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notesSlides/notesSlide2.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notesSlides/notesSlide3.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notesSlides/notesSlide4.xml" ContentType="application/vnd.openxmlformats-officedocument.presentationml.notesSlide+xml"/>
  <Override PartName="/ppt/tags/tag6.xml" ContentType="application/vnd.openxmlformats-officedocument.presentationml.tags+xml"/>
  <Override PartName="/ppt/notesSlides/notesSlide5.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notesSlides/notesSlide6.xml" ContentType="application/vnd.openxmlformats-officedocument.presentationml.notesSlide+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notesSlides/notesSlide7.xml" ContentType="application/vnd.openxmlformats-officedocument.presentationml.notesSlide+xml"/>
  <Override PartName="/ppt/tags/tag24.xml" ContentType="application/vnd.openxmlformats-officedocument.presentationml.tags+xml"/>
  <Override PartName="/ppt/tags/tag25.xml" ContentType="application/vnd.openxmlformats-officedocument.presentationml.tags+xml"/>
  <Override PartName="/ppt/notesSlides/notesSlide8.xml" ContentType="application/vnd.openxmlformats-officedocument.presentationml.notesSlide+xml"/>
  <Override PartName="/ppt/tags/tag26.xml" ContentType="application/vnd.openxmlformats-officedocument.presentationml.tags+xml"/>
  <Override PartName="/ppt/tags/tag27.xml" ContentType="application/vnd.openxmlformats-officedocument.presentationml.tags+xml"/>
  <Override PartName="/ppt/notesSlides/notesSlide9.xml" ContentType="application/vnd.openxmlformats-officedocument.presentationml.notesSlide+xml"/>
  <Override PartName="/ppt/tags/tag28.xml" ContentType="application/vnd.openxmlformats-officedocument.presentationml.tags+xml"/>
  <Override PartName="/ppt/tags/tag29.xml" ContentType="application/vnd.openxmlformats-officedocument.presentationml.tags+xml"/>
  <Override PartName="/ppt/notesSlides/notesSlide10.xml" ContentType="application/vnd.openxmlformats-officedocument.presentationml.notesSlide+xml"/>
  <Override PartName="/ppt/tags/tag30.xml" ContentType="application/vnd.openxmlformats-officedocument.presentationml.tags+xml"/>
  <Override PartName="/ppt/tags/tag31.xml" ContentType="application/vnd.openxmlformats-officedocument.presentationml.tags+xml"/>
  <Override PartName="/ppt/notesSlides/notesSlide11.xml" ContentType="application/vnd.openxmlformats-officedocument.presentationml.notesSlide+xml"/>
  <Override PartName="/ppt/tags/tag32.xml" ContentType="application/vnd.openxmlformats-officedocument.presentationml.tags+xml"/>
  <Override PartName="/ppt/tags/tag33.xml" ContentType="application/vnd.openxmlformats-officedocument.presentationml.tags+xml"/>
  <Override PartName="/ppt/notesSlides/notesSlide12.xml" ContentType="application/vnd.openxmlformats-officedocument.presentationml.notesSlide+xml"/>
  <Override PartName="/ppt/tags/tag34.xml" ContentType="application/vnd.openxmlformats-officedocument.presentationml.tags+xml"/>
  <Override PartName="/ppt/tags/tag35.xml" ContentType="application/vnd.openxmlformats-officedocument.presentationml.tags+xml"/>
  <Override PartName="/ppt/notesSlides/notesSlide13.xml" ContentType="application/vnd.openxmlformats-officedocument.presentationml.notesSlide+xml"/>
  <Override PartName="/ppt/tags/tag36.xml" ContentType="application/vnd.openxmlformats-officedocument.presentationml.tags+xml"/>
  <Override PartName="/ppt/tags/tag37.xml" ContentType="application/vnd.openxmlformats-officedocument.presentationml.tags+xml"/>
  <Override PartName="/ppt/notesSlides/notesSlide14.xml" ContentType="application/vnd.openxmlformats-officedocument.presentationml.notesSlide+xml"/>
  <Override PartName="/ppt/tags/tag38.xml" ContentType="application/vnd.openxmlformats-officedocument.presentationml.tag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1" r:id="rId2"/>
  </p:sldMasterIdLst>
  <p:notesMasterIdLst>
    <p:notesMasterId r:id="rId20"/>
  </p:notesMasterIdLst>
  <p:sldIdLst>
    <p:sldId id="256" r:id="rId3"/>
    <p:sldId id="258"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57" r:id="rId18"/>
    <p:sldId id="273" r:id="rId19"/>
  </p:sldIdLst>
  <p:sldSz cx="9144000" cy="5143500" type="screen16x9"/>
  <p:notesSz cx="6858000" cy="9144000"/>
  <p:defaultTex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6314" autoAdjust="0"/>
  </p:normalViewPr>
  <p:slideViewPr>
    <p:cSldViewPr snapToGrid="0">
      <p:cViewPr varScale="1">
        <p:scale>
          <a:sx n="143" d="100"/>
          <a:sy n="143" d="100"/>
        </p:scale>
        <p:origin x="666" y="120"/>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FandolFang R" panose="00000500000000000000" pitchFamily="50" charset="-122"/>
                <a:ea typeface="FandolFang R" panose="00000500000000000000" pitchFamily="50" charset="-122"/>
              </a:defRPr>
            </a:lvl1pPr>
          </a:lstStyle>
          <a:p>
            <a:endParaRPr lang="zh-CN" altLang="en-US" dirty="0"/>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FandolFang R" panose="00000500000000000000" pitchFamily="50" charset="-122"/>
                <a:ea typeface="FandolFang R" panose="00000500000000000000" pitchFamily="50" charset="-122"/>
              </a:defRPr>
            </a:lvl1pPr>
          </a:lstStyle>
          <a:p>
            <a:fld id="{ED3F1BAD-AF69-4A12-92FD-93F3807FB343}" type="datetimeFigureOut">
              <a:rPr lang="zh-CN" altLang="en-US" smtClean="0"/>
              <a:t>2022/1/13</a:t>
            </a:fld>
            <a:endParaRPr lang="zh-CN" altLang="en-US" dirty="0"/>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dirty="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FandolFang R" panose="00000500000000000000" pitchFamily="50" charset="-122"/>
                <a:ea typeface="FandolFang R" panose="00000500000000000000" pitchFamily="50" charset="-122"/>
              </a:defRPr>
            </a:lvl1pPr>
          </a:lstStyle>
          <a:p>
            <a:endParaRPr lang="zh-CN" altLang="en-US" dirty="0"/>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FandolFang R" panose="00000500000000000000" pitchFamily="50" charset="-122"/>
                <a:ea typeface="FandolFang R" panose="00000500000000000000" pitchFamily="50" charset="-122"/>
              </a:defRPr>
            </a:lvl1pPr>
          </a:lstStyle>
          <a:p>
            <a:fld id="{6C62633A-29C5-48E4-AC24-FDCBBDCF2224}" type="slidenum">
              <a:rPr lang="zh-CN" altLang="en-US" smtClean="0"/>
              <a:t>‹#›</a:t>
            </a:fld>
            <a:endParaRPr lang="zh-CN" altLang="en-US" dirty="0"/>
          </a:p>
        </p:txBody>
      </p:sp>
    </p:spTree>
    <p:extLst>
      <p:ext uri="{BB962C8B-B14F-4D97-AF65-F5344CB8AC3E}">
        <p14:creationId xmlns:p14="http://schemas.microsoft.com/office/powerpoint/2010/main" val="2041218005"/>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FandolFang R" panose="00000500000000000000" pitchFamily="50" charset="-122"/>
        <a:ea typeface="FandolFang R" panose="00000500000000000000" pitchFamily="50" charset="-122"/>
        <a:cs typeface="+mn-cs"/>
      </a:defRPr>
    </a:lvl1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C62633A-29C5-48E4-AC24-FDCBBDCF2224}" type="slidenum">
              <a:rPr lang="zh-CN" altLang="en-US" smtClean="0"/>
              <a:t>1</a:t>
            </a:fld>
            <a:endParaRPr lang="zh-CN" altLang="en-US"/>
          </a:p>
        </p:txBody>
      </p:sp>
    </p:spTree>
    <p:extLst>
      <p:ext uri="{BB962C8B-B14F-4D97-AF65-F5344CB8AC3E}">
        <p14:creationId xmlns:p14="http://schemas.microsoft.com/office/powerpoint/2010/main" val="69932405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C62633A-29C5-48E4-AC24-FDCBBDCF2224}" type="slidenum">
              <a:rPr lang="zh-CN" altLang="en-US" smtClean="0"/>
              <a:t>10</a:t>
            </a:fld>
            <a:endParaRPr lang="zh-CN" altLang="en-US"/>
          </a:p>
        </p:txBody>
      </p:sp>
    </p:spTree>
    <p:extLst>
      <p:ext uri="{BB962C8B-B14F-4D97-AF65-F5344CB8AC3E}">
        <p14:creationId xmlns:p14="http://schemas.microsoft.com/office/powerpoint/2010/main" val="33242537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C62633A-29C5-48E4-AC24-FDCBBDCF2224}" type="slidenum">
              <a:rPr lang="zh-CN" altLang="en-US" smtClean="0"/>
              <a:t>11</a:t>
            </a:fld>
            <a:endParaRPr lang="zh-CN" altLang="en-US"/>
          </a:p>
        </p:txBody>
      </p:sp>
    </p:spTree>
    <p:extLst>
      <p:ext uri="{BB962C8B-B14F-4D97-AF65-F5344CB8AC3E}">
        <p14:creationId xmlns:p14="http://schemas.microsoft.com/office/powerpoint/2010/main" val="144806959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C62633A-29C5-48E4-AC24-FDCBBDCF2224}" type="slidenum">
              <a:rPr lang="zh-CN" altLang="en-US" smtClean="0"/>
              <a:t>12</a:t>
            </a:fld>
            <a:endParaRPr lang="zh-CN" altLang="en-US"/>
          </a:p>
        </p:txBody>
      </p:sp>
    </p:spTree>
    <p:extLst>
      <p:ext uri="{BB962C8B-B14F-4D97-AF65-F5344CB8AC3E}">
        <p14:creationId xmlns:p14="http://schemas.microsoft.com/office/powerpoint/2010/main" val="59707731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C62633A-29C5-48E4-AC24-FDCBBDCF2224}" type="slidenum">
              <a:rPr lang="zh-CN" altLang="en-US" smtClean="0"/>
              <a:t>13</a:t>
            </a:fld>
            <a:endParaRPr lang="zh-CN" altLang="en-US"/>
          </a:p>
        </p:txBody>
      </p:sp>
    </p:spTree>
    <p:extLst>
      <p:ext uri="{BB962C8B-B14F-4D97-AF65-F5344CB8AC3E}">
        <p14:creationId xmlns:p14="http://schemas.microsoft.com/office/powerpoint/2010/main" val="59589306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C62633A-29C5-48E4-AC24-FDCBBDCF2224}" type="slidenum">
              <a:rPr lang="zh-CN" altLang="en-US" smtClean="0"/>
              <a:t>14</a:t>
            </a:fld>
            <a:endParaRPr lang="zh-CN" altLang="en-US"/>
          </a:p>
        </p:txBody>
      </p:sp>
    </p:spTree>
    <p:extLst>
      <p:ext uri="{BB962C8B-B14F-4D97-AF65-F5344CB8AC3E}">
        <p14:creationId xmlns:p14="http://schemas.microsoft.com/office/powerpoint/2010/main" val="150673828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C62633A-29C5-48E4-AC24-FDCBBDCF2224}" type="slidenum">
              <a:rPr lang="zh-CN" altLang="en-US" smtClean="0"/>
              <a:t>15</a:t>
            </a:fld>
            <a:endParaRPr lang="zh-CN" altLang="en-US"/>
          </a:p>
        </p:txBody>
      </p:sp>
    </p:spTree>
    <p:extLst>
      <p:ext uri="{BB962C8B-B14F-4D97-AF65-F5344CB8AC3E}">
        <p14:creationId xmlns:p14="http://schemas.microsoft.com/office/powerpoint/2010/main" val="416174402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C62633A-29C5-48E4-AC24-FDCBBDCF2224}" type="slidenum">
              <a:rPr lang="zh-CN" altLang="en-US" smtClean="0"/>
              <a:t>16</a:t>
            </a:fld>
            <a:endParaRPr lang="zh-CN" altLang="en-US"/>
          </a:p>
        </p:txBody>
      </p:sp>
    </p:spTree>
    <p:extLst>
      <p:ext uri="{BB962C8B-B14F-4D97-AF65-F5344CB8AC3E}">
        <p14:creationId xmlns:p14="http://schemas.microsoft.com/office/powerpoint/2010/main" val="307939688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17</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6883107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C62633A-29C5-48E4-AC24-FDCBBDCF2224}" type="slidenum">
              <a:rPr lang="zh-CN" altLang="en-US" smtClean="0"/>
              <a:t>2</a:t>
            </a:fld>
            <a:endParaRPr lang="zh-CN" altLang="en-US"/>
          </a:p>
        </p:txBody>
      </p:sp>
    </p:spTree>
    <p:extLst>
      <p:ext uri="{BB962C8B-B14F-4D97-AF65-F5344CB8AC3E}">
        <p14:creationId xmlns:p14="http://schemas.microsoft.com/office/powerpoint/2010/main" val="8305044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C62633A-29C5-48E4-AC24-FDCBBDCF2224}" type="slidenum">
              <a:rPr lang="zh-CN" altLang="en-US" smtClean="0"/>
              <a:t>3</a:t>
            </a:fld>
            <a:endParaRPr lang="zh-CN" altLang="en-US"/>
          </a:p>
        </p:txBody>
      </p:sp>
    </p:spTree>
    <p:extLst>
      <p:ext uri="{BB962C8B-B14F-4D97-AF65-F5344CB8AC3E}">
        <p14:creationId xmlns:p14="http://schemas.microsoft.com/office/powerpoint/2010/main" val="31267255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C62633A-29C5-48E4-AC24-FDCBBDCF2224}" type="slidenum">
              <a:rPr lang="zh-CN" altLang="en-US" smtClean="0"/>
              <a:t>4</a:t>
            </a:fld>
            <a:endParaRPr lang="zh-CN" altLang="en-US"/>
          </a:p>
        </p:txBody>
      </p:sp>
    </p:spTree>
    <p:extLst>
      <p:ext uri="{BB962C8B-B14F-4D97-AF65-F5344CB8AC3E}">
        <p14:creationId xmlns:p14="http://schemas.microsoft.com/office/powerpoint/2010/main" val="3781267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C62633A-29C5-48E4-AC24-FDCBBDCF2224}" type="slidenum">
              <a:rPr lang="zh-CN" altLang="en-US" smtClean="0"/>
              <a:t>5</a:t>
            </a:fld>
            <a:endParaRPr lang="zh-CN" altLang="en-US"/>
          </a:p>
        </p:txBody>
      </p:sp>
    </p:spTree>
    <p:extLst>
      <p:ext uri="{BB962C8B-B14F-4D97-AF65-F5344CB8AC3E}">
        <p14:creationId xmlns:p14="http://schemas.microsoft.com/office/powerpoint/2010/main" val="5094003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C62633A-29C5-48E4-AC24-FDCBBDCF2224}" type="slidenum">
              <a:rPr lang="zh-CN" altLang="en-US" smtClean="0"/>
              <a:t>6</a:t>
            </a:fld>
            <a:endParaRPr lang="zh-CN" altLang="en-US"/>
          </a:p>
        </p:txBody>
      </p:sp>
    </p:spTree>
    <p:extLst>
      <p:ext uri="{BB962C8B-B14F-4D97-AF65-F5344CB8AC3E}">
        <p14:creationId xmlns:p14="http://schemas.microsoft.com/office/powerpoint/2010/main" val="16495122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C62633A-29C5-48E4-AC24-FDCBBDCF2224}" type="slidenum">
              <a:rPr lang="zh-CN" altLang="en-US" smtClean="0"/>
              <a:t>7</a:t>
            </a:fld>
            <a:endParaRPr lang="zh-CN" altLang="en-US"/>
          </a:p>
        </p:txBody>
      </p:sp>
    </p:spTree>
    <p:extLst>
      <p:ext uri="{BB962C8B-B14F-4D97-AF65-F5344CB8AC3E}">
        <p14:creationId xmlns:p14="http://schemas.microsoft.com/office/powerpoint/2010/main" val="5583005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5"/>
          </p:nvPr>
        </p:nvSpPr>
        <p:spPr/>
        <p:txBody>
          <a:bodyPr/>
          <a:lstStyle/>
          <a:p>
            <a:fld id="{6C62633A-29C5-48E4-AC24-FDCBBDCF2224}" type="slidenum">
              <a:rPr lang="zh-CN" altLang="en-US" smtClean="0"/>
              <a:t>8</a:t>
            </a:fld>
            <a:endParaRPr lang="zh-CN" altLang="en-US"/>
          </a:p>
        </p:txBody>
      </p:sp>
    </p:spTree>
    <p:extLst>
      <p:ext uri="{BB962C8B-B14F-4D97-AF65-F5344CB8AC3E}">
        <p14:creationId xmlns:p14="http://schemas.microsoft.com/office/powerpoint/2010/main" val="30602519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C62633A-29C5-48E4-AC24-FDCBBDCF2224}" type="slidenum">
              <a:rPr lang="zh-CN" altLang="en-US" smtClean="0"/>
              <a:t>9</a:t>
            </a:fld>
            <a:endParaRPr lang="zh-CN" altLang="en-US"/>
          </a:p>
        </p:txBody>
      </p:sp>
    </p:spTree>
    <p:extLst>
      <p:ext uri="{BB962C8B-B14F-4D97-AF65-F5344CB8AC3E}">
        <p14:creationId xmlns:p14="http://schemas.microsoft.com/office/powerpoint/2010/main" val="3787499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a:t>单击此处编辑母版标题样式</a:t>
            </a:r>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40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2022/1/13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855124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784881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4146647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164870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2022/1/13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568119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451179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155428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91316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2022/1/13</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350755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2022/1/13</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608513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2022/1/13</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6708293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68580" tIns="34290" rIns="68580" bIns="34290" rtlCol="0" anchor="ctr">
            <a:normAutofit/>
          </a:bodyPr>
          <a:lstStyle/>
          <a:p>
            <a:r>
              <a:rPr lang="zh-CN" altLang="en-US"/>
              <a:t>单击此处编辑母版标题样式</a:t>
            </a:r>
          </a:p>
        </p:txBody>
      </p:sp>
      <p:sp>
        <p:nvSpPr>
          <p:cNvPr id="3" name="文本占位符 2"/>
          <p:cNvSpPr>
            <a:spLocks noGrp="1"/>
          </p:cNvSpPr>
          <p:nvPr>
            <p:ph type="body" idx="1"/>
          </p:nvPr>
        </p:nvSpPr>
        <p:spPr>
          <a:xfrm>
            <a:off x="628650" y="1369219"/>
            <a:ext cx="7886700" cy="3263504"/>
          </a:xfrm>
          <a:prstGeom prst="rect">
            <a:avLst/>
          </a:prstGeom>
        </p:spPr>
        <p:txBody>
          <a:bodyPr vert="horz" lIns="68580" tIns="34290" rIns="68580" bIns="3429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628650" y="4767263"/>
            <a:ext cx="2057400" cy="273844"/>
          </a:xfrm>
          <a:prstGeom prst="rect">
            <a:avLst/>
          </a:prstGeom>
        </p:spPr>
        <p:txBody>
          <a:bodyPr vert="horz" lIns="68580" tIns="34290" rIns="68580" bIns="34290" rtlCol="0" anchor="ctr"/>
          <a:lstStyle>
            <a:lvl1pPr algn="l">
              <a:defRPr sz="900">
                <a:solidFill>
                  <a:schemeClr val="tx1">
                    <a:tint val="75000"/>
                  </a:schemeClr>
                </a:solidFill>
              </a:defRPr>
            </a:lvl1pPr>
          </a:lstStyle>
          <a:p>
            <a:fld id="{D997B5FA-0921-464F-AAE1-844C04324D75}" type="datetimeFigureOut">
              <a:rPr lang="zh-CN" altLang="en-US" smtClean="0"/>
              <a:t>2022/1/13</a:t>
            </a:fld>
            <a:endParaRPr lang="zh-CN" altLang="en-US"/>
          </a:p>
        </p:txBody>
      </p:sp>
      <p:sp>
        <p:nvSpPr>
          <p:cNvPr id="5" name="页脚占位符 4"/>
          <p:cNvSpPr>
            <a:spLocks noGrp="1"/>
          </p:cNvSpPr>
          <p:nvPr>
            <p:ph type="ftr" sz="quarter" idx="3"/>
          </p:nvPr>
        </p:nvSpPr>
        <p:spPr>
          <a:xfrm>
            <a:off x="3028950" y="4767263"/>
            <a:ext cx="3086100" cy="273844"/>
          </a:xfrm>
          <a:prstGeom prst="rect">
            <a:avLst/>
          </a:prstGeom>
        </p:spPr>
        <p:txBody>
          <a:bodyPr vert="horz" lIns="68580" tIns="34290" rIns="68580" bIns="3429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68580" tIns="34290" rIns="68580" bIns="34290" rtlCol="0" anchor="ctr"/>
          <a:lstStyle>
            <a:lvl1pPr algn="r">
              <a:defRPr sz="900">
                <a:solidFill>
                  <a:schemeClr val="tx1">
                    <a:tint val="75000"/>
                  </a:schemeClr>
                </a:solidFill>
              </a:defRPr>
            </a:lvl1pPr>
          </a:lstStyle>
          <a:p>
            <a:fld id="{565CE74E-AB26-4998-AD42-012C4C1AD076}"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16E5758D-A3C3-4E88-8AC0-22500507BD7E}" type="datetimeFigureOut">
              <a:rPr lang="zh-CN" altLang="en-US" smtClean="0">
                <a:solidFill>
                  <a:prstClr val="black">
                    <a:tint val="75000"/>
                  </a:prstClr>
                </a:solidFill>
              </a:rPr>
              <a:pPr/>
              <a:t>2022/1/13</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02138040"/>
      </p:ext>
    </p:extLst>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9.xml"/><Relationship Id="rId1" Type="http://schemas.openxmlformats.org/officeDocument/2006/relationships/tags" Target="../tags/tag28.xml"/><Relationship Id="rId5" Type="http://schemas.openxmlformats.org/officeDocument/2006/relationships/image" Target="../media/image3.png"/><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1.xml"/><Relationship Id="rId1" Type="http://schemas.openxmlformats.org/officeDocument/2006/relationships/tags" Target="../tags/tag30.xml"/><Relationship Id="rId5" Type="http://schemas.openxmlformats.org/officeDocument/2006/relationships/image" Target="../media/image3.png"/><Relationship Id="rId4"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3.xml"/><Relationship Id="rId1" Type="http://schemas.openxmlformats.org/officeDocument/2006/relationships/tags" Target="../tags/tag32.xml"/><Relationship Id="rId5" Type="http://schemas.openxmlformats.org/officeDocument/2006/relationships/image" Target="../media/image3.png"/><Relationship Id="rId4"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5.xml"/><Relationship Id="rId1" Type="http://schemas.openxmlformats.org/officeDocument/2006/relationships/tags" Target="../tags/tag34.xml"/><Relationship Id="rId5" Type="http://schemas.openxmlformats.org/officeDocument/2006/relationships/image" Target="../media/image3.png"/><Relationship Id="rId4"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7.xml"/><Relationship Id="rId1" Type="http://schemas.openxmlformats.org/officeDocument/2006/relationships/tags" Target="../tags/tag36.xml"/><Relationship Id="rId5" Type="http://schemas.openxmlformats.org/officeDocument/2006/relationships/image" Target="../media/image3.png"/><Relationship Id="rId4"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tags" Target="../tags/tag38.xml"/><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7.xml"/><Relationship Id="rId1" Type="http://schemas.openxmlformats.org/officeDocument/2006/relationships/slideLayout" Target="../slideLayouts/slideLayout9.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1.xml"/><Relationship Id="rId4" Type="http://schemas.openxmlformats.org/officeDocument/2006/relationships/image" Target="../media/image2.jpe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xml"/><Relationship Id="rId1" Type="http://schemas.openxmlformats.org/officeDocument/2006/relationships/tags" Target="../tags/tag2.xml"/><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xml"/><Relationship Id="rId1" Type="http://schemas.openxmlformats.org/officeDocument/2006/relationships/tags" Target="../tags/tag4.xml"/><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6.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8" Type="http://schemas.openxmlformats.org/officeDocument/2006/relationships/tags" Target="../tags/tag14.xml"/><Relationship Id="rId13" Type="http://schemas.openxmlformats.org/officeDocument/2006/relationships/tags" Target="../tags/tag19.xml"/><Relationship Id="rId3" Type="http://schemas.openxmlformats.org/officeDocument/2006/relationships/tags" Target="../tags/tag9.xml"/><Relationship Id="rId7" Type="http://schemas.openxmlformats.org/officeDocument/2006/relationships/tags" Target="../tags/tag13.xml"/><Relationship Id="rId12" Type="http://schemas.openxmlformats.org/officeDocument/2006/relationships/tags" Target="../tags/tag18.xml"/><Relationship Id="rId17" Type="http://schemas.openxmlformats.org/officeDocument/2006/relationships/image" Target="../media/image3.png"/><Relationship Id="rId2" Type="http://schemas.openxmlformats.org/officeDocument/2006/relationships/tags" Target="../tags/tag8.xml"/><Relationship Id="rId16" Type="http://schemas.openxmlformats.org/officeDocument/2006/relationships/notesSlide" Target="../notesSlides/notesSlide6.xml"/><Relationship Id="rId1" Type="http://schemas.openxmlformats.org/officeDocument/2006/relationships/tags" Target="../tags/tag7.xml"/><Relationship Id="rId6" Type="http://schemas.openxmlformats.org/officeDocument/2006/relationships/tags" Target="../tags/tag12.xml"/><Relationship Id="rId11" Type="http://schemas.openxmlformats.org/officeDocument/2006/relationships/tags" Target="../tags/tag17.xml"/><Relationship Id="rId5" Type="http://schemas.openxmlformats.org/officeDocument/2006/relationships/tags" Target="../tags/tag11.xml"/><Relationship Id="rId15" Type="http://schemas.openxmlformats.org/officeDocument/2006/relationships/slideLayout" Target="../slideLayouts/slideLayout2.xml"/><Relationship Id="rId10" Type="http://schemas.openxmlformats.org/officeDocument/2006/relationships/tags" Target="../tags/tag16.xml"/><Relationship Id="rId4" Type="http://schemas.openxmlformats.org/officeDocument/2006/relationships/tags" Target="../tags/tag10.xml"/><Relationship Id="rId9" Type="http://schemas.openxmlformats.org/officeDocument/2006/relationships/tags" Target="../tags/tag15.xml"/><Relationship Id="rId14" Type="http://schemas.openxmlformats.org/officeDocument/2006/relationships/tags" Target="../tags/tag20.xml"/></Relationships>
</file>

<file path=ppt/slides/_rels/slide7.xml.rels><?xml version="1.0" encoding="UTF-8" standalone="yes"?>
<Relationships xmlns="http://schemas.openxmlformats.org/package/2006/relationships"><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tags" Target="../tags/tag21.xml"/><Relationship Id="rId6" Type="http://schemas.openxmlformats.org/officeDocument/2006/relationships/image" Target="../media/image3.png"/><Relationship Id="rId5" Type="http://schemas.openxmlformats.org/officeDocument/2006/relationships/notesSlide" Target="../notesSlides/notesSlide7.xml"/><Relationship Id="rId4"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5.xml"/><Relationship Id="rId1" Type="http://schemas.openxmlformats.org/officeDocument/2006/relationships/tags" Target="../tags/tag24.xml"/><Relationship Id="rId5" Type="http://schemas.openxmlformats.org/officeDocument/2006/relationships/image" Target="../media/image3.png"/><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7.xml"/><Relationship Id="rId1" Type="http://schemas.openxmlformats.org/officeDocument/2006/relationships/tags" Target="../tags/tag26.xml"/><Relationship Id="rId5" Type="http://schemas.openxmlformats.org/officeDocument/2006/relationships/image" Target="../media/image3.png"/><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1571625"/>
            <a:ext cx="5550694" cy="3571875"/>
          </a:xfrm>
          <a:prstGeom prst="rect">
            <a:avLst/>
          </a:prstGeom>
        </p:spPr>
      </p:pic>
      <p:sp>
        <p:nvSpPr>
          <p:cNvPr id="8" name="文本框 7"/>
          <p:cNvSpPr txBox="1"/>
          <p:nvPr/>
        </p:nvSpPr>
        <p:spPr>
          <a:xfrm>
            <a:off x="4287583" y="1607281"/>
            <a:ext cx="4048223" cy="830997"/>
          </a:xfrm>
          <a:prstGeom prst="rect">
            <a:avLst/>
          </a:prstGeom>
          <a:noFill/>
        </p:spPr>
        <p:txBody>
          <a:bodyPr wrap="none" lIns="68580" tIns="34290" rIns="68580" bIns="34290" rtlCol="0">
            <a:spAutoFit/>
          </a:bodyPr>
          <a:lstStyle/>
          <a:p>
            <a:pPr algn="ctr"/>
            <a:r>
              <a:rPr lang="en-US" altLang="zh-CN" sz="5000" b="1" i="1" dirty="0">
                <a:latin typeface="微软雅黑"/>
                <a:ea typeface="微软雅黑"/>
                <a:sym typeface="微软雅黑"/>
              </a:rPr>
              <a:t>《</a:t>
            </a:r>
            <a:r>
              <a:rPr lang="zh-CN" altLang="en-US" sz="5000" b="1" i="1" dirty="0">
                <a:latin typeface="微软雅黑"/>
                <a:ea typeface="微软雅黑"/>
                <a:sym typeface="微软雅黑"/>
              </a:rPr>
              <a:t>大雁归来</a:t>
            </a:r>
            <a:r>
              <a:rPr lang="en-US" altLang="zh-CN" sz="5000" b="1" i="1" dirty="0">
                <a:latin typeface="微软雅黑"/>
                <a:ea typeface="微软雅黑"/>
                <a:sym typeface="微软雅黑"/>
              </a:rPr>
              <a:t>》</a:t>
            </a:r>
            <a:endParaRPr lang="zh-CN" altLang="en-US" sz="5000" b="1" i="1" dirty="0">
              <a:latin typeface="微软雅黑"/>
              <a:ea typeface="微软雅黑"/>
              <a:sym typeface="微软雅黑"/>
            </a:endParaRPr>
          </a:p>
        </p:txBody>
      </p:sp>
      <p:sp>
        <p:nvSpPr>
          <p:cNvPr id="9" name="矩形 8"/>
          <p:cNvSpPr/>
          <p:nvPr/>
        </p:nvSpPr>
        <p:spPr>
          <a:xfrm>
            <a:off x="4769929" y="2613566"/>
            <a:ext cx="3261044" cy="238527"/>
          </a:xfrm>
          <a:prstGeom prst="rect">
            <a:avLst/>
          </a:prstGeom>
        </p:spPr>
        <p:txBody>
          <a:bodyPr wrap="square" lIns="68580" tIns="34290" rIns="68580" bIns="34290">
            <a:spAutoFit/>
          </a:bodyPr>
          <a:lstStyle/>
          <a:p>
            <a:pPr algn="dist"/>
            <a:r>
              <a:rPr lang="en-US" altLang="zh-CN" sz="1100" spc="225" dirty="0">
                <a:solidFill>
                  <a:schemeClr val="tx1">
                    <a:lumMod val="65000"/>
                    <a:lumOff val="35000"/>
                  </a:schemeClr>
                </a:solidFill>
                <a:latin typeface="微软雅黑"/>
                <a:ea typeface="微软雅黑"/>
                <a:cs typeface="+mn-ea"/>
                <a:sym typeface="微软雅黑"/>
              </a:rPr>
              <a:t>THE GEESE ARE BACK</a:t>
            </a:r>
          </a:p>
        </p:txBody>
      </p:sp>
      <p:sp>
        <p:nvSpPr>
          <p:cNvPr id="10" name="文本框 9"/>
          <p:cNvSpPr txBox="1"/>
          <p:nvPr/>
        </p:nvSpPr>
        <p:spPr>
          <a:xfrm>
            <a:off x="6536802" y="230372"/>
            <a:ext cx="2365239" cy="284693"/>
          </a:xfrm>
          <a:prstGeom prst="rect">
            <a:avLst/>
          </a:prstGeom>
          <a:noFill/>
        </p:spPr>
        <p:txBody>
          <a:bodyPr wrap="square" lIns="68580" tIns="34290" rIns="68580" bIns="34290" rtlCol="0">
            <a:spAutoFit/>
          </a:bodyPr>
          <a:lstStyle/>
          <a:p>
            <a:pPr algn="r"/>
            <a:r>
              <a:rPr lang="zh-CN" altLang="en-US" dirty="0">
                <a:latin typeface="微软雅黑"/>
                <a:ea typeface="微软雅黑"/>
                <a:sym typeface="微软雅黑"/>
              </a:rPr>
              <a:t>语文</a:t>
            </a:r>
            <a:r>
              <a:rPr lang="zh-CN" altLang="en-US" dirty="0" smtClean="0">
                <a:latin typeface="微软雅黑"/>
                <a:ea typeface="微软雅黑"/>
                <a:sym typeface="微软雅黑"/>
              </a:rPr>
              <a:t>（部编版</a:t>
            </a:r>
            <a:r>
              <a:rPr lang="zh-CN" altLang="en-US" dirty="0">
                <a:latin typeface="微软雅黑"/>
                <a:ea typeface="微软雅黑"/>
                <a:sym typeface="微软雅黑"/>
              </a:rPr>
              <a:t>）八年级 下册</a:t>
            </a:r>
          </a:p>
        </p:txBody>
      </p:sp>
      <p:sp>
        <p:nvSpPr>
          <p:cNvPr id="15" name="矩形 14"/>
          <p:cNvSpPr/>
          <p:nvPr/>
        </p:nvSpPr>
        <p:spPr>
          <a:xfrm>
            <a:off x="5892779" y="3810822"/>
            <a:ext cx="1015343" cy="373949"/>
          </a:xfrm>
          <a:prstGeom prst="rect">
            <a:avLst/>
          </a:prstGeom>
        </p:spPr>
        <p:txBody>
          <a:bodyPr wrap="none" lIns="68580" tIns="34290" rIns="68580" bIns="34290">
            <a:spAutoFit/>
          </a:bodyPr>
          <a:lstStyle/>
          <a:p>
            <a:pPr marL="257175" indent="-257175" fontAlgn="base">
              <a:lnSpc>
                <a:spcPct val="110000"/>
              </a:lnSpc>
              <a:spcBef>
                <a:spcPct val="0"/>
              </a:spcBef>
              <a:spcAft>
                <a:spcPct val="0"/>
              </a:spcAft>
            </a:pPr>
            <a:r>
              <a:rPr lang="zh-CN" altLang="en-US" sz="1800" kern="0" dirty="0" smtClean="0">
                <a:solidFill>
                  <a:srgbClr val="000000"/>
                </a:solidFill>
                <a:latin typeface="微软雅黑"/>
                <a:ea typeface="微软雅黑"/>
                <a:sym typeface="微软雅黑"/>
              </a:rPr>
              <a:t>优品</a:t>
            </a:r>
            <a:r>
              <a:rPr lang="en-US" altLang="zh-CN" sz="1800" kern="0" dirty="0" smtClean="0">
                <a:solidFill>
                  <a:srgbClr val="000000"/>
                </a:solidFill>
                <a:latin typeface="微软雅黑"/>
                <a:ea typeface="微软雅黑"/>
                <a:sym typeface="微软雅黑"/>
              </a:rPr>
              <a:t>PPT</a:t>
            </a:r>
            <a:endParaRPr lang="en-US" altLang="zh-CN" sz="1800" kern="0" dirty="0">
              <a:solidFill>
                <a:srgbClr val="000000"/>
              </a:solidFill>
              <a:latin typeface="微软雅黑"/>
              <a:ea typeface="微软雅黑"/>
              <a:sym typeface="微软雅黑"/>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iterate type="lt">
                                    <p:tmPct val="10000"/>
                                  </p:iterate>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strVal val="#ppt_h"/>
                                          </p:val>
                                        </p:tav>
                                        <p:tav tm="100000">
                                          <p:val>
                                            <p:strVal val="#ppt_h"/>
                                          </p:val>
                                        </p:tav>
                                      </p:tavLst>
                                    </p:anim>
                                  </p:childTnLst>
                                </p:cTn>
                              </p:par>
                            </p:childTnLst>
                          </p:cTn>
                        </p:par>
                        <p:par>
                          <p:cTn id="9" fill="hold">
                            <p:stCondLst>
                              <p:cond delay="750"/>
                            </p:stCondLst>
                            <p:childTnLst>
                              <p:par>
                                <p:cTn id="10" presetID="14" presetClass="entr" presetSubtype="10"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randombar(horizontal)">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4907" y="92416"/>
            <a:ext cx="3079181" cy="727235"/>
            <a:chOff x="-6543" y="123221"/>
            <a:chExt cx="4105575" cy="969646"/>
          </a:xfrm>
        </p:grpSpPr>
        <p:sp>
          <p:nvSpPr>
            <p:cNvPr id="5" name="等腰三角形 4"/>
            <p:cNvSpPr/>
            <p:nvPr/>
          </p:nvSpPr>
          <p:spPr>
            <a:xfrm rot="16200000" flipV="1">
              <a:off x="-2671" y="297103"/>
              <a:ext cx="697728" cy="705472"/>
            </a:xfrm>
            <a:prstGeom prst="triangle">
              <a:avLst>
                <a:gd name="adj" fmla="val 40974"/>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latin typeface="微软雅黑"/>
                <a:ea typeface="微软雅黑"/>
                <a:cs typeface="+mn-ea"/>
                <a:sym typeface="微软雅黑"/>
              </a:endParaRPr>
            </a:p>
          </p:txBody>
        </p:sp>
        <p:sp>
          <p:nvSpPr>
            <p:cNvPr id="6" name="等腰三角形 5"/>
            <p:cNvSpPr/>
            <p:nvPr/>
          </p:nvSpPr>
          <p:spPr>
            <a:xfrm rot="14101221" flipV="1">
              <a:off x="548278" y="863186"/>
              <a:ext cx="246694" cy="212667"/>
            </a:xfrm>
            <a:prstGeom prst="triangl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a:ea typeface="微软雅黑"/>
                <a:cs typeface="+mn-ea"/>
                <a:sym typeface="微软雅黑"/>
              </a:endParaRPr>
            </a:p>
          </p:txBody>
        </p:sp>
        <p:sp>
          <p:nvSpPr>
            <p:cNvPr id="7" name="等腰三角形 6"/>
            <p:cNvSpPr/>
            <p:nvPr/>
          </p:nvSpPr>
          <p:spPr>
            <a:xfrm rot="6077300" flipH="1" flipV="1">
              <a:off x="236434" y="141963"/>
              <a:ext cx="271762" cy="234277"/>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a:ea typeface="微软雅黑"/>
                <a:cs typeface="+mn-ea"/>
                <a:sym typeface="微软雅黑"/>
              </a:endParaRPr>
            </a:p>
          </p:txBody>
        </p:sp>
        <p:sp>
          <p:nvSpPr>
            <p:cNvPr id="8" name="文本框 7"/>
            <p:cNvSpPr txBox="1"/>
            <p:nvPr/>
          </p:nvSpPr>
          <p:spPr>
            <a:xfrm>
              <a:off x="1034114" y="331380"/>
              <a:ext cx="3064918" cy="677108"/>
            </a:xfrm>
            <a:prstGeom prst="rect">
              <a:avLst/>
            </a:prstGeom>
            <a:noFill/>
          </p:spPr>
          <p:txBody>
            <a:bodyPr wrap="square" rtlCol="0">
              <a:spAutoFit/>
              <a:scene3d>
                <a:camera prst="orthographicFront"/>
                <a:lightRig rig="threePt" dir="t"/>
              </a:scene3d>
              <a:sp3d contourW="12700"/>
            </a:bodyPr>
            <a:lstStyle>
              <a:defPPr>
                <a:defRPr lang="en-US"/>
              </a:defPPr>
              <a:lvl1pPr algn="ctr">
                <a:defRPr sz="2800" b="1">
                  <a:solidFill>
                    <a:schemeClr val="tx1">
                      <a:lumMod val="75000"/>
                      <a:lumOff val="25000"/>
                    </a:schemeClr>
                  </a:solidFill>
                  <a:latin typeface="Century Gothic" panose="020B0502020202020204" pitchFamily="34" charset="0"/>
                </a:defRPr>
              </a:lvl1pPr>
            </a:lstStyle>
            <a:p>
              <a:pPr algn="l"/>
              <a:r>
                <a:rPr lang="zh-CN" altLang="en-US" sz="2700" dirty="0">
                  <a:latin typeface="微软雅黑"/>
                  <a:ea typeface="微软雅黑"/>
                  <a:sym typeface="微软雅黑"/>
                </a:rPr>
                <a:t>内容探究</a:t>
              </a:r>
            </a:p>
          </p:txBody>
        </p:sp>
      </p:grpSp>
      <p:pic>
        <p:nvPicPr>
          <p:cNvPr id="3" name="图片 2"/>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784278" y="1411397"/>
            <a:ext cx="2000250" cy="2686050"/>
          </a:xfrm>
          <a:prstGeom prst="rect">
            <a:avLst/>
          </a:prstGeom>
        </p:spPr>
      </p:pic>
      <p:sp>
        <p:nvSpPr>
          <p:cNvPr id="10" name="内容占位符 1"/>
          <p:cNvSpPr txBox="1">
            <a:spLocks noChangeArrowheads="1"/>
          </p:cNvSpPr>
          <p:nvPr>
            <p:custDataLst>
              <p:tags r:id="rId1"/>
            </p:custDataLst>
          </p:nvPr>
        </p:nvSpPr>
        <p:spPr>
          <a:xfrm>
            <a:off x="524197" y="1045701"/>
            <a:ext cx="4482143" cy="365696"/>
          </a:xfrm>
          <a:prstGeom prst="rect">
            <a:avLst/>
          </a:prstGeom>
          <a:solidFill>
            <a:schemeClr val="tx1"/>
          </a:solidFill>
          <a:ln w="9525" algn="ctr">
            <a:solidFill>
              <a:schemeClr val="tx1"/>
            </a:solidFill>
            <a:miter lim="1000000"/>
          </a:ln>
        </p:spPr>
        <p:txBody>
          <a:bodyPr vert="horz" lIns="68580" tIns="34290" rIns="68580" bIns="3429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en-US" altLang="zh-CN" sz="1800" dirty="0">
                <a:solidFill>
                  <a:schemeClr val="bg1"/>
                </a:solidFill>
                <a:latin typeface="微软雅黑"/>
                <a:ea typeface="微软雅黑"/>
                <a:sym typeface="微软雅黑"/>
              </a:rPr>
              <a:t>2.</a:t>
            </a:r>
            <a:r>
              <a:rPr lang="zh-CN" altLang="en-US" sz="1800" dirty="0">
                <a:solidFill>
                  <a:schemeClr val="bg1"/>
                </a:solidFill>
                <a:latin typeface="微软雅黑"/>
                <a:ea typeface="微软雅黑"/>
                <a:sym typeface="微软雅黑"/>
              </a:rPr>
              <a:t>为了观察研究大雁，作者都是怎么做的？</a:t>
            </a:r>
          </a:p>
        </p:txBody>
      </p:sp>
      <p:sp>
        <p:nvSpPr>
          <p:cNvPr id="25" name="矩形 1"/>
          <p:cNvSpPr>
            <a:spLocks noChangeArrowheads="1"/>
          </p:cNvSpPr>
          <p:nvPr>
            <p:custDataLst>
              <p:tags r:id="rId2"/>
            </p:custDataLst>
          </p:nvPr>
        </p:nvSpPr>
        <p:spPr bwMode="auto">
          <a:xfrm>
            <a:off x="524198" y="1914453"/>
            <a:ext cx="5998369" cy="2223686"/>
          </a:xfrm>
          <a:prstGeom prst="rect">
            <a:avLst/>
          </a:prstGeom>
          <a:noFill/>
          <a:ln w="9525" algn="ctr">
            <a:solidFill>
              <a:srgbClr val="000000"/>
            </a:solidFill>
            <a:miter lim="800000"/>
          </a:ln>
          <a:extLst>
            <a:ext uri="{909E8E84-426E-40DD-AFC4-6F175D3DCCD1}">
              <a14:hiddenFill xmlns:a14="http://schemas.microsoft.com/office/drawing/2010/main">
                <a:solidFill>
                  <a:srgbClr val="FFFFFF"/>
                </a:solidFill>
              </a14:hiddenFill>
            </a:ext>
          </a:extLst>
        </p:spPr>
        <p:txBody>
          <a:bodyPr lIns="68580" tIns="34290" rIns="68580" bIns="34290">
            <a:spAutoFit/>
          </a:bodyPr>
          <a:lstStyle/>
          <a:p>
            <a:pPr>
              <a:lnSpc>
                <a:spcPct val="200000"/>
              </a:lnSpc>
            </a:pPr>
            <a:r>
              <a:rPr lang="zh-CN" altLang="en-US" dirty="0">
                <a:latin typeface="微软雅黑"/>
                <a:ea typeface="微软雅黑"/>
                <a:sym typeface="微软雅黑"/>
              </a:rPr>
              <a:t> ①他半夜三更偷偷“潜伏”在沼泽里，只为了聆听大雁的集会； </a:t>
            </a:r>
          </a:p>
          <a:p>
            <a:pPr>
              <a:lnSpc>
                <a:spcPct val="200000"/>
              </a:lnSpc>
            </a:pPr>
            <a:r>
              <a:rPr lang="zh-CN" altLang="en-US" dirty="0">
                <a:latin typeface="微软雅黑"/>
                <a:ea typeface="微软雅黑"/>
                <a:sym typeface="微软雅黑"/>
              </a:rPr>
              <a:t>    ②几乎年年都统计光临农场的大雁的数据，并作科学的考察； </a:t>
            </a:r>
          </a:p>
          <a:p>
            <a:pPr>
              <a:lnSpc>
                <a:spcPct val="200000"/>
              </a:lnSpc>
            </a:pPr>
            <a:r>
              <a:rPr lang="zh-CN" altLang="en-US" dirty="0">
                <a:latin typeface="微软雅黑"/>
                <a:ea typeface="微软雅黑"/>
                <a:sym typeface="微软雅黑"/>
              </a:rPr>
              <a:t>    ③长期观察大雁的生活习性；</a:t>
            </a:r>
          </a:p>
          <a:p>
            <a:pPr>
              <a:lnSpc>
                <a:spcPct val="200000"/>
              </a:lnSpc>
            </a:pPr>
            <a:r>
              <a:rPr lang="zh-CN" altLang="en-US" dirty="0">
                <a:latin typeface="微软雅黑"/>
                <a:ea typeface="微软雅黑"/>
                <a:sym typeface="微软雅黑"/>
              </a:rPr>
              <a:t>    ④他在字里行间处处流露着对大雁的深情。如： “我们的大雁”“我们刚到的客人”“这些孤雁是伤心的单身” </a:t>
            </a:r>
            <a:r>
              <a:rPr lang="en-US" altLang="zh-CN" dirty="0">
                <a:latin typeface="微软雅黑"/>
                <a:ea typeface="微软雅黑"/>
                <a:sym typeface="微软雅黑"/>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randombar(horizontal)">
                                      <p:cBhvr>
                                        <p:cTn id="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4907" y="92416"/>
            <a:ext cx="3079181" cy="727235"/>
            <a:chOff x="-6543" y="123221"/>
            <a:chExt cx="4105575" cy="969646"/>
          </a:xfrm>
        </p:grpSpPr>
        <p:sp>
          <p:nvSpPr>
            <p:cNvPr id="5" name="等腰三角形 4"/>
            <p:cNvSpPr/>
            <p:nvPr/>
          </p:nvSpPr>
          <p:spPr>
            <a:xfrm rot="16200000" flipV="1">
              <a:off x="-2671" y="297103"/>
              <a:ext cx="697728" cy="705472"/>
            </a:xfrm>
            <a:prstGeom prst="triangle">
              <a:avLst>
                <a:gd name="adj" fmla="val 40974"/>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latin typeface="微软雅黑"/>
                <a:ea typeface="微软雅黑"/>
                <a:cs typeface="+mn-ea"/>
                <a:sym typeface="微软雅黑"/>
              </a:endParaRPr>
            </a:p>
          </p:txBody>
        </p:sp>
        <p:sp>
          <p:nvSpPr>
            <p:cNvPr id="6" name="等腰三角形 5"/>
            <p:cNvSpPr/>
            <p:nvPr/>
          </p:nvSpPr>
          <p:spPr>
            <a:xfrm rot="14101221" flipV="1">
              <a:off x="548278" y="863186"/>
              <a:ext cx="246694" cy="212667"/>
            </a:xfrm>
            <a:prstGeom prst="triangl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a:ea typeface="微软雅黑"/>
                <a:cs typeface="+mn-ea"/>
                <a:sym typeface="微软雅黑"/>
              </a:endParaRPr>
            </a:p>
          </p:txBody>
        </p:sp>
        <p:sp>
          <p:nvSpPr>
            <p:cNvPr id="7" name="等腰三角形 6"/>
            <p:cNvSpPr/>
            <p:nvPr/>
          </p:nvSpPr>
          <p:spPr>
            <a:xfrm rot="6077300" flipH="1" flipV="1">
              <a:off x="236434" y="141963"/>
              <a:ext cx="271762" cy="234277"/>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a:ea typeface="微软雅黑"/>
                <a:cs typeface="+mn-ea"/>
                <a:sym typeface="微软雅黑"/>
              </a:endParaRPr>
            </a:p>
          </p:txBody>
        </p:sp>
        <p:sp>
          <p:nvSpPr>
            <p:cNvPr id="8" name="文本框 7"/>
            <p:cNvSpPr txBox="1"/>
            <p:nvPr/>
          </p:nvSpPr>
          <p:spPr>
            <a:xfrm>
              <a:off x="1034114" y="331380"/>
              <a:ext cx="3064918" cy="677108"/>
            </a:xfrm>
            <a:prstGeom prst="rect">
              <a:avLst/>
            </a:prstGeom>
            <a:noFill/>
          </p:spPr>
          <p:txBody>
            <a:bodyPr wrap="square" rtlCol="0">
              <a:spAutoFit/>
              <a:scene3d>
                <a:camera prst="orthographicFront"/>
                <a:lightRig rig="threePt" dir="t"/>
              </a:scene3d>
              <a:sp3d contourW="12700"/>
            </a:bodyPr>
            <a:lstStyle>
              <a:defPPr>
                <a:defRPr lang="en-US"/>
              </a:defPPr>
              <a:lvl1pPr algn="ctr">
                <a:defRPr sz="2800" b="1">
                  <a:solidFill>
                    <a:schemeClr val="tx1">
                      <a:lumMod val="75000"/>
                      <a:lumOff val="25000"/>
                    </a:schemeClr>
                  </a:solidFill>
                  <a:latin typeface="Century Gothic" panose="020B0502020202020204" pitchFamily="34" charset="0"/>
                </a:defRPr>
              </a:lvl1pPr>
            </a:lstStyle>
            <a:p>
              <a:pPr algn="l"/>
              <a:r>
                <a:rPr lang="zh-CN" altLang="en-US" sz="2700" dirty="0">
                  <a:latin typeface="微软雅黑"/>
                  <a:ea typeface="微软雅黑"/>
                  <a:sym typeface="微软雅黑"/>
                </a:rPr>
                <a:t>内容探究</a:t>
              </a:r>
            </a:p>
          </p:txBody>
        </p:sp>
      </p:grpSp>
      <p:pic>
        <p:nvPicPr>
          <p:cNvPr id="3" name="图片 2"/>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784278" y="1411397"/>
            <a:ext cx="2000250" cy="2686050"/>
          </a:xfrm>
          <a:prstGeom prst="rect">
            <a:avLst/>
          </a:prstGeom>
        </p:spPr>
      </p:pic>
      <p:sp>
        <p:nvSpPr>
          <p:cNvPr id="10" name="内容占位符 1"/>
          <p:cNvSpPr txBox="1">
            <a:spLocks noChangeArrowheads="1"/>
          </p:cNvSpPr>
          <p:nvPr>
            <p:custDataLst>
              <p:tags r:id="rId1"/>
            </p:custDataLst>
          </p:nvPr>
        </p:nvSpPr>
        <p:spPr>
          <a:xfrm>
            <a:off x="524197" y="1230246"/>
            <a:ext cx="4482143" cy="365696"/>
          </a:xfrm>
          <a:prstGeom prst="rect">
            <a:avLst/>
          </a:prstGeom>
          <a:solidFill>
            <a:schemeClr val="tx1"/>
          </a:solidFill>
          <a:ln w="9525" algn="ctr">
            <a:solidFill>
              <a:schemeClr val="tx1"/>
            </a:solidFill>
            <a:miter lim="1000000"/>
          </a:ln>
        </p:spPr>
        <p:txBody>
          <a:bodyPr vert="horz" lIns="68580" tIns="34290" rIns="68580" bIns="3429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en-US" altLang="zh-CN" sz="1800" dirty="0">
                <a:solidFill>
                  <a:schemeClr val="bg1"/>
                </a:solidFill>
                <a:latin typeface="微软雅黑"/>
                <a:ea typeface="微软雅黑"/>
                <a:sym typeface="微软雅黑"/>
              </a:rPr>
              <a:t>3.</a:t>
            </a:r>
            <a:r>
              <a:rPr lang="zh-CN" altLang="en-US" sz="1800" dirty="0">
                <a:solidFill>
                  <a:schemeClr val="bg1"/>
                </a:solidFill>
                <a:latin typeface="微软雅黑"/>
                <a:ea typeface="微软雅黑"/>
                <a:sym typeface="微软雅黑"/>
              </a:rPr>
              <a:t>作者在大雁身上找到了哪些失去的东西？</a:t>
            </a:r>
          </a:p>
        </p:txBody>
      </p:sp>
      <p:sp>
        <p:nvSpPr>
          <p:cNvPr id="25" name="矩形 1"/>
          <p:cNvSpPr>
            <a:spLocks noChangeArrowheads="1"/>
          </p:cNvSpPr>
          <p:nvPr>
            <p:custDataLst>
              <p:tags r:id="rId2"/>
            </p:custDataLst>
          </p:nvPr>
        </p:nvSpPr>
        <p:spPr bwMode="auto">
          <a:xfrm>
            <a:off x="524198" y="1914453"/>
            <a:ext cx="5998369" cy="2654573"/>
          </a:xfrm>
          <a:prstGeom prst="rect">
            <a:avLst/>
          </a:prstGeom>
          <a:noFill/>
          <a:ln w="9525" algn="ctr">
            <a:solidFill>
              <a:srgbClr val="000000"/>
            </a:solidFill>
            <a:miter lim="800000"/>
          </a:ln>
          <a:extLst>
            <a:ext uri="{909E8E84-426E-40DD-AFC4-6F175D3DCCD1}">
              <a14:hiddenFill xmlns:a14="http://schemas.microsoft.com/office/drawing/2010/main">
                <a:solidFill>
                  <a:srgbClr val="FFFFFF"/>
                </a:solidFill>
              </a14:hiddenFill>
            </a:ext>
          </a:extLst>
        </p:spPr>
        <p:txBody>
          <a:bodyPr lIns="68580" tIns="34290" rIns="68580" bIns="34290">
            <a:spAutoFit/>
          </a:bodyPr>
          <a:lstStyle/>
          <a:p>
            <a:pPr>
              <a:lnSpc>
                <a:spcPct val="200000"/>
              </a:lnSpc>
            </a:pPr>
            <a:r>
              <a:rPr lang="zh-CN" altLang="en-US" dirty="0">
                <a:latin typeface="微软雅黑"/>
                <a:ea typeface="微软雅黑"/>
                <a:sym typeface="微软雅黑"/>
              </a:rPr>
              <a:t> 作者找到了善性、友情、亲情，找到了联合的观念，找到了大自然的诗情，懂得关爱动物。</a:t>
            </a:r>
          </a:p>
          <a:p>
            <a:pPr>
              <a:lnSpc>
                <a:spcPct val="200000"/>
              </a:lnSpc>
            </a:pPr>
            <a:r>
              <a:rPr lang="zh-CN" altLang="en-US" dirty="0">
                <a:latin typeface="微软雅黑"/>
                <a:ea typeface="微软雅黑"/>
                <a:sym typeface="微软雅黑"/>
              </a:rPr>
              <a:t>    作者心目中，大雁具有联合的观念，可谓全球一体化，正是人类所不及的。</a:t>
            </a:r>
          </a:p>
          <a:p>
            <a:pPr>
              <a:lnSpc>
                <a:spcPct val="200000"/>
              </a:lnSpc>
            </a:pPr>
            <a:r>
              <a:rPr lang="zh-CN" altLang="en-US" dirty="0">
                <a:latin typeface="微软雅黑"/>
                <a:ea typeface="微软雅黑"/>
                <a:sym typeface="微软雅黑"/>
              </a:rPr>
              <a:t>    作者心目中，大雁的迁徙活动是富有诗意的，它们对人类有益无损，大雁归来的鸣叫，简直是带有野性的诗歌。</a:t>
            </a:r>
            <a:endParaRPr lang="en-US" altLang="zh-CN" dirty="0">
              <a:latin typeface="微软雅黑"/>
              <a:ea typeface="微软雅黑"/>
              <a:sym typeface="微软雅黑"/>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4907" y="92416"/>
            <a:ext cx="3079181" cy="727235"/>
            <a:chOff x="-6543" y="123221"/>
            <a:chExt cx="4105575" cy="969646"/>
          </a:xfrm>
        </p:grpSpPr>
        <p:sp>
          <p:nvSpPr>
            <p:cNvPr id="5" name="等腰三角形 4"/>
            <p:cNvSpPr/>
            <p:nvPr/>
          </p:nvSpPr>
          <p:spPr>
            <a:xfrm rot="16200000" flipV="1">
              <a:off x="-2671" y="297103"/>
              <a:ext cx="697728" cy="705472"/>
            </a:xfrm>
            <a:prstGeom prst="triangle">
              <a:avLst>
                <a:gd name="adj" fmla="val 40974"/>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latin typeface="微软雅黑"/>
                <a:ea typeface="微软雅黑"/>
                <a:cs typeface="+mn-ea"/>
                <a:sym typeface="微软雅黑"/>
              </a:endParaRPr>
            </a:p>
          </p:txBody>
        </p:sp>
        <p:sp>
          <p:nvSpPr>
            <p:cNvPr id="6" name="等腰三角形 5"/>
            <p:cNvSpPr/>
            <p:nvPr/>
          </p:nvSpPr>
          <p:spPr>
            <a:xfrm rot="14101221" flipV="1">
              <a:off x="548278" y="863186"/>
              <a:ext cx="246694" cy="212667"/>
            </a:xfrm>
            <a:prstGeom prst="triangl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a:ea typeface="微软雅黑"/>
                <a:cs typeface="+mn-ea"/>
                <a:sym typeface="微软雅黑"/>
              </a:endParaRPr>
            </a:p>
          </p:txBody>
        </p:sp>
        <p:sp>
          <p:nvSpPr>
            <p:cNvPr id="7" name="等腰三角形 6"/>
            <p:cNvSpPr/>
            <p:nvPr/>
          </p:nvSpPr>
          <p:spPr>
            <a:xfrm rot="6077300" flipH="1" flipV="1">
              <a:off x="236434" y="141963"/>
              <a:ext cx="271762" cy="234277"/>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a:ea typeface="微软雅黑"/>
                <a:cs typeface="+mn-ea"/>
                <a:sym typeface="微软雅黑"/>
              </a:endParaRPr>
            </a:p>
          </p:txBody>
        </p:sp>
        <p:sp>
          <p:nvSpPr>
            <p:cNvPr id="8" name="文本框 7"/>
            <p:cNvSpPr txBox="1"/>
            <p:nvPr/>
          </p:nvSpPr>
          <p:spPr>
            <a:xfrm>
              <a:off x="1034114" y="331380"/>
              <a:ext cx="3064918" cy="677108"/>
            </a:xfrm>
            <a:prstGeom prst="rect">
              <a:avLst/>
            </a:prstGeom>
            <a:noFill/>
          </p:spPr>
          <p:txBody>
            <a:bodyPr wrap="square" rtlCol="0">
              <a:spAutoFit/>
              <a:scene3d>
                <a:camera prst="orthographicFront"/>
                <a:lightRig rig="threePt" dir="t"/>
              </a:scene3d>
              <a:sp3d contourW="12700"/>
            </a:bodyPr>
            <a:lstStyle>
              <a:defPPr>
                <a:defRPr lang="en-US"/>
              </a:defPPr>
              <a:lvl1pPr algn="ctr">
                <a:defRPr sz="2800" b="1">
                  <a:solidFill>
                    <a:schemeClr val="tx1">
                      <a:lumMod val="75000"/>
                      <a:lumOff val="25000"/>
                    </a:schemeClr>
                  </a:solidFill>
                  <a:latin typeface="Century Gothic" panose="020B0502020202020204" pitchFamily="34" charset="0"/>
                </a:defRPr>
              </a:lvl1pPr>
            </a:lstStyle>
            <a:p>
              <a:pPr algn="l"/>
              <a:r>
                <a:rPr lang="zh-CN" altLang="en-US" sz="2700" dirty="0">
                  <a:latin typeface="微软雅黑"/>
                  <a:ea typeface="微软雅黑"/>
                  <a:sym typeface="微软雅黑"/>
                </a:rPr>
                <a:t>品味赏析</a:t>
              </a:r>
            </a:p>
          </p:txBody>
        </p:sp>
      </p:grpSp>
      <p:pic>
        <p:nvPicPr>
          <p:cNvPr id="3" name="图片 2"/>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784278" y="2191613"/>
            <a:ext cx="2000250" cy="2686050"/>
          </a:xfrm>
          <a:prstGeom prst="rect">
            <a:avLst/>
          </a:prstGeom>
        </p:spPr>
      </p:pic>
      <p:sp>
        <p:nvSpPr>
          <p:cNvPr id="10" name="内容占位符 1"/>
          <p:cNvSpPr txBox="1">
            <a:spLocks noChangeArrowheads="1"/>
          </p:cNvSpPr>
          <p:nvPr>
            <p:custDataLst>
              <p:tags r:id="rId1"/>
            </p:custDataLst>
          </p:nvPr>
        </p:nvSpPr>
        <p:spPr>
          <a:xfrm>
            <a:off x="524197" y="1230245"/>
            <a:ext cx="8139743" cy="684208"/>
          </a:xfrm>
          <a:prstGeom prst="rect">
            <a:avLst/>
          </a:prstGeom>
          <a:solidFill>
            <a:schemeClr val="tx1"/>
          </a:solidFill>
          <a:ln w="9525" algn="ctr">
            <a:solidFill>
              <a:schemeClr val="tx1"/>
            </a:solidFill>
            <a:miter lim="1000000"/>
          </a:ln>
        </p:spPr>
        <p:txBody>
          <a:bodyPr vert="horz" lIns="68580" tIns="34290" rIns="68580" bIns="3429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en-US" altLang="zh-CN" sz="1800" dirty="0">
                <a:solidFill>
                  <a:schemeClr val="bg1"/>
                </a:solidFill>
                <a:latin typeface="微软雅黑"/>
                <a:ea typeface="微软雅黑"/>
                <a:sym typeface="微软雅黑"/>
              </a:rPr>
              <a:t>1.</a:t>
            </a:r>
            <a:r>
              <a:rPr lang="zh-CN" altLang="en-US" sz="1800" dirty="0">
                <a:solidFill>
                  <a:schemeClr val="bg1"/>
                </a:solidFill>
                <a:latin typeface="微软雅黑"/>
                <a:ea typeface="微软雅黑"/>
                <a:sym typeface="微软雅黑"/>
              </a:rPr>
              <a:t>它们顺着弯曲的河流拐来拐去，穿过现在已经没有猎枪的狩猎点和小洲，向每个沙滩低语着，如同向久别的朋友低语一样。</a:t>
            </a:r>
          </a:p>
          <a:p>
            <a:pPr marL="0" indent="0">
              <a:lnSpc>
                <a:spcPct val="100000"/>
              </a:lnSpc>
              <a:buNone/>
            </a:pPr>
            <a:endParaRPr lang="zh-CN" altLang="en-US" sz="1800" dirty="0">
              <a:solidFill>
                <a:schemeClr val="bg1"/>
              </a:solidFill>
              <a:latin typeface="微软雅黑"/>
              <a:ea typeface="微软雅黑"/>
              <a:sym typeface="微软雅黑"/>
            </a:endParaRPr>
          </a:p>
          <a:p>
            <a:pPr marL="0" indent="0">
              <a:lnSpc>
                <a:spcPct val="100000"/>
              </a:lnSpc>
              <a:buNone/>
            </a:pPr>
            <a:endParaRPr lang="zh-CN" altLang="en-US" sz="1800" dirty="0">
              <a:solidFill>
                <a:schemeClr val="bg1"/>
              </a:solidFill>
              <a:latin typeface="微软雅黑"/>
              <a:ea typeface="微软雅黑"/>
              <a:sym typeface="微软雅黑"/>
            </a:endParaRPr>
          </a:p>
        </p:txBody>
      </p:sp>
      <p:sp>
        <p:nvSpPr>
          <p:cNvPr id="25" name="矩形 1"/>
          <p:cNvSpPr>
            <a:spLocks noChangeArrowheads="1"/>
          </p:cNvSpPr>
          <p:nvPr>
            <p:custDataLst>
              <p:tags r:id="rId2"/>
            </p:custDataLst>
          </p:nvPr>
        </p:nvSpPr>
        <p:spPr bwMode="auto">
          <a:xfrm>
            <a:off x="524198" y="2699313"/>
            <a:ext cx="5998369" cy="865622"/>
          </a:xfrm>
          <a:prstGeom prst="rect">
            <a:avLst/>
          </a:prstGeom>
          <a:noFill/>
          <a:ln w="9525" algn="ctr">
            <a:solidFill>
              <a:srgbClr val="000000"/>
            </a:solidFill>
            <a:miter lim="800000"/>
          </a:ln>
          <a:extLst>
            <a:ext uri="{909E8E84-426E-40DD-AFC4-6F175D3DCCD1}">
              <a14:hiddenFill xmlns:a14="http://schemas.microsoft.com/office/drawing/2010/main">
                <a:solidFill>
                  <a:srgbClr val="FFFFFF"/>
                </a:solidFill>
              </a14:hiddenFill>
            </a:ext>
          </a:extLst>
        </p:spPr>
        <p:txBody>
          <a:bodyPr lIns="68580" tIns="34290" rIns="68580" bIns="34290">
            <a:spAutoFit/>
          </a:bodyPr>
          <a:lstStyle/>
          <a:p>
            <a:pPr>
              <a:lnSpc>
                <a:spcPct val="200000"/>
              </a:lnSpc>
            </a:pPr>
            <a:r>
              <a:rPr lang="zh-CN" altLang="en-US" dirty="0">
                <a:latin typeface="微软雅黑"/>
                <a:ea typeface="微软雅黑"/>
                <a:sym typeface="微软雅黑"/>
              </a:rPr>
              <a:t>　　“拐来拐去”“低语”“问好”，用拟人的修辞手法描绘出大雁机敏、活泼、警觉和在休战期的自在快乐等特点。</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1000"/>
                                        <p:tgtEl>
                                          <p:spTgt spid="25"/>
                                        </p:tgtEl>
                                      </p:cBhvr>
                                    </p:animEffect>
                                    <p:anim calcmode="lin" valueType="num">
                                      <p:cBhvr>
                                        <p:cTn id="8" dur="1000" fill="hold"/>
                                        <p:tgtEl>
                                          <p:spTgt spid="25"/>
                                        </p:tgtEl>
                                        <p:attrNameLst>
                                          <p:attrName>ppt_x</p:attrName>
                                        </p:attrNameLst>
                                      </p:cBhvr>
                                      <p:tavLst>
                                        <p:tav tm="0">
                                          <p:val>
                                            <p:strVal val="#ppt_x"/>
                                          </p:val>
                                        </p:tav>
                                        <p:tav tm="100000">
                                          <p:val>
                                            <p:strVal val="#ppt_x"/>
                                          </p:val>
                                        </p:tav>
                                      </p:tavLst>
                                    </p:anim>
                                    <p:anim calcmode="lin" valueType="num">
                                      <p:cBhvr>
                                        <p:cTn id="9"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4907" y="92416"/>
            <a:ext cx="3079181" cy="727235"/>
            <a:chOff x="-6543" y="123221"/>
            <a:chExt cx="4105575" cy="969646"/>
          </a:xfrm>
        </p:grpSpPr>
        <p:sp>
          <p:nvSpPr>
            <p:cNvPr id="5" name="等腰三角形 4"/>
            <p:cNvSpPr/>
            <p:nvPr/>
          </p:nvSpPr>
          <p:spPr>
            <a:xfrm rot="16200000" flipV="1">
              <a:off x="-2671" y="297103"/>
              <a:ext cx="697728" cy="705472"/>
            </a:xfrm>
            <a:prstGeom prst="triangle">
              <a:avLst>
                <a:gd name="adj" fmla="val 40974"/>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latin typeface="微软雅黑"/>
                <a:ea typeface="微软雅黑"/>
                <a:cs typeface="+mn-ea"/>
                <a:sym typeface="微软雅黑"/>
              </a:endParaRPr>
            </a:p>
          </p:txBody>
        </p:sp>
        <p:sp>
          <p:nvSpPr>
            <p:cNvPr id="6" name="等腰三角形 5"/>
            <p:cNvSpPr/>
            <p:nvPr/>
          </p:nvSpPr>
          <p:spPr>
            <a:xfrm rot="14101221" flipV="1">
              <a:off x="548278" y="863186"/>
              <a:ext cx="246694" cy="212667"/>
            </a:xfrm>
            <a:prstGeom prst="triangl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a:ea typeface="微软雅黑"/>
                <a:cs typeface="+mn-ea"/>
                <a:sym typeface="微软雅黑"/>
              </a:endParaRPr>
            </a:p>
          </p:txBody>
        </p:sp>
        <p:sp>
          <p:nvSpPr>
            <p:cNvPr id="7" name="等腰三角形 6"/>
            <p:cNvSpPr/>
            <p:nvPr/>
          </p:nvSpPr>
          <p:spPr>
            <a:xfrm rot="6077300" flipH="1" flipV="1">
              <a:off x="236434" y="141963"/>
              <a:ext cx="271762" cy="234277"/>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a:ea typeface="微软雅黑"/>
                <a:cs typeface="+mn-ea"/>
                <a:sym typeface="微软雅黑"/>
              </a:endParaRPr>
            </a:p>
          </p:txBody>
        </p:sp>
        <p:sp>
          <p:nvSpPr>
            <p:cNvPr id="8" name="文本框 7"/>
            <p:cNvSpPr txBox="1"/>
            <p:nvPr/>
          </p:nvSpPr>
          <p:spPr>
            <a:xfrm>
              <a:off x="1034114" y="331380"/>
              <a:ext cx="3064918" cy="677108"/>
            </a:xfrm>
            <a:prstGeom prst="rect">
              <a:avLst/>
            </a:prstGeom>
            <a:noFill/>
          </p:spPr>
          <p:txBody>
            <a:bodyPr wrap="square" rtlCol="0">
              <a:spAutoFit/>
              <a:scene3d>
                <a:camera prst="orthographicFront"/>
                <a:lightRig rig="threePt" dir="t"/>
              </a:scene3d>
              <a:sp3d contourW="12700"/>
            </a:bodyPr>
            <a:lstStyle>
              <a:defPPr>
                <a:defRPr lang="en-US"/>
              </a:defPPr>
              <a:lvl1pPr algn="ctr">
                <a:defRPr sz="2800" b="1">
                  <a:solidFill>
                    <a:schemeClr val="tx1">
                      <a:lumMod val="75000"/>
                      <a:lumOff val="25000"/>
                    </a:schemeClr>
                  </a:solidFill>
                  <a:latin typeface="Century Gothic" panose="020B0502020202020204" pitchFamily="34" charset="0"/>
                </a:defRPr>
              </a:lvl1pPr>
            </a:lstStyle>
            <a:p>
              <a:pPr algn="l"/>
              <a:r>
                <a:rPr lang="zh-CN" altLang="en-US" sz="2700" dirty="0">
                  <a:latin typeface="微软雅黑"/>
                  <a:ea typeface="微软雅黑"/>
                  <a:sym typeface="微软雅黑"/>
                </a:rPr>
                <a:t>品味赏析</a:t>
              </a:r>
            </a:p>
          </p:txBody>
        </p:sp>
      </p:grpSp>
      <p:pic>
        <p:nvPicPr>
          <p:cNvPr id="3" name="图片 2"/>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784278" y="2191613"/>
            <a:ext cx="2000250" cy="2686050"/>
          </a:xfrm>
          <a:prstGeom prst="rect">
            <a:avLst/>
          </a:prstGeom>
        </p:spPr>
      </p:pic>
      <p:sp>
        <p:nvSpPr>
          <p:cNvPr id="10" name="内容占位符 1"/>
          <p:cNvSpPr txBox="1">
            <a:spLocks noChangeArrowheads="1"/>
          </p:cNvSpPr>
          <p:nvPr>
            <p:custDataLst>
              <p:tags r:id="rId1"/>
            </p:custDataLst>
          </p:nvPr>
        </p:nvSpPr>
        <p:spPr>
          <a:xfrm>
            <a:off x="524197" y="1230245"/>
            <a:ext cx="8139743" cy="347096"/>
          </a:xfrm>
          <a:prstGeom prst="rect">
            <a:avLst/>
          </a:prstGeom>
          <a:solidFill>
            <a:schemeClr val="tx1"/>
          </a:solidFill>
          <a:ln w="9525" algn="ctr">
            <a:solidFill>
              <a:schemeClr val="tx1"/>
            </a:solidFill>
            <a:miter lim="1000000"/>
          </a:ln>
        </p:spPr>
        <p:txBody>
          <a:bodyPr vert="horz" lIns="68580" tIns="34290" rIns="68580" bIns="3429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en-US" altLang="zh-CN" sz="1800" dirty="0">
                <a:solidFill>
                  <a:schemeClr val="bg1"/>
                </a:solidFill>
                <a:latin typeface="微软雅黑"/>
                <a:ea typeface="微软雅黑"/>
                <a:sym typeface="微软雅黑"/>
              </a:rPr>
              <a:t>2.</a:t>
            </a:r>
            <a:r>
              <a:rPr lang="zh-CN" altLang="en-US" sz="1800" dirty="0">
                <a:solidFill>
                  <a:schemeClr val="bg1"/>
                </a:solidFill>
                <a:latin typeface="微软雅黑"/>
                <a:ea typeface="微软雅黑"/>
                <a:sym typeface="微软雅黑"/>
              </a:rPr>
              <a:t>第一群大雁一旦来到这里，它们便向每一群迁徙的雁群喧嚷着发出邀请。</a:t>
            </a:r>
          </a:p>
        </p:txBody>
      </p:sp>
      <p:sp>
        <p:nvSpPr>
          <p:cNvPr id="25" name="矩形 1"/>
          <p:cNvSpPr>
            <a:spLocks noChangeArrowheads="1"/>
          </p:cNvSpPr>
          <p:nvPr>
            <p:custDataLst>
              <p:tags r:id="rId2"/>
            </p:custDataLst>
          </p:nvPr>
        </p:nvSpPr>
        <p:spPr bwMode="auto">
          <a:xfrm>
            <a:off x="524198" y="2699313"/>
            <a:ext cx="5998369" cy="865622"/>
          </a:xfrm>
          <a:prstGeom prst="rect">
            <a:avLst/>
          </a:prstGeom>
          <a:noFill/>
          <a:ln w="9525" algn="ctr">
            <a:solidFill>
              <a:srgbClr val="000000"/>
            </a:solidFill>
            <a:miter lim="800000"/>
          </a:ln>
          <a:extLst>
            <a:ext uri="{909E8E84-426E-40DD-AFC4-6F175D3DCCD1}">
              <a14:hiddenFill xmlns:a14="http://schemas.microsoft.com/office/drawing/2010/main">
                <a:solidFill>
                  <a:srgbClr val="FFFFFF"/>
                </a:solidFill>
              </a14:hiddenFill>
            </a:ext>
          </a:extLst>
        </p:spPr>
        <p:txBody>
          <a:bodyPr lIns="68580" tIns="34290" rIns="68580" bIns="34290">
            <a:spAutoFit/>
          </a:bodyPr>
          <a:lstStyle/>
          <a:p>
            <a:pPr>
              <a:lnSpc>
                <a:spcPct val="200000"/>
              </a:lnSpc>
            </a:pPr>
            <a:r>
              <a:rPr lang="zh-CN" altLang="en-US" dirty="0">
                <a:latin typeface="微软雅黑"/>
                <a:ea typeface="微软雅黑"/>
                <a:sym typeface="微软雅黑"/>
              </a:rPr>
              <a:t>　　“邀请”是指热情地召唤，运用了拟人的修辞手法写大雁之间的联络，表明大雁的聪慧，同时我们从大雁身上可以看到一种美好的友情。</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down)">
                                      <p:cBhvr>
                                        <p:cTn id="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4907" y="92416"/>
            <a:ext cx="3079181" cy="727235"/>
            <a:chOff x="-6543" y="123221"/>
            <a:chExt cx="4105575" cy="969646"/>
          </a:xfrm>
        </p:grpSpPr>
        <p:sp>
          <p:nvSpPr>
            <p:cNvPr id="5" name="等腰三角形 4"/>
            <p:cNvSpPr/>
            <p:nvPr/>
          </p:nvSpPr>
          <p:spPr>
            <a:xfrm rot="16200000" flipV="1">
              <a:off x="-2671" y="297103"/>
              <a:ext cx="697728" cy="705472"/>
            </a:xfrm>
            <a:prstGeom prst="triangle">
              <a:avLst>
                <a:gd name="adj" fmla="val 40974"/>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latin typeface="微软雅黑"/>
                <a:ea typeface="微软雅黑"/>
                <a:cs typeface="+mn-ea"/>
                <a:sym typeface="微软雅黑"/>
              </a:endParaRPr>
            </a:p>
          </p:txBody>
        </p:sp>
        <p:sp>
          <p:nvSpPr>
            <p:cNvPr id="6" name="等腰三角形 5"/>
            <p:cNvSpPr/>
            <p:nvPr/>
          </p:nvSpPr>
          <p:spPr>
            <a:xfrm rot="14101221" flipV="1">
              <a:off x="548278" y="863186"/>
              <a:ext cx="246694" cy="212667"/>
            </a:xfrm>
            <a:prstGeom prst="triangl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a:ea typeface="微软雅黑"/>
                <a:cs typeface="+mn-ea"/>
                <a:sym typeface="微软雅黑"/>
              </a:endParaRPr>
            </a:p>
          </p:txBody>
        </p:sp>
        <p:sp>
          <p:nvSpPr>
            <p:cNvPr id="7" name="等腰三角形 6"/>
            <p:cNvSpPr/>
            <p:nvPr/>
          </p:nvSpPr>
          <p:spPr>
            <a:xfrm rot="6077300" flipH="1" flipV="1">
              <a:off x="236434" y="141963"/>
              <a:ext cx="271762" cy="234277"/>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a:ea typeface="微软雅黑"/>
                <a:cs typeface="+mn-ea"/>
                <a:sym typeface="微软雅黑"/>
              </a:endParaRPr>
            </a:p>
          </p:txBody>
        </p:sp>
        <p:sp>
          <p:nvSpPr>
            <p:cNvPr id="8" name="文本框 7"/>
            <p:cNvSpPr txBox="1"/>
            <p:nvPr/>
          </p:nvSpPr>
          <p:spPr>
            <a:xfrm>
              <a:off x="1034114" y="331380"/>
              <a:ext cx="3064918" cy="677108"/>
            </a:xfrm>
            <a:prstGeom prst="rect">
              <a:avLst/>
            </a:prstGeom>
            <a:noFill/>
          </p:spPr>
          <p:txBody>
            <a:bodyPr wrap="square" rtlCol="0">
              <a:spAutoFit/>
              <a:scene3d>
                <a:camera prst="orthographicFront"/>
                <a:lightRig rig="threePt" dir="t"/>
              </a:scene3d>
              <a:sp3d contourW="12700"/>
            </a:bodyPr>
            <a:lstStyle>
              <a:defPPr>
                <a:defRPr lang="en-US"/>
              </a:defPPr>
              <a:lvl1pPr algn="ctr">
                <a:defRPr sz="2800" b="1">
                  <a:solidFill>
                    <a:schemeClr val="tx1">
                      <a:lumMod val="75000"/>
                      <a:lumOff val="25000"/>
                    </a:schemeClr>
                  </a:solidFill>
                  <a:latin typeface="Century Gothic" panose="020B0502020202020204" pitchFamily="34" charset="0"/>
                </a:defRPr>
              </a:lvl1pPr>
            </a:lstStyle>
            <a:p>
              <a:pPr algn="l"/>
              <a:r>
                <a:rPr lang="zh-CN" altLang="en-US" sz="2700" dirty="0">
                  <a:latin typeface="微软雅黑"/>
                  <a:ea typeface="微软雅黑"/>
                  <a:sym typeface="微软雅黑"/>
                </a:rPr>
                <a:t>品味赏析</a:t>
              </a:r>
            </a:p>
          </p:txBody>
        </p:sp>
      </p:grpSp>
      <p:pic>
        <p:nvPicPr>
          <p:cNvPr id="3" name="图片 2"/>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784278" y="2191613"/>
            <a:ext cx="2000250" cy="2686050"/>
          </a:xfrm>
          <a:prstGeom prst="rect">
            <a:avLst/>
          </a:prstGeom>
        </p:spPr>
      </p:pic>
      <p:sp>
        <p:nvSpPr>
          <p:cNvPr id="10" name="内容占位符 1"/>
          <p:cNvSpPr txBox="1">
            <a:spLocks noChangeArrowheads="1"/>
          </p:cNvSpPr>
          <p:nvPr>
            <p:custDataLst>
              <p:tags r:id="rId1"/>
            </p:custDataLst>
          </p:nvPr>
        </p:nvSpPr>
        <p:spPr>
          <a:xfrm>
            <a:off x="524197" y="1230245"/>
            <a:ext cx="8139743" cy="629036"/>
          </a:xfrm>
          <a:prstGeom prst="rect">
            <a:avLst/>
          </a:prstGeom>
          <a:solidFill>
            <a:schemeClr val="tx1"/>
          </a:solidFill>
          <a:ln w="9525" algn="ctr">
            <a:solidFill>
              <a:schemeClr val="tx1"/>
            </a:solidFill>
            <a:miter lim="1000000"/>
          </a:ln>
        </p:spPr>
        <p:txBody>
          <a:bodyPr vert="horz" lIns="68580" tIns="34290" rIns="68580" bIns="3429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en-US" altLang="zh-CN" sz="1800" dirty="0">
                <a:solidFill>
                  <a:schemeClr val="bg1"/>
                </a:solidFill>
                <a:latin typeface="微软雅黑"/>
                <a:ea typeface="微软雅黑"/>
                <a:sym typeface="微软雅黑"/>
              </a:rPr>
              <a:t>3.</a:t>
            </a:r>
            <a:r>
              <a:rPr lang="zh-CN" altLang="en-US" sz="1800" dirty="0">
                <a:solidFill>
                  <a:schemeClr val="bg1"/>
                </a:solidFill>
                <a:latin typeface="微软雅黑"/>
                <a:ea typeface="微软雅黑"/>
                <a:sym typeface="微软雅黑"/>
              </a:rPr>
              <a:t>返回的雁群，不再在沼泽上空做试探性的盘旋，而像凋零的枫叶一样，摇晃着从空中落下来，并向下面欢呼的鸟儿们伸出双脚。</a:t>
            </a:r>
          </a:p>
          <a:p>
            <a:pPr marL="0" indent="0">
              <a:lnSpc>
                <a:spcPct val="100000"/>
              </a:lnSpc>
              <a:buNone/>
            </a:pPr>
            <a:endParaRPr lang="zh-CN" altLang="en-US" sz="1800" dirty="0">
              <a:solidFill>
                <a:schemeClr val="bg1"/>
              </a:solidFill>
              <a:latin typeface="微软雅黑"/>
              <a:ea typeface="微软雅黑"/>
              <a:sym typeface="微软雅黑"/>
            </a:endParaRPr>
          </a:p>
        </p:txBody>
      </p:sp>
      <p:sp>
        <p:nvSpPr>
          <p:cNvPr id="25" name="矩形 1"/>
          <p:cNvSpPr>
            <a:spLocks noChangeArrowheads="1"/>
          </p:cNvSpPr>
          <p:nvPr>
            <p:custDataLst>
              <p:tags r:id="rId2"/>
            </p:custDataLst>
          </p:nvPr>
        </p:nvSpPr>
        <p:spPr bwMode="auto">
          <a:xfrm>
            <a:off x="1424941" y="2699313"/>
            <a:ext cx="4320386" cy="865622"/>
          </a:xfrm>
          <a:prstGeom prst="rect">
            <a:avLst/>
          </a:prstGeom>
          <a:noFill/>
          <a:ln w="9525" algn="ctr">
            <a:solidFill>
              <a:srgbClr val="000000"/>
            </a:solidFill>
            <a:miter lim="800000"/>
          </a:ln>
          <a:extLst>
            <a:ext uri="{909E8E84-426E-40DD-AFC4-6F175D3DCCD1}">
              <a14:hiddenFill xmlns:a14="http://schemas.microsoft.com/office/drawing/2010/main">
                <a:solidFill>
                  <a:srgbClr val="FFFFFF"/>
                </a:solidFill>
              </a14:hiddenFill>
            </a:ext>
          </a:extLst>
        </p:spPr>
        <p:txBody>
          <a:bodyPr wrap="square" lIns="68580" tIns="34290" rIns="68580" bIns="34290">
            <a:spAutoFit/>
          </a:bodyPr>
          <a:lstStyle/>
          <a:p>
            <a:pPr>
              <a:lnSpc>
                <a:spcPct val="200000"/>
              </a:lnSpc>
            </a:pPr>
            <a:r>
              <a:rPr lang="zh-CN" altLang="en-US" dirty="0">
                <a:latin typeface="微软雅黑"/>
                <a:ea typeface="微软雅黑"/>
                <a:sym typeface="微软雅黑"/>
              </a:rPr>
              <a:t> 比喻，把大雁比作凋零的枫叶，生动形象地描绘出大雁从盘旋到着陆时的悠闲姿态。</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4907" y="92416"/>
            <a:ext cx="3079181" cy="727235"/>
            <a:chOff x="-6543" y="123221"/>
            <a:chExt cx="4105575" cy="969646"/>
          </a:xfrm>
        </p:grpSpPr>
        <p:sp>
          <p:nvSpPr>
            <p:cNvPr id="5" name="等腰三角形 4"/>
            <p:cNvSpPr/>
            <p:nvPr/>
          </p:nvSpPr>
          <p:spPr>
            <a:xfrm rot="16200000" flipV="1">
              <a:off x="-2671" y="297103"/>
              <a:ext cx="697728" cy="705472"/>
            </a:xfrm>
            <a:prstGeom prst="triangle">
              <a:avLst>
                <a:gd name="adj" fmla="val 40974"/>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latin typeface="微软雅黑"/>
                <a:ea typeface="微软雅黑"/>
                <a:cs typeface="+mn-ea"/>
                <a:sym typeface="微软雅黑"/>
              </a:endParaRPr>
            </a:p>
          </p:txBody>
        </p:sp>
        <p:sp>
          <p:nvSpPr>
            <p:cNvPr id="6" name="等腰三角形 5"/>
            <p:cNvSpPr/>
            <p:nvPr/>
          </p:nvSpPr>
          <p:spPr>
            <a:xfrm rot="14101221" flipV="1">
              <a:off x="548278" y="863186"/>
              <a:ext cx="246694" cy="212667"/>
            </a:xfrm>
            <a:prstGeom prst="triangl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a:ea typeface="微软雅黑"/>
                <a:cs typeface="+mn-ea"/>
                <a:sym typeface="微软雅黑"/>
              </a:endParaRPr>
            </a:p>
          </p:txBody>
        </p:sp>
        <p:sp>
          <p:nvSpPr>
            <p:cNvPr id="7" name="等腰三角形 6"/>
            <p:cNvSpPr/>
            <p:nvPr/>
          </p:nvSpPr>
          <p:spPr>
            <a:xfrm rot="6077300" flipH="1" flipV="1">
              <a:off x="236434" y="141963"/>
              <a:ext cx="271762" cy="234277"/>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a:ea typeface="微软雅黑"/>
                <a:cs typeface="+mn-ea"/>
                <a:sym typeface="微软雅黑"/>
              </a:endParaRPr>
            </a:p>
          </p:txBody>
        </p:sp>
        <p:sp>
          <p:nvSpPr>
            <p:cNvPr id="8" name="文本框 7"/>
            <p:cNvSpPr txBox="1"/>
            <p:nvPr/>
          </p:nvSpPr>
          <p:spPr>
            <a:xfrm>
              <a:off x="1034114" y="331380"/>
              <a:ext cx="3064918" cy="677108"/>
            </a:xfrm>
            <a:prstGeom prst="rect">
              <a:avLst/>
            </a:prstGeom>
            <a:noFill/>
          </p:spPr>
          <p:txBody>
            <a:bodyPr wrap="square" rtlCol="0">
              <a:spAutoFit/>
              <a:scene3d>
                <a:camera prst="orthographicFront"/>
                <a:lightRig rig="threePt" dir="t"/>
              </a:scene3d>
              <a:sp3d contourW="12700"/>
            </a:bodyPr>
            <a:lstStyle>
              <a:defPPr>
                <a:defRPr lang="en-US"/>
              </a:defPPr>
              <a:lvl1pPr algn="ctr">
                <a:defRPr sz="2800" b="1">
                  <a:solidFill>
                    <a:schemeClr val="tx1">
                      <a:lumMod val="75000"/>
                      <a:lumOff val="25000"/>
                    </a:schemeClr>
                  </a:solidFill>
                  <a:latin typeface="Century Gothic" panose="020B0502020202020204" pitchFamily="34" charset="0"/>
                </a:defRPr>
              </a:lvl1pPr>
            </a:lstStyle>
            <a:p>
              <a:pPr algn="l"/>
              <a:r>
                <a:rPr lang="zh-CN" altLang="en-US" sz="2700" dirty="0">
                  <a:latin typeface="微软雅黑"/>
                  <a:ea typeface="微软雅黑"/>
                  <a:sym typeface="微软雅黑"/>
                </a:rPr>
                <a:t>归纳总结</a:t>
              </a:r>
            </a:p>
          </p:txBody>
        </p:sp>
      </p:grpSp>
      <p:sp>
        <p:nvSpPr>
          <p:cNvPr id="25" name="矩形 1"/>
          <p:cNvSpPr>
            <a:spLocks noChangeArrowheads="1"/>
          </p:cNvSpPr>
          <p:nvPr>
            <p:custDataLst>
              <p:tags r:id="rId1"/>
            </p:custDataLst>
          </p:nvPr>
        </p:nvSpPr>
        <p:spPr bwMode="auto">
          <a:xfrm>
            <a:off x="524197" y="1297233"/>
            <a:ext cx="6699563" cy="3516347"/>
          </a:xfrm>
          <a:prstGeom prst="rect">
            <a:avLst/>
          </a:prstGeom>
          <a:noFill/>
          <a:ln w="9525" algn="ctr">
            <a:solidFill>
              <a:srgbClr val="000000"/>
            </a:solidFill>
            <a:miter lim="800000"/>
          </a:ln>
          <a:extLst>
            <a:ext uri="{909E8E84-426E-40DD-AFC4-6F175D3DCCD1}">
              <a14:hiddenFill xmlns:a14="http://schemas.microsoft.com/office/drawing/2010/main">
                <a:solidFill>
                  <a:srgbClr val="FFFFFF"/>
                </a:solidFill>
              </a14:hiddenFill>
            </a:ext>
          </a:extLst>
        </p:spPr>
        <p:txBody>
          <a:bodyPr wrap="square" lIns="68580" tIns="34290" rIns="68580" bIns="34290">
            <a:spAutoFit/>
          </a:bodyPr>
          <a:lstStyle/>
          <a:p>
            <a:pPr>
              <a:lnSpc>
                <a:spcPct val="200000"/>
              </a:lnSpc>
            </a:pPr>
            <a:r>
              <a:rPr lang="zh-CN" altLang="en-US" dirty="0">
                <a:latin typeface="微软雅黑"/>
                <a:ea typeface="微软雅黑"/>
                <a:sym typeface="微软雅黑"/>
              </a:rPr>
              <a:t>　　本文是一篇优美的散文。与一般的动物观察者不同，作者对鸟儿有一份诗人的情怀。在作者心目中，大雁的迁徙和日常生活都是富有诗意的，它们像人一样组成一个家庭，有着人一样的亲情，团圆的时候，它们欢呼着旅行，喧闹着觅食、集会；孤独的时候，它们忧郁地鸣叫着，徒劳地寻找着失去的亲属。它们的到来，宣告了春天的回归，它们的呜叫则使天空回响着野性的诗歌。作者通过自己的观察和描写传达出这样一个信息，动物是我们的朋友，世界因了它们的存在才有了如许的生机和情趣，我们与它们和谐共处，这才是人类在这个世界上的最恰当的定位。 </a:t>
            </a:r>
          </a:p>
          <a:p>
            <a:pPr>
              <a:lnSpc>
                <a:spcPct val="200000"/>
              </a:lnSpc>
            </a:pPr>
            <a:endParaRPr lang="zh-CN" altLang="en-US" dirty="0">
              <a:latin typeface="微软雅黑"/>
              <a:ea typeface="微软雅黑"/>
              <a:sym typeface="微软雅黑"/>
            </a:endParaRPr>
          </a:p>
        </p:txBody>
      </p:sp>
      <p:pic>
        <p:nvPicPr>
          <p:cNvPr id="11" name="图片 10"/>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898578" y="2298188"/>
            <a:ext cx="2000250" cy="268605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circle(in)">
                                      <p:cBhvr>
                                        <p:cTn id="7" dur="20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1571625"/>
            <a:ext cx="5550694" cy="3571875"/>
          </a:xfrm>
          <a:prstGeom prst="rect">
            <a:avLst/>
          </a:prstGeom>
        </p:spPr>
      </p:pic>
      <p:sp>
        <p:nvSpPr>
          <p:cNvPr id="8" name="文本框 7"/>
          <p:cNvSpPr txBox="1"/>
          <p:nvPr/>
        </p:nvSpPr>
        <p:spPr>
          <a:xfrm>
            <a:off x="4167957" y="1607281"/>
            <a:ext cx="4287473" cy="761747"/>
          </a:xfrm>
          <a:prstGeom prst="rect">
            <a:avLst/>
          </a:prstGeom>
          <a:noFill/>
        </p:spPr>
        <p:txBody>
          <a:bodyPr wrap="none" lIns="68580" tIns="34290" rIns="68580" bIns="34290" rtlCol="0">
            <a:spAutoFit/>
          </a:bodyPr>
          <a:lstStyle/>
          <a:p>
            <a:pPr algn="ctr"/>
            <a:r>
              <a:rPr lang="zh-CN" altLang="en-US" sz="4500" b="1" i="1" dirty="0">
                <a:latin typeface="微软雅黑"/>
                <a:ea typeface="微软雅黑"/>
                <a:sym typeface="微软雅黑"/>
              </a:rPr>
              <a:t>感谢各位的聆听</a:t>
            </a:r>
          </a:p>
        </p:txBody>
      </p:sp>
      <p:sp>
        <p:nvSpPr>
          <p:cNvPr id="9" name="矩形 8"/>
          <p:cNvSpPr/>
          <p:nvPr/>
        </p:nvSpPr>
        <p:spPr>
          <a:xfrm>
            <a:off x="4698492" y="2498150"/>
            <a:ext cx="3261044" cy="238527"/>
          </a:xfrm>
          <a:prstGeom prst="rect">
            <a:avLst/>
          </a:prstGeom>
        </p:spPr>
        <p:txBody>
          <a:bodyPr wrap="square" lIns="68580" tIns="34290" rIns="68580" bIns="34290">
            <a:spAutoFit/>
          </a:bodyPr>
          <a:lstStyle/>
          <a:p>
            <a:pPr algn="dist"/>
            <a:r>
              <a:rPr lang="en-US" altLang="zh-CN" sz="1100" spc="225" dirty="0">
                <a:solidFill>
                  <a:schemeClr val="tx1">
                    <a:lumMod val="65000"/>
                    <a:lumOff val="35000"/>
                  </a:schemeClr>
                </a:solidFill>
                <a:latin typeface="微软雅黑"/>
                <a:ea typeface="微软雅黑"/>
                <a:cs typeface="+mn-ea"/>
                <a:sym typeface="微软雅黑"/>
              </a:rPr>
              <a:t>THE GEESE ARE BACK</a:t>
            </a:r>
          </a:p>
        </p:txBody>
      </p:sp>
      <p:sp>
        <p:nvSpPr>
          <p:cNvPr id="10" name="文本框 9"/>
          <p:cNvSpPr txBox="1"/>
          <p:nvPr/>
        </p:nvSpPr>
        <p:spPr>
          <a:xfrm>
            <a:off x="6536802" y="230372"/>
            <a:ext cx="2365239" cy="284693"/>
          </a:xfrm>
          <a:prstGeom prst="rect">
            <a:avLst/>
          </a:prstGeom>
          <a:noFill/>
        </p:spPr>
        <p:txBody>
          <a:bodyPr wrap="square" lIns="68580" tIns="34290" rIns="68580" bIns="34290" rtlCol="0">
            <a:spAutoFit/>
          </a:bodyPr>
          <a:lstStyle/>
          <a:p>
            <a:pPr algn="r"/>
            <a:r>
              <a:rPr lang="zh-CN" altLang="en-US" dirty="0">
                <a:latin typeface="微软雅黑"/>
                <a:ea typeface="微软雅黑"/>
                <a:sym typeface="微软雅黑"/>
              </a:rPr>
              <a:t>语文（人教版）八年级 下册</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iterate type="lt">
                                    <p:tmPct val="10000"/>
                                  </p:iterate>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strVal val="#ppt_h"/>
                                          </p:val>
                                        </p:tav>
                                        <p:tav tm="100000">
                                          <p:val>
                                            <p:strVal val="#ppt_h"/>
                                          </p:val>
                                        </p:tav>
                                      </p:tavLst>
                                    </p:anim>
                                  </p:childTnLst>
                                </p:cTn>
                              </p:par>
                            </p:childTnLst>
                          </p:cTn>
                        </p:par>
                        <p:par>
                          <p:cTn id="9" fill="hold">
                            <p:stCondLst>
                              <p:cond delay="800"/>
                            </p:stCondLst>
                            <p:childTnLst>
                              <p:par>
                                <p:cTn id="10" presetID="14" presetClass="entr" presetSubtype="10"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randombar(horizontal)">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212399"/>
            <a:ext cx="9143999"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a:defRPr/>
            </a:pPr>
            <a:r>
              <a:rPr lang="en-US" altLang="zh-CN" sz="2100"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9143999"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课件：</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26338414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4907" y="92416"/>
            <a:ext cx="3079181" cy="727235"/>
            <a:chOff x="-6543" y="123221"/>
            <a:chExt cx="4105575" cy="969646"/>
          </a:xfrm>
        </p:grpSpPr>
        <p:sp>
          <p:nvSpPr>
            <p:cNvPr id="5" name="等腰三角形 4"/>
            <p:cNvSpPr/>
            <p:nvPr/>
          </p:nvSpPr>
          <p:spPr>
            <a:xfrm rot="16200000" flipV="1">
              <a:off x="-2671" y="297103"/>
              <a:ext cx="697728" cy="705472"/>
            </a:xfrm>
            <a:prstGeom prst="triangle">
              <a:avLst>
                <a:gd name="adj" fmla="val 40974"/>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latin typeface="微软雅黑"/>
                <a:ea typeface="微软雅黑"/>
                <a:cs typeface="+mn-ea"/>
                <a:sym typeface="微软雅黑"/>
              </a:endParaRPr>
            </a:p>
          </p:txBody>
        </p:sp>
        <p:sp>
          <p:nvSpPr>
            <p:cNvPr id="6" name="等腰三角形 5"/>
            <p:cNvSpPr/>
            <p:nvPr/>
          </p:nvSpPr>
          <p:spPr>
            <a:xfrm rot="14101221" flipV="1">
              <a:off x="548278" y="863186"/>
              <a:ext cx="246694" cy="212667"/>
            </a:xfrm>
            <a:prstGeom prst="triangl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a:ea typeface="微软雅黑"/>
                <a:cs typeface="+mn-ea"/>
                <a:sym typeface="微软雅黑"/>
              </a:endParaRPr>
            </a:p>
          </p:txBody>
        </p:sp>
        <p:sp>
          <p:nvSpPr>
            <p:cNvPr id="7" name="等腰三角形 6"/>
            <p:cNvSpPr/>
            <p:nvPr/>
          </p:nvSpPr>
          <p:spPr>
            <a:xfrm rot="6077300" flipH="1" flipV="1">
              <a:off x="236434" y="141963"/>
              <a:ext cx="271762" cy="234277"/>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a:ea typeface="微软雅黑"/>
                <a:cs typeface="+mn-ea"/>
                <a:sym typeface="微软雅黑"/>
              </a:endParaRPr>
            </a:p>
          </p:txBody>
        </p:sp>
        <p:sp>
          <p:nvSpPr>
            <p:cNvPr id="8" name="文本框 7"/>
            <p:cNvSpPr txBox="1"/>
            <p:nvPr/>
          </p:nvSpPr>
          <p:spPr>
            <a:xfrm>
              <a:off x="1034114" y="331380"/>
              <a:ext cx="3064918" cy="677108"/>
            </a:xfrm>
            <a:prstGeom prst="rect">
              <a:avLst/>
            </a:prstGeom>
            <a:noFill/>
          </p:spPr>
          <p:txBody>
            <a:bodyPr wrap="square" rtlCol="0">
              <a:spAutoFit/>
              <a:scene3d>
                <a:camera prst="orthographicFront"/>
                <a:lightRig rig="threePt" dir="t"/>
              </a:scene3d>
              <a:sp3d contourW="12700"/>
            </a:bodyPr>
            <a:lstStyle>
              <a:defPPr>
                <a:defRPr lang="en-US"/>
              </a:defPPr>
              <a:lvl1pPr algn="ctr">
                <a:defRPr sz="2800" b="1">
                  <a:solidFill>
                    <a:schemeClr val="tx1">
                      <a:lumMod val="75000"/>
                      <a:lumOff val="25000"/>
                    </a:schemeClr>
                  </a:solidFill>
                  <a:latin typeface="Century Gothic" panose="020B0502020202020204" pitchFamily="34" charset="0"/>
                </a:defRPr>
              </a:lvl1pPr>
            </a:lstStyle>
            <a:p>
              <a:pPr algn="l"/>
              <a:r>
                <a:rPr lang="zh-CN" altLang="en-US" sz="2700" dirty="0">
                  <a:latin typeface="微软雅黑"/>
                  <a:ea typeface="微软雅黑"/>
                  <a:sym typeface="微软雅黑"/>
                </a:rPr>
                <a:t>作者介绍</a:t>
              </a:r>
            </a:p>
          </p:txBody>
        </p:sp>
      </p:grpSp>
      <p:sp>
        <p:nvSpPr>
          <p:cNvPr id="10" name="内容占位符 1"/>
          <p:cNvSpPr txBox="1">
            <a:spLocks noChangeArrowheads="1"/>
          </p:cNvSpPr>
          <p:nvPr>
            <p:custDataLst>
              <p:tags r:id="rId1"/>
            </p:custDataLst>
          </p:nvPr>
        </p:nvSpPr>
        <p:spPr>
          <a:xfrm>
            <a:off x="502709" y="1251649"/>
            <a:ext cx="4903024" cy="3000375"/>
          </a:xfrm>
          <a:prstGeom prst="rect">
            <a:avLst/>
          </a:prstGeom>
          <a:ln w="9525" algn="ctr">
            <a:solidFill>
              <a:schemeClr val="tx1"/>
            </a:solidFill>
            <a:miter lim="1000000"/>
          </a:ln>
        </p:spPr>
        <p:txBody>
          <a:bodyPr vert="horz" lIns="68580" tIns="34290" rIns="68580" bIns="34290" rtlCol="0">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200000"/>
              </a:lnSpc>
              <a:buNone/>
            </a:pPr>
            <a:r>
              <a:rPr lang="zh-CN" altLang="en-US" sz="1800" dirty="0">
                <a:latin typeface="微软雅黑"/>
                <a:ea typeface="微软雅黑"/>
                <a:sym typeface="微软雅黑"/>
              </a:rPr>
              <a:t>　　利奥波德（</a:t>
            </a:r>
            <a:r>
              <a:rPr lang="en-US" altLang="zh-CN" sz="1800" dirty="0">
                <a:latin typeface="微软雅黑"/>
                <a:ea typeface="微软雅黑"/>
                <a:sym typeface="微软雅黑"/>
              </a:rPr>
              <a:t>1887-1948</a:t>
            </a:r>
            <a:r>
              <a:rPr lang="zh-CN" altLang="en-US" sz="1800" dirty="0">
                <a:latin typeface="微软雅黑"/>
                <a:ea typeface="微软雅黑"/>
                <a:sym typeface="微软雅黑"/>
              </a:rPr>
              <a:t>）  美国著名环境保护主义者，环保先驱人物，被称为“美国的先知”，被称为“一个热心的观察家，一个敏锐的思想家，一个造诣极深的奥尔多</a:t>
            </a:r>
            <a:r>
              <a:rPr lang="en-US" altLang="zh-CN" sz="1800" dirty="0">
                <a:latin typeface="微软雅黑"/>
                <a:ea typeface="微软雅黑"/>
                <a:sym typeface="微软雅黑"/>
              </a:rPr>
              <a:t>·</a:t>
            </a:r>
            <a:r>
              <a:rPr lang="zh-CN" altLang="en-US" sz="1800" dirty="0">
                <a:latin typeface="微软雅黑"/>
                <a:ea typeface="微软雅黑"/>
                <a:sym typeface="微软雅黑"/>
              </a:rPr>
              <a:t>利奥波。他长期从事林学和猎物管理研究。</a:t>
            </a:r>
            <a:r>
              <a:rPr lang="en-US" altLang="zh-CN" sz="1800" dirty="0">
                <a:latin typeface="微软雅黑"/>
                <a:ea typeface="微软雅黑"/>
                <a:sym typeface="微软雅黑"/>
              </a:rPr>
              <a:t>《</a:t>
            </a:r>
            <a:r>
              <a:rPr lang="zh-CN" altLang="en-US" sz="1800" dirty="0">
                <a:latin typeface="微软雅黑"/>
                <a:ea typeface="微软雅黑"/>
                <a:sym typeface="微软雅黑"/>
              </a:rPr>
              <a:t>沙乡年鉴</a:t>
            </a:r>
            <a:r>
              <a:rPr lang="en-US" altLang="zh-CN" sz="1800" dirty="0">
                <a:latin typeface="微软雅黑"/>
                <a:ea typeface="微软雅黑"/>
                <a:sym typeface="微软雅黑"/>
              </a:rPr>
              <a:t>》</a:t>
            </a:r>
            <a:r>
              <a:rPr lang="zh-CN" altLang="en-US" sz="1800" dirty="0">
                <a:latin typeface="微软雅黑"/>
                <a:ea typeface="微软雅黑"/>
                <a:sym typeface="微软雅黑"/>
              </a:rPr>
              <a:t>是他最著名的著作。这是一本随笔和哲学论文集，是他一生观察、经历和思考的结晶。</a:t>
            </a:r>
            <a:r>
              <a:rPr lang="en-US" altLang="zh-CN" sz="1800" dirty="0">
                <a:latin typeface="微软雅黑"/>
                <a:ea typeface="微软雅黑"/>
                <a:sym typeface="微软雅黑"/>
              </a:rPr>
              <a:t>《</a:t>
            </a:r>
            <a:r>
              <a:rPr lang="zh-CN" altLang="en-US" sz="1800" dirty="0">
                <a:latin typeface="微软雅黑"/>
                <a:ea typeface="微软雅黑"/>
                <a:sym typeface="微软雅黑"/>
              </a:rPr>
              <a:t>土地伦理</a:t>
            </a:r>
            <a:r>
              <a:rPr lang="en-US" altLang="zh-CN" sz="1800" dirty="0">
                <a:latin typeface="微软雅黑"/>
                <a:ea typeface="微软雅黑"/>
                <a:sym typeface="微软雅黑"/>
              </a:rPr>
              <a:t>》</a:t>
            </a:r>
            <a:r>
              <a:rPr lang="zh-CN" altLang="en-US" sz="1800" dirty="0">
                <a:latin typeface="微软雅黑"/>
                <a:ea typeface="微软雅黑"/>
                <a:sym typeface="微软雅黑"/>
              </a:rPr>
              <a:t>是其中最有代表性的一篇。</a:t>
            </a:r>
          </a:p>
        </p:txBody>
      </p:sp>
      <p:pic>
        <p:nvPicPr>
          <p:cNvPr id="13" name="图片 1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968557" y="1251649"/>
            <a:ext cx="2269191" cy="3000375"/>
          </a:xfrm>
          <a:prstGeom prst="rect">
            <a:avLst/>
          </a:prstGeom>
          <a:ln>
            <a:solidFill>
              <a:schemeClr val="tx1"/>
            </a:solidFill>
          </a:ln>
        </p:spPr>
      </p:pic>
      <p:sp>
        <p:nvSpPr>
          <p:cNvPr id="2" name="文本框 1"/>
          <p:cNvSpPr txBox="1"/>
          <p:nvPr/>
        </p:nvSpPr>
        <p:spPr>
          <a:xfrm>
            <a:off x="3303854" y="311464"/>
            <a:ext cx="1715334" cy="261610"/>
          </a:xfrm>
          <a:prstGeom prst="rect">
            <a:avLst/>
          </a:prstGeom>
          <a:noFill/>
        </p:spPr>
        <p:txBody>
          <a:bodyPr wrap="square" rtlCol="0">
            <a:spAutoFit/>
          </a:bodyPr>
          <a:lstStyle/>
          <a:p>
            <a:r>
              <a:rPr lang="en-US" altLang="zh-CN" sz="1100" dirty="0">
                <a:solidFill>
                  <a:srgbClr val="FFFFFF"/>
                </a:solidFill>
              </a:rPr>
              <a:t>https://www.ypppt.com/</a:t>
            </a:r>
            <a:endParaRPr lang="zh-CN" altLang="en-US" sz="1100" dirty="0">
              <a:solidFill>
                <a:srgbClr val="FFFFFF"/>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par>
                                <p:cTn id="10" presetID="53" presetClass="entr" presetSubtype="16" fill="hold" nodeType="with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p:cTn id="12" dur="500" fill="hold"/>
                                        <p:tgtEl>
                                          <p:spTgt spid="13"/>
                                        </p:tgtEl>
                                        <p:attrNameLst>
                                          <p:attrName>ppt_w</p:attrName>
                                        </p:attrNameLst>
                                      </p:cBhvr>
                                      <p:tavLst>
                                        <p:tav tm="0">
                                          <p:val>
                                            <p:fltVal val="0"/>
                                          </p:val>
                                        </p:tav>
                                        <p:tav tm="100000">
                                          <p:val>
                                            <p:strVal val="#ppt_w"/>
                                          </p:val>
                                        </p:tav>
                                      </p:tavLst>
                                    </p:anim>
                                    <p:anim calcmode="lin" valueType="num">
                                      <p:cBhvr>
                                        <p:cTn id="13" dur="500" fill="hold"/>
                                        <p:tgtEl>
                                          <p:spTgt spid="13"/>
                                        </p:tgtEl>
                                        <p:attrNameLst>
                                          <p:attrName>ppt_h</p:attrName>
                                        </p:attrNameLst>
                                      </p:cBhvr>
                                      <p:tavLst>
                                        <p:tav tm="0">
                                          <p:val>
                                            <p:fltVal val="0"/>
                                          </p:val>
                                        </p:tav>
                                        <p:tav tm="100000">
                                          <p:val>
                                            <p:strVal val="#ppt_h"/>
                                          </p:val>
                                        </p:tav>
                                      </p:tavLst>
                                    </p:anim>
                                    <p:animEffect transition="in" filter="fade">
                                      <p:cBhvr>
                                        <p:cTn id="14"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4907" y="92416"/>
            <a:ext cx="3079181" cy="727235"/>
            <a:chOff x="-6543" y="123221"/>
            <a:chExt cx="4105575" cy="969646"/>
          </a:xfrm>
        </p:grpSpPr>
        <p:sp>
          <p:nvSpPr>
            <p:cNvPr id="5" name="等腰三角形 4"/>
            <p:cNvSpPr/>
            <p:nvPr/>
          </p:nvSpPr>
          <p:spPr>
            <a:xfrm rot="16200000" flipV="1">
              <a:off x="-2671" y="297103"/>
              <a:ext cx="697728" cy="705472"/>
            </a:xfrm>
            <a:prstGeom prst="triangle">
              <a:avLst>
                <a:gd name="adj" fmla="val 40974"/>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latin typeface="微软雅黑"/>
                <a:ea typeface="微软雅黑"/>
                <a:cs typeface="+mn-ea"/>
                <a:sym typeface="微软雅黑"/>
              </a:endParaRPr>
            </a:p>
          </p:txBody>
        </p:sp>
        <p:sp>
          <p:nvSpPr>
            <p:cNvPr id="6" name="等腰三角形 5"/>
            <p:cNvSpPr/>
            <p:nvPr/>
          </p:nvSpPr>
          <p:spPr>
            <a:xfrm rot="14101221" flipV="1">
              <a:off x="548278" y="863186"/>
              <a:ext cx="246694" cy="212667"/>
            </a:xfrm>
            <a:prstGeom prst="triangl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a:ea typeface="微软雅黑"/>
                <a:cs typeface="+mn-ea"/>
                <a:sym typeface="微软雅黑"/>
              </a:endParaRPr>
            </a:p>
          </p:txBody>
        </p:sp>
        <p:sp>
          <p:nvSpPr>
            <p:cNvPr id="7" name="等腰三角形 6"/>
            <p:cNvSpPr/>
            <p:nvPr/>
          </p:nvSpPr>
          <p:spPr>
            <a:xfrm rot="6077300" flipH="1" flipV="1">
              <a:off x="236434" y="141963"/>
              <a:ext cx="271762" cy="234277"/>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a:ea typeface="微软雅黑"/>
                <a:cs typeface="+mn-ea"/>
                <a:sym typeface="微软雅黑"/>
              </a:endParaRPr>
            </a:p>
          </p:txBody>
        </p:sp>
        <p:sp>
          <p:nvSpPr>
            <p:cNvPr id="8" name="文本框 7"/>
            <p:cNvSpPr txBox="1"/>
            <p:nvPr/>
          </p:nvSpPr>
          <p:spPr>
            <a:xfrm>
              <a:off x="1034114" y="331380"/>
              <a:ext cx="3064918" cy="677108"/>
            </a:xfrm>
            <a:prstGeom prst="rect">
              <a:avLst/>
            </a:prstGeom>
            <a:noFill/>
          </p:spPr>
          <p:txBody>
            <a:bodyPr wrap="square" rtlCol="0">
              <a:spAutoFit/>
              <a:scene3d>
                <a:camera prst="orthographicFront"/>
                <a:lightRig rig="threePt" dir="t"/>
              </a:scene3d>
              <a:sp3d contourW="12700"/>
            </a:bodyPr>
            <a:lstStyle>
              <a:defPPr>
                <a:defRPr lang="en-US"/>
              </a:defPPr>
              <a:lvl1pPr algn="ctr">
                <a:defRPr sz="2800" b="1">
                  <a:solidFill>
                    <a:schemeClr val="tx1">
                      <a:lumMod val="75000"/>
                      <a:lumOff val="25000"/>
                    </a:schemeClr>
                  </a:solidFill>
                  <a:latin typeface="Century Gothic" panose="020B0502020202020204" pitchFamily="34" charset="0"/>
                </a:defRPr>
              </a:lvl1pPr>
            </a:lstStyle>
            <a:p>
              <a:pPr algn="l"/>
              <a:r>
                <a:rPr lang="zh-CN" altLang="en-US" sz="2700" dirty="0">
                  <a:latin typeface="微软雅黑"/>
                  <a:ea typeface="微软雅黑"/>
                  <a:sym typeface="微软雅黑"/>
                </a:rPr>
                <a:t>知识链接</a:t>
              </a:r>
            </a:p>
          </p:txBody>
        </p:sp>
      </p:grpSp>
      <p:sp>
        <p:nvSpPr>
          <p:cNvPr id="10" name="内容占位符 1"/>
          <p:cNvSpPr txBox="1">
            <a:spLocks noChangeArrowheads="1"/>
          </p:cNvSpPr>
          <p:nvPr>
            <p:custDataLst>
              <p:tags r:id="rId1"/>
            </p:custDataLst>
          </p:nvPr>
        </p:nvSpPr>
        <p:spPr>
          <a:xfrm>
            <a:off x="524198" y="1045701"/>
            <a:ext cx="1691851" cy="365696"/>
          </a:xfrm>
          <a:prstGeom prst="rect">
            <a:avLst/>
          </a:prstGeom>
          <a:solidFill>
            <a:schemeClr val="tx1"/>
          </a:solidFill>
          <a:ln w="9525" algn="ctr">
            <a:solidFill>
              <a:schemeClr val="tx1"/>
            </a:solidFill>
            <a:miter lim="1000000"/>
          </a:ln>
        </p:spPr>
        <p:txBody>
          <a:bodyPr vert="horz" lIns="68580" tIns="34290" rIns="68580" bIns="3429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en-US" altLang="zh-CN" sz="1800" dirty="0">
                <a:solidFill>
                  <a:schemeClr val="bg1"/>
                </a:solidFill>
                <a:latin typeface="微软雅黑"/>
                <a:ea typeface="微软雅黑"/>
                <a:sym typeface="微软雅黑"/>
              </a:rPr>
              <a:t>1.</a:t>
            </a:r>
            <a:r>
              <a:rPr lang="zh-CN" altLang="en-US" sz="1800" dirty="0">
                <a:solidFill>
                  <a:schemeClr val="bg1"/>
                </a:solidFill>
                <a:latin typeface="微软雅黑"/>
                <a:ea typeface="微软雅黑"/>
                <a:sym typeface="微软雅黑"/>
              </a:rPr>
              <a:t>有关“大雁”</a:t>
            </a:r>
          </a:p>
        </p:txBody>
      </p:sp>
      <p:sp>
        <p:nvSpPr>
          <p:cNvPr id="11" name="内容占位符 1"/>
          <p:cNvSpPr txBox="1">
            <a:spLocks noChangeArrowheads="1"/>
          </p:cNvSpPr>
          <p:nvPr>
            <p:custDataLst>
              <p:tags r:id="rId2"/>
            </p:custDataLst>
          </p:nvPr>
        </p:nvSpPr>
        <p:spPr>
          <a:xfrm>
            <a:off x="519492" y="1608438"/>
            <a:ext cx="7950138" cy="2374917"/>
          </a:xfrm>
          <a:prstGeom prst="rect">
            <a:avLst/>
          </a:prstGeom>
          <a:ln w="9525" algn="ctr">
            <a:solidFill>
              <a:schemeClr val="tx1"/>
            </a:solidFill>
            <a:miter lim="1000000"/>
          </a:ln>
        </p:spPr>
        <p:txBody>
          <a:bodyPr vert="horz" lIns="68580" tIns="34290" rIns="68580" bIns="3429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200000"/>
              </a:lnSpc>
              <a:buNone/>
            </a:pPr>
            <a:r>
              <a:rPr lang="zh-CN" altLang="en-US" sz="1800" dirty="0">
                <a:latin typeface="微软雅黑"/>
                <a:ea typeface="微软雅黑"/>
                <a:sym typeface="微软雅黑"/>
              </a:rPr>
              <a:t> 一种大型游禽</a:t>
            </a:r>
            <a:r>
              <a:rPr lang="en-US" altLang="zh-CN" sz="1800" dirty="0">
                <a:latin typeface="微软雅黑"/>
                <a:ea typeface="微软雅黑"/>
                <a:sym typeface="微软雅黑"/>
              </a:rPr>
              <a:t>,</a:t>
            </a:r>
            <a:r>
              <a:rPr lang="zh-CN" altLang="en-US" sz="1800" dirty="0">
                <a:latin typeface="微软雅黑"/>
                <a:ea typeface="微软雅黑"/>
                <a:sym typeface="微软雅黑"/>
              </a:rPr>
              <a:t>属鸟纲，鸭科，是雁亚科各种类的通称。形状略像家鹅，群居水边，往往是千百成群。主食嫩叶、细根、种子、或农田谷物。每年春分后飞回北方繁殖，秋分后飞往南方越冬。群雁飞行，排成“一”字或人字形。雁队多以</a:t>
            </a:r>
            <a:r>
              <a:rPr lang="en-US" altLang="zh-CN" sz="1800" dirty="0">
                <a:latin typeface="微软雅黑"/>
                <a:ea typeface="微软雅黑"/>
                <a:sym typeface="微软雅黑"/>
              </a:rPr>
              <a:t>6</a:t>
            </a:r>
            <a:r>
              <a:rPr lang="zh-CN" altLang="en-US" sz="1800" dirty="0">
                <a:latin typeface="微软雅黑"/>
                <a:ea typeface="微软雅黑"/>
                <a:sym typeface="微软雅黑"/>
              </a:rPr>
              <a:t>只或</a:t>
            </a:r>
            <a:r>
              <a:rPr lang="en-US" altLang="zh-CN" sz="1800" dirty="0">
                <a:latin typeface="微软雅黑"/>
                <a:ea typeface="微软雅黑"/>
                <a:sym typeface="微软雅黑"/>
              </a:rPr>
              <a:t>6</a:t>
            </a:r>
            <a:r>
              <a:rPr lang="zh-CN" altLang="en-US" sz="1800" dirty="0">
                <a:latin typeface="微软雅黑"/>
                <a:ea typeface="微软雅黑"/>
                <a:sym typeface="微软雅黑"/>
              </a:rPr>
              <a:t>的倍数组成。</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inVertical)">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4907" y="92416"/>
            <a:ext cx="3079181" cy="727235"/>
            <a:chOff x="-6543" y="123221"/>
            <a:chExt cx="4105575" cy="969646"/>
          </a:xfrm>
        </p:grpSpPr>
        <p:sp>
          <p:nvSpPr>
            <p:cNvPr id="5" name="等腰三角形 4"/>
            <p:cNvSpPr/>
            <p:nvPr/>
          </p:nvSpPr>
          <p:spPr>
            <a:xfrm rot="16200000" flipV="1">
              <a:off x="-2671" y="297103"/>
              <a:ext cx="697728" cy="705472"/>
            </a:xfrm>
            <a:prstGeom prst="triangle">
              <a:avLst>
                <a:gd name="adj" fmla="val 40974"/>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latin typeface="微软雅黑"/>
                <a:ea typeface="微软雅黑"/>
                <a:cs typeface="+mn-ea"/>
                <a:sym typeface="微软雅黑"/>
              </a:endParaRPr>
            </a:p>
          </p:txBody>
        </p:sp>
        <p:sp>
          <p:nvSpPr>
            <p:cNvPr id="6" name="等腰三角形 5"/>
            <p:cNvSpPr/>
            <p:nvPr/>
          </p:nvSpPr>
          <p:spPr>
            <a:xfrm rot="14101221" flipV="1">
              <a:off x="548278" y="863186"/>
              <a:ext cx="246694" cy="212667"/>
            </a:xfrm>
            <a:prstGeom prst="triangl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a:ea typeface="微软雅黑"/>
                <a:cs typeface="+mn-ea"/>
                <a:sym typeface="微软雅黑"/>
              </a:endParaRPr>
            </a:p>
          </p:txBody>
        </p:sp>
        <p:sp>
          <p:nvSpPr>
            <p:cNvPr id="7" name="等腰三角形 6"/>
            <p:cNvSpPr/>
            <p:nvPr/>
          </p:nvSpPr>
          <p:spPr>
            <a:xfrm rot="6077300" flipH="1" flipV="1">
              <a:off x="236434" y="141963"/>
              <a:ext cx="271762" cy="234277"/>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a:ea typeface="微软雅黑"/>
                <a:cs typeface="+mn-ea"/>
                <a:sym typeface="微软雅黑"/>
              </a:endParaRPr>
            </a:p>
          </p:txBody>
        </p:sp>
        <p:sp>
          <p:nvSpPr>
            <p:cNvPr id="8" name="文本框 7"/>
            <p:cNvSpPr txBox="1"/>
            <p:nvPr/>
          </p:nvSpPr>
          <p:spPr>
            <a:xfrm>
              <a:off x="1034114" y="331380"/>
              <a:ext cx="3064918" cy="677108"/>
            </a:xfrm>
            <a:prstGeom prst="rect">
              <a:avLst/>
            </a:prstGeom>
            <a:noFill/>
          </p:spPr>
          <p:txBody>
            <a:bodyPr wrap="square" rtlCol="0">
              <a:spAutoFit/>
              <a:scene3d>
                <a:camera prst="orthographicFront"/>
                <a:lightRig rig="threePt" dir="t"/>
              </a:scene3d>
              <a:sp3d contourW="12700"/>
            </a:bodyPr>
            <a:lstStyle>
              <a:defPPr>
                <a:defRPr lang="en-US"/>
              </a:defPPr>
              <a:lvl1pPr algn="ctr">
                <a:defRPr sz="2800" b="1">
                  <a:solidFill>
                    <a:schemeClr val="tx1">
                      <a:lumMod val="75000"/>
                      <a:lumOff val="25000"/>
                    </a:schemeClr>
                  </a:solidFill>
                  <a:latin typeface="Century Gothic" panose="020B0502020202020204" pitchFamily="34" charset="0"/>
                </a:defRPr>
              </a:lvl1pPr>
            </a:lstStyle>
            <a:p>
              <a:pPr algn="l"/>
              <a:r>
                <a:rPr lang="zh-CN" altLang="en-US" sz="2700" dirty="0">
                  <a:latin typeface="微软雅黑"/>
                  <a:ea typeface="微软雅黑"/>
                  <a:sym typeface="微软雅黑"/>
                </a:rPr>
                <a:t>知识链接</a:t>
              </a:r>
            </a:p>
          </p:txBody>
        </p:sp>
      </p:grpSp>
      <p:sp>
        <p:nvSpPr>
          <p:cNvPr id="10" name="内容占位符 1"/>
          <p:cNvSpPr txBox="1">
            <a:spLocks noChangeArrowheads="1"/>
          </p:cNvSpPr>
          <p:nvPr>
            <p:custDataLst>
              <p:tags r:id="rId1"/>
            </p:custDataLst>
          </p:nvPr>
        </p:nvSpPr>
        <p:spPr>
          <a:xfrm>
            <a:off x="524197" y="1045701"/>
            <a:ext cx="1921823" cy="365696"/>
          </a:xfrm>
          <a:prstGeom prst="rect">
            <a:avLst/>
          </a:prstGeom>
          <a:solidFill>
            <a:schemeClr val="tx1"/>
          </a:solidFill>
          <a:ln w="9525" algn="ctr">
            <a:solidFill>
              <a:schemeClr val="tx1"/>
            </a:solidFill>
            <a:miter lim="1000000"/>
          </a:ln>
        </p:spPr>
        <p:txBody>
          <a:bodyPr vert="horz" lIns="68580" tIns="34290" rIns="68580" bIns="34290" rtlCol="0">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en-US" altLang="zh-CN" sz="1800" dirty="0">
                <a:solidFill>
                  <a:schemeClr val="bg1"/>
                </a:solidFill>
                <a:latin typeface="微软雅黑"/>
                <a:ea typeface="微软雅黑"/>
                <a:sym typeface="微软雅黑"/>
              </a:rPr>
              <a:t>2.</a:t>
            </a:r>
            <a:r>
              <a:rPr lang="zh-CN" altLang="en-US" sz="1800" dirty="0">
                <a:solidFill>
                  <a:schemeClr val="bg1"/>
                </a:solidFill>
                <a:latin typeface="微软雅黑"/>
                <a:ea typeface="微软雅黑"/>
                <a:sym typeface="微软雅黑"/>
              </a:rPr>
              <a:t>关于</a:t>
            </a:r>
            <a:r>
              <a:rPr lang="en-US" altLang="zh-CN" sz="1800" dirty="0">
                <a:solidFill>
                  <a:schemeClr val="bg1"/>
                </a:solidFill>
                <a:latin typeface="微软雅黑"/>
                <a:ea typeface="微软雅黑"/>
                <a:sym typeface="微软雅黑"/>
              </a:rPr>
              <a:t>《</a:t>
            </a:r>
            <a:r>
              <a:rPr lang="zh-CN" altLang="en-US" sz="1800" dirty="0">
                <a:solidFill>
                  <a:schemeClr val="bg1"/>
                </a:solidFill>
                <a:latin typeface="微软雅黑"/>
                <a:ea typeface="微软雅黑"/>
                <a:sym typeface="微软雅黑"/>
              </a:rPr>
              <a:t>沙乡年鉴</a:t>
            </a:r>
            <a:r>
              <a:rPr lang="en-US" altLang="zh-CN" sz="1800" dirty="0">
                <a:solidFill>
                  <a:schemeClr val="bg1"/>
                </a:solidFill>
                <a:latin typeface="微软雅黑"/>
                <a:ea typeface="微软雅黑"/>
                <a:sym typeface="微软雅黑"/>
              </a:rPr>
              <a:t>》 </a:t>
            </a:r>
            <a:endParaRPr lang="zh-CN" altLang="en-US" sz="1800" dirty="0">
              <a:solidFill>
                <a:schemeClr val="bg1"/>
              </a:solidFill>
              <a:latin typeface="微软雅黑"/>
              <a:ea typeface="微软雅黑"/>
              <a:sym typeface="微软雅黑"/>
            </a:endParaRPr>
          </a:p>
        </p:txBody>
      </p:sp>
      <p:sp>
        <p:nvSpPr>
          <p:cNvPr id="11" name="内容占位符 1"/>
          <p:cNvSpPr txBox="1">
            <a:spLocks noChangeArrowheads="1"/>
          </p:cNvSpPr>
          <p:nvPr>
            <p:custDataLst>
              <p:tags r:id="rId2"/>
            </p:custDataLst>
          </p:nvPr>
        </p:nvSpPr>
        <p:spPr>
          <a:xfrm>
            <a:off x="519492" y="1608438"/>
            <a:ext cx="7950138" cy="2374917"/>
          </a:xfrm>
          <a:prstGeom prst="rect">
            <a:avLst/>
          </a:prstGeom>
          <a:ln w="9525" algn="ctr">
            <a:solidFill>
              <a:schemeClr val="tx1"/>
            </a:solidFill>
            <a:miter lim="1000000"/>
          </a:ln>
        </p:spPr>
        <p:txBody>
          <a:bodyPr vert="horz" lIns="68580" tIns="34290" rIns="68580" bIns="3429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200000"/>
              </a:lnSpc>
              <a:buNone/>
            </a:pPr>
            <a:r>
              <a:rPr lang="zh-CN" altLang="en-US" sz="1800" dirty="0">
                <a:latin typeface="微软雅黑"/>
                <a:ea typeface="微软雅黑"/>
                <a:sym typeface="微软雅黑"/>
              </a:rPr>
              <a:t> “沙乡” 是威斯康星河畔的一个被耕种者遗弃的荒芜农场，是利奥波德考察与研究自然生态的一个场所。</a:t>
            </a:r>
          </a:p>
          <a:p>
            <a:pPr marL="0" indent="0">
              <a:lnSpc>
                <a:spcPct val="200000"/>
              </a:lnSpc>
              <a:buNone/>
            </a:pPr>
            <a:r>
              <a:rPr lang="zh-CN" altLang="en-US" sz="1800" dirty="0">
                <a:latin typeface="微软雅黑"/>
                <a:ea typeface="微软雅黑"/>
                <a:sym typeface="微软雅黑"/>
              </a:rPr>
              <a:t>   </a:t>
            </a:r>
            <a:r>
              <a:rPr lang="en-US" altLang="zh-CN" sz="1800" dirty="0">
                <a:latin typeface="微软雅黑"/>
                <a:ea typeface="微软雅黑"/>
                <a:sym typeface="微软雅黑"/>
              </a:rPr>
              <a:t>《</a:t>
            </a:r>
            <a:r>
              <a:rPr lang="zh-CN" altLang="en-US" sz="1800" dirty="0">
                <a:latin typeface="微软雅黑"/>
                <a:ea typeface="微软雅黑"/>
                <a:sym typeface="微软雅黑"/>
              </a:rPr>
              <a:t>沙乡年鉴</a:t>
            </a:r>
            <a:r>
              <a:rPr lang="en-US" altLang="zh-CN" sz="1800" dirty="0">
                <a:latin typeface="微软雅黑"/>
                <a:ea typeface="微软雅黑"/>
                <a:sym typeface="微软雅黑"/>
              </a:rPr>
              <a:t>》</a:t>
            </a:r>
            <a:r>
              <a:rPr lang="zh-CN" altLang="en-US" sz="1800" dirty="0">
                <a:latin typeface="微软雅黑"/>
                <a:ea typeface="微软雅黑"/>
                <a:sym typeface="微软雅黑"/>
              </a:rPr>
              <a:t>是一部被称为“美国资源保护运动的圣书”，是一部关怀人类在自然家园的命运和万物在人类社会中的命运的博爱之书。</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randombar(horizontal)">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4907" y="92416"/>
            <a:ext cx="3079181" cy="727235"/>
            <a:chOff x="-6543" y="123221"/>
            <a:chExt cx="4105575" cy="969646"/>
          </a:xfrm>
        </p:grpSpPr>
        <p:sp>
          <p:nvSpPr>
            <p:cNvPr id="5" name="等腰三角形 4"/>
            <p:cNvSpPr/>
            <p:nvPr/>
          </p:nvSpPr>
          <p:spPr>
            <a:xfrm rot="16200000" flipV="1">
              <a:off x="-2671" y="297103"/>
              <a:ext cx="697728" cy="705472"/>
            </a:xfrm>
            <a:prstGeom prst="triangle">
              <a:avLst>
                <a:gd name="adj" fmla="val 40974"/>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latin typeface="微软雅黑"/>
                <a:ea typeface="微软雅黑"/>
                <a:cs typeface="+mn-ea"/>
                <a:sym typeface="微软雅黑"/>
              </a:endParaRPr>
            </a:p>
          </p:txBody>
        </p:sp>
        <p:sp>
          <p:nvSpPr>
            <p:cNvPr id="6" name="等腰三角形 5"/>
            <p:cNvSpPr/>
            <p:nvPr/>
          </p:nvSpPr>
          <p:spPr>
            <a:xfrm rot="14101221" flipV="1">
              <a:off x="548278" y="863186"/>
              <a:ext cx="246694" cy="212667"/>
            </a:xfrm>
            <a:prstGeom prst="triangl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a:ea typeface="微软雅黑"/>
                <a:cs typeface="+mn-ea"/>
                <a:sym typeface="微软雅黑"/>
              </a:endParaRPr>
            </a:p>
          </p:txBody>
        </p:sp>
        <p:sp>
          <p:nvSpPr>
            <p:cNvPr id="7" name="等腰三角形 6"/>
            <p:cNvSpPr/>
            <p:nvPr/>
          </p:nvSpPr>
          <p:spPr>
            <a:xfrm rot="6077300" flipH="1" flipV="1">
              <a:off x="236434" y="141963"/>
              <a:ext cx="271762" cy="234277"/>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a:ea typeface="微软雅黑"/>
                <a:cs typeface="+mn-ea"/>
                <a:sym typeface="微软雅黑"/>
              </a:endParaRPr>
            </a:p>
          </p:txBody>
        </p:sp>
        <p:sp>
          <p:nvSpPr>
            <p:cNvPr id="8" name="文本框 7"/>
            <p:cNvSpPr txBox="1"/>
            <p:nvPr/>
          </p:nvSpPr>
          <p:spPr>
            <a:xfrm>
              <a:off x="1034114" y="331380"/>
              <a:ext cx="3064918" cy="677108"/>
            </a:xfrm>
            <a:prstGeom prst="rect">
              <a:avLst/>
            </a:prstGeom>
            <a:noFill/>
          </p:spPr>
          <p:txBody>
            <a:bodyPr wrap="square" rtlCol="0">
              <a:spAutoFit/>
              <a:scene3d>
                <a:camera prst="orthographicFront"/>
                <a:lightRig rig="threePt" dir="t"/>
              </a:scene3d>
              <a:sp3d contourW="12700"/>
            </a:bodyPr>
            <a:lstStyle>
              <a:defPPr>
                <a:defRPr lang="en-US"/>
              </a:defPPr>
              <a:lvl1pPr algn="ctr">
                <a:defRPr sz="2800" b="1">
                  <a:solidFill>
                    <a:schemeClr val="tx1">
                      <a:lumMod val="75000"/>
                      <a:lumOff val="25000"/>
                    </a:schemeClr>
                  </a:solidFill>
                  <a:latin typeface="Century Gothic" panose="020B0502020202020204" pitchFamily="34" charset="0"/>
                </a:defRPr>
              </a:lvl1pPr>
            </a:lstStyle>
            <a:p>
              <a:pPr algn="l"/>
              <a:r>
                <a:rPr lang="zh-CN" altLang="en-US" sz="2700" dirty="0">
                  <a:latin typeface="微软雅黑"/>
                  <a:ea typeface="微软雅黑"/>
                  <a:sym typeface="微软雅黑"/>
                </a:rPr>
                <a:t>写作背景</a:t>
              </a:r>
            </a:p>
          </p:txBody>
        </p:sp>
      </p:grpSp>
      <p:sp>
        <p:nvSpPr>
          <p:cNvPr id="11" name="内容占位符 1"/>
          <p:cNvSpPr txBox="1">
            <a:spLocks noChangeArrowheads="1"/>
          </p:cNvSpPr>
          <p:nvPr>
            <p:custDataLst>
              <p:tags r:id="rId1"/>
            </p:custDataLst>
          </p:nvPr>
        </p:nvSpPr>
        <p:spPr>
          <a:xfrm>
            <a:off x="519492" y="1570981"/>
            <a:ext cx="5584128" cy="1922789"/>
          </a:xfrm>
          <a:prstGeom prst="rect">
            <a:avLst/>
          </a:prstGeom>
          <a:ln w="9525" algn="ctr">
            <a:solidFill>
              <a:schemeClr val="tx1"/>
            </a:solidFill>
            <a:miter lim="1000000"/>
          </a:ln>
        </p:spPr>
        <p:txBody>
          <a:bodyPr vert="horz" lIns="68580" tIns="34290" rIns="68580" bIns="3429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200000"/>
              </a:lnSpc>
              <a:buNone/>
            </a:pPr>
            <a:r>
              <a:rPr lang="zh-CN" altLang="en-US" sz="1500" dirty="0">
                <a:latin typeface="微软雅黑"/>
                <a:ea typeface="微软雅黑"/>
                <a:sym typeface="微软雅黑"/>
              </a:rPr>
              <a:t> 为了更好地体验和研究生态平衡，利奥波德在威斯康星河畔购买了一个废弃的农场。在此后的十几年里，这个被称作“沙乡”的地方，就成了他及家人亲近自然的世外桃源。在这里他写出了</a:t>
            </a:r>
            <a:r>
              <a:rPr lang="en-US" altLang="zh-CN" sz="1500" dirty="0">
                <a:latin typeface="微软雅黑"/>
                <a:ea typeface="微软雅黑"/>
                <a:sym typeface="微软雅黑"/>
              </a:rPr>
              <a:t>《</a:t>
            </a:r>
            <a:r>
              <a:rPr lang="zh-CN" altLang="en-US" sz="1500" dirty="0">
                <a:latin typeface="微软雅黑"/>
                <a:ea typeface="微软雅黑"/>
                <a:sym typeface="微软雅黑"/>
              </a:rPr>
              <a:t>沙乡年鉴</a:t>
            </a:r>
            <a:r>
              <a:rPr lang="en-US" altLang="zh-CN" sz="1500" dirty="0">
                <a:latin typeface="微软雅黑"/>
                <a:ea typeface="微软雅黑"/>
                <a:sym typeface="微软雅黑"/>
              </a:rPr>
              <a:t>》</a:t>
            </a:r>
            <a:r>
              <a:rPr lang="zh-CN" altLang="en-US" sz="1500" dirty="0">
                <a:latin typeface="微软雅黑"/>
                <a:ea typeface="微软雅黑"/>
                <a:sym typeface="微软雅黑"/>
              </a:rPr>
              <a:t>，</a:t>
            </a:r>
            <a:r>
              <a:rPr lang="en-US" altLang="zh-CN" sz="1500" dirty="0">
                <a:latin typeface="微软雅黑"/>
                <a:ea typeface="微软雅黑"/>
                <a:sym typeface="微软雅黑"/>
              </a:rPr>
              <a:t>《</a:t>
            </a:r>
            <a:r>
              <a:rPr lang="zh-CN" altLang="en-US" sz="1500" dirty="0">
                <a:latin typeface="微软雅黑"/>
                <a:ea typeface="微软雅黑"/>
                <a:sym typeface="微软雅黑"/>
              </a:rPr>
              <a:t>大雁归来</a:t>
            </a:r>
            <a:r>
              <a:rPr lang="en-US" altLang="zh-CN" sz="1500" dirty="0">
                <a:latin typeface="微软雅黑"/>
                <a:ea typeface="微软雅黑"/>
                <a:sym typeface="微软雅黑"/>
              </a:rPr>
              <a:t>》</a:t>
            </a:r>
            <a:r>
              <a:rPr lang="zh-CN" altLang="en-US" sz="1500" dirty="0">
                <a:latin typeface="微软雅黑"/>
                <a:ea typeface="微软雅黑"/>
                <a:sym typeface="微软雅黑"/>
              </a:rPr>
              <a:t>就是其中的一篇。</a:t>
            </a:r>
          </a:p>
        </p:txBody>
      </p:sp>
      <p:pic>
        <p:nvPicPr>
          <p:cNvPr id="3" name="图片 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624258" y="2150745"/>
            <a:ext cx="2000250" cy="268605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inVertical)">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4907" y="92416"/>
            <a:ext cx="3079181" cy="727235"/>
            <a:chOff x="-6543" y="123221"/>
            <a:chExt cx="4105575" cy="969646"/>
          </a:xfrm>
        </p:grpSpPr>
        <p:sp>
          <p:nvSpPr>
            <p:cNvPr id="5" name="等腰三角形 4"/>
            <p:cNvSpPr/>
            <p:nvPr/>
          </p:nvSpPr>
          <p:spPr>
            <a:xfrm rot="16200000" flipV="1">
              <a:off x="-2671" y="297103"/>
              <a:ext cx="697728" cy="705472"/>
            </a:xfrm>
            <a:prstGeom prst="triangle">
              <a:avLst>
                <a:gd name="adj" fmla="val 40974"/>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latin typeface="微软雅黑"/>
                <a:ea typeface="微软雅黑"/>
                <a:cs typeface="+mn-ea"/>
                <a:sym typeface="微软雅黑"/>
              </a:endParaRPr>
            </a:p>
          </p:txBody>
        </p:sp>
        <p:sp>
          <p:nvSpPr>
            <p:cNvPr id="6" name="等腰三角形 5"/>
            <p:cNvSpPr/>
            <p:nvPr/>
          </p:nvSpPr>
          <p:spPr>
            <a:xfrm rot="14101221" flipV="1">
              <a:off x="548278" y="863186"/>
              <a:ext cx="246694" cy="212667"/>
            </a:xfrm>
            <a:prstGeom prst="triangl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a:ea typeface="微软雅黑"/>
                <a:cs typeface="+mn-ea"/>
                <a:sym typeface="微软雅黑"/>
              </a:endParaRPr>
            </a:p>
          </p:txBody>
        </p:sp>
        <p:sp>
          <p:nvSpPr>
            <p:cNvPr id="7" name="等腰三角形 6"/>
            <p:cNvSpPr/>
            <p:nvPr/>
          </p:nvSpPr>
          <p:spPr>
            <a:xfrm rot="6077300" flipH="1" flipV="1">
              <a:off x="236434" y="141963"/>
              <a:ext cx="271762" cy="234277"/>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a:ea typeface="微软雅黑"/>
                <a:cs typeface="+mn-ea"/>
                <a:sym typeface="微软雅黑"/>
              </a:endParaRPr>
            </a:p>
          </p:txBody>
        </p:sp>
        <p:sp>
          <p:nvSpPr>
            <p:cNvPr id="8" name="文本框 7"/>
            <p:cNvSpPr txBox="1"/>
            <p:nvPr/>
          </p:nvSpPr>
          <p:spPr>
            <a:xfrm>
              <a:off x="1034114" y="331380"/>
              <a:ext cx="3064918" cy="677108"/>
            </a:xfrm>
            <a:prstGeom prst="rect">
              <a:avLst/>
            </a:prstGeom>
            <a:noFill/>
          </p:spPr>
          <p:txBody>
            <a:bodyPr wrap="square" rtlCol="0">
              <a:spAutoFit/>
              <a:scene3d>
                <a:camera prst="orthographicFront"/>
                <a:lightRig rig="threePt" dir="t"/>
              </a:scene3d>
              <a:sp3d contourW="12700"/>
            </a:bodyPr>
            <a:lstStyle>
              <a:defPPr>
                <a:defRPr lang="en-US"/>
              </a:defPPr>
              <a:lvl1pPr algn="ctr">
                <a:defRPr sz="2800" b="1">
                  <a:solidFill>
                    <a:schemeClr val="tx1">
                      <a:lumMod val="75000"/>
                      <a:lumOff val="25000"/>
                    </a:schemeClr>
                  </a:solidFill>
                  <a:latin typeface="Century Gothic" panose="020B0502020202020204" pitchFamily="34" charset="0"/>
                </a:defRPr>
              </a:lvl1pPr>
            </a:lstStyle>
            <a:p>
              <a:pPr algn="l"/>
              <a:r>
                <a:rPr lang="zh-CN" altLang="en-US" sz="2700" dirty="0">
                  <a:latin typeface="微软雅黑"/>
                  <a:ea typeface="微软雅黑"/>
                  <a:sym typeface="微软雅黑"/>
                </a:rPr>
                <a:t>检查预习</a:t>
              </a:r>
            </a:p>
          </p:txBody>
        </p:sp>
      </p:grpSp>
      <p:pic>
        <p:nvPicPr>
          <p:cNvPr id="3" name="图片 2"/>
          <p:cNvPicPr>
            <a:picLocks noChangeAspect="1"/>
          </p:cNvPicPr>
          <p:nvPr/>
        </p:nvPicPr>
        <p:blipFill>
          <a:blip r:embed="rId17" cstate="email">
            <a:extLst>
              <a:ext uri="{28A0092B-C50C-407E-A947-70E740481C1C}">
                <a14:useLocalDpi xmlns:a14="http://schemas.microsoft.com/office/drawing/2010/main"/>
              </a:ext>
            </a:extLst>
          </a:blip>
          <a:stretch>
            <a:fillRect/>
          </a:stretch>
        </p:blipFill>
        <p:spPr>
          <a:xfrm>
            <a:off x="6624258" y="2150745"/>
            <a:ext cx="2000250" cy="2686050"/>
          </a:xfrm>
          <a:prstGeom prst="rect">
            <a:avLst/>
          </a:prstGeom>
        </p:spPr>
      </p:pic>
      <p:sp>
        <p:nvSpPr>
          <p:cNvPr id="10" name="内容占位符 1"/>
          <p:cNvSpPr txBox="1">
            <a:spLocks noChangeArrowheads="1"/>
          </p:cNvSpPr>
          <p:nvPr>
            <p:custDataLst>
              <p:tags r:id="rId1"/>
            </p:custDataLst>
          </p:nvPr>
        </p:nvSpPr>
        <p:spPr>
          <a:xfrm>
            <a:off x="524197" y="1045701"/>
            <a:ext cx="1053143" cy="365696"/>
          </a:xfrm>
          <a:prstGeom prst="rect">
            <a:avLst/>
          </a:prstGeom>
          <a:solidFill>
            <a:schemeClr val="tx1"/>
          </a:solidFill>
          <a:ln w="9525" algn="ctr">
            <a:solidFill>
              <a:schemeClr val="tx1"/>
            </a:solidFill>
            <a:miter lim="1000000"/>
          </a:ln>
        </p:spPr>
        <p:txBody>
          <a:bodyPr vert="horz" lIns="68580" tIns="34290" rIns="68580" bIns="3429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en-US" altLang="zh-CN" sz="1800" dirty="0">
                <a:solidFill>
                  <a:schemeClr val="bg1"/>
                </a:solidFill>
                <a:latin typeface="微软雅黑"/>
                <a:ea typeface="微软雅黑"/>
                <a:sym typeface="微软雅黑"/>
              </a:rPr>
              <a:t>1.</a:t>
            </a:r>
            <a:r>
              <a:rPr lang="zh-CN" altLang="en-US" sz="1800" dirty="0">
                <a:solidFill>
                  <a:schemeClr val="bg1"/>
                </a:solidFill>
                <a:latin typeface="微软雅黑"/>
                <a:ea typeface="微软雅黑"/>
                <a:sym typeface="微软雅黑"/>
              </a:rPr>
              <a:t>生字词</a:t>
            </a:r>
          </a:p>
        </p:txBody>
      </p:sp>
      <p:sp>
        <p:nvSpPr>
          <p:cNvPr id="12" name="Text Box 3"/>
          <p:cNvSpPr>
            <a:spLocks noChangeArrowheads="1"/>
          </p:cNvSpPr>
          <p:nvPr>
            <p:custDataLst>
              <p:tags r:id="rId2"/>
            </p:custDataLst>
          </p:nvPr>
        </p:nvSpPr>
        <p:spPr bwMode="auto">
          <a:xfrm>
            <a:off x="519493" y="1903334"/>
            <a:ext cx="6727031" cy="19157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nSpc>
                <a:spcPct val="200000"/>
              </a:lnSpc>
            </a:pPr>
            <a:r>
              <a:rPr lang="zh-CN" altLang="en-US" sz="1500" dirty="0">
                <a:latin typeface="微软雅黑"/>
                <a:ea typeface="微软雅黑"/>
                <a:sym typeface="微软雅黑"/>
              </a:rPr>
              <a:t> </a:t>
            </a:r>
            <a:r>
              <a:rPr lang="zh-CN" altLang="en-US" sz="1500" u="sng" dirty="0">
                <a:latin typeface="微软雅黑"/>
                <a:ea typeface="微软雅黑"/>
                <a:sym typeface="微软雅黑"/>
              </a:rPr>
              <a:t>沼</a:t>
            </a:r>
            <a:r>
              <a:rPr lang="zh-CN" altLang="en-US" sz="1500" dirty="0">
                <a:latin typeface="微软雅黑"/>
                <a:ea typeface="微软雅黑"/>
                <a:sym typeface="微软雅黑"/>
              </a:rPr>
              <a:t>泽（         ） </a:t>
            </a:r>
            <a:r>
              <a:rPr lang="zh-CN" altLang="en-US" sz="1500" u="sng" dirty="0">
                <a:latin typeface="微软雅黑"/>
                <a:ea typeface="微软雅黑"/>
                <a:sym typeface="微软雅黑"/>
              </a:rPr>
              <a:t>狩</a:t>
            </a:r>
            <a:r>
              <a:rPr lang="zh-CN" altLang="en-US" sz="1500" dirty="0">
                <a:latin typeface="微软雅黑"/>
                <a:ea typeface="微软雅黑"/>
                <a:sym typeface="微软雅黑"/>
              </a:rPr>
              <a:t>猎（         ）  环颈</a:t>
            </a:r>
            <a:r>
              <a:rPr lang="zh-CN" altLang="en-US" sz="1500" u="sng" dirty="0">
                <a:latin typeface="微软雅黑"/>
                <a:ea typeface="微软雅黑"/>
                <a:sym typeface="微软雅黑"/>
              </a:rPr>
              <a:t>雉</a:t>
            </a:r>
            <a:r>
              <a:rPr lang="zh-CN" altLang="en-US" sz="1500" dirty="0">
                <a:latin typeface="微软雅黑"/>
                <a:ea typeface="微软雅黑"/>
                <a:sym typeface="微软雅黑"/>
              </a:rPr>
              <a:t>（          ）</a:t>
            </a:r>
            <a:endParaRPr lang="en-US" altLang="zh-CN" sz="1500" dirty="0">
              <a:latin typeface="微软雅黑"/>
              <a:ea typeface="微软雅黑"/>
              <a:sym typeface="微软雅黑"/>
            </a:endParaRPr>
          </a:p>
          <a:p>
            <a:pPr>
              <a:lnSpc>
                <a:spcPct val="200000"/>
              </a:lnSpc>
            </a:pPr>
            <a:r>
              <a:rPr lang="en-US" altLang="zh-CN" sz="1500" dirty="0">
                <a:latin typeface="微软雅黑"/>
                <a:ea typeface="微软雅黑"/>
                <a:sym typeface="微软雅黑"/>
              </a:rPr>
              <a:t> </a:t>
            </a:r>
            <a:r>
              <a:rPr lang="zh-CN" altLang="en-US" sz="1500" dirty="0">
                <a:latin typeface="微软雅黑"/>
                <a:ea typeface="微软雅黑"/>
                <a:sym typeface="微软雅黑"/>
              </a:rPr>
              <a:t>香</a:t>
            </a:r>
            <a:r>
              <a:rPr lang="zh-CN" altLang="en-US" sz="1500" u="sng" dirty="0">
                <a:latin typeface="微软雅黑"/>
                <a:ea typeface="微软雅黑"/>
                <a:sym typeface="微软雅黑"/>
              </a:rPr>
              <a:t>蒲</a:t>
            </a:r>
            <a:r>
              <a:rPr lang="zh-CN" altLang="en-US" sz="1500" dirty="0">
                <a:latin typeface="微软雅黑"/>
                <a:ea typeface="微软雅黑"/>
                <a:sym typeface="微软雅黑"/>
              </a:rPr>
              <a:t>（       ） 枯</a:t>
            </a:r>
            <a:r>
              <a:rPr lang="zh-CN" altLang="en-US" sz="1500" u="sng" dirty="0">
                <a:latin typeface="微软雅黑"/>
                <a:ea typeface="微软雅黑"/>
                <a:sym typeface="微软雅黑"/>
              </a:rPr>
              <a:t>燥</a:t>
            </a:r>
            <a:r>
              <a:rPr lang="zh-CN" altLang="en-US" sz="1500" dirty="0">
                <a:latin typeface="微软雅黑"/>
                <a:ea typeface="微软雅黑"/>
                <a:sym typeface="微软雅黑"/>
              </a:rPr>
              <a:t>（        ）  沙</a:t>
            </a:r>
            <a:r>
              <a:rPr lang="zh-CN" altLang="en-US" sz="1500" u="sng" dirty="0">
                <a:latin typeface="微软雅黑"/>
                <a:ea typeface="微软雅黑"/>
                <a:sym typeface="微软雅黑"/>
              </a:rPr>
              <a:t>锥</a:t>
            </a:r>
            <a:r>
              <a:rPr lang="zh-CN" altLang="en-US" sz="1500" dirty="0">
                <a:latin typeface="微软雅黑"/>
                <a:ea typeface="微软雅黑"/>
                <a:sym typeface="微软雅黑"/>
              </a:rPr>
              <a:t>鸟（          ）</a:t>
            </a:r>
          </a:p>
          <a:p>
            <a:pPr>
              <a:lnSpc>
                <a:spcPct val="200000"/>
              </a:lnSpc>
            </a:pPr>
            <a:r>
              <a:rPr lang="zh-CN" altLang="en-US" sz="1500" dirty="0">
                <a:latin typeface="微软雅黑"/>
                <a:ea typeface="微软雅黑"/>
                <a:sym typeface="微软雅黑"/>
              </a:rPr>
              <a:t> </a:t>
            </a:r>
            <a:r>
              <a:rPr lang="zh-CN" altLang="en-US" sz="1500" u="sng" dirty="0">
                <a:latin typeface="微软雅黑"/>
                <a:ea typeface="微软雅黑"/>
                <a:sym typeface="微软雅黑"/>
              </a:rPr>
              <a:t>窥</a:t>
            </a:r>
            <a:r>
              <a:rPr lang="zh-CN" altLang="en-US" sz="1500" dirty="0">
                <a:latin typeface="微软雅黑"/>
                <a:ea typeface="微软雅黑"/>
                <a:sym typeface="微软雅黑"/>
              </a:rPr>
              <a:t>探（       ） </a:t>
            </a:r>
            <a:r>
              <a:rPr lang="zh-CN" altLang="en-US" sz="1500" u="sng" dirty="0">
                <a:latin typeface="微软雅黑"/>
                <a:ea typeface="微软雅黑"/>
                <a:sym typeface="微软雅黑"/>
              </a:rPr>
              <a:t>凋</a:t>
            </a:r>
            <a:r>
              <a:rPr lang="zh-CN" altLang="en-US" sz="1500" dirty="0">
                <a:latin typeface="微软雅黑"/>
                <a:ea typeface="微软雅黑"/>
                <a:sym typeface="微软雅黑"/>
              </a:rPr>
              <a:t>零（         ）  半</a:t>
            </a:r>
            <a:r>
              <a:rPr lang="zh-CN" altLang="en-US" sz="1500" u="sng" dirty="0">
                <a:latin typeface="微软雅黑"/>
                <a:ea typeface="微软雅黑"/>
                <a:sym typeface="微软雅黑"/>
              </a:rPr>
              <a:t>蹼鹬</a:t>
            </a:r>
            <a:r>
              <a:rPr lang="zh-CN" altLang="en-US" sz="1500" dirty="0">
                <a:latin typeface="微软雅黑"/>
                <a:ea typeface="微软雅黑"/>
                <a:sym typeface="微软雅黑"/>
              </a:rPr>
              <a:t>（             ）</a:t>
            </a:r>
          </a:p>
          <a:p>
            <a:pPr>
              <a:lnSpc>
                <a:spcPct val="200000"/>
              </a:lnSpc>
            </a:pPr>
            <a:r>
              <a:rPr lang="zh-CN" altLang="en-US" sz="1500" dirty="0">
                <a:latin typeface="微软雅黑"/>
                <a:ea typeface="微软雅黑"/>
                <a:sym typeface="微软雅黑"/>
              </a:rPr>
              <a:t> </a:t>
            </a:r>
            <a:r>
              <a:rPr lang="zh-CN" altLang="en-US" sz="1500" u="sng" dirty="0">
                <a:latin typeface="微软雅黑"/>
                <a:ea typeface="微软雅黑"/>
                <a:sym typeface="微软雅黑"/>
              </a:rPr>
              <a:t>弥</a:t>
            </a:r>
            <a:r>
              <a:rPr lang="zh-CN" altLang="en-US" sz="1500" dirty="0">
                <a:latin typeface="微软雅黑"/>
                <a:ea typeface="微软雅黑"/>
                <a:sym typeface="微软雅黑"/>
              </a:rPr>
              <a:t>漫（       ） 雾</a:t>
            </a:r>
            <a:r>
              <a:rPr lang="zh-CN" altLang="en-US" sz="1500" u="sng" dirty="0">
                <a:latin typeface="微软雅黑"/>
                <a:ea typeface="微软雅黑"/>
                <a:sym typeface="微软雅黑"/>
              </a:rPr>
              <a:t>霭</a:t>
            </a:r>
            <a:r>
              <a:rPr lang="zh-CN" altLang="en-US" sz="1500" dirty="0">
                <a:latin typeface="微软雅黑"/>
                <a:ea typeface="微软雅黑"/>
                <a:sym typeface="微软雅黑"/>
              </a:rPr>
              <a:t>（     ） </a:t>
            </a:r>
            <a:r>
              <a:rPr lang="zh-CN" altLang="en-US" sz="1500" u="sng" dirty="0">
                <a:latin typeface="微软雅黑"/>
                <a:ea typeface="微软雅黑"/>
                <a:sym typeface="微软雅黑"/>
              </a:rPr>
              <a:t>缄</a:t>
            </a:r>
            <a:r>
              <a:rPr lang="zh-CN" altLang="en-US" sz="1500" dirty="0">
                <a:latin typeface="微软雅黑"/>
                <a:ea typeface="微软雅黑"/>
                <a:sym typeface="微软雅黑"/>
              </a:rPr>
              <a:t>默（           ）</a:t>
            </a:r>
          </a:p>
        </p:txBody>
      </p:sp>
      <p:sp>
        <p:nvSpPr>
          <p:cNvPr id="13" name="Text Box 4"/>
          <p:cNvSpPr/>
          <p:nvPr>
            <p:custDataLst>
              <p:tags r:id="rId3"/>
            </p:custDataLst>
          </p:nvPr>
        </p:nvSpPr>
        <p:spPr>
          <a:xfrm>
            <a:off x="1163621" y="2017633"/>
            <a:ext cx="857250" cy="300038"/>
          </a:xfrm>
          <a:prstGeom prst="rect">
            <a:avLst/>
          </a:prstGeom>
          <a:noFill/>
          <a:ln>
            <a:noFill/>
            <a:miter lim="800000"/>
          </a:ln>
        </p:spPr>
        <p:txBody>
          <a:bodyPr lIns="68580" tIns="34290" rIns="68580" bIns="34290">
            <a:spAutoFit/>
          </a:bodyPr>
          <a:lstStyle>
            <a:defPPr>
              <a:defRPr lang="zh-CN"/>
            </a:defPPr>
            <a:lvl1pPr marL="0" indent="0" algn="l" defTabSz="914400" rtl="0" eaLnBrk="0" fontAlgn="base" hangingPunct="0">
              <a:lnSpc>
                <a:spcPct val="100000"/>
              </a:lnSpc>
              <a:spcBef>
                <a:spcPct val="0"/>
              </a:spcBef>
              <a:spcAft>
                <a:spcPct val="0"/>
              </a:spcAft>
              <a:buClrTx/>
              <a:buSzTx/>
              <a:buFontTx/>
              <a:buNone/>
              <a:defRPr lang="zh-CN" altLang="en-US" sz="1800" b="0" i="0" u="none" baseline="0">
                <a:solidFill>
                  <a:schemeClr val="tx1"/>
                </a:solidFill>
                <a:latin typeface="Calibri" panose="020F0502020204030204" pitchFamily="34" charset="0"/>
                <a:ea typeface="宋体" panose="02010600030101010101" pitchFamily="2" charset="-122"/>
              </a:defRPr>
            </a:lvl1pPr>
            <a:lvl2pPr marL="457200" indent="0" algn="l" defTabSz="914400" rtl="0" eaLnBrk="0" fontAlgn="base" hangingPunct="0">
              <a:lnSpc>
                <a:spcPct val="100000"/>
              </a:lnSpc>
              <a:spcBef>
                <a:spcPct val="0"/>
              </a:spcBef>
              <a:spcAft>
                <a:spcPct val="0"/>
              </a:spcAft>
              <a:buClrTx/>
              <a:buSzTx/>
              <a:buFontTx/>
              <a:buNone/>
              <a:defRPr lang="zh-CN" altLang="en-US" sz="1800" b="0" i="0" u="none" baseline="0">
                <a:solidFill>
                  <a:schemeClr val="tx1"/>
                </a:solidFill>
                <a:latin typeface="Calibri" panose="020F0502020204030204" pitchFamily="34" charset="0"/>
                <a:ea typeface="宋体" panose="02010600030101010101" pitchFamily="2" charset="-122"/>
              </a:defRPr>
            </a:lvl2pPr>
            <a:lvl3pPr marL="914400" indent="0" algn="l" defTabSz="914400" rtl="0" eaLnBrk="0" fontAlgn="base" hangingPunct="0">
              <a:lnSpc>
                <a:spcPct val="100000"/>
              </a:lnSpc>
              <a:spcBef>
                <a:spcPct val="0"/>
              </a:spcBef>
              <a:spcAft>
                <a:spcPct val="0"/>
              </a:spcAft>
              <a:buClrTx/>
              <a:buSzTx/>
              <a:buFontTx/>
              <a:buNone/>
              <a:defRPr lang="zh-CN" altLang="en-US" sz="1800" b="0" i="0" u="none" baseline="0">
                <a:solidFill>
                  <a:schemeClr val="tx1"/>
                </a:solidFill>
                <a:latin typeface="Calibri" panose="020F0502020204030204" pitchFamily="34" charset="0"/>
                <a:ea typeface="宋体" panose="02010600030101010101" pitchFamily="2" charset="-122"/>
              </a:defRPr>
            </a:lvl3pPr>
            <a:lvl4pPr marL="1371600" indent="0" algn="l" defTabSz="914400" rtl="0" eaLnBrk="0" fontAlgn="base" hangingPunct="0">
              <a:lnSpc>
                <a:spcPct val="100000"/>
              </a:lnSpc>
              <a:spcBef>
                <a:spcPct val="0"/>
              </a:spcBef>
              <a:spcAft>
                <a:spcPct val="0"/>
              </a:spcAft>
              <a:buClrTx/>
              <a:buSzTx/>
              <a:buFontTx/>
              <a:buNone/>
              <a:defRPr lang="zh-CN" altLang="en-US" sz="1800" b="0" i="0" u="none" baseline="0">
                <a:solidFill>
                  <a:schemeClr val="tx1"/>
                </a:solidFill>
                <a:latin typeface="Calibri" panose="020F0502020204030204" pitchFamily="34" charset="0"/>
                <a:ea typeface="宋体" panose="02010600030101010101" pitchFamily="2" charset="-122"/>
              </a:defRPr>
            </a:lvl4pPr>
            <a:lvl5pPr marL="1828800" indent="0" algn="l" defTabSz="914400" rtl="0" eaLnBrk="0" fontAlgn="base" hangingPunct="0">
              <a:lnSpc>
                <a:spcPct val="100000"/>
              </a:lnSpc>
              <a:spcBef>
                <a:spcPct val="0"/>
              </a:spcBef>
              <a:spcAft>
                <a:spcPct val="0"/>
              </a:spcAft>
              <a:buClrTx/>
              <a:buSzTx/>
              <a:buFontTx/>
              <a:buNone/>
              <a:defRPr lang="zh-CN" altLang="en-US" sz="1800" b="0" i="0" u="none" baseline="0">
                <a:solidFill>
                  <a:schemeClr val="tx1"/>
                </a:solidFill>
                <a:latin typeface="Calibri" panose="020F0502020204030204" pitchFamily="34" charset="0"/>
                <a:ea typeface="宋体" panose="02010600030101010101" pitchFamily="2" charset="-122"/>
              </a:defRPr>
            </a:lvl5pPr>
          </a:lstStyle>
          <a:p>
            <a:pPr eaLnBrk="1" hangingPunct="1"/>
            <a:r>
              <a:rPr lang="en-US" altLang="zh-CN" sz="1500" dirty="0" err="1">
                <a:ln w="9525" cap="flat" cmpd="sng" algn="ctr">
                  <a:noFill/>
                  <a:prstDash val="solid"/>
                  <a:round/>
                  <a:headEnd type="none" w="med" len="med"/>
                  <a:tailEnd type="none" w="med" len="med"/>
                </a:ln>
                <a:solidFill>
                  <a:srgbClr val="FF0000"/>
                </a:solidFill>
                <a:latin typeface="微软雅黑"/>
                <a:ea typeface="微软雅黑"/>
                <a:sym typeface="微软雅黑"/>
              </a:rPr>
              <a:t>zhǎo</a:t>
            </a:r>
            <a:endParaRPr sz="1500" dirty="0">
              <a:solidFill>
                <a:srgbClr val="FF0000"/>
              </a:solidFill>
              <a:latin typeface="微软雅黑"/>
              <a:ea typeface="微软雅黑"/>
              <a:sym typeface="微软雅黑"/>
            </a:endParaRPr>
          </a:p>
        </p:txBody>
      </p:sp>
      <p:sp>
        <p:nvSpPr>
          <p:cNvPr id="14" name="Text Box 5"/>
          <p:cNvSpPr/>
          <p:nvPr>
            <p:custDataLst>
              <p:tags r:id="rId4"/>
            </p:custDataLst>
          </p:nvPr>
        </p:nvSpPr>
        <p:spPr>
          <a:xfrm>
            <a:off x="3865743" y="2509837"/>
            <a:ext cx="810816" cy="300038"/>
          </a:xfrm>
          <a:prstGeom prst="rect">
            <a:avLst/>
          </a:prstGeom>
          <a:noFill/>
          <a:ln>
            <a:noFill/>
            <a:miter lim="800000"/>
          </a:ln>
        </p:spPr>
        <p:txBody>
          <a:bodyPr lIns="68580" tIns="34290" rIns="68580" bIns="34290">
            <a:spAutoFit/>
          </a:bodyPr>
          <a:lstStyle>
            <a:defPPr>
              <a:defRPr lang="zh-CN"/>
            </a:defPPr>
            <a:lvl1pPr marL="0" indent="0" algn="l" defTabSz="914400" rtl="0" eaLnBrk="0" fontAlgn="base" hangingPunct="0">
              <a:lnSpc>
                <a:spcPct val="100000"/>
              </a:lnSpc>
              <a:spcBef>
                <a:spcPct val="0"/>
              </a:spcBef>
              <a:spcAft>
                <a:spcPct val="0"/>
              </a:spcAft>
              <a:buClrTx/>
              <a:buSzTx/>
              <a:buFontTx/>
              <a:buNone/>
              <a:defRPr lang="zh-CN" altLang="en-US" sz="1800" b="0" i="0" u="none" baseline="0">
                <a:solidFill>
                  <a:schemeClr val="tx1"/>
                </a:solidFill>
                <a:latin typeface="Calibri" panose="020F0502020204030204" pitchFamily="34" charset="0"/>
                <a:ea typeface="宋体" panose="02010600030101010101" pitchFamily="2" charset="-122"/>
              </a:defRPr>
            </a:lvl1pPr>
            <a:lvl2pPr marL="457200" indent="0" algn="l" defTabSz="914400" rtl="0" eaLnBrk="0" fontAlgn="base" hangingPunct="0">
              <a:lnSpc>
                <a:spcPct val="100000"/>
              </a:lnSpc>
              <a:spcBef>
                <a:spcPct val="0"/>
              </a:spcBef>
              <a:spcAft>
                <a:spcPct val="0"/>
              </a:spcAft>
              <a:buClrTx/>
              <a:buSzTx/>
              <a:buFontTx/>
              <a:buNone/>
              <a:defRPr lang="zh-CN" altLang="en-US" sz="1800" b="0" i="0" u="none" baseline="0">
                <a:solidFill>
                  <a:schemeClr val="tx1"/>
                </a:solidFill>
                <a:latin typeface="Calibri" panose="020F0502020204030204" pitchFamily="34" charset="0"/>
                <a:ea typeface="宋体" panose="02010600030101010101" pitchFamily="2" charset="-122"/>
              </a:defRPr>
            </a:lvl2pPr>
            <a:lvl3pPr marL="914400" indent="0" algn="l" defTabSz="914400" rtl="0" eaLnBrk="0" fontAlgn="base" hangingPunct="0">
              <a:lnSpc>
                <a:spcPct val="100000"/>
              </a:lnSpc>
              <a:spcBef>
                <a:spcPct val="0"/>
              </a:spcBef>
              <a:spcAft>
                <a:spcPct val="0"/>
              </a:spcAft>
              <a:buClrTx/>
              <a:buSzTx/>
              <a:buFontTx/>
              <a:buNone/>
              <a:defRPr lang="zh-CN" altLang="en-US" sz="1800" b="0" i="0" u="none" baseline="0">
                <a:solidFill>
                  <a:schemeClr val="tx1"/>
                </a:solidFill>
                <a:latin typeface="Calibri" panose="020F0502020204030204" pitchFamily="34" charset="0"/>
                <a:ea typeface="宋体" panose="02010600030101010101" pitchFamily="2" charset="-122"/>
              </a:defRPr>
            </a:lvl3pPr>
            <a:lvl4pPr marL="1371600" indent="0" algn="l" defTabSz="914400" rtl="0" eaLnBrk="0" fontAlgn="base" hangingPunct="0">
              <a:lnSpc>
                <a:spcPct val="100000"/>
              </a:lnSpc>
              <a:spcBef>
                <a:spcPct val="0"/>
              </a:spcBef>
              <a:spcAft>
                <a:spcPct val="0"/>
              </a:spcAft>
              <a:buClrTx/>
              <a:buSzTx/>
              <a:buFontTx/>
              <a:buNone/>
              <a:defRPr lang="zh-CN" altLang="en-US" sz="1800" b="0" i="0" u="none" baseline="0">
                <a:solidFill>
                  <a:schemeClr val="tx1"/>
                </a:solidFill>
                <a:latin typeface="Calibri" panose="020F0502020204030204" pitchFamily="34" charset="0"/>
                <a:ea typeface="宋体" panose="02010600030101010101" pitchFamily="2" charset="-122"/>
              </a:defRPr>
            </a:lvl4pPr>
            <a:lvl5pPr marL="1828800" indent="0" algn="l" defTabSz="914400" rtl="0" eaLnBrk="0" fontAlgn="base" hangingPunct="0">
              <a:lnSpc>
                <a:spcPct val="100000"/>
              </a:lnSpc>
              <a:spcBef>
                <a:spcPct val="0"/>
              </a:spcBef>
              <a:spcAft>
                <a:spcPct val="0"/>
              </a:spcAft>
              <a:buClrTx/>
              <a:buSzTx/>
              <a:buFontTx/>
              <a:buNone/>
              <a:defRPr lang="zh-CN" altLang="en-US" sz="1800" b="0" i="0" u="none" baseline="0">
                <a:solidFill>
                  <a:schemeClr val="tx1"/>
                </a:solidFill>
                <a:latin typeface="Calibri" panose="020F0502020204030204" pitchFamily="34" charset="0"/>
                <a:ea typeface="宋体" panose="02010600030101010101" pitchFamily="2" charset="-122"/>
              </a:defRPr>
            </a:lvl5pPr>
          </a:lstStyle>
          <a:p>
            <a:pPr eaLnBrk="1" hangingPunct="1"/>
            <a:r>
              <a:rPr lang="en-US" altLang="zh-CN" sz="1500" dirty="0" err="1">
                <a:ln w="9525" cap="flat" cmpd="sng" algn="ctr">
                  <a:noFill/>
                  <a:prstDash val="solid"/>
                  <a:round/>
                  <a:headEnd type="none" w="med" len="med"/>
                  <a:tailEnd type="none" w="med" len="med"/>
                </a:ln>
                <a:solidFill>
                  <a:srgbClr val="FF0000"/>
                </a:solidFill>
                <a:latin typeface="微软雅黑"/>
                <a:ea typeface="微软雅黑"/>
                <a:sym typeface="微软雅黑"/>
              </a:rPr>
              <a:t>zhuī</a:t>
            </a:r>
            <a:endParaRPr sz="1500" dirty="0">
              <a:solidFill>
                <a:srgbClr val="FF0000"/>
              </a:solidFill>
              <a:latin typeface="微软雅黑"/>
              <a:ea typeface="微软雅黑"/>
              <a:sym typeface="微软雅黑"/>
            </a:endParaRPr>
          </a:p>
        </p:txBody>
      </p:sp>
      <p:sp>
        <p:nvSpPr>
          <p:cNvPr id="15" name="Text Box 6"/>
          <p:cNvSpPr/>
          <p:nvPr>
            <p:custDataLst>
              <p:tags r:id="rId5"/>
            </p:custDataLst>
          </p:nvPr>
        </p:nvSpPr>
        <p:spPr>
          <a:xfrm>
            <a:off x="1032010" y="2505718"/>
            <a:ext cx="746522" cy="300038"/>
          </a:xfrm>
          <a:prstGeom prst="rect">
            <a:avLst/>
          </a:prstGeom>
          <a:noFill/>
          <a:ln>
            <a:noFill/>
            <a:miter lim="800000"/>
          </a:ln>
        </p:spPr>
        <p:txBody>
          <a:bodyPr lIns="68580" tIns="34290" rIns="68580" bIns="34290">
            <a:spAutoFit/>
          </a:bodyPr>
          <a:lstStyle>
            <a:defPPr>
              <a:defRPr lang="zh-CN"/>
            </a:defPPr>
            <a:lvl1pPr marL="0" indent="0" algn="l" defTabSz="914400" rtl="0" eaLnBrk="0" fontAlgn="base" hangingPunct="0">
              <a:lnSpc>
                <a:spcPct val="100000"/>
              </a:lnSpc>
              <a:spcBef>
                <a:spcPct val="0"/>
              </a:spcBef>
              <a:spcAft>
                <a:spcPct val="0"/>
              </a:spcAft>
              <a:buClrTx/>
              <a:buSzTx/>
              <a:buFontTx/>
              <a:buNone/>
              <a:defRPr lang="zh-CN" altLang="en-US" sz="1800" b="0" i="0" u="none" baseline="0">
                <a:solidFill>
                  <a:schemeClr val="tx1"/>
                </a:solidFill>
                <a:latin typeface="Calibri" panose="020F0502020204030204" pitchFamily="34" charset="0"/>
                <a:ea typeface="宋体" panose="02010600030101010101" pitchFamily="2" charset="-122"/>
              </a:defRPr>
            </a:lvl1pPr>
            <a:lvl2pPr marL="457200" indent="0" algn="l" defTabSz="914400" rtl="0" eaLnBrk="0" fontAlgn="base" hangingPunct="0">
              <a:lnSpc>
                <a:spcPct val="100000"/>
              </a:lnSpc>
              <a:spcBef>
                <a:spcPct val="0"/>
              </a:spcBef>
              <a:spcAft>
                <a:spcPct val="0"/>
              </a:spcAft>
              <a:buClrTx/>
              <a:buSzTx/>
              <a:buFontTx/>
              <a:buNone/>
              <a:defRPr lang="zh-CN" altLang="en-US" sz="1800" b="0" i="0" u="none" baseline="0">
                <a:solidFill>
                  <a:schemeClr val="tx1"/>
                </a:solidFill>
                <a:latin typeface="Calibri" panose="020F0502020204030204" pitchFamily="34" charset="0"/>
                <a:ea typeface="宋体" panose="02010600030101010101" pitchFamily="2" charset="-122"/>
              </a:defRPr>
            </a:lvl2pPr>
            <a:lvl3pPr marL="914400" indent="0" algn="l" defTabSz="914400" rtl="0" eaLnBrk="0" fontAlgn="base" hangingPunct="0">
              <a:lnSpc>
                <a:spcPct val="100000"/>
              </a:lnSpc>
              <a:spcBef>
                <a:spcPct val="0"/>
              </a:spcBef>
              <a:spcAft>
                <a:spcPct val="0"/>
              </a:spcAft>
              <a:buClrTx/>
              <a:buSzTx/>
              <a:buFontTx/>
              <a:buNone/>
              <a:defRPr lang="zh-CN" altLang="en-US" sz="1800" b="0" i="0" u="none" baseline="0">
                <a:solidFill>
                  <a:schemeClr val="tx1"/>
                </a:solidFill>
                <a:latin typeface="Calibri" panose="020F0502020204030204" pitchFamily="34" charset="0"/>
                <a:ea typeface="宋体" panose="02010600030101010101" pitchFamily="2" charset="-122"/>
              </a:defRPr>
            </a:lvl3pPr>
            <a:lvl4pPr marL="1371600" indent="0" algn="l" defTabSz="914400" rtl="0" eaLnBrk="0" fontAlgn="base" hangingPunct="0">
              <a:lnSpc>
                <a:spcPct val="100000"/>
              </a:lnSpc>
              <a:spcBef>
                <a:spcPct val="0"/>
              </a:spcBef>
              <a:spcAft>
                <a:spcPct val="0"/>
              </a:spcAft>
              <a:buClrTx/>
              <a:buSzTx/>
              <a:buFontTx/>
              <a:buNone/>
              <a:defRPr lang="zh-CN" altLang="en-US" sz="1800" b="0" i="0" u="none" baseline="0">
                <a:solidFill>
                  <a:schemeClr val="tx1"/>
                </a:solidFill>
                <a:latin typeface="Calibri" panose="020F0502020204030204" pitchFamily="34" charset="0"/>
                <a:ea typeface="宋体" panose="02010600030101010101" pitchFamily="2" charset="-122"/>
              </a:defRPr>
            </a:lvl4pPr>
            <a:lvl5pPr marL="1828800" indent="0" algn="l" defTabSz="914400" rtl="0" eaLnBrk="0" fontAlgn="base" hangingPunct="0">
              <a:lnSpc>
                <a:spcPct val="100000"/>
              </a:lnSpc>
              <a:spcBef>
                <a:spcPct val="0"/>
              </a:spcBef>
              <a:spcAft>
                <a:spcPct val="0"/>
              </a:spcAft>
              <a:buClrTx/>
              <a:buSzTx/>
              <a:buFontTx/>
              <a:buNone/>
              <a:defRPr lang="zh-CN" altLang="en-US" sz="1800" b="0" i="0" u="none" baseline="0">
                <a:solidFill>
                  <a:schemeClr val="tx1"/>
                </a:solidFill>
                <a:latin typeface="Calibri" panose="020F0502020204030204" pitchFamily="34" charset="0"/>
                <a:ea typeface="宋体" panose="02010600030101010101" pitchFamily="2" charset="-122"/>
              </a:defRPr>
            </a:lvl5pPr>
          </a:lstStyle>
          <a:p>
            <a:pPr algn="ctr" eaLnBrk="1" hangingPunct="1"/>
            <a:r>
              <a:rPr lang="en-US" altLang="zh-CN" sz="1500" dirty="0" err="1">
                <a:ln w="9525" cap="flat" cmpd="sng" algn="ctr">
                  <a:noFill/>
                  <a:prstDash val="solid"/>
                  <a:round/>
                  <a:headEnd type="none" w="med" len="med"/>
                  <a:tailEnd type="none" w="med" len="med"/>
                </a:ln>
                <a:solidFill>
                  <a:srgbClr val="FF0000"/>
                </a:solidFill>
                <a:latin typeface="微软雅黑"/>
                <a:ea typeface="微软雅黑"/>
                <a:sym typeface="微软雅黑"/>
              </a:rPr>
              <a:t>pú</a:t>
            </a:r>
            <a:endParaRPr sz="1500" dirty="0">
              <a:solidFill>
                <a:srgbClr val="FF0000"/>
              </a:solidFill>
              <a:latin typeface="微软雅黑"/>
              <a:ea typeface="微软雅黑"/>
              <a:sym typeface="微软雅黑"/>
            </a:endParaRPr>
          </a:p>
        </p:txBody>
      </p:sp>
      <p:sp>
        <p:nvSpPr>
          <p:cNvPr id="16" name="Text Box 11"/>
          <p:cNvSpPr/>
          <p:nvPr>
            <p:custDataLst>
              <p:tags r:id="rId6"/>
            </p:custDataLst>
          </p:nvPr>
        </p:nvSpPr>
        <p:spPr>
          <a:xfrm>
            <a:off x="2463329" y="2046328"/>
            <a:ext cx="819150" cy="300038"/>
          </a:xfrm>
          <a:prstGeom prst="rect">
            <a:avLst/>
          </a:prstGeom>
          <a:noFill/>
          <a:ln>
            <a:noFill/>
            <a:miter lim="800000"/>
          </a:ln>
        </p:spPr>
        <p:txBody>
          <a:bodyPr lIns="68580" tIns="34290" rIns="68580" bIns="34290">
            <a:spAutoFit/>
          </a:bodyPr>
          <a:lstStyle/>
          <a:p>
            <a:r>
              <a:rPr lang="en-US" altLang="zh-CN" sz="1500" dirty="0" err="1">
                <a:solidFill>
                  <a:srgbClr val="FF0000"/>
                </a:solidFill>
                <a:latin typeface="微软雅黑"/>
                <a:ea typeface="微软雅黑"/>
                <a:sym typeface="微软雅黑"/>
              </a:rPr>
              <a:t>shòu</a:t>
            </a:r>
            <a:endParaRPr lang="zh-CN" altLang="en-US" sz="1500" dirty="0">
              <a:solidFill>
                <a:srgbClr val="FF0000"/>
              </a:solidFill>
              <a:latin typeface="微软雅黑"/>
              <a:ea typeface="微软雅黑"/>
              <a:sym typeface="微软雅黑"/>
            </a:endParaRPr>
          </a:p>
        </p:txBody>
      </p:sp>
      <p:sp>
        <p:nvSpPr>
          <p:cNvPr id="17" name="Text Box 12"/>
          <p:cNvSpPr/>
          <p:nvPr>
            <p:custDataLst>
              <p:tags r:id="rId7"/>
            </p:custDataLst>
          </p:nvPr>
        </p:nvSpPr>
        <p:spPr>
          <a:xfrm>
            <a:off x="1188170" y="2966181"/>
            <a:ext cx="412613" cy="300082"/>
          </a:xfrm>
          <a:prstGeom prst="rect">
            <a:avLst/>
          </a:prstGeom>
          <a:noFill/>
          <a:ln>
            <a:noFill/>
            <a:miter lim="800000"/>
          </a:ln>
        </p:spPr>
        <p:txBody>
          <a:bodyPr wrap="none" lIns="68580" tIns="34290" rIns="68580" bIns="34290">
            <a:spAutoFit/>
          </a:bodyPr>
          <a:lstStyle>
            <a:defPPr>
              <a:defRPr lang="zh-CN"/>
            </a:defPPr>
            <a:lvl1pPr marL="0" indent="0" algn="l" defTabSz="914400" rtl="0" eaLnBrk="0" fontAlgn="base" hangingPunct="0">
              <a:lnSpc>
                <a:spcPct val="100000"/>
              </a:lnSpc>
              <a:spcBef>
                <a:spcPct val="0"/>
              </a:spcBef>
              <a:spcAft>
                <a:spcPct val="0"/>
              </a:spcAft>
              <a:buClrTx/>
              <a:buSzTx/>
              <a:buFontTx/>
              <a:buNone/>
              <a:defRPr lang="zh-CN" altLang="en-US" sz="1800" b="0" i="0" u="none" baseline="0">
                <a:solidFill>
                  <a:schemeClr val="tx1"/>
                </a:solidFill>
                <a:latin typeface="Calibri" panose="020F0502020204030204" pitchFamily="34" charset="0"/>
                <a:ea typeface="宋体" panose="02010600030101010101" pitchFamily="2" charset="-122"/>
              </a:defRPr>
            </a:lvl1pPr>
            <a:lvl2pPr marL="457200" indent="0" algn="l" defTabSz="914400" rtl="0" eaLnBrk="0" fontAlgn="base" hangingPunct="0">
              <a:lnSpc>
                <a:spcPct val="100000"/>
              </a:lnSpc>
              <a:spcBef>
                <a:spcPct val="0"/>
              </a:spcBef>
              <a:spcAft>
                <a:spcPct val="0"/>
              </a:spcAft>
              <a:buClrTx/>
              <a:buSzTx/>
              <a:buFontTx/>
              <a:buNone/>
              <a:defRPr lang="zh-CN" altLang="en-US" sz="1800" b="0" i="0" u="none" baseline="0">
                <a:solidFill>
                  <a:schemeClr val="tx1"/>
                </a:solidFill>
                <a:latin typeface="Calibri" panose="020F0502020204030204" pitchFamily="34" charset="0"/>
                <a:ea typeface="宋体" panose="02010600030101010101" pitchFamily="2" charset="-122"/>
              </a:defRPr>
            </a:lvl2pPr>
            <a:lvl3pPr marL="914400" indent="0" algn="l" defTabSz="914400" rtl="0" eaLnBrk="0" fontAlgn="base" hangingPunct="0">
              <a:lnSpc>
                <a:spcPct val="100000"/>
              </a:lnSpc>
              <a:spcBef>
                <a:spcPct val="0"/>
              </a:spcBef>
              <a:spcAft>
                <a:spcPct val="0"/>
              </a:spcAft>
              <a:buClrTx/>
              <a:buSzTx/>
              <a:buFontTx/>
              <a:buNone/>
              <a:defRPr lang="zh-CN" altLang="en-US" sz="1800" b="0" i="0" u="none" baseline="0">
                <a:solidFill>
                  <a:schemeClr val="tx1"/>
                </a:solidFill>
                <a:latin typeface="Calibri" panose="020F0502020204030204" pitchFamily="34" charset="0"/>
                <a:ea typeface="宋体" panose="02010600030101010101" pitchFamily="2" charset="-122"/>
              </a:defRPr>
            </a:lvl3pPr>
            <a:lvl4pPr marL="1371600" indent="0" algn="l" defTabSz="914400" rtl="0" eaLnBrk="0" fontAlgn="base" hangingPunct="0">
              <a:lnSpc>
                <a:spcPct val="100000"/>
              </a:lnSpc>
              <a:spcBef>
                <a:spcPct val="0"/>
              </a:spcBef>
              <a:spcAft>
                <a:spcPct val="0"/>
              </a:spcAft>
              <a:buClrTx/>
              <a:buSzTx/>
              <a:buFontTx/>
              <a:buNone/>
              <a:defRPr lang="zh-CN" altLang="en-US" sz="1800" b="0" i="0" u="none" baseline="0">
                <a:solidFill>
                  <a:schemeClr val="tx1"/>
                </a:solidFill>
                <a:latin typeface="Calibri" panose="020F0502020204030204" pitchFamily="34" charset="0"/>
                <a:ea typeface="宋体" panose="02010600030101010101" pitchFamily="2" charset="-122"/>
              </a:defRPr>
            </a:lvl4pPr>
            <a:lvl5pPr marL="1828800" indent="0" algn="l" defTabSz="914400" rtl="0" eaLnBrk="0" fontAlgn="base" hangingPunct="0">
              <a:lnSpc>
                <a:spcPct val="100000"/>
              </a:lnSpc>
              <a:spcBef>
                <a:spcPct val="0"/>
              </a:spcBef>
              <a:spcAft>
                <a:spcPct val="0"/>
              </a:spcAft>
              <a:buClrTx/>
              <a:buSzTx/>
              <a:buFontTx/>
              <a:buNone/>
              <a:defRPr lang="zh-CN" altLang="en-US" sz="1800" b="0" i="0" u="none" baseline="0">
                <a:solidFill>
                  <a:schemeClr val="tx1"/>
                </a:solidFill>
                <a:latin typeface="Calibri" panose="020F0502020204030204" pitchFamily="34" charset="0"/>
                <a:ea typeface="宋体" panose="02010600030101010101" pitchFamily="2" charset="-122"/>
              </a:defRPr>
            </a:lvl5pPr>
          </a:lstStyle>
          <a:p>
            <a:pPr eaLnBrk="1" hangingPunct="1"/>
            <a:r>
              <a:rPr lang="en-US" altLang="zh-CN" sz="1500" dirty="0" err="1">
                <a:ln w="9525" cap="flat" cmpd="sng" algn="ctr">
                  <a:noFill/>
                  <a:prstDash val="solid"/>
                  <a:round/>
                  <a:headEnd type="none" w="med" len="med"/>
                  <a:tailEnd type="none" w="med" len="med"/>
                </a:ln>
                <a:solidFill>
                  <a:srgbClr val="FF0000"/>
                </a:solidFill>
                <a:latin typeface="微软雅黑"/>
                <a:ea typeface="微软雅黑"/>
                <a:sym typeface="微软雅黑"/>
              </a:rPr>
              <a:t>kuī</a:t>
            </a:r>
            <a:endParaRPr sz="1500" dirty="0">
              <a:solidFill>
                <a:srgbClr val="FF0000"/>
              </a:solidFill>
              <a:latin typeface="微软雅黑"/>
              <a:ea typeface="微软雅黑"/>
              <a:sym typeface="微软雅黑"/>
            </a:endParaRPr>
          </a:p>
        </p:txBody>
      </p:sp>
      <p:sp>
        <p:nvSpPr>
          <p:cNvPr id="18" name="Text Box 13"/>
          <p:cNvSpPr/>
          <p:nvPr>
            <p:custDataLst>
              <p:tags r:id="rId8"/>
            </p:custDataLst>
          </p:nvPr>
        </p:nvSpPr>
        <p:spPr>
          <a:xfrm>
            <a:off x="2383558" y="2967790"/>
            <a:ext cx="540854" cy="300082"/>
          </a:xfrm>
          <a:prstGeom prst="rect">
            <a:avLst/>
          </a:prstGeom>
          <a:noFill/>
          <a:ln>
            <a:noFill/>
            <a:miter lim="800000"/>
          </a:ln>
        </p:spPr>
        <p:txBody>
          <a:bodyPr wrap="none" lIns="68580" tIns="34290" rIns="68580" bIns="34290">
            <a:spAutoFit/>
          </a:bodyPr>
          <a:lstStyle>
            <a:defPPr>
              <a:defRPr lang="zh-CN"/>
            </a:defPPr>
            <a:lvl1pPr marL="0" indent="0" algn="l" defTabSz="914400" rtl="0" eaLnBrk="0" fontAlgn="base" hangingPunct="0">
              <a:lnSpc>
                <a:spcPct val="100000"/>
              </a:lnSpc>
              <a:spcBef>
                <a:spcPct val="0"/>
              </a:spcBef>
              <a:spcAft>
                <a:spcPct val="0"/>
              </a:spcAft>
              <a:buClrTx/>
              <a:buSzTx/>
              <a:buFontTx/>
              <a:buNone/>
              <a:defRPr lang="zh-CN" altLang="en-US" sz="1800" b="0" i="0" u="none" baseline="0">
                <a:solidFill>
                  <a:schemeClr val="tx1"/>
                </a:solidFill>
                <a:latin typeface="Calibri" panose="020F0502020204030204" pitchFamily="34" charset="0"/>
                <a:ea typeface="宋体" panose="02010600030101010101" pitchFamily="2" charset="-122"/>
              </a:defRPr>
            </a:lvl1pPr>
            <a:lvl2pPr marL="457200" indent="0" algn="l" defTabSz="914400" rtl="0" eaLnBrk="0" fontAlgn="base" hangingPunct="0">
              <a:lnSpc>
                <a:spcPct val="100000"/>
              </a:lnSpc>
              <a:spcBef>
                <a:spcPct val="0"/>
              </a:spcBef>
              <a:spcAft>
                <a:spcPct val="0"/>
              </a:spcAft>
              <a:buClrTx/>
              <a:buSzTx/>
              <a:buFontTx/>
              <a:buNone/>
              <a:defRPr lang="zh-CN" altLang="en-US" sz="1800" b="0" i="0" u="none" baseline="0">
                <a:solidFill>
                  <a:schemeClr val="tx1"/>
                </a:solidFill>
                <a:latin typeface="Calibri" panose="020F0502020204030204" pitchFamily="34" charset="0"/>
                <a:ea typeface="宋体" panose="02010600030101010101" pitchFamily="2" charset="-122"/>
              </a:defRPr>
            </a:lvl2pPr>
            <a:lvl3pPr marL="914400" indent="0" algn="l" defTabSz="914400" rtl="0" eaLnBrk="0" fontAlgn="base" hangingPunct="0">
              <a:lnSpc>
                <a:spcPct val="100000"/>
              </a:lnSpc>
              <a:spcBef>
                <a:spcPct val="0"/>
              </a:spcBef>
              <a:spcAft>
                <a:spcPct val="0"/>
              </a:spcAft>
              <a:buClrTx/>
              <a:buSzTx/>
              <a:buFontTx/>
              <a:buNone/>
              <a:defRPr lang="zh-CN" altLang="en-US" sz="1800" b="0" i="0" u="none" baseline="0">
                <a:solidFill>
                  <a:schemeClr val="tx1"/>
                </a:solidFill>
                <a:latin typeface="Calibri" panose="020F0502020204030204" pitchFamily="34" charset="0"/>
                <a:ea typeface="宋体" panose="02010600030101010101" pitchFamily="2" charset="-122"/>
              </a:defRPr>
            </a:lvl3pPr>
            <a:lvl4pPr marL="1371600" indent="0" algn="l" defTabSz="914400" rtl="0" eaLnBrk="0" fontAlgn="base" hangingPunct="0">
              <a:lnSpc>
                <a:spcPct val="100000"/>
              </a:lnSpc>
              <a:spcBef>
                <a:spcPct val="0"/>
              </a:spcBef>
              <a:spcAft>
                <a:spcPct val="0"/>
              </a:spcAft>
              <a:buClrTx/>
              <a:buSzTx/>
              <a:buFontTx/>
              <a:buNone/>
              <a:defRPr lang="zh-CN" altLang="en-US" sz="1800" b="0" i="0" u="none" baseline="0">
                <a:solidFill>
                  <a:schemeClr val="tx1"/>
                </a:solidFill>
                <a:latin typeface="Calibri" panose="020F0502020204030204" pitchFamily="34" charset="0"/>
                <a:ea typeface="宋体" panose="02010600030101010101" pitchFamily="2" charset="-122"/>
              </a:defRPr>
            </a:lvl4pPr>
            <a:lvl5pPr marL="1828800" indent="0" algn="l" defTabSz="914400" rtl="0" eaLnBrk="0" fontAlgn="base" hangingPunct="0">
              <a:lnSpc>
                <a:spcPct val="100000"/>
              </a:lnSpc>
              <a:spcBef>
                <a:spcPct val="0"/>
              </a:spcBef>
              <a:spcAft>
                <a:spcPct val="0"/>
              </a:spcAft>
              <a:buClrTx/>
              <a:buSzTx/>
              <a:buFontTx/>
              <a:buNone/>
              <a:defRPr lang="zh-CN" altLang="en-US" sz="1800" b="0" i="0" u="none" baseline="0">
                <a:solidFill>
                  <a:schemeClr val="tx1"/>
                </a:solidFill>
                <a:latin typeface="Calibri" panose="020F0502020204030204" pitchFamily="34" charset="0"/>
                <a:ea typeface="宋体" panose="02010600030101010101" pitchFamily="2" charset="-122"/>
              </a:defRPr>
            </a:lvl5pPr>
          </a:lstStyle>
          <a:p>
            <a:pPr eaLnBrk="1" hangingPunct="1"/>
            <a:r>
              <a:rPr lang="en-US" altLang="zh-CN" sz="1500" dirty="0" err="1">
                <a:ln w="9525" cap="flat" cmpd="sng" algn="ctr">
                  <a:noFill/>
                  <a:prstDash val="solid"/>
                  <a:round/>
                  <a:headEnd type="none" w="med" len="med"/>
                  <a:tailEnd type="none" w="med" len="med"/>
                </a:ln>
                <a:solidFill>
                  <a:srgbClr val="FF0000"/>
                </a:solidFill>
                <a:latin typeface="微软雅黑"/>
                <a:ea typeface="微软雅黑"/>
                <a:sym typeface="微软雅黑"/>
              </a:rPr>
              <a:t>diāo</a:t>
            </a:r>
            <a:endParaRPr sz="1500" dirty="0">
              <a:solidFill>
                <a:srgbClr val="FF0000"/>
              </a:solidFill>
              <a:latin typeface="微软雅黑"/>
              <a:ea typeface="微软雅黑"/>
              <a:sym typeface="微软雅黑"/>
            </a:endParaRPr>
          </a:p>
        </p:txBody>
      </p:sp>
      <p:sp>
        <p:nvSpPr>
          <p:cNvPr id="19" name="Text Box 12"/>
          <p:cNvSpPr/>
          <p:nvPr>
            <p:custDataLst>
              <p:tags r:id="rId9"/>
            </p:custDataLst>
          </p:nvPr>
        </p:nvSpPr>
        <p:spPr>
          <a:xfrm>
            <a:off x="3959208" y="2945130"/>
            <a:ext cx="659476" cy="300082"/>
          </a:xfrm>
          <a:prstGeom prst="rect">
            <a:avLst/>
          </a:prstGeom>
          <a:noFill/>
          <a:ln>
            <a:noFill/>
            <a:miter lim="800000"/>
          </a:ln>
        </p:spPr>
        <p:txBody>
          <a:bodyPr wrap="none" lIns="68580" tIns="34290" rIns="68580" bIns="34290">
            <a:spAutoFit/>
          </a:bodyPr>
          <a:lstStyle>
            <a:defPPr>
              <a:defRPr lang="zh-CN"/>
            </a:defPPr>
            <a:lvl1pPr marL="0" indent="0" algn="l" defTabSz="914400" rtl="0" eaLnBrk="0" fontAlgn="base" hangingPunct="0">
              <a:lnSpc>
                <a:spcPct val="100000"/>
              </a:lnSpc>
              <a:spcBef>
                <a:spcPct val="0"/>
              </a:spcBef>
              <a:spcAft>
                <a:spcPct val="0"/>
              </a:spcAft>
              <a:buClrTx/>
              <a:buSzTx/>
              <a:buFontTx/>
              <a:buNone/>
              <a:defRPr lang="zh-CN" altLang="en-US" sz="1800" b="0" i="0" u="none" baseline="0">
                <a:solidFill>
                  <a:schemeClr val="tx1"/>
                </a:solidFill>
                <a:latin typeface="Calibri" panose="020F0502020204030204" pitchFamily="34" charset="0"/>
                <a:ea typeface="宋体" panose="02010600030101010101" pitchFamily="2" charset="-122"/>
              </a:defRPr>
            </a:lvl1pPr>
            <a:lvl2pPr marL="457200" indent="0" algn="l" defTabSz="914400" rtl="0" eaLnBrk="0" fontAlgn="base" hangingPunct="0">
              <a:lnSpc>
                <a:spcPct val="100000"/>
              </a:lnSpc>
              <a:spcBef>
                <a:spcPct val="0"/>
              </a:spcBef>
              <a:spcAft>
                <a:spcPct val="0"/>
              </a:spcAft>
              <a:buClrTx/>
              <a:buSzTx/>
              <a:buFontTx/>
              <a:buNone/>
              <a:defRPr lang="zh-CN" altLang="en-US" sz="1800" b="0" i="0" u="none" baseline="0">
                <a:solidFill>
                  <a:schemeClr val="tx1"/>
                </a:solidFill>
                <a:latin typeface="Calibri" panose="020F0502020204030204" pitchFamily="34" charset="0"/>
                <a:ea typeface="宋体" panose="02010600030101010101" pitchFamily="2" charset="-122"/>
              </a:defRPr>
            </a:lvl2pPr>
            <a:lvl3pPr marL="914400" indent="0" algn="l" defTabSz="914400" rtl="0" eaLnBrk="0" fontAlgn="base" hangingPunct="0">
              <a:lnSpc>
                <a:spcPct val="100000"/>
              </a:lnSpc>
              <a:spcBef>
                <a:spcPct val="0"/>
              </a:spcBef>
              <a:spcAft>
                <a:spcPct val="0"/>
              </a:spcAft>
              <a:buClrTx/>
              <a:buSzTx/>
              <a:buFontTx/>
              <a:buNone/>
              <a:defRPr lang="zh-CN" altLang="en-US" sz="1800" b="0" i="0" u="none" baseline="0">
                <a:solidFill>
                  <a:schemeClr val="tx1"/>
                </a:solidFill>
                <a:latin typeface="Calibri" panose="020F0502020204030204" pitchFamily="34" charset="0"/>
                <a:ea typeface="宋体" panose="02010600030101010101" pitchFamily="2" charset="-122"/>
              </a:defRPr>
            </a:lvl3pPr>
            <a:lvl4pPr marL="1371600" indent="0" algn="l" defTabSz="914400" rtl="0" eaLnBrk="0" fontAlgn="base" hangingPunct="0">
              <a:lnSpc>
                <a:spcPct val="100000"/>
              </a:lnSpc>
              <a:spcBef>
                <a:spcPct val="0"/>
              </a:spcBef>
              <a:spcAft>
                <a:spcPct val="0"/>
              </a:spcAft>
              <a:buClrTx/>
              <a:buSzTx/>
              <a:buFontTx/>
              <a:buNone/>
              <a:defRPr lang="zh-CN" altLang="en-US" sz="1800" b="0" i="0" u="none" baseline="0">
                <a:solidFill>
                  <a:schemeClr val="tx1"/>
                </a:solidFill>
                <a:latin typeface="Calibri" panose="020F0502020204030204" pitchFamily="34" charset="0"/>
                <a:ea typeface="宋体" panose="02010600030101010101" pitchFamily="2" charset="-122"/>
              </a:defRPr>
            </a:lvl4pPr>
            <a:lvl5pPr marL="1828800" indent="0" algn="l" defTabSz="914400" rtl="0" eaLnBrk="0" fontAlgn="base" hangingPunct="0">
              <a:lnSpc>
                <a:spcPct val="100000"/>
              </a:lnSpc>
              <a:spcBef>
                <a:spcPct val="0"/>
              </a:spcBef>
              <a:spcAft>
                <a:spcPct val="0"/>
              </a:spcAft>
              <a:buClrTx/>
              <a:buSzTx/>
              <a:buFontTx/>
              <a:buNone/>
              <a:defRPr lang="zh-CN" altLang="en-US" sz="1800" b="0" i="0" u="none" baseline="0">
                <a:solidFill>
                  <a:schemeClr val="tx1"/>
                </a:solidFill>
                <a:latin typeface="Calibri" panose="020F0502020204030204" pitchFamily="34" charset="0"/>
                <a:ea typeface="宋体" panose="02010600030101010101" pitchFamily="2" charset="-122"/>
              </a:defRPr>
            </a:lvl5pPr>
          </a:lstStyle>
          <a:p>
            <a:pPr eaLnBrk="1" hangingPunct="1"/>
            <a:r>
              <a:rPr lang="en-US" altLang="zh-CN" sz="1500" dirty="0" err="1">
                <a:ln w="9525" cap="flat" cmpd="sng" algn="ctr">
                  <a:noFill/>
                  <a:prstDash val="solid"/>
                  <a:round/>
                  <a:headEnd type="none" w="med" len="med"/>
                  <a:tailEnd type="none" w="med" len="med"/>
                </a:ln>
                <a:solidFill>
                  <a:srgbClr val="FF0000"/>
                </a:solidFill>
                <a:latin typeface="微软雅黑"/>
                <a:ea typeface="微软雅黑"/>
                <a:sym typeface="微软雅黑"/>
              </a:rPr>
              <a:t>pǔ</a:t>
            </a:r>
            <a:r>
              <a:rPr lang="en-US" altLang="zh-CN" sz="1500" dirty="0">
                <a:ln w="9525" cap="flat" cmpd="sng" algn="ctr">
                  <a:noFill/>
                  <a:prstDash val="solid"/>
                  <a:round/>
                  <a:headEnd type="none" w="med" len="med"/>
                  <a:tailEnd type="none" w="med" len="med"/>
                </a:ln>
                <a:solidFill>
                  <a:srgbClr val="FF0000"/>
                </a:solidFill>
                <a:latin typeface="微软雅黑"/>
                <a:ea typeface="微软雅黑"/>
                <a:sym typeface="微软雅黑"/>
              </a:rPr>
              <a:t> </a:t>
            </a:r>
            <a:r>
              <a:rPr lang="en-US" altLang="zh-CN" sz="1500" dirty="0" err="1">
                <a:ln w="9525" cap="flat" cmpd="sng" algn="ctr">
                  <a:noFill/>
                  <a:prstDash val="solid"/>
                  <a:round/>
                  <a:headEnd type="none" w="med" len="med"/>
                  <a:tailEnd type="none" w="med" len="med"/>
                </a:ln>
                <a:solidFill>
                  <a:srgbClr val="FF0000"/>
                </a:solidFill>
                <a:latin typeface="微软雅黑"/>
                <a:ea typeface="微软雅黑"/>
                <a:sym typeface="微软雅黑"/>
              </a:rPr>
              <a:t>yù</a:t>
            </a:r>
            <a:endParaRPr sz="1500" dirty="0">
              <a:solidFill>
                <a:srgbClr val="FF0000"/>
              </a:solidFill>
              <a:latin typeface="微软雅黑"/>
              <a:ea typeface="微软雅黑"/>
              <a:sym typeface="微软雅黑"/>
            </a:endParaRPr>
          </a:p>
        </p:txBody>
      </p:sp>
      <p:sp>
        <p:nvSpPr>
          <p:cNvPr id="20" name="Text Box 11"/>
          <p:cNvSpPr/>
          <p:nvPr>
            <p:custDataLst>
              <p:tags r:id="rId10"/>
            </p:custDataLst>
          </p:nvPr>
        </p:nvSpPr>
        <p:spPr>
          <a:xfrm>
            <a:off x="4112203" y="2027564"/>
            <a:ext cx="564356" cy="300038"/>
          </a:xfrm>
          <a:prstGeom prst="rect">
            <a:avLst/>
          </a:prstGeom>
          <a:noFill/>
          <a:ln>
            <a:noFill/>
            <a:miter lim="800000"/>
          </a:ln>
        </p:spPr>
        <p:txBody>
          <a:bodyPr lIns="68580" tIns="34290" rIns="68580" bIns="34290">
            <a:spAutoFit/>
          </a:bodyPr>
          <a:lstStyle>
            <a:defPPr>
              <a:defRPr lang="zh-CN"/>
            </a:defPPr>
            <a:lvl1pPr marL="0" indent="0" algn="l" defTabSz="914400" rtl="0" eaLnBrk="0" fontAlgn="base" hangingPunct="0">
              <a:lnSpc>
                <a:spcPct val="100000"/>
              </a:lnSpc>
              <a:spcBef>
                <a:spcPct val="0"/>
              </a:spcBef>
              <a:spcAft>
                <a:spcPct val="0"/>
              </a:spcAft>
              <a:buClrTx/>
              <a:buSzTx/>
              <a:buFontTx/>
              <a:buNone/>
              <a:defRPr lang="zh-CN" altLang="en-US" sz="1800" b="0" i="0" u="none" baseline="0">
                <a:solidFill>
                  <a:schemeClr val="tx1"/>
                </a:solidFill>
                <a:latin typeface="Calibri" panose="020F0502020204030204" pitchFamily="34" charset="0"/>
                <a:ea typeface="宋体" panose="02010600030101010101" pitchFamily="2" charset="-122"/>
              </a:defRPr>
            </a:lvl1pPr>
            <a:lvl2pPr marL="457200" indent="0" algn="l" defTabSz="914400" rtl="0" eaLnBrk="0" fontAlgn="base" hangingPunct="0">
              <a:lnSpc>
                <a:spcPct val="100000"/>
              </a:lnSpc>
              <a:spcBef>
                <a:spcPct val="0"/>
              </a:spcBef>
              <a:spcAft>
                <a:spcPct val="0"/>
              </a:spcAft>
              <a:buClrTx/>
              <a:buSzTx/>
              <a:buFontTx/>
              <a:buNone/>
              <a:defRPr lang="zh-CN" altLang="en-US" sz="1800" b="0" i="0" u="none" baseline="0">
                <a:solidFill>
                  <a:schemeClr val="tx1"/>
                </a:solidFill>
                <a:latin typeface="Calibri" panose="020F0502020204030204" pitchFamily="34" charset="0"/>
                <a:ea typeface="宋体" panose="02010600030101010101" pitchFamily="2" charset="-122"/>
              </a:defRPr>
            </a:lvl2pPr>
            <a:lvl3pPr marL="914400" indent="0" algn="l" defTabSz="914400" rtl="0" eaLnBrk="0" fontAlgn="base" hangingPunct="0">
              <a:lnSpc>
                <a:spcPct val="100000"/>
              </a:lnSpc>
              <a:spcBef>
                <a:spcPct val="0"/>
              </a:spcBef>
              <a:spcAft>
                <a:spcPct val="0"/>
              </a:spcAft>
              <a:buClrTx/>
              <a:buSzTx/>
              <a:buFontTx/>
              <a:buNone/>
              <a:defRPr lang="zh-CN" altLang="en-US" sz="1800" b="0" i="0" u="none" baseline="0">
                <a:solidFill>
                  <a:schemeClr val="tx1"/>
                </a:solidFill>
                <a:latin typeface="Calibri" panose="020F0502020204030204" pitchFamily="34" charset="0"/>
                <a:ea typeface="宋体" panose="02010600030101010101" pitchFamily="2" charset="-122"/>
              </a:defRPr>
            </a:lvl3pPr>
            <a:lvl4pPr marL="1371600" indent="0" algn="l" defTabSz="914400" rtl="0" eaLnBrk="0" fontAlgn="base" hangingPunct="0">
              <a:lnSpc>
                <a:spcPct val="100000"/>
              </a:lnSpc>
              <a:spcBef>
                <a:spcPct val="0"/>
              </a:spcBef>
              <a:spcAft>
                <a:spcPct val="0"/>
              </a:spcAft>
              <a:buClrTx/>
              <a:buSzTx/>
              <a:buFontTx/>
              <a:buNone/>
              <a:defRPr lang="zh-CN" altLang="en-US" sz="1800" b="0" i="0" u="none" baseline="0">
                <a:solidFill>
                  <a:schemeClr val="tx1"/>
                </a:solidFill>
                <a:latin typeface="Calibri" panose="020F0502020204030204" pitchFamily="34" charset="0"/>
                <a:ea typeface="宋体" panose="02010600030101010101" pitchFamily="2" charset="-122"/>
              </a:defRPr>
            </a:lvl4pPr>
            <a:lvl5pPr marL="1828800" indent="0" algn="l" defTabSz="914400" rtl="0" eaLnBrk="0" fontAlgn="base" hangingPunct="0">
              <a:lnSpc>
                <a:spcPct val="100000"/>
              </a:lnSpc>
              <a:spcBef>
                <a:spcPct val="0"/>
              </a:spcBef>
              <a:spcAft>
                <a:spcPct val="0"/>
              </a:spcAft>
              <a:buClrTx/>
              <a:buSzTx/>
              <a:buFontTx/>
              <a:buNone/>
              <a:defRPr lang="zh-CN" altLang="en-US" sz="1800" b="0" i="0" u="none" baseline="0">
                <a:solidFill>
                  <a:schemeClr val="tx1"/>
                </a:solidFill>
                <a:latin typeface="Calibri" panose="020F0502020204030204" pitchFamily="34" charset="0"/>
                <a:ea typeface="宋体" panose="02010600030101010101" pitchFamily="2" charset="-122"/>
              </a:defRPr>
            </a:lvl5pPr>
          </a:lstStyle>
          <a:p>
            <a:pPr eaLnBrk="1" hangingPunct="1"/>
            <a:r>
              <a:rPr lang="en-US" altLang="zh-CN" sz="1500" dirty="0" err="1">
                <a:ln w="9525" cap="flat" cmpd="sng" algn="ctr">
                  <a:noFill/>
                  <a:prstDash val="solid"/>
                  <a:round/>
                  <a:headEnd type="none" w="med" len="med"/>
                  <a:tailEnd type="none" w="med" len="med"/>
                </a:ln>
                <a:solidFill>
                  <a:srgbClr val="FF0000"/>
                </a:solidFill>
                <a:latin typeface="微软雅黑"/>
                <a:ea typeface="微软雅黑"/>
                <a:sym typeface="微软雅黑"/>
              </a:rPr>
              <a:t>zhì</a:t>
            </a:r>
            <a:endParaRPr sz="1500" dirty="0">
              <a:solidFill>
                <a:srgbClr val="FF0000"/>
              </a:solidFill>
              <a:latin typeface="微软雅黑"/>
              <a:ea typeface="微软雅黑"/>
              <a:sym typeface="微软雅黑"/>
            </a:endParaRPr>
          </a:p>
        </p:txBody>
      </p:sp>
      <p:sp>
        <p:nvSpPr>
          <p:cNvPr id="21" name="Text Box 13"/>
          <p:cNvSpPr/>
          <p:nvPr>
            <p:custDataLst>
              <p:tags r:id="rId11"/>
            </p:custDataLst>
          </p:nvPr>
        </p:nvSpPr>
        <p:spPr>
          <a:xfrm>
            <a:off x="3542802" y="3429861"/>
            <a:ext cx="465512" cy="300082"/>
          </a:xfrm>
          <a:prstGeom prst="rect">
            <a:avLst/>
          </a:prstGeom>
          <a:noFill/>
          <a:ln>
            <a:noFill/>
            <a:miter lim="800000"/>
          </a:ln>
        </p:spPr>
        <p:txBody>
          <a:bodyPr wrap="none" lIns="68580" tIns="34290" rIns="68580" bIns="34290">
            <a:spAutoFit/>
          </a:bodyPr>
          <a:lstStyle>
            <a:defPPr>
              <a:defRPr lang="zh-CN"/>
            </a:defPPr>
            <a:lvl1pPr marL="0" indent="0" algn="l" defTabSz="914400" rtl="0" eaLnBrk="0" fontAlgn="base" hangingPunct="0">
              <a:lnSpc>
                <a:spcPct val="100000"/>
              </a:lnSpc>
              <a:spcBef>
                <a:spcPct val="0"/>
              </a:spcBef>
              <a:spcAft>
                <a:spcPct val="0"/>
              </a:spcAft>
              <a:buClrTx/>
              <a:buSzTx/>
              <a:buFontTx/>
              <a:buNone/>
              <a:defRPr lang="zh-CN" altLang="en-US" sz="1800" b="0" i="0" u="none" baseline="0">
                <a:solidFill>
                  <a:schemeClr val="tx1"/>
                </a:solidFill>
                <a:latin typeface="Calibri" panose="020F0502020204030204" pitchFamily="34" charset="0"/>
                <a:ea typeface="宋体" panose="02010600030101010101" pitchFamily="2" charset="-122"/>
              </a:defRPr>
            </a:lvl1pPr>
            <a:lvl2pPr marL="457200" indent="0" algn="l" defTabSz="914400" rtl="0" eaLnBrk="0" fontAlgn="base" hangingPunct="0">
              <a:lnSpc>
                <a:spcPct val="100000"/>
              </a:lnSpc>
              <a:spcBef>
                <a:spcPct val="0"/>
              </a:spcBef>
              <a:spcAft>
                <a:spcPct val="0"/>
              </a:spcAft>
              <a:buClrTx/>
              <a:buSzTx/>
              <a:buFontTx/>
              <a:buNone/>
              <a:defRPr lang="zh-CN" altLang="en-US" sz="1800" b="0" i="0" u="none" baseline="0">
                <a:solidFill>
                  <a:schemeClr val="tx1"/>
                </a:solidFill>
                <a:latin typeface="Calibri" panose="020F0502020204030204" pitchFamily="34" charset="0"/>
                <a:ea typeface="宋体" panose="02010600030101010101" pitchFamily="2" charset="-122"/>
              </a:defRPr>
            </a:lvl2pPr>
            <a:lvl3pPr marL="914400" indent="0" algn="l" defTabSz="914400" rtl="0" eaLnBrk="0" fontAlgn="base" hangingPunct="0">
              <a:lnSpc>
                <a:spcPct val="100000"/>
              </a:lnSpc>
              <a:spcBef>
                <a:spcPct val="0"/>
              </a:spcBef>
              <a:spcAft>
                <a:spcPct val="0"/>
              </a:spcAft>
              <a:buClrTx/>
              <a:buSzTx/>
              <a:buFontTx/>
              <a:buNone/>
              <a:defRPr lang="zh-CN" altLang="en-US" sz="1800" b="0" i="0" u="none" baseline="0">
                <a:solidFill>
                  <a:schemeClr val="tx1"/>
                </a:solidFill>
                <a:latin typeface="Calibri" panose="020F0502020204030204" pitchFamily="34" charset="0"/>
                <a:ea typeface="宋体" panose="02010600030101010101" pitchFamily="2" charset="-122"/>
              </a:defRPr>
            </a:lvl3pPr>
            <a:lvl4pPr marL="1371600" indent="0" algn="l" defTabSz="914400" rtl="0" eaLnBrk="0" fontAlgn="base" hangingPunct="0">
              <a:lnSpc>
                <a:spcPct val="100000"/>
              </a:lnSpc>
              <a:spcBef>
                <a:spcPct val="0"/>
              </a:spcBef>
              <a:spcAft>
                <a:spcPct val="0"/>
              </a:spcAft>
              <a:buClrTx/>
              <a:buSzTx/>
              <a:buFontTx/>
              <a:buNone/>
              <a:defRPr lang="zh-CN" altLang="en-US" sz="1800" b="0" i="0" u="none" baseline="0">
                <a:solidFill>
                  <a:schemeClr val="tx1"/>
                </a:solidFill>
                <a:latin typeface="Calibri" panose="020F0502020204030204" pitchFamily="34" charset="0"/>
                <a:ea typeface="宋体" panose="02010600030101010101" pitchFamily="2" charset="-122"/>
              </a:defRPr>
            </a:lvl4pPr>
            <a:lvl5pPr marL="1828800" indent="0" algn="l" defTabSz="914400" rtl="0" eaLnBrk="0" fontAlgn="base" hangingPunct="0">
              <a:lnSpc>
                <a:spcPct val="100000"/>
              </a:lnSpc>
              <a:spcBef>
                <a:spcPct val="0"/>
              </a:spcBef>
              <a:spcAft>
                <a:spcPct val="0"/>
              </a:spcAft>
              <a:buClrTx/>
              <a:buSzTx/>
              <a:buFontTx/>
              <a:buNone/>
              <a:defRPr lang="zh-CN" altLang="en-US" sz="1800" b="0" i="0" u="none" baseline="0">
                <a:solidFill>
                  <a:schemeClr val="tx1"/>
                </a:solidFill>
                <a:latin typeface="Calibri" panose="020F0502020204030204" pitchFamily="34" charset="0"/>
                <a:ea typeface="宋体" panose="02010600030101010101" pitchFamily="2" charset="-122"/>
              </a:defRPr>
            </a:lvl5pPr>
          </a:lstStyle>
          <a:p>
            <a:pPr eaLnBrk="1" hangingPunct="1"/>
            <a:r>
              <a:rPr lang="en-US" altLang="zh-CN" sz="1500" dirty="0" err="1">
                <a:ln w="9525" cap="flat" cmpd="sng" algn="ctr">
                  <a:noFill/>
                  <a:prstDash val="solid"/>
                  <a:round/>
                  <a:headEnd type="none" w="med" len="med"/>
                  <a:tailEnd type="none" w="med" len="med"/>
                </a:ln>
                <a:solidFill>
                  <a:srgbClr val="FF0000"/>
                </a:solidFill>
                <a:latin typeface="微软雅黑"/>
                <a:ea typeface="微软雅黑"/>
                <a:sym typeface="微软雅黑"/>
              </a:rPr>
              <a:t>jiān</a:t>
            </a:r>
            <a:endParaRPr sz="1500" dirty="0">
              <a:solidFill>
                <a:srgbClr val="FF0000"/>
              </a:solidFill>
              <a:latin typeface="微软雅黑"/>
              <a:ea typeface="微软雅黑"/>
              <a:sym typeface="微软雅黑"/>
            </a:endParaRPr>
          </a:p>
        </p:txBody>
      </p:sp>
      <p:sp>
        <p:nvSpPr>
          <p:cNvPr id="22" name="Text Box 12"/>
          <p:cNvSpPr/>
          <p:nvPr>
            <p:custDataLst>
              <p:tags r:id="rId12"/>
            </p:custDataLst>
          </p:nvPr>
        </p:nvSpPr>
        <p:spPr>
          <a:xfrm>
            <a:off x="1193581" y="3415426"/>
            <a:ext cx="383759" cy="300083"/>
          </a:xfrm>
          <a:prstGeom prst="rect">
            <a:avLst/>
          </a:prstGeom>
          <a:noFill/>
          <a:ln>
            <a:noFill/>
            <a:miter lim="800000"/>
          </a:ln>
        </p:spPr>
        <p:txBody>
          <a:bodyPr wrap="none" lIns="68580" tIns="34290" rIns="68580" bIns="34290">
            <a:spAutoFit/>
          </a:bodyPr>
          <a:lstStyle>
            <a:defPPr>
              <a:defRPr lang="zh-CN"/>
            </a:defPPr>
            <a:lvl1pPr marL="0" indent="0" algn="l" defTabSz="914400" rtl="0" eaLnBrk="0" fontAlgn="base" hangingPunct="0">
              <a:lnSpc>
                <a:spcPct val="100000"/>
              </a:lnSpc>
              <a:spcBef>
                <a:spcPct val="0"/>
              </a:spcBef>
              <a:spcAft>
                <a:spcPct val="0"/>
              </a:spcAft>
              <a:buClrTx/>
              <a:buSzTx/>
              <a:buFontTx/>
              <a:buNone/>
              <a:defRPr lang="zh-CN" altLang="en-US" sz="1800" b="0" i="0" u="none" baseline="0">
                <a:solidFill>
                  <a:schemeClr val="tx1"/>
                </a:solidFill>
                <a:latin typeface="Calibri" panose="020F0502020204030204" pitchFamily="34" charset="0"/>
                <a:ea typeface="宋体" panose="02010600030101010101" pitchFamily="2" charset="-122"/>
              </a:defRPr>
            </a:lvl1pPr>
            <a:lvl2pPr marL="457200" indent="0" algn="l" defTabSz="914400" rtl="0" eaLnBrk="0" fontAlgn="base" hangingPunct="0">
              <a:lnSpc>
                <a:spcPct val="100000"/>
              </a:lnSpc>
              <a:spcBef>
                <a:spcPct val="0"/>
              </a:spcBef>
              <a:spcAft>
                <a:spcPct val="0"/>
              </a:spcAft>
              <a:buClrTx/>
              <a:buSzTx/>
              <a:buFontTx/>
              <a:buNone/>
              <a:defRPr lang="zh-CN" altLang="en-US" sz="1800" b="0" i="0" u="none" baseline="0">
                <a:solidFill>
                  <a:schemeClr val="tx1"/>
                </a:solidFill>
                <a:latin typeface="Calibri" panose="020F0502020204030204" pitchFamily="34" charset="0"/>
                <a:ea typeface="宋体" panose="02010600030101010101" pitchFamily="2" charset="-122"/>
              </a:defRPr>
            </a:lvl2pPr>
            <a:lvl3pPr marL="914400" indent="0" algn="l" defTabSz="914400" rtl="0" eaLnBrk="0" fontAlgn="base" hangingPunct="0">
              <a:lnSpc>
                <a:spcPct val="100000"/>
              </a:lnSpc>
              <a:spcBef>
                <a:spcPct val="0"/>
              </a:spcBef>
              <a:spcAft>
                <a:spcPct val="0"/>
              </a:spcAft>
              <a:buClrTx/>
              <a:buSzTx/>
              <a:buFontTx/>
              <a:buNone/>
              <a:defRPr lang="zh-CN" altLang="en-US" sz="1800" b="0" i="0" u="none" baseline="0">
                <a:solidFill>
                  <a:schemeClr val="tx1"/>
                </a:solidFill>
                <a:latin typeface="Calibri" panose="020F0502020204030204" pitchFamily="34" charset="0"/>
                <a:ea typeface="宋体" panose="02010600030101010101" pitchFamily="2" charset="-122"/>
              </a:defRPr>
            </a:lvl3pPr>
            <a:lvl4pPr marL="1371600" indent="0" algn="l" defTabSz="914400" rtl="0" eaLnBrk="0" fontAlgn="base" hangingPunct="0">
              <a:lnSpc>
                <a:spcPct val="100000"/>
              </a:lnSpc>
              <a:spcBef>
                <a:spcPct val="0"/>
              </a:spcBef>
              <a:spcAft>
                <a:spcPct val="0"/>
              </a:spcAft>
              <a:buClrTx/>
              <a:buSzTx/>
              <a:buFontTx/>
              <a:buNone/>
              <a:defRPr lang="zh-CN" altLang="en-US" sz="1800" b="0" i="0" u="none" baseline="0">
                <a:solidFill>
                  <a:schemeClr val="tx1"/>
                </a:solidFill>
                <a:latin typeface="Calibri" panose="020F0502020204030204" pitchFamily="34" charset="0"/>
                <a:ea typeface="宋体" panose="02010600030101010101" pitchFamily="2" charset="-122"/>
              </a:defRPr>
            </a:lvl4pPr>
            <a:lvl5pPr marL="1828800" indent="0" algn="l" defTabSz="914400" rtl="0" eaLnBrk="0" fontAlgn="base" hangingPunct="0">
              <a:lnSpc>
                <a:spcPct val="100000"/>
              </a:lnSpc>
              <a:spcBef>
                <a:spcPct val="0"/>
              </a:spcBef>
              <a:spcAft>
                <a:spcPct val="0"/>
              </a:spcAft>
              <a:buClrTx/>
              <a:buSzTx/>
              <a:buFontTx/>
              <a:buNone/>
              <a:defRPr lang="zh-CN" altLang="en-US" sz="1800" b="0" i="0" u="none" baseline="0">
                <a:solidFill>
                  <a:schemeClr val="tx1"/>
                </a:solidFill>
                <a:latin typeface="Calibri" panose="020F0502020204030204" pitchFamily="34" charset="0"/>
                <a:ea typeface="宋体" panose="02010600030101010101" pitchFamily="2" charset="-122"/>
              </a:defRPr>
            </a:lvl5pPr>
          </a:lstStyle>
          <a:p>
            <a:pPr eaLnBrk="1" hangingPunct="1"/>
            <a:r>
              <a:rPr sz="1500" dirty="0">
                <a:ln w="9525" cap="flat" cmpd="sng" algn="ctr">
                  <a:noFill/>
                  <a:prstDash val="solid"/>
                  <a:round/>
                  <a:headEnd type="none" w="med" len="med"/>
                  <a:tailEnd type="none" w="med" len="med"/>
                </a:ln>
                <a:solidFill>
                  <a:srgbClr val="FF0000"/>
                </a:solidFill>
                <a:latin typeface="微软雅黑"/>
                <a:ea typeface="微软雅黑"/>
                <a:sym typeface="微软雅黑"/>
              </a:rPr>
              <a:t>ｍ</a:t>
            </a:r>
            <a:r>
              <a:rPr lang="en-US" altLang="zh-CN" sz="1500" dirty="0">
                <a:ln w="9525" cap="flat" cmpd="sng" algn="ctr">
                  <a:noFill/>
                  <a:prstDash val="solid"/>
                  <a:round/>
                  <a:headEnd type="none" w="med" len="med"/>
                  <a:tailEnd type="none" w="med" len="med"/>
                </a:ln>
                <a:solidFill>
                  <a:srgbClr val="FF0000"/>
                </a:solidFill>
                <a:latin typeface="微软雅黑"/>
                <a:ea typeface="微软雅黑"/>
                <a:sym typeface="微软雅黑"/>
              </a:rPr>
              <a:t>í</a:t>
            </a:r>
            <a:endParaRPr sz="1500" dirty="0">
              <a:solidFill>
                <a:srgbClr val="FF0000"/>
              </a:solidFill>
              <a:latin typeface="微软雅黑"/>
              <a:ea typeface="微软雅黑"/>
              <a:sym typeface="微软雅黑"/>
            </a:endParaRPr>
          </a:p>
        </p:txBody>
      </p:sp>
      <p:sp>
        <p:nvSpPr>
          <p:cNvPr id="23" name="矩形 34"/>
          <p:cNvSpPr/>
          <p:nvPr>
            <p:custDataLst>
              <p:tags r:id="rId13"/>
            </p:custDataLst>
          </p:nvPr>
        </p:nvSpPr>
        <p:spPr>
          <a:xfrm>
            <a:off x="2383558" y="2505718"/>
            <a:ext cx="898922" cy="300038"/>
          </a:xfrm>
          <a:prstGeom prst="rect">
            <a:avLst/>
          </a:prstGeom>
          <a:noFill/>
          <a:ln>
            <a:noFill/>
            <a:miter lim="800000"/>
          </a:ln>
        </p:spPr>
        <p:txBody>
          <a:bodyPr lIns="68580" tIns="34290" rIns="68580" bIns="34290">
            <a:spAutoFit/>
          </a:bodyPr>
          <a:lstStyle>
            <a:defPPr>
              <a:defRPr lang="zh-CN"/>
            </a:defPPr>
            <a:lvl1pPr marL="0" indent="0" algn="l" defTabSz="914400" rtl="0" eaLnBrk="0" fontAlgn="base" hangingPunct="0">
              <a:lnSpc>
                <a:spcPct val="100000"/>
              </a:lnSpc>
              <a:spcBef>
                <a:spcPct val="0"/>
              </a:spcBef>
              <a:spcAft>
                <a:spcPct val="0"/>
              </a:spcAft>
              <a:buClrTx/>
              <a:buSzTx/>
              <a:buFontTx/>
              <a:buNone/>
              <a:defRPr lang="zh-CN" altLang="en-US" sz="1800" b="0" i="0" u="none" baseline="0">
                <a:solidFill>
                  <a:schemeClr val="tx1"/>
                </a:solidFill>
                <a:latin typeface="Calibri" panose="020F0502020204030204" pitchFamily="34" charset="0"/>
                <a:ea typeface="宋体" panose="02010600030101010101" pitchFamily="2" charset="-122"/>
              </a:defRPr>
            </a:lvl1pPr>
            <a:lvl2pPr marL="457200" indent="0" algn="l" defTabSz="914400" rtl="0" eaLnBrk="0" fontAlgn="base" hangingPunct="0">
              <a:lnSpc>
                <a:spcPct val="100000"/>
              </a:lnSpc>
              <a:spcBef>
                <a:spcPct val="0"/>
              </a:spcBef>
              <a:spcAft>
                <a:spcPct val="0"/>
              </a:spcAft>
              <a:buClrTx/>
              <a:buSzTx/>
              <a:buFontTx/>
              <a:buNone/>
              <a:defRPr lang="zh-CN" altLang="en-US" sz="1800" b="0" i="0" u="none" baseline="0">
                <a:solidFill>
                  <a:schemeClr val="tx1"/>
                </a:solidFill>
                <a:latin typeface="Calibri" panose="020F0502020204030204" pitchFamily="34" charset="0"/>
                <a:ea typeface="宋体" panose="02010600030101010101" pitchFamily="2" charset="-122"/>
              </a:defRPr>
            </a:lvl2pPr>
            <a:lvl3pPr marL="914400" indent="0" algn="l" defTabSz="914400" rtl="0" eaLnBrk="0" fontAlgn="base" hangingPunct="0">
              <a:lnSpc>
                <a:spcPct val="100000"/>
              </a:lnSpc>
              <a:spcBef>
                <a:spcPct val="0"/>
              </a:spcBef>
              <a:spcAft>
                <a:spcPct val="0"/>
              </a:spcAft>
              <a:buClrTx/>
              <a:buSzTx/>
              <a:buFontTx/>
              <a:buNone/>
              <a:defRPr lang="zh-CN" altLang="en-US" sz="1800" b="0" i="0" u="none" baseline="0">
                <a:solidFill>
                  <a:schemeClr val="tx1"/>
                </a:solidFill>
                <a:latin typeface="Calibri" panose="020F0502020204030204" pitchFamily="34" charset="0"/>
                <a:ea typeface="宋体" panose="02010600030101010101" pitchFamily="2" charset="-122"/>
              </a:defRPr>
            </a:lvl3pPr>
            <a:lvl4pPr marL="1371600" indent="0" algn="l" defTabSz="914400" rtl="0" eaLnBrk="0" fontAlgn="base" hangingPunct="0">
              <a:lnSpc>
                <a:spcPct val="100000"/>
              </a:lnSpc>
              <a:spcBef>
                <a:spcPct val="0"/>
              </a:spcBef>
              <a:spcAft>
                <a:spcPct val="0"/>
              </a:spcAft>
              <a:buClrTx/>
              <a:buSzTx/>
              <a:buFontTx/>
              <a:buNone/>
              <a:defRPr lang="zh-CN" altLang="en-US" sz="1800" b="0" i="0" u="none" baseline="0">
                <a:solidFill>
                  <a:schemeClr val="tx1"/>
                </a:solidFill>
                <a:latin typeface="Calibri" panose="020F0502020204030204" pitchFamily="34" charset="0"/>
                <a:ea typeface="宋体" panose="02010600030101010101" pitchFamily="2" charset="-122"/>
              </a:defRPr>
            </a:lvl4pPr>
            <a:lvl5pPr marL="1828800" indent="0" algn="l" defTabSz="914400" rtl="0" eaLnBrk="0" fontAlgn="base" hangingPunct="0">
              <a:lnSpc>
                <a:spcPct val="100000"/>
              </a:lnSpc>
              <a:spcBef>
                <a:spcPct val="0"/>
              </a:spcBef>
              <a:spcAft>
                <a:spcPct val="0"/>
              </a:spcAft>
              <a:buClrTx/>
              <a:buSzTx/>
              <a:buFontTx/>
              <a:buNone/>
              <a:defRPr lang="zh-CN" altLang="en-US" sz="1800" b="0" i="0" u="none" baseline="0">
                <a:solidFill>
                  <a:schemeClr val="tx1"/>
                </a:solidFill>
                <a:latin typeface="Calibri" panose="020F0502020204030204" pitchFamily="34" charset="0"/>
                <a:ea typeface="宋体" panose="02010600030101010101" pitchFamily="2" charset="-122"/>
              </a:defRPr>
            </a:lvl5pPr>
          </a:lstStyle>
          <a:p>
            <a:r>
              <a:rPr lang="en-US" altLang="zh-CN" sz="1500" dirty="0" err="1">
                <a:ln w="9525" cap="flat" cmpd="sng" algn="ctr">
                  <a:noFill/>
                  <a:prstDash val="solid"/>
                  <a:round/>
                  <a:headEnd type="none" w="med" len="med"/>
                  <a:tailEnd type="none" w="med" len="med"/>
                </a:ln>
                <a:solidFill>
                  <a:srgbClr val="FF0000"/>
                </a:solidFill>
                <a:latin typeface="微软雅黑"/>
                <a:ea typeface="微软雅黑"/>
                <a:sym typeface="微软雅黑"/>
              </a:rPr>
              <a:t>zào</a:t>
            </a:r>
            <a:endParaRPr sz="1500" dirty="0">
              <a:solidFill>
                <a:srgbClr val="FF0000"/>
              </a:solidFill>
              <a:latin typeface="微软雅黑"/>
              <a:ea typeface="微软雅黑"/>
              <a:sym typeface="微软雅黑"/>
            </a:endParaRPr>
          </a:p>
        </p:txBody>
      </p:sp>
      <p:sp>
        <p:nvSpPr>
          <p:cNvPr id="24" name="Text Box 4"/>
          <p:cNvSpPr/>
          <p:nvPr>
            <p:custDataLst>
              <p:tags r:id="rId14"/>
            </p:custDataLst>
          </p:nvPr>
        </p:nvSpPr>
        <p:spPr>
          <a:xfrm>
            <a:off x="2377626" y="3429906"/>
            <a:ext cx="857250" cy="300038"/>
          </a:xfrm>
          <a:prstGeom prst="rect">
            <a:avLst/>
          </a:prstGeom>
          <a:noFill/>
          <a:ln>
            <a:noFill/>
            <a:miter lim="800000"/>
          </a:ln>
        </p:spPr>
        <p:txBody>
          <a:bodyPr lIns="68580" tIns="34290" rIns="68580" bIns="34290">
            <a:spAutoFit/>
          </a:bodyPr>
          <a:lstStyle>
            <a:defPPr>
              <a:defRPr lang="zh-CN"/>
            </a:defPPr>
            <a:lvl1pPr marL="0" indent="0" algn="l" defTabSz="914400" rtl="0" eaLnBrk="0" fontAlgn="base" hangingPunct="0">
              <a:lnSpc>
                <a:spcPct val="100000"/>
              </a:lnSpc>
              <a:spcBef>
                <a:spcPct val="0"/>
              </a:spcBef>
              <a:spcAft>
                <a:spcPct val="0"/>
              </a:spcAft>
              <a:buClrTx/>
              <a:buSzTx/>
              <a:buFontTx/>
              <a:buNone/>
              <a:defRPr lang="zh-CN" altLang="en-US" sz="1800" b="0" i="0" u="none" baseline="0">
                <a:solidFill>
                  <a:schemeClr val="tx1"/>
                </a:solidFill>
                <a:latin typeface="Calibri" panose="020F0502020204030204" pitchFamily="34" charset="0"/>
                <a:ea typeface="宋体" panose="02010600030101010101" pitchFamily="2" charset="-122"/>
              </a:defRPr>
            </a:lvl1pPr>
            <a:lvl2pPr marL="457200" indent="0" algn="l" defTabSz="914400" rtl="0" eaLnBrk="0" fontAlgn="base" hangingPunct="0">
              <a:lnSpc>
                <a:spcPct val="100000"/>
              </a:lnSpc>
              <a:spcBef>
                <a:spcPct val="0"/>
              </a:spcBef>
              <a:spcAft>
                <a:spcPct val="0"/>
              </a:spcAft>
              <a:buClrTx/>
              <a:buSzTx/>
              <a:buFontTx/>
              <a:buNone/>
              <a:defRPr lang="zh-CN" altLang="en-US" sz="1800" b="0" i="0" u="none" baseline="0">
                <a:solidFill>
                  <a:schemeClr val="tx1"/>
                </a:solidFill>
                <a:latin typeface="Calibri" panose="020F0502020204030204" pitchFamily="34" charset="0"/>
                <a:ea typeface="宋体" panose="02010600030101010101" pitchFamily="2" charset="-122"/>
              </a:defRPr>
            </a:lvl2pPr>
            <a:lvl3pPr marL="914400" indent="0" algn="l" defTabSz="914400" rtl="0" eaLnBrk="0" fontAlgn="base" hangingPunct="0">
              <a:lnSpc>
                <a:spcPct val="100000"/>
              </a:lnSpc>
              <a:spcBef>
                <a:spcPct val="0"/>
              </a:spcBef>
              <a:spcAft>
                <a:spcPct val="0"/>
              </a:spcAft>
              <a:buClrTx/>
              <a:buSzTx/>
              <a:buFontTx/>
              <a:buNone/>
              <a:defRPr lang="zh-CN" altLang="en-US" sz="1800" b="0" i="0" u="none" baseline="0">
                <a:solidFill>
                  <a:schemeClr val="tx1"/>
                </a:solidFill>
                <a:latin typeface="Calibri" panose="020F0502020204030204" pitchFamily="34" charset="0"/>
                <a:ea typeface="宋体" panose="02010600030101010101" pitchFamily="2" charset="-122"/>
              </a:defRPr>
            </a:lvl3pPr>
            <a:lvl4pPr marL="1371600" indent="0" algn="l" defTabSz="914400" rtl="0" eaLnBrk="0" fontAlgn="base" hangingPunct="0">
              <a:lnSpc>
                <a:spcPct val="100000"/>
              </a:lnSpc>
              <a:spcBef>
                <a:spcPct val="0"/>
              </a:spcBef>
              <a:spcAft>
                <a:spcPct val="0"/>
              </a:spcAft>
              <a:buClrTx/>
              <a:buSzTx/>
              <a:buFontTx/>
              <a:buNone/>
              <a:defRPr lang="zh-CN" altLang="en-US" sz="1800" b="0" i="0" u="none" baseline="0">
                <a:solidFill>
                  <a:schemeClr val="tx1"/>
                </a:solidFill>
                <a:latin typeface="Calibri" panose="020F0502020204030204" pitchFamily="34" charset="0"/>
                <a:ea typeface="宋体" panose="02010600030101010101" pitchFamily="2" charset="-122"/>
              </a:defRPr>
            </a:lvl4pPr>
            <a:lvl5pPr marL="1828800" indent="0" algn="l" defTabSz="914400" rtl="0" eaLnBrk="0" fontAlgn="base" hangingPunct="0">
              <a:lnSpc>
                <a:spcPct val="100000"/>
              </a:lnSpc>
              <a:spcBef>
                <a:spcPct val="0"/>
              </a:spcBef>
              <a:spcAft>
                <a:spcPct val="0"/>
              </a:spcAft>
              <a:buClrTx/>
              <a:buSzTx/>
              <a:buFontTx/>
              <a:buNone/>
              <a:defRPr lang="zh-CN" altLang="en-US" sz="1800" b="0" i="0" u="none" baseline="0">
                <a:solidFill>
                  <a:schemeClr val="tx1"/>
                </a:solidFill>
                <a:latin typeface="Calibri" panose="020F0502020204030204" pitchFamily="34" charset="0"/>
                <a:ea typeface="宋体" panose="02010600030101010101" pitchFamily="2" charset="-122"/>
              </a:defRPr>
            </a:lvl5pPr>
          </a:lstStyle>
          <a:p>
            <a:pPr eaLnBrk="1" hangingPunct="1"/>
            <a:r>
              <a:rPr lang="en-US" altLang="zh-CN" sz="1500" dirty="0" err="1">
                <a:ln w="9525" cap="flat" cmpd="sng" algn="ctr">
                  <a:noFill/>
                  <a:prstDash val="solid"/>
                  <a:round/>
                  <a:headEnd type="none" w="med" len="med"/>
                  <a:tailEnd type="none" w="med" len="med"/>
                </a:ln>
                <a:solidFill>
                  <a:srgbClr val="FF0000"/>
                </a:solidFill>
                <a:latin typeface="微软雅黑"/>
                <a:ea typeface="微软雅黑"/>
                <a:sym typeface="微软雅黑"/>
              </a:rPr>
              <a:t>ǎi</a:t>
            </a:r>
            <a:endParaRPr sz="1500" dirty="0">
              <a:solidFill>
                <a:srgbClr val="FF0000"/>
              </a:solidFill>
              <a:latin typeface="微软雅黑"/>
              <a:ea typeface="微软雅黑"/>
              <a:sym typeface="微软雅黑"/>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arn(inVertical)">
                                      <p:cBhvr>
                                        <p:cTn id="7" dur="500"/>
                                        <p:tgtEl>
                                          <p:spTgt spid="13"/>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barn(inVertical)">
                                      <p:cBhvr>
                                        <p:cTn id="10" dur="500"/>
                                        <p:tgtEl>
                                          <p:spTgt spid="14"/>
                                        </p:tgtEl>
                                      </p:cBhvr>
                                    </p:animEffect>
                                  </p:childTnLst>
                                </p:cTn>
                              </p:par>
                              <p:par>
                                <p:cTn id="11" presetID="16" presetClass="entr" presetSubtype="21" fill="hold" grpId="0" nodeType="with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barn(inVertical)">
                                      <p:cBhvr>
                                        <p:cTn id="13" dur="500"/>
                                        <p:tgtEl>
                                          <p:spTgt spid="15"/>
                                        </p:tgtEl>
                                      </p:cBhvr>
                                    </p:animEffect>
                                  </p:childTnLst>
                                </p:cTn>
                              </p:par>
                              <p:par>
                                <p:cTn id="14" presetID="16" presetClass="entr" presetSubtype="21" fill="hold" grpId="0" nodeType="with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barn(inVertical)">
                                      <p:cBhvr>
                                        <p:cTn id="16" dur="500"/>
                                        <p:tgtEl>
                                          <p:spTgt spid="16"/>
                                        </p:tgtEl>
                                      </p:cBhvr>
                                    </p:animEffect>
                                  </p:childTnLst>
                                </p:cTn>
                              </p:par>
                              <p:par>
                                <p:cTn id="17" presetID="16" presetClass="entr" presetSubtype="21" fill="hold" grpId="0" nodeType="with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barn(inVertical)">
                                      <p:cBhvr>
                                        <p:cTn id="19" dur="500"/>
                                        <p:tgtEl>
                                          <p:spTgt spid="17"/>
                                        </p:tgtEl>
                                      </p:cBhvr>
                                    </p:animEffect>
                                  </p:childTnLst>
                                </p:cTn>
                              </p:par>
                              <p:par>
                                <p:cTn id="20" presetID="16" presetClass="entr" presetSubtype="21" fill="hold" grpId="0" nodeType="with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barn(inVertical)">
                                      <p:cBhvr>
                                        <p:cTn id="22" dur="500"/>
                                        <p:tgtEl>
                                          <p:spTgt spid="18"/>
                                        </p:tgtEl>
                                      </p:cBhvr>
                                    </p:animEffect>
                                  </p:childTnLst>
                                </p:cTn>
                              </p:par>
                              <p:par>
                                <p:cTn id="23" presetID="16" presetClass="entr" presetSubtype="21" fill="hold" grpId="0" nodeType="with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barn(inVertical)">
                                      <p:cBhvr>
                                        <p:cTn id="25" dur="500"/>
                                        <p:tgtEl>
                                          <p:spTgt spid="19"/>
                                        </p:tgtEl>
                                      </p:cBhvr>
                                    </p:animEffect>
                                  </p:childTnLst>
                                </p:cTn>
                              </p:par>
                              <p:par>
                                <p:cTn id="26" presetID="16" presetClass="entr" presetSubtype="21" fill="hold" grpId="0" nodeType="with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barn(inVertical)">
                                      <p:cBhvr>
                                        <p:cTn id="28" dur="500"/>
                                        <p:tgtEl>
                                          <p:spTgt spid="20"/>
                                        </p:tgtEl>
                                      </p:cBhvr>
                                    </p:animEffect>
                                  </p:childTnLst>
                                </p:cTn>
                              </p:par>
                              <p:par>
                                <p:cTn id="29" presetID="16" presetClass="entr" presetSubtype="21" fill="hold" grpId="0" nodeType="with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barn(inVertical)">
                                      <p:cBhvr>
                                        <p:cTn id="31" dur="500"/>
                                        <p:tgtEl>
                                          <p:spTgt spid="21"/>
                                        </p:tgtEl>
                                      </p:cBhvr>
                                    </p:animEffect>
                                  </p:childTnLst>
                                </p:cTn>
                              </p:par>
                              <p:par>
                                <p:cTn id="32" presetID="16" presetClass="entr" presetSubtype="21" fill="hold" grpId="0" nodeType="with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barn(inVertical)">
                                      <p:cBhvr>
                                        <p:cTn id="34" dur="500"/>
                                        <p:tgtEl>
                                          <p:spTgt spid="22"/>
                                        </p:tgtEl>
                                      </p:cBhvr>
                                    </p:animEffect>
                                  </p:childTnLst>
                                </p:cTn>
                              </p:par>
                              <p:par>
                                <p:cTn id="35" presetID="16" presetClass="entr" presetSubtype="21"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barn(inVertical)">
                                      <p:cBhvr>
                                        <p:cTn id="37" dur="500"/>
                                        <p:tgtEl>
                                          <p:spTgt spid="23"/>
                                        </p:tgtEl>
                                      </p:cBhvr>
                                    </p:animEffect>
                                  </p:childTnLst>
                                </p:cTn>
                              </p:par>
                              <p:par>
                                <p:cTn id="38" presetID="16" presetClass="entr" presetSubtype="21" fill="hold" grpId="0" nodeType="withEffect">
                                  <p:stCondLst>
                                    <p:cond delay="0"/>
                                  </p:stCondLst>
                                  <p:childTnLst>
                                    <p:set>
                                      <p:cBhvr>
                                        <p:cTn id="39" dur="1" fill="hold">
                                          <p:stCondLst>
                                            <p:cond delay="0"/>
                                          </p:stCondLst>
                                        </p:cTn>
                                        <p:tgtEl>
                                          <p:spTgt spid="24"/>
                                        </p:tgtEl>
                                        <p:attrNameLst>
                                          <p:attrName>style.visibility</p:attrName>
                                        </p:attrNameLst>
                                      </p:cBhvr>
                                      <p:to>
                                        <p:strVal val="visible"/>
                                      </p:to>
                                    </p:set>
                                    <p:animEffect transition="in" filter="barn(inVertical)">
                                      <p:cBhvr>
                                        <p:cTn id="40"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P spid="16" grpId="0"/>
      <p:bldP spid="17" grpId="0"/>
      <p:bldP spid="18" grpId="0"/>
      <p:bldP spid="19" grpId="0"/>
      <p:bldP spid="20" grpId="0"/>
      <p:bldP spid="21" grpId="0"/>
      <p:bldP spid="22" grpId="0"/>
      <p:bldP spid="23" grpId="0"/>
      <p:bldP spid="2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4907" y="92416"/>
            <a:ext cx="3079181" cy="727235"/>
            <a:chOff x="-6543" y="123221"/>
            <a:chExt cx="4105575" cy="969646"/>
          </a:xfrm>
        </p:grpSpPr>
        <p:sp>
          <p:nvSpPr>
            <p:cNvPr id="5" name="等腰三角形 4"/>
            <p:cNvSpPr/>
            <p:nvPr/>
          </p:nvSpPr>
          <p:spPr>
            <a:xfrm rot="16200000" flipV="1">
              <a:off x="-2671" y="297103"/>
              <a:ext cx="697728" cy="705472"/>
            </a:xfrm>
            <a:prstGeom prst="triangle">
              <a:avLst>
                <a:gd name="adj" fmla="val 40974"/>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latin typeface="微软雅黑"/>
                <a:ea typeface="微软雅黑"/>
                <a:cs typeface="+mn-ea"/>
                <a:sym typeface="微软雅黑"/>
              </a:endParaRPr>
            </a:p>
          </p:txBody>
        </p:sp>
        <p:sp>
          <p:nvSpPr>
            <p:cNvPr id="6" name="等腰三角形 5"/>
            <p:cNvSpPr/>
            <p:nvPr/>
          </p:nvSpPr>
          <p:spPr>
            <a:xfrm rot="14101221" flipV="1">
              <a:off x="548278" y="863186"/>
              <a:ext cx="246694" cy="212667"/>
            </a:xfrm>
            <a:prstGeom prst="triangl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a:ea typeface="微软雅黑"/>
                <a:cs typeface="+mn-ea"/>
                <a:sym typeface="微软雅黑"/>
              </a:endParaRPr>
            </a:p>
          </p:txBody>
        </p:sp>
        <p:sp>
          <p:nvSpPr>
            <p:cNvPr id="7" name="等腰三角形 6"/>
            <p:cNvSpPr/>
            <p:nvPr/>
          </p:nvSpPr>
          <p:spPr>
            <a:xfrm rot="6077300" flipH="1" flipV="1">
              <a:off x="236434" y="141963"/>
              <a:ext cx="271762" cy="234277"/>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a:ea typeface="微软雅黑"/>
                <a:cs typeface="+mn-ea"/>
                <a:sym typeface="微软雅黑"/>
              </a:endParaRPr>
            </a:p>
          </p:txBody>
        </p:sp>
        <p:sp>
          <p:nvSpPr>
            <p:cNvPr id="8" name="文本框 7"/>
            <p:cNvSpPr txBox="1"/>
            <p:nvPr/>
          </p:nvSpPr>
          <p:spPr>
            <a:xfrm>
              <a:off x="1034114" y="331380"/>
              <a:ext cx="3064918" cy="677108"/>
            </a:xfrm>
            <a:prstGeom prst="rect">
              <a:avLst/>
            </a:prstGeom>
            <a:noFill/>
          </p:spPr>
          <p:txBody>
            <a:bodyPr wrap="square" rtlCol="0">
              <a:spAutoFit/>
              <a:scene3d>
                <a:camera prst="orthographicFront"/>
                <a:lightRig rig="threePt" dir="t"/>
              </a:scene3d>
              <a:sp3d contourW="12700"/>
            </a:bodyPr>
            <a:lstStyle>
              <a:defPPr>
                <a:defRPr lang="en-US"/>
              </a:defPPr>
              <a:lvl1pPr algn="ctr">
                <a:defRPr sz="2800" b="1">
                  <a:solidFill>
                    <a:schemeClr val="tx1">
                      <a:lumMod val="75000"/>
                      <a:lumOff val="25000"/>
                    </a:schemeClr>
                  </a:solidFill>
                  <a:latin typeface="Century Gothic" panose="020B0502020202020204" pitchFamily="34" charset="0"/>
                </a:defRPr>
              </a:lvl1pPr>
            </a:lstStyle>
            <a:p>
              <a:pPr algn="l"/>
              <a:r>
                <a:rPr lang="zh-CN" altLang="en-US" sz="2700" dirty="0">
                  <a:latin typeface="微软雅黑"/>
                  <a:ea typeface="微软雅黑"/>
                  <a:sym typeface="微软雅黑"/>
                </a:rPr>
                <a:t>检查预习</a:t>
              </a:r>
            </a:p>
          </p:txBody>
        </p:sp>
      </p:grpSp>
      <p:pic>
        <p:nvPicPr>
          <p:cNvPr id="3" name="图片 2"/>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6784278" y="1411397"/>
            <a:ext cx="2000250" cy="2686050"/>
          </a:xfrm>
          <a:prstGeom prst="rect">
            <a:avLst/>
          </a:prstGeom>
        </p:spPr>
      </p:pic>
      <p:sp>
        <p:nvSpPr>
          <p:cNvPr id="10" name="内容占位符 1"/>
          <p:cNvSpPr txBox="1">
            <a:spLocks noChangeArrowheads="1"/>
          </p:cNvSpPr>
          <p:nvPr>
            <p:custDataLst>
              <p:tags r:id="rId1"/>
            </p:custDataLst>
          </p:nvPr>
        </p:nvSpPr>
        <p:spPr>
          <a:xfrm>
            <a:off x="524197" y="1045701"/>
            <a:ext cx="1251263" cy="365696"/>
          </a:xfrm>
          <a:prstGeom prst="rect">
            <a:avLst/>
          </a:prstGeom>
          <a:solidFill>
            <a:schemeClr val="tx1"/>
          </a:solidFill>
          <a:ln w="9525" algn="ctr">
            <a:solidFill>
              <a:schemeClr val="tx1"/>
            </a:solidFill>
            <a:miter lim="1000000"/>
          </a:ln>
        </p:spPr>
        <p:txBody>
          <a:bodyPr vert="horz" lIns="68580" tIns="34290" rIns="68580" bIns="3429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en-US" altLang="zh-CN" sz="1800" dirty="0">
                <a:solidFill>
                  <a:schemeClr val="bg1"/>
                </a:solidFill>
                <a:latin typeface="微软雅黑"/>
                <a:ea typeface="微软雅黑"/>
                <a:sym typeface="微软雅黑"/>
              </a:rPr>
              <a:t>2.</a:t>
            </a:r>
            <a:r>
              <a:rPr lang="zh-CN" altLang="en-US" sz="1800" dirty="0">
                <a:solidFill>
                  <a:schemeClr val="bg1"/>
                </a:solidFill>
                <a:latin typeface="微软雅黑"/>
                <a:ea typeface="微软雅黑"/>
                <a:sym typeface="微软雅黑"/>
              </a:rPr>
              <a:t>重点词语</a:t>
            </a:r>
          </a:p>
        </p:txBody>
      </p:sp>
      <p:sp>
        <p:nvSpPr>
          <p:cNvPr id="25" name="矩形 1"/>
          <p:cNvSpPr>
            <a:spLocks noChangeArrowheads="1"/>
          </p:cNvSpPr>
          <p:nvPr>
            <p:custDataLst>
              <p:tags r:id="rId2"/>
            </p:custDataLst>
          </p:nvPr>
        </p:nvSpPr>
        <p:spPr bwMode="auto">
          <a:xfrm>
            <a:off x="511158" y="1575605"/>
            <a:ext cx="5998369" cy="14798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nSpc>
                <a:spcPts val="2175"/>
              </a:lnSpc>
            </a:pPr>
            <a:r>
              <a:rPr lang="zh-CN" altLang="en-US" dirty="0">
                <a:solidFill>
                  <a:srgbClr val="FF0000"/>
                </a:solidFill>
                <a:latin typeface="微软雅黑"/>
                <a:ea typeface="微软雅黑"/>
                <a:sym typeface="微软雅黑"/>
              </a:rPr>
              <a:t>迁徙：</a:t>
            </a:r>
            <a:r>
              <a:rPr lang="zh-CN" altLang="en-US" dirty="0">
                <a:latin typeface="微软雅黑"/>
                <a:ea typeface="微软雅黑"/>
                <a:sym typeface="微软雅黑"/>
              </a:rPr>
              <a:t>迁移。</a:t>
            </a:r>
            <a:endParaRPr lang="en-US" altLang="zh-CN" dirty="0">
              <a:latin typeface="微软雅黑"/>
              <a:ea typeface="微软雅黑"/>
              <a:sym typeface="微软雅黑"/>
            </a:endParaRPr>
          </a:p>
          <a:p>
            <a:pPr>
              <a:lnSpc>
                <a:spcPts val="2175"/>
              </a:lnSpc>
            </a:pPr>
            <a:r>
              <a:rPr lang="zh-CN" altLang="en-US" dirty="0">
                <a:solidFill>
                  <a:srgbClr val="FF0000"/>
                </a:solidFill>
                <a:latin typeface="微软雅黑"/>
                <a:ea typeface="微软雅黑"/>
                <a:sym typeface="微软雅黑"/>
              </a:rPr>
              <a:t>缄默：</a:t>
            </a:r>
            <a:r>
              <a:rPr lang="zh-CN" altLang="en-US" dirty="0">
                <a:latin typeface="微软雅黑"/>
                <a:ea typeface="微软雅黑"/>
                <a:sym typeface="微软雅黑"/>
              </a:rPr>
              <a:t>闭口不说话。</a:t>
            </a:r>
          </a:p>
          <a:p>
            <a:pPr>
              <a:lnSpc>
                <a:spcPts val="2175"/>
              </a:lnSpc>
            </a:pPr>
            <a:r>
              <a:rPr lang="zh-CN" altLang="en-US" dirty="0">
                <a:solidFill>
                  <a:srgbClr val="FF0000"/>
                </a:solidFill>
                <a:latin typeface="微软雅黑"/>
                <a:ea typeface="微软雅黑"/>
                <a:sym typeface="微软雅黑"/>
              </a:rPr>
              <a:t>沼泽：</a:t>
            </a:r>
            <a:r>
              <a:rPr lang="zh-CN" altLang="en-US" dirty="0">
                <a:latin typeface="微软雅黑"/>
                <a:ea typeface="微软雅黑"/>
                <a:sym typeface="微软雅黑"/>
              </a:rPr>
              <a:t>水草茂密的泥泞地带。</a:t>
            </a:r>
          </a:p>
          <a:p>
            <a:pPr>
              <a:lnSpc>
                <a:spcPts val="2175"/>
              </a:lnSpc>
            </a:pPr>
            <a:r>
              <a:rPr lang="zh-CN" altLang="en-US" dirty="0">
                <a:solidFill>
                  <a:srgbClr val="FF0000"/>
                </a:solidFill>
                <a:latin typeface="微软雅黑"/>
                <a:ea typeface="微软雅黑"/>
                <a:sym typeface="微软雅黑"/>
              </a:rPr>
              <a:t>弥漫：</a:t>
            </a:r>
            <a:r>
              <a:rPr lang="zh-CN" altLang="en-US" dirty="0">
                <a:latin typeface="微软雅黑"/>
                <a:ea typeface="微软雅黑"/>
                <a:sym typeface="微软雅黑"/>
              </a:rPr>
              <a:t>（烟尘、雾气、水等）充满；布满。</a:t>
            </a:r>
            <a:endParaRPr lang="en-US" altLang="zh-CN" dirty="0">
              <a:latin typeface="微软雅黑"/>
              <a:ea typeface="微软雅黑"/>
              <a:sym typeface="微软雅黑"/>
            </a:endParaRPr>
          </a:p>
          <a:p>
            <a:pPr>
              <a:lnSpc>
                <a:spcPts val="2175"/>
              </a:lnSpc>
            </a:pPr>
            <a:r>
              <a:rPr lang="zh-CN" altLang="en-US" dirty="0">
                <a:solidFill>
                  <a:srgbClr val="FF0000"/>
                </a:solidFill>
                <a:latin typeface="微软雅黑"/>
                <a:ea typeface="微软雅黑"/>
                <a:sym typeface="微软雅黑"/>
              </a:rPr>
              <a:t>稀疏：</a:t>
            </a:r>
            <a:r>
              <a:rPr lang="zh-CN" altLang="en-US" dirty="0">
                <a:latin typeface="微软雅黑"/>
                <a:ea typeface="微软雅黑"/>
                <a:sym typeface="微软雅黑"/>
              </a:rPr>
              <a:t>（物体声音等）在空间和时间上的间隔远。</a:t>
            </a:r>
          </a:p>
        </p:txBody>
      </p:sp>
      <p:sp>
        <p:nvSpPr>
          <p:cNvPr id="26" name="矩形 1"/>
          <p:cNvSpPr>
            <a:spLocks noChangeArrowheads="1"/>
          </p:cNvSpPr>
          <p:nvPr>
            <p:custDataLst>
              <p:tags r:id="rId3"/>
            </p:custDataLst>
          </p:nvPr>
        </p:nvSpPr>
        <p:spPr bwMode="auto">
          <a:xfrm>
            <a:off x="519492" y="3138566"/>
            <a:ext cx="7976808" cy="14798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nSpc>
                <a:spcPts val="2175"/>
              </a:lnSpc>
            </a:pPr>
            <a:r>
              <a:rPr lang="zh-CN" altLang="en-US" dirty="0">
                <a:solidFill>
                  <a:srgbClr val="FF0000"/>
                </a:solidFill>
                <a:latin typeface="微软雅黑"/>
                <a:ea typeface="微软雅黑"/>
                <a:sym typeface="微软雅黑"/>
              </a:rPr>
              <a:t>雾霭：</a:t>
            </a:r>
            <a:r>
              <a:rPr lang="zh-CN" altLang="en-US" dirty="0">
                <a:latin typeface="微软雅黑"/>
                <a:ea typeface="微软雅黑"/>
                <a:sym typeface="微软雅黑"/>
              </a:rPr>
              <a:t>雾气。</a:t>
            </a:r>
          </a:p>
          <a:p>
            <a:pPr>
              <a:lnSpc>
                <a:spcPts val="2175"/>
              </a:lnSpc>
            </a:pPr>
            <a:r>
              <a:rPr lang="zh-CN" altLang="en-US" dirty="0">
                <a:solidFill>
                  <a:srgbClr val="FF0000"/>
                </a:solidFill>
                <a:latin typeface="微软雅黑"/>
                <a:ea typeface="微软雅黑"/>
                <a:sym typeface="微软雅黑"/>
              </a:rPr>
              <a:t>狩猎：</a:t>
            </a:r>
            <a:r>
              <a:rPr lang="zh-CN" altLang="en-US" dirty="0">
                <a:latin typeface="微软雅黑"/>
                <a:ea typeface="微软雅黑"/>
                <a:sym typeface="微软雅黑"/>
              </a:rPr>
              <a:t>打猎。</a:t>
            </a:r>
          </a:p>
          <a:p>
            <a:pPr>
              <a:lnSpc>
                <a:spcPts val="2175"/>
              </a:lnSpc>
            </a:pPr>
            <a:r>
              <a:rPr lang="zh-CN" altLang="en-US" dirty="0">
                <a:solidFill>
                  <a:srgbClr val="FF0000"/>
                </a:solidFill>
                <a:latin typeface="微软雅黑"/>
                <a:ea typeface="微软雅黑"/>
                <a:sym typeface="微软雅黑"/>
              </a:rPr>
              <a:t>盘旋：</a:t>
            </a:r>
            <a:r>
              <a:rPr lang="zh-CN" altLang="en-US" dirty="0">
                <a:latin typeface="微软雅黑"/>
                <a:ea typeface="微软雅黑"/>
                <a:sym typeface="微软雅黑"/>
              </a:rPr>
              <a:t>逗留,徘徊。</a:t>
            </a:r>
          </a:p>
          <a:p>
            <a:pPr>
              <a:lnSpc>
                <a:spcPts val="2175"/>
              </a:lnSpc>
            </a:pPr>
            <a:r>
              <a:rPr lang="zh-CN" altLang="en-US" dirty="0">
                <a:solidFill>
                  <a:srgbClr val="FF0000"/>
                </a:solidFill>
                <a:latin typeface="微软雅黑"/>
                <a:ea typeface="微软雅黑"/>
                <a:sym typeface="微软雅黑"/>
              </a:rPr>
              <a:t>凋零：</a:t>
            </a:r>
            <a:r>
              <a:rPr lang="zh-CN" altLang="en-US" dirty="0">
                <a:latin typeface="微软雅黑"/>
                <a:ea typeface="微软雅黑"/>
                <a:sym typeface="微软雅黑"/>
              </a:rPr>
              <a:t>凋谢零落。</a:t>
            </a:r>
            <a:endParaRPr lang="en-US" altLang="zh-CN" dirty="0">
              <a:latin typeface="微软雅黑"/>
              <a:ea typeface="微软雅黑"/>
              <a:sym typeface="微软雅黑"/>
            </a:endParaRPr>
          </a:p>
          <a:p>
            <a:pPr>
              <a:lnSpc>
                <a:spcPts val="2175"/>
              </a:lnSpc>
            </a:pPr>
            <a:r>
              <a:rPr lang="zh-CN" altLang="en-US" dirty="0">
                <a:solidFill>
                  <a:srgbClr val="FF0000"/>
                </a:solidFill>
                <a:latin typeface="微软雅黑"/>
                <a:ea typeface="微软雅黑"/>
                <a:sym typeface="微软雅黑"/>
              </a:rPr>
              <a:t>目空一切：</a:t>
            </a:r>
            <a:r>
              <a:rPr lang="zh-CN" altLang="en-US" dirty="0">
                <a:latin typeface="微软雅黑"/>
                <a:ea typeface="微软雅黑"/>
                <a:sym typeface="微软雅黑"/>
              </a:rPr>
              <a:t>一切都不放在眼里，形容骄傲自大，什么都看不起。文中指鸟群专注地高高飞翔的姿态。</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1000"/>
                                        <p:tgtEl>
                                          <p:spTgt spid="25"/>
                                        </p:tgtEl>
                                      </p:cBhvr>
                                    </p:animEffect>
                                    <p:anim calcmode="lin" valueType="num">
                                      <p:cBhvr>
                                        <p:cTn id="8" dur="1000" fill="hold"/>
                                        <p:tgtEl>
                                          <p:spTgt spid="25"/>
                                        </p:tgtEl>
                                        <p:attrNameLst>
                                          <p:attrName>ppt_x</p:attrName>
                                        </p:attrNameLst>
                                      </p:cBhvr>
                                      <p:tavLst>
                                        <p:tav tm="0">
                                          <p:val>
                                            <p:strVal val="#ppt_x"/>
                                          </p:val>
                                        </p:tav>
                                        <p:tav tm="100000">
                                          <p:val>
                                            <p:strVal val="#ppt_x"/>
                                          </p:val>
                                        </p:tav>
                                      </p:tavLst>
                                    </p:anim>
                                    <p:anim calcmode="lin" valueType="num">
                                      <p:cBhvr>
                                        <p:cTn id="9" dur="1000" fill="hold"/>
                                        <p:tgtEl>
                                          <p:spTgt spid="2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6"/>
                                        </p:tgtEl>
                                        <p:attrNameLst>
                                          <p:attrName>style.visibility</p:attrName>
                                        </p:attrNameLst>
                                      </p:cBhvr>
                                      <p:to>
                                        <p:strVal val="visible"/>
                                      </p:to>
                                    </p:set>
                                    <p:animEffect transition="in" filter="fade">
                                      <p:cBhvr>
                                        <p:cTn id="12" dur="1000"/>
                                        <p:tgtEl>
                                          <p:spTgt spid="26"/>
                                        </p:tgtEl>
                                      </p:cBhvr>
                                    </p:animEffect>
                                    <p:anim calcmode="lin" valueType="num">
                                      <p:cBhvr>
                                        <p:cTn id="13" dur="1000" fill="hold"/>
                                        <p:tgtEl>
                                          <p:spTgt spid="26"/>
                                        </p:tgtEl>
                                        <p:attrNameLst>
                                          <p:attrName>ppt_x</p:attrName>
                                        </p:attrNameLst>
                                      </p:cBhvr>
                                      <p:tavLst>
                                        <p:tav tm="0">
                                          <p:val>
                                            <p:strVal val="#ppt_x"/>
                                          </p:val>
                                        </p:tav>
                                        <p:tav tm="100000">
                                          <p:val>
                                            <p:strVal val="#ppt_x"/>
                                          </p:val>
                                        </p:tav>
                                      </p:tavLst>
                                    </p:anim>
                                    <p:anim calcmode="lin" valueType="num">
                                      <p:cBhvr>
                                        <p:cTn id="14"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4907" y="92416"/>
            <a:ext cx="3079181" cy="727235"/>
            <a:chOff x="-6543" y="123221"/>
            <a:chExt cx="4105575" cy="969646"/>
          </a:xfrm>
        </p:grpSpPr>
        <p:sp>
          <p:nvSpPr>
            <p:cNvPr id="5" name="等腰三角形 4"/>
            <p:cNvSpPr/>
            <p:nvPr/>
          </p:nvSpPr>
          <p:spPr>
            <a:xfrm rot="16200000" flipV="1">
              <a:off x="-2671" y="297103"/>
              <a:ext cx="697728" cy="705472"/>
            </a:xfrm>
            <a:prstGeom prst="triangle">
              <a:avLst>
                <a:gd name="adj" fmla="val 40974"/>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latin typeface="微软雅黑"/>
                <a:ea typeface="微软雅黑"/>
                <a:cs typeface="+mn-ea"/>
                <a:sym typeface="微软雅黑"/>
              </a:endParaRPr>
            </a:p>
          </p:txBody>
        </p:sp>
        <p:sp>
          <p:nvSpPr>
            <p:cNvPr id="6" name="等腰三角形 5"/>
            <p:cNvSpPr/>
            <p:nvPr/>
          </p:nvSpPr>
          <p:spPr>
            <a:xfrm rot="14101221" flipV="1">
              <a:off x="548278" y="863186"/>
              <a:ext cx="246694" cy="212667"/>
            </a:xfrm>
            <a:prstGeom prst="triangl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a:ea typeface="微软雅黑"/>
                <a:cs typeface="+mn-ea"/>
                <a:sym typeface="微软雅黑"/>
              </a:endParaRPr>
            </a:p>
          </p:txBody>
        </p:sp>
        <p:sp>
          <p:nvSpPr>
            <p:cNvPr id="7" name="等腰三角形 6"/>
            <p:cNvSpPr/>
            <p:nvPr/>
          </p:nvSpPr>
          <p:spPr>
            <a:xfrm rot="6077300" flipH="1" flipV="1">
              <a:off x="236434" y="141963"/>
              <a:ext cx="271762" cy="234277"/>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a:ea typeface="微软雅黑"/>
                <a:cs typeface="+mn-ea"/>
                <a:sym typeface="微软雅黑"/>
              </a:endParaRPr>
            </a:p>
          </p:txBody>
        </p:sp>
        <p:sp>
          <p:nvSpPr>
            <p:cNvPr id="8" name="文本框 7"/>
            <p:cNvSpPr txBox="1"/>
            <p:nvPr/>
          </p:nvSpPr>
          <p:spPr>
            <a:xfrm>
              <a:off x="1034114" y="331380"/>
              <a:ext cx="3064918" cy="677108"/>
            </a:xfrm>
            <a:prstGeom prst="rect">
              <a:avLst/>
            </a:prstGeom>
            <a:noFill/>
          </p:spPr>
          <p:txBody>
            <a:bodyPr wrap="square" rtlCol="0">
              <a:spAutoFit/>
              <a:scene3d>
                <a:camera prst="orthographicFront"/>
                <a:lightRig rig="threePt" dir="t"/>
              </a:scene3d>
              <a:sp3d contourW="12700"/>
            </a:bodyPr>
            <a:lstStyle>
              <a:defPPr>
                <a:defRPr lang="en-US"/>
              </a:defPPr>
              <a:lvl1pPr algn="ctr">
                <a:defRPr sz="2800" b="1">
                  <a:solidFill>
                    <a:schemeClr val="tx1">
                      <a:lumMod val="75000"/>
                      <a:lumOff val="25000"/>
                    </a:schemeClr>
                  </a:solidFill>
                  <a:latin typeface="Century Gothic" panose="020B0502020202020204" pitchFamily="34" charset="0"/>
                </a:defRPr>
              </a:lvl1pPr>
            </a:lstStyle>
            <a:p>
              <a:pPr algn="l"/>
              <a:r>
                <a:rPr lang="zh-CN" altLang="en-US" sz="2700" dirty="0">
                  <a:latin typeface="微软雅黑"/>
                  <a:ea typeface="微软雅黑"/>
                  <a:sym typeface="微软雅黑"/>
                </a:rPr>
                <a:t>整体感知</a:t>
              </a:r>
            </a:p>
          </p:txBody>
        </p:sp>
      </p:grpSp>
      <p:pic>
        <p:nvPicPr>
          <p:cNvPr id="3" name="图片 2"/>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784278" y="1411397"/>
            <a:ext cx="2000250" cy="2686050"/>
          </a:xfrm>
          <a:prstGeom prst="rect">
            <a:avLst/>
          </a:prstGeom>
        </p:spPr>
      </p:pic>
      <p:sp>
        <p:nvSpPr>
          <p:cNvPr id="10" name="内容占位符 1"/>
          <p:cNvSpPr txBox="1">
            <a:spLocks noChangeArrowheads="1"/>
          </p:cNvSpPr>
          <p:nvPr>
            <p:custDataLst>
              <p:tags r:id="rId1"/>
            </p:custDataLst>
          </p:nvPr>
        </p:nvSpPr>
        <p:spPr>
          <a:xfrm>
            <a:off x="524198" y="1045701"/>
            <a:ext cx="2000250" cy="365696"/>
          </a:xfrm>
          <a:prstGeom prst="rect">
            <a:avLst/>
          </a:prstGeom>
          <a:solidFill>
            <a:schemeClr val="tx1"/>
          </a:solidFill>
          <a:ln w="9525" algn="ctr">
            <a:solidFill>
              <a:schemeClr val="tx1"/>
            </a:solidFill>
            <a:miter lim="1000000"/>
          </a:ln>
        </p:spPr>
        <p:txBody>
          <a:bodyPr vert="horz" lIns="68580" tIns="34290" rIns="68580" bIns="3429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zh-CN" altLang="en-US" sz="1800" dirty="0">
                <a:solidFill>
                  <a:schemeClr val="bg1"/>
                </a:solidFill>
                <a:latin typeface="微软雅黑"/>
                <a:ea typeface="微软雅黑"/>
                <a:sym typeface="微软雅黑"/>
              </a:rPr>
              <a:t>文章分为三个部分</a:t>
            </a:r>
          </a:p>
        </p:txBody>
      </p:sp>
      <p:sp>
        <p:nvSpPr>
          <p:cNvPr id="25" name="矩形 1"/>
          <p:cNvSpPr>
            <a:spLocks noChangeArrowheads="1"/>
          </p:cNvSpPr>
          <p:nvPr>
            <p:custDataLst>
              <p:tags r:id="rId2"/>
            </p:custDataLst>
          </p:nvPr>
        </p:nvSpPr>
        <p:spPr bwMode="auto">
          <a:xfrm>
            <a:off x="503719" y="2015627"/>
            <a:ext cx="5998369" cy="2223686"/>
          </a:xfrm>
          <a:prstGeom prst="rect">
            <a:avLst/>
          </a:prstGeom>
          <a:noFill/>
          <a:ln w="9525" algn="ctr">
            <a:solidFill>
              <a:srgbClr val="000000"/>
            </a:solidFill>
            <a:miter lim="800000"/>
          </a:ln>
          <a:extLst>
            <a:ext uri="{909E8E84-426E-40DD-AFC4-6F175D3DCCD1}">
              <a14:hiddenFill xmlns:a14="http://schemas.microsoft.com/office/drawing/2010/main">
                <a:solidFill>
                  <a:srgbClr val="FFFFFF"/>
                </a:solidFill>
              </a14:hiddenFill>
            </a:ext>
          </a:extLst>
        </p:spPr>
        <p:txBody>
          <a:bodyPr lIns="68580" tIns="34290" rIns="68580" bIns="34290">
            <a:spAutoFit/>
          </a:bodyPr>
          <a:lstStyle/>
          <a:p>
            <a:pPr>
              <a:lnSpc>
                <a:spcPct val="200000"/>
              </a:lnSpc>
            </a:pPr>
            <a:r>
              <a:rPr lang="zh-CN" altLang="en-US" dirty="0">
                <a:latin typeface="微软雅黑"/>
                <a:ea typeface="微软雅黑"/>
                <a:sym typeface="微软雅黑"/>
              </a:rPr>
              <a:t>第一部分（</a:t>
            </a:r>
            <a:r>
              <a:rPr lang="en-US" altLang="zh-CN" dirty="0">
                <a:latin typeface="微软雅黑"/>
                <a:ea typeface="微软雅黑"/>
                <a:sym typeface="微软雅黑"/>
              </a:rPr>
              <a:t>1--5</a:t>
            </a:r>
            <a:r>
              <a:rPr lang="zh-CN" altLang="en-US" dirty="0">
                <a:latin typeface="微软雅黑"/>
                <a:ea typeface="微软雅黑"/>
                <a:sym typeface="微软雅黑"/>
              </a:rPr>
              <a:t>）：描写大雁归来时的情景。</a:t>
            </a:r>
          </a:p>
          <a:p>
            <a:pPr>
              <a:lnSpc>
                <a:spcPct val="200000"/>
              </a:lnSpc>
            </a:pPr>
            <a:endParaRPr lang="zh-CN" altLang="en-US" dirty="0">
              <a:latin typeface="微软雅黑"/>
              <a:ea typeface="微软雅黑"/>
              <a:sym typeface="微软雅黑"/>
            </a:endParaRPr>
          </a:p>
          <a:p>
            <a:pPr>
              <a:lnSpc>
                <a:spcPct val="200000"/>
              </a:lnSpc>
            </a:pPr>
            <a:r>
              <a:rPr lang="zh-CN" altLang="en-US" dirty="0">
                <a:latin typeface="微软雅黑"/>
                <a:ea typeface="微软雅黑"/>
                <a:sym typeface="微软雅黑"/>
              </a:rPr>
              <a:t>第二部分（</a:t>
            </a:r>
            <a:r>
              <a:rPr lang="en-US" altLang="zh-CN" dirty="0">
                <a:latin typeface="微软雅黑"/>
                <a:ea typeface="微软雅黑"/>
                <a:sym typeface="微软雅黑"/>
              </a:rPr>
              <a:t>6--10</a:t>
            </a:r>
            <a:r>
              <a:rPr lang="zh-CN" altLang="en-US" dirty="0">
                <a:latin typeface="微软雅黑"/>
                <a:ea typeface="微软雅黑"/>
                <a:sym typeface="微软雅黑"/>
              </a:rPr>
              <a:t>）：介绍大雁的日常生活。</a:t>
            </a:r>
          </a:p>
          <a:p>
            <a:pPr>
              <a:lnSpc>
                <a:spcPct val="200000"/>
              </a:lnSpc>
            </a:pPr>
            <a:endParaRPr lang="zh-CN" altLang="en-US" dirty="0">
              <a:latin typeface="微软雅黑"/>
              <a:ea typeface="微软雅黑"/>
              <a:sym typeface="微软雅黑"/>
            </a:endParaRPr>
          </a:p>
          <a:p>
            <a:pPr>
              <a:lnSpc>
                <a:spcPct val="200000"/>
              </a:lnSpc>
            </a:pPr>
            <a:r>
              <a:rPr lang="zh-CN" altLang="en-US" dirty="0">
                <a:latin typeface="微软雅黑"/>
                <a:ea typeface="微软雅黑"/>
                <a:sym typeface="微软雅黑"/>
              </a:rPr>
              <a:t>第三部分（</a:t>
            </a:r>
            <a:r>
              <a:rPr lang="en-US" altLang="zh-CN" dirty="0">
                <a:latin typeface="微软雅黑"/>
                <a:ea typeface="微软雅黑"/>
                <a:sym typeface="微软雅黑"/>
              </a:rPr>
              <a:t>11--13</a:t>
            </a:r>
            <a:r>
              <a:rPr lang="zh-CN" altLang="en-US" dirty="0">
                <a:latin typeface="微软雅黑"/>
                <a:ea typeface="微软雅黑"/>
                <a:sym typeface="微软雅黑"/>
              </a:rPr>
              <a:t>）：揭示主题，写大雁的联合观念值得人类借鉴学习。</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randombar(horizontal)">
                                      <p:cBhvr>
                                        <p:cTn id="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4907" y="92416"/>
            <a:ext cx="3079181" cy="727235"/>
            <a:chOff x="-6543" y="123221"/>
            <a:chExt cx="4105575" cy="969646"/>
          </a:xfrm>
        </p:grpSpPr>
        <p:sp>
          <p:nvSpPr>
            <p:cNvPr id="5" name="等腰三角形 4"/>
            <p:cNvSpPr/>
            <p:nvPr/>
          </p:nvSpPr>
          <p:spPr>
            <a:xfrm rot="16200000" flipV="1">
              <a:off x="-2671" y="297103"/>
              <a:ext cx="697728" cy="705472"/>
            </a:xfrm>
            <a:prstGeom prst="triangle">
              <a:avLst>
                <a:gd name="adj" fmla="val 40974"/>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latin typeface="微软雅黑"/>
                <a:ea typeface="微软雅黑"/>
                <a:cs typeface="+mn-ea"/>
                <a:sym typeface="微软雅黑"/>
              </a:endParaRPr>
            </a:p>
          </p:txBody>
        </p:sp>
        <p:sp>
          <p:nvSpPr>
            <p:cNvPr id="6" name="等腰三角形 5"/>
            <p:cNvSpPr/>
            <p:nvPr/>
          </p:nvSpPr>
          <p:spPr>
            <a:xfrm rot="14101221" flipV="1">
              <a:off x="548278" y="863186"/>
              <a:ext cx="246694" cy="212667"/>
            </a:xfrm>
            <a:prstGeom prst="triangl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a:ea typeface="微软雅黑"/>
                <a:cs typeface="+mn-ea"/>
                <a:sym typeface="微软雅黑"/>
              </a:endParaRPr>
            </a:p>
          </p:txBody>
        </p:sp>
        <p:sp>
          <p:nvSpPr>
            <p:cNvPr id="7" name="等腰三角形 6"/>
            <p:cNvSpPr/>
            <p:nvPr/>
          </p:nvSpPr>
          <p:spPr>
            <a:xfrm rot="6077300" flipH="1" flipV="1">
              <a:off x="236434" y="141963"/>
              <a:ext cx="271762" cy="234277"/>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a:ea typeface="微软雅黑"/>
                <a:cs typeface="+mn-ea"/>
                <a:sym typeface="微软雅黑"/>
              </a:endParaRPr>
            </a:p>
          </p:txBody>
        </p:sp>
        <p:sp>
          <p:nvSpPr>
            <p:cNvPr id="8" name="文本框 7"/>
            <p:cNvSpPr txBox="1"/>
            <p:nvPr/>
          </p:nvSpPr>
          <p:spPr>
            <a:xfrm>
              <a:off x="1034114" y="331380"/>
              <a:ext cx="3064918" cy="677108"/>
            </a:xfrm>
            <a:prstGeom prst="rect">
              <a:avLst/>
            </a:prstGeom>
            <a:noFill/>
          </p:spPr>
          <p:txBody>
            <a:bodyPr wrap="square" rtlCol="0">
              <a:spAutoFit/>
              <a:scene3d>
                <a:camera prst="orthographicFront"/>
                <a:lightRig rig="threePt" dir="t"/>
              </a:scene3d>
              <a:sp3d contourW="12700"/>
            </a:bodyPr>
            <a:lstStyle>
              <a:defPPr>
                <a:defRPr lang="en-US"/>
              </a:defPPr>
              <a:lvl1pPr algn="ctr">
                <a:defRPr sz="2800" b="1">
                  <a:solidFill>
                    <a:schemeClr val="tx1">
                      <a:lumMod val="75000"/>
                      <a:lumOff val="25000"/>
                    </a:schemeClr>
                  </a:solidFill>
                  <a:latin typeface="Century Gothic" panose="020B0502020202020204" pitchFamily="34" charset="0"/>
                </a:defRPr>
              </a:lvl1pPr>
            </a:lstStyle>
            <a:p>
              <a:pPr algn="l"/>
              <a:r>
                <a:rPr lang="zh-CN" altLang="en-US" sz="2700" dirty="0">
                  <a:latin typeface="微软雅黑"/>
                  <a:ea typeface="微软雅黑"/>
                  <a:sym typeface="微软雅黑"/>
                </a:rPr>
                <a:t>内容探究</a:t>
              </a:r>
            </a:p>
          </p:txBody>
        </p:sp>
      </p:grpSp>
      <p:pic>
        <p:nvPicPr>
          <p:cNvPr id="3" name="图片 2"/>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784278" y="1411397"/>
            <a:ext cx="2000250" cy="2686050"/>
          </a:xfrm>
          <a:prstGeom prst="rect">
            <a:avLst/>
          </a:prstGeom>
        </p:spPr>
      </p:pic>
      <p:sp>
        <p:nvSpPr>
          <p:cNvPr id="10" name="内容占位符 1"/>
          <p:cNvSpPr txBox="1">
            <a:spLocks noChangeArrowheads="1"/>
          </p:cNvSpPr>
          <p:nvPr>
            <p:custDataLst>
              <p:tags r:id="rId1"/>
            </p:custDataLst>
          </p:nvPr>
        </p:nvSpPr>
        <p:spPr>
          <a:xfrm>
            <a:off x="524197" y="1045701"/>
            <a:ext cx="3247703" cy="365696"/>
          </a:xfrm>
          <a:prstGeom prst="rect">
            <a:avLst/>
          </a:prstGeom>
          <a:solidFill>
            <a:schemeClr val="tx1"/>
          </a:solidFill>
          <a:ln w="9525" algn="ctr">
            <a:solidFill>
              <a:schemeClr val="tx1"/>
            </a:solidFill>
            <a:miter lim="1000000"/>
          </a:ln>
        </p:spPr>
        <p:txBody>
          <a:bodyPr vert="horz" lIns="68580" tIns="34290" rIns="68580" bIns="3429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zh-CN" altLang="en-US" sz="1800" dirty="0">
                <a:solidFill>
                  <a:schemeClr val="bg1"/>
                </a:solidFill>
                <a:latin typeface="微软雅黑"/>
                <a:ea typeface="微软雅黑"/>
                <a:sym typeface="微软雅黑"/>
              </a:rPr>
              <a:t>１</a:t>
            </a:r>
            <a:r>
              <a:rPr lang="en-US" altLang="zh-CN" sz="1800" dirty="0">
                <a:solidFill>
                  <a:schemeClr val="bg1"/>
                </a:solidFill>
                <a:latin typeface="微软雅黑"/>
                <a:ea typeface="微软雅黑"/>
                <a:sym typeface="微软雅黑"/>
              </a:rPr>
              <a:t>.</a:t>
            </a:r>
            <a:r>
              <a:rPr lang="zh-CN" altLang="en-US" sz="1800" dirty="0">
                <a:solidFill>
                  <a:schemeClr val="bg1"/>
                </a:solidFill>
                <a:latin typeface="微软雅黑"/>
                <a:ea typeface="微软雅黑"/>
                <a:sym typeface="微软雅黑"/>
              </a:rPr>
              <a:t>作者笔下的大雁有哪些特点？</a:t>
            </a:r>
          </a:p>
          <a:p>
            <a:pPr marL="0" indent="0">
              <a:lnSpc>
                <a:spcPct val="100000"/>
              </a:lnSpc>
              <a:buNone/>
            </a:pPr>
            <a:endParaRPr lang="zh-CN" altLang="en-US" sz="1800" dirty="0">
              <a:solidFill>
                <a:schemeClr val="bg1"/>
              </a:solidFill>
              <a:latin typeface="微软雅黑"/>
              <a:ea typeface="微软雅黑"/>
              <a:sym typeface="微软雅黑"/>
            </a:endParaRPr>
          </a:p>
        </p:txBody>
      </p:sp>
      <p:sp>
        <p:nvSpPr>
          <p:cNvPr id="25" name="矩形 1"/>
          <p:cNvSpPr>
            <a:spLocks noChangeArrowheads="1"/>
          </p:cNvSpPr>
          <p:nvPr>
            <p:custDataLst>
              <p:tags r:id="rId2"/>
            </p:custDataLst>
          </p:nvPr>
        </p:nvSpPr>
        <p:spPr bwMode="auto">
          <a:xfrm>
            <a:off x="524198" y="2015627"/>
            <a:ext cx="5998369" cy="2223686"/>
          </a:xfrm>
          <a:prstGeom prst="rect">
            <a:avLst/>
          </a:prstGeom>
          <a:noFill/>
          <a:ln w="9525" algn="ctr">
            <a:solidFill>
              <a:srgbClr val="000000"/>
            </a:solidFill>
            <a:miter lim="800000"/>
          </a:ln>
          <a:extLst>
            <a:ext uri="{909E8E84-426E-40DD-AFC4-6F175D3DCCD1}">
              <a14:hiddenFill xmlns:a14="http://schemas.microsoft.com/office/drawing/2010/main">
                <a:solidFill>
                  <a:srgbClr val="FFFFFF"/>
                </a:solidFill>
              </a14:hiddenFill>
            </a:ext>
          </a:extLst>
        </p:spPr>
        <p:txBody>
          <a:bodyPr lIns="68580" tIns="34290" rIns="68580" bIns="34290">
            <a:spAutoFit/>
          </a:bodyPr>
          <a:lstStyle/>
          <a:p>
            <a:pPr>
              <a:lnSpc>
                <a:spcPct val="200000"/>
              </a:lnSpc>
            </a:pPr>
            <a:r>
              <a:rPr lang="zh-CN" altLang="en-US" dirty="0">
                <a:latin typeface="微软雅黑"/>
                <a:ea typeface="微软雅黑"/>
                <a:sym typeface="微软雅黑"/>
              </a:rPr>
              <a:t>（</a:t>
            </a:r>
            <a:r>
              <a:rPr lang="en-US" altLang="zh-CN" dirty="0">
                <a:latin typeface="微软雅黑"/>
                <a:ea typeface="微软雅黑"/>
                <a:sym typeface="微软雅黑"/>
              </a:rPr>
              <a:t>1</a:t>
            </a:r>
            <a:r>
              <a:rPr lang="zh-CN" altLang="en-US" dirty="0">
                <a:latin typeface="微软雅黑"/>
                <a:ea typeface="微软雅黑"/>
                <a:sym typeface="微软雅黑"/>
              </a:rPr>
              <a:t>）三月春暖北飞</a:t>
            </a:r>
          </a:p>
          <a:p>
            <a:pPr>
              <a:lnSpc>
                <a:spcPct val="200000"/>
              </a:lnSpc>
            </a:pPr>
            <a:r>
              <a:rPr lang="zh-CN" altLang="en-US" dirty="0">
                <a:latin typeface="微软雅黑"/>
                <a:ea typeface="微软雅黑"/>
                <a:sym typeface="微软雅黑"/>
              </a:rPr>
              <a:t>（</a:t>
            </a:r>
            <a:r>
              <a:rPr lang="en-US" altLang="zh-CN" dirty="0">
                <a:latin typeface="微软雅黑"/>
                <a:ea typeface="微软雅黑"/>
                <a:sym typeface="微软雅黑"/>
              </a:rPr>
              <a:t>2</a:t>
            </a:r>
            <a:r>
              <a:rPr lang="zh-CN" altLang="en-US" dirty="0">
                <a:latin typeface="微软雅黑"/>
                <a:ea typeface="微软雅黑"/>
                <a:sym typeface="微软雅黑"/>
              </a:rPr>
              <a:t>）飞行路线很直</a:t>
            </a:r>
          </a:p>
          <a:p>
            <a:pPr>
              <a:lnSpc>
                <a:spcPct val="200000"/>
              </a:lnSpc>
            </a:pPr>
            <a:r>
              <a:rPr lang="zh-CN" altLang="en-US" dirty="0">
                <a:latin typeface="微软雅黑"/>
                <a:ea typeface="微软雅黑"/>
                <a:sym typeface="微软雅黑"/>
              </a:rPr>
              <a:t>（</a:t>
            </a:r>
            <a:r>
              <a:rPr lang="en-US" altLang="zh-CN" dirty="0">
                <a:latin typeface="微软雅黑"/>
                <a:ea typeface="微软雅黑"/>
                <a:sym typeface="微软雅黑"/>
              </a:rPr>
              <a:t>3</a:t>
            </a:r>
            <a:r>
              <a:rPr lang="zh-CN" altLang="en-US" dirty="0">
                <a:latin typeface="微软雅黑"/>
                <a:ea typeface="微软雅黑"/>
                <a:sym typeface="微软雅黑"/>
              </a:rPr>
              <a:t>）常成六只或六的倍数列队飞</a:t>
            </a:r>
          </a:p>
          <a:p>
            <a:pPr>
              <a:lnSpc>
                <a:spcPct val="200000"/>
              </a:lnSpc>
            </a:pPr>
            <a:r>
              <a:rPr lang="zh-CN" altLang="en-US" dirty="0">
                <a:latin typeface="微软雅黑"/>
                <a:ea typeface="微软雅黑"/>
                <a:sym typeface="微软雅黑"/>
              </a:rPr>
              <a:t>（</a:t>
            </a:r>
            <a:r>
              <a:rPr lang="en-US" altLang="zh-CN" dirty="0">
                <a:latin typeface="微软雅黑"/>
                <a:ea typeface="微软雅黑"/>
                <a:sym typeface="微软雅黑"/>
              </a:rPr>
              <a:t>4</a:t>
            </a:r>
            <a:r>
              <a:rPr lang="zh-CN" altLang="en-US" dirty="0">
                <a:latin typeface="微软雅黑"/>
                <a:ea typeface="微软雅黑"/>
                <a:sym typeface="微软雅黑"/>
              </a:rPr>
              <a:t>）孤雁时常哀鸣</a:t>
            </a:r>
          </a:p>
          <a:p>
            <a:pPr>
              <a:lnSpc>
                <a:spcPct val="200000"/>
              </a:lnSpc>
            </a:pPr>
            <a:r>
              <a:rPr lang="zh-CN" altLang="en-US" dirty="0">
                <a:latin typeface="微软雅黑"/>
                <a:ea typeface="微软雅黑"/>
                <a:sym typeface="微软雅黑"/>
              </a:rPr>
              <a:t>（</a:t>
            </a:r>
            <a:r>
              <a:rPr lang="en-US" altLang="zh-CN" dirty="0">
                <a:latin typeface="微软雅黑"/>
                <a:ea typeface="微软雅黑"/>
                <a:sym typeface="微软雅黑"/>
              </a:rPr>
              <a:t>5</a:t>
            </a:r>
            <a:r>
              <a:rPr lang="zh-CN" altLang="en-US" dirty="0">
                <a:latin typeface="微软雅黑"/>
                <a:ea typeface="微软雅黑"/>
                <a:sym typeface="微软雅黑"/>
              </a:rPr>
              <a:t>）雁过群体生活</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barn(inVertical)">
                                      <p:cBhvr>
                                        <p:cTn id="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AS_UNIQUEID" val="299"/>
</p:tagLst>
</file>

<file path=ppt/tags/tag10.xml><?xml version="1.0" encoding="utf-8"?>
<p:tagLst xmlns:a="http://schemas.openxmlformats.org/drawingml/2006/main" xmlns:r="http://schemas.openxmlformats.org/officeDocument/2006/relationships" xmlns:p="http://schemas.openxmlformats.org/presentationml/2006/main">
  <p:tag name="AS_UNIQUEID" val="319"/>
</p:tagLst>
</file>

<file path=ppt/tags/tag11.xml><?xml version="1.0" encoding="utf-8"?>
<p:tagLst xmlns:a="http://schemas.openxmlformats.org/drawingml/2006/main" xmlns:r="http://schemas.openxmlformats.org/officeDocument/2006/relationships" xmlns:p="http://schemas.openxmlformats.org/presentationml/2006/main">
  <p:tag name="AS_UNIQUEID" val="320"/>
</p:tagLst>
</file>

<file path=ppt/tags/tag12.xml><?xml version="1.0" encoding="utf-8"?>
<p:tagLst xmlns:a="http://schemas.openxmlformats.org/drawingml/2006/main" xmlns:r="http://schemas.openxmlformats.org/officeDocument/2006/relationships" xmlns:p="http://schemas.openxmlformats.org/presentationml/2006/main">
  <p:tag name="AS_UNIQUEID" val="321"/>
</p:tagLst>
</file>

<file path=ppt/tags/tag13.xml><?xml version="1.0" encoding="utf-8"?>
<p:tagLst xmlns:a="http://schemas.openxmlformats.org/drawingml/2006/main" xmlns:r="http://schemas.openxmlformats.org/officeDocument/2006/relationships" xmlns:p="http://schemas.openxmlformats.org/presentationml/2006/main">
  <p:tag name="AS_UNIQUEID" val="322"/>
</p:tagLst>
</file>

<file path=ppt/tags/tag14.xml><?xml version="1.0" encoding="utf-8"?>
<p:tagLst xmlns:a="http://schemas.openxmlformats.org/drawingml/2006/main" xmlns:r="http://schemas.openxmlformats.org/officeDocument/2006/relationships" xmlns:p="http://schemas.openxmlformats.org/presentationml/2006/main">
  <p:tag name="AS_UNIQUEID" val="323"/>
</p:tagLst>
</file>

<file path=ppt/tags/tag15.xml><?xml version="1.0" encoding="utf-8"?>
<p:tagLst xmlns:a="http://schemas.openxmlformats.org/drawingml/2006/main" xmlns:r="http://schemas.openxmlformats.org/officeDocument/2006/relationships" xmlns:p="http://schemas.openxmlformats.org/presentationml/2006/main">
  <p:tag name="AS_UNIQUEID" val="324"/>
</p:tagLst>
</file>

<file path=ppt/tags/tag16.xml><?xml version="1.0" encoding="utf-8"?>
<p:tagLst xmlns:a="http://schemas.openxmlformats.org/drawingml/2006/main" xmlns:r="http://schemas.openxmlformats.org/officeDocument/2006/relationships" xmlns:p="http://schemas.openxmlformats.org/presentationml/2006/main">
  <p:tag name="AS_UNIQUEID" val="325"/>
</p:tagLst>
</file>

<file path=ppt/tags/tag17.xml><?xml version="1.0" encoding="utf-8"?>
<p:tagLst xmlns:a="http://schemas.openxmlformats.org/drawingml/2006/main" xmlns:r="http://schemas.openxmlformats.org/officeDocument/2006/relationships" xmlns:p="http://schemas.openxmlformats.org/presentationml/2006/main">
  <p:tag name="AS_UNIQUEID" val="326"/>
</p:tagLst>
</file>

<file path=ppt/tags/tag18.xml><?xml version="1.0" encoding="utf-8"?>
<p:tagLst xmlns:a="http://schemas.openxmlformats.org/drawingml/2006/main" xmlns:r="http://schemas.openxmlformats.org/officeDocument/2006/relationships" xmlns:p="http://schemas.openxmlformats.org/presentationml/2006/main">
  <p:tag name="AS_UNIQUEID" val="327"/>
</p:tagLst>
</file>

<file path=ppt/tags/tag19.xml><?xml version="1.0" encoding="utf-8"?>
<p:tagLst xmlns:a="http://schemas.openxmlformats.org/drawingml/2006/main" xmlns:r="http://schemas.openxmlformats.org/officeDocument/2006/relationships" xmlns:p="http://schemas.openxmlformats.org/presentationml/2006/main">
  <p:tag name="AS_UNIQUEID" val="328"/>
</p:tagLst>
</file>

<file path=ppt/tags/tag2.xml><?xml version="1.0" encoding="utf-8"?>
<p:tagLst xmlns:a="http://schemas.openxmlformats.org/drawingml/2006/main" xmlns:r="http://schemas.openxmlformats.org/officeDocument/2006/relationships" xmlns:p="http://schemas.openxmlformats.org/presentationml/2006/main">
  <p:tag name="AS_UNIQUEID" val="299"/>
</p:tagLst>
</file>

<file path=ppt/tags/tag20.xml><?xml version="1.0" encoding="utf-8"?>
<p:tagLst xmlns:a="http://schemas.openxmlformats.org/drawingml/2006/main" xmlns:r="http://schemas.openxmlformats.org/officeDocument/2006/relationships" xmlns:p="http://schemas.openxmlformats.org/presentationml/2006/main">
  <p:tag name="AS_UNIQUEID" val="329"/>
</p:tagLst>
</file>

<file path=ppt/tags/tag21.xml><?xml version="1.0" encoding="utf-8"?>
<p:tagLst xmlns:a="http://schemas.openxmlformats.org/drawingml/2006/main" xmlns:r="http://schemas.openxmlformats.org/officeDocument/2006/relationships" xmlns:p="http://schemas.openxmlformats.org/presentationml/2006/main">
  <p:tag name="AS_UNIQUEID" val="299"/>
</p:tagLst>
</file>

<file path=ppt/tags/tag22.xml><?xml version="1.0" encoding="utf-8"?>
<p:tagLst xmlns:a="http://schemas.openxmlformats.org/drawingml/2006/main" xmlns:r="http://schemas.openxmlformats.org/officeDocument/2006/relationships" xmlns:p="http://schemas.openxmlformats.org/presentationml/2006/main">
  <p:tag name="AS_UNIQUEID" val="331"/>
</p:tagLst>
</file>

<file path=ppt/tags/tag23.xml><?xml version="1.0" encoding="utf-8"?>
<p:tagLst xmlns:a="http://schemas.openxmlformats.org/drawingml/2006/main" xmlns:r="http://schemas.openxmlformats.org/officeDocument/2006/relationships" xmlns:p="http://schemas.openxmlformats.org/presentationml/2006/main">
  <p:tag name="AS_UNIQUEID" val="332"/>
</p:tagLst>
</file>

<file path=ppt/tags/tag24.xml><?xml version="1.0" encoding="utf-8"?>
<p:tagLst xmlns:a="http://schemas.openxmlformats.org/drawingml/2006/main" xmlns:r="http://schemas.openxmlformats.org/officeDocument/2006/relationships" xmlns:p="http://schemas.openxmlformats.org/presentationml/2006/main">
  <p:tag name="AS_UNIQUEID" val="299"/>
</p:tagLst>
</file>

<file path=ppt/tags/tag25.xml><?xml version="1.0" encoding="utf-8"?>
<p:tagLst xmlns:a="http://schemas.openxmlformats.org/drawingml/2006/main" xmlns:r="http://schemas.openxmlformats.org/officeDocument/2006/relationships" xmlns:p="http://schemas.openxmlformats.org/presentationml/2006/main">
  <p:tag name="AS_UNIQUEID" val="331"/>
</p:tagLst>
</file>

<file path=ppt/tags/tag26.xml><?xml version="1.0" encoding="utf-8"?>
<p:tagLst xmlns:a="http://schemas.openxmlformats.org/drawingml/2006/main" xmlns:r="http://schemas.openxmlformats.org/officeDocument/2006/relationships" xmlns:p="http://schemas.openxmlformats.org/presentationml/2006/main">
  <p:tag name="AS_UNIQUEID" val="299"/>
</p:tagLst>
</file>

<file path=ppt/tags/tag27.xml><?xml version="1.0" encoding="utf-8"?>
<p:tagLst xmlns:a="http://schemas.openxmlformats.org/drawingml/2006/main" xmlns:r="http://schemas.openxmlformats.org/officeDocument/2006/relationships" xmlns:p="http://schemas.openxmlformats.org/presentationml/2006/main">
  <p:tag name="AS_UNIQUEID" val="331"/>
</p:tagLst>
</file>

<file path=ppt/tags/tag28.xml><?xml version="1.0" encoding="utf-8"?>
<p:tagLst xmlns:a="http://schemas.openxmlformats.org/drawingml/2006/main" xmlns:r="http://schemas.openxmlformats.org/officeDocument/2006/relationships" xmlns:p="http://schemas.openxmlformats.org/presentationml/2006/main">
  <p:tag name="AS_UNIQUEID" val="299"/>
</p:tagLst>
</file>

<file path=ppt/tags/tag29.xml><?xml version="1.0" encoding="utf-8"?>
<p:tagLst xmlns:a="http://schemas.openxmlformats.org/drawingml/2006/main" xmlns:r="http://schemas.openxmlformats.org/officeDocument/2006/relationships" xmlns:p="http://schemas.openxmlformats.org/presentationml/2006/main">
  <p:tag name="AS_UNIQUEID" val="331"/>
</p:tagLst>
</file>

<file path=ppt/tags/tag3.xml><?xml version="1.0" encoding="utf-8"?>
<p:tagLst xmlns:a="http://schemas.openxmlformats.org/drawingml/2006/main" xmlns:r="http://schemas.openxmlformats.org/officeDocument/2006/relationships" xmlns:p="http://schemas.openxmlformats.org/presentationml/2006/main">
  <p:tag name="AS_UNIQUEID" val="299"/>
</p:tagLst>
</file>

<file path=ppt/tags/tag30.xml><?xml version="1.0" encoding="utf-8"?>
<p:tagLst xmlns:a="http://schemas.openxmlformats.org/drawingml/2006/main" xmlns:r="http://schemas.openxmlformats.org/officeDocument/2006/relationships" xmlns:p="http://schemas.openxmlformats.org/presentationml/2006/main">
  <p:tag name="AS_UNIQUEID" val="299"/>
</p:tagLst>
</file>

<file path=ppt/tags/tag31.xml><?xml version="1.0" encoding="utf-8"?>
<p:tagLst xmlns:a="http://schemas.openxmlformats.org/drawingml/2006/main" xmlns:r="http://schemas.openxmlformats.org/officeDocument/2006/relationships" xmlns:p="http://schemas.openxmlformats.org/presentationml/2006/main">
  <p:tag name="AS_UNIQUEID" val="331"/>
</p:tagLst>
</file>

<file path=ppt/tags/tag32.xml><?xml version="1.0" encoding="utf-8"?>
<p:tagLst xmlns:a="http://schemas.openxmlformats.org/drawingml/2006/main" xmlns:r="http://schemas.openxmlformats.org/officeDocument/2006/relationships" xmlns:p="http://schemas.openxmlformats.org/presentationml/2006/main">
  <p:tag name="AS_UNIQUEID" val="299"/>
</p:tagLst>
</file>

<file path=ppt/tags/tag33.xml><?xml version="1.0" encoding="utf-8"?>
<p:tagLst xmlns:a="http://schemas.openxmlformats.org/drawingml/2006/main" xmlns:r="http://schemas.openxmlformats.org/officeDocument/2006/relationships" xmlns:p="http://schemas.openxmlformats.org/presentationml/2006/main">
  <p:tag name="AS_UNIQUEID" val="331"/>
</p:tagLst>
</file>

<file path=ppt/tags/tag34.xml><?xml version="1.0" encoding="utf-8"?>
<p:tagLst xmlns:a="http://schemas.openxmlformats.org/drawingml/2006/main" xmlns:r="http://schemas.openxmlformats.org/officeDocument/2006/relationships" xmlns:p="http://schemas.openxmlformats.org/presentationml/2006/main">
  <p:tag name="AS_UNIQUEID" val="299"/>
</p:tagLst>
</file>

<file path=ppt/tags/tag35.xml><?xml version="1.0" encoding="utf-8"?>
<p:tagLst xmlns:a="http://schemas.openxmlformats.org/drawingml/2006/main" xmlns:r="http://schemas.openxmlformats.org/officeDocument/2006/relationships" xmlns:p="http://schemas.openxmlformats.org/presentationml/2006/main">
  <p:tag name="AS_UNIQUEID" val="331"/>
</p:tagLst>
</file>

<file path=ppt/tags/tag36.xml><?xml version="1.0" encoding="utf-8"?>
<p:tagLst xmlns:a="http://schemas.openxmlformats.org/drawingml/2006/main" xmlns:r="http://schemas.openxmlformats.org/officeDocument/2006/relationships" xmlns:p="http://schemas.openxmlformats.org/presentationml/2006/main">
  <p:tag name="AS_UNIQUEID" val="299"/>
</p:tagLst>
</file>

<file path=ppt/tags/tag37.xml><?xml version="1.0" encoding="utf-8"?>
<p:tagLst xmlns:a="http://schemas.openxmlformats.org/drawingml/2006/main" xmlns:r="http://schemas.openxmlformats.org/officeDocument/2006/relationships" xmlns:p="http://schemas.openxmlformats.org/presentationml/2006/main">
  <p:tag name="AS_UNIQUEID" val="331"/>
</p:tagLst>
</file>

<file path=ppt/tags/tag38.xml><?xml version="1.0" encoding="utf-8"?>
<p:tagLst xmlns:a="http://schemas.openxmlformats.org/drawingml/2006/main" xmlns:r="http://schemas.openxmlformats.org/officeDocument/2006/relationships" xmlns:p="http://schemas.openxmlformats.org/presentationml/2006/main">
  <p:tag name="AS_UNIQUEID" val="331"/>
</p:tagLst>
</file>

<file path=ppt/tags/tag4.xml><?xml version="1.0" encoding="utf-8"?>
<p:tagLst xmlns:a="http://schemas.openxmlformats.org/drawingml/2006/main" xmlns:r="http://schemas.openxmlformats.org/officeDocument/2006/relationships" xmlns:p="http://schemas.openxmlformats.org/presentationml/2006/main">
  <p:tag name="AS_UNIQUEID" val="299"/>
</p:tagLst>
</file>

<file path=ppt/tags/tag5.xml><?xml version="1.0" encoding="utf-8"?>
<p:tagLst xmlns:a="http://schemas.openxmlformats.org/drawingml/2006/main" xmlns:r="http://schemas.openxmlformats.org/officeDocument/2006/relationships" xmlns:p="http://schemas.openxmlformats.org/presentationml/2006/main">
  <p:tag name="AS_UNIQUEID" val="299"/>
</p:tagLst>
</file>

<file path=ppt/tags/tag6.xml><?xml version="1.0" encoding="utf-8"?>
<p:tagLst xmlns:a="http://schemas.openxmlformats.org/drawingml/2006/main" xmlns:r="http://schemas.openxmlformats.org/officeDocument/2006/relationships" xmlns:p="http://schemas.openxmlformats.org/presentationml/2006/main">
  <p:tag name="AS_UNIQUEID" val="299"/>
</p:tagLst>
</file>

<file path=ppt/tags/tag7.xml><?xml version="1.0" encoding="utf-8"?>
<p:tagLst xmlns:a="http://schemas.openxmlformats.org/drawingml/2006/main" xmlns:r="http://schemas.openxmlformats.org/officeDocument/2006/relationships" xmlns:p="http://schemas.openxmlformats.org/presentationml/2006/main">
  <p:tag name="AS_UNIQUEID" val="299"/>
</p:tagLst>
</file>

<file path=ppt/tags/tag8.xml><?xml version="1.0" encoding="utf-8"?>
<p:tagLst xmlns:a="http://schemas.openxmlformats.org/drawingml/2006/main" xmlns:r="http://schemas.openxmlformats.org/officeDocument/2006/relationships" xmlns:p="http://schemas.openxmlformats.org/presentationml/2006/main">
  <p:tag name="AS_UNIQUEID" val="317"/>
</p:tagLst>
</file>

<file path=ppt/tags/tag9.xml><?xml version="1.0" encoding="utf-8"?>
<p:tagLst xmlns:a="http://schemas.openxmlformats.org/drawingml/2006/main" xmlns:r="http://schemas.openxmlformats.org/officeDocument/2006/relationships" xmlns:p="http://schemas.openxmlformats.org/presentationml/2006/main">
  <p:tag name="AS_UNIQUEID" val="318"/>
</p:tagLst>
</file>

<file path=ppt/theme/theme1.xml><?xml version="1.0" encoding="utf-8"?>
<a:theme xmlns:a="http://schemas.openxmlformats.org/drawingml/2006/main" name="办公资源网：www.bangongziyuan.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微软雅黑"/>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微软雅黑"/>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TotalTime>
  <Words>974</Words>
  <Application>Microsoft Office PowerPoint</Application>
  <PresentationFormat>全屏显示(16:9)</PresentationFormat>
  <Paragraphs>111</Paragraphs>
  <Slides>17</Slides>
  <Notes>17</Notes>
  <HiddenSlides>0</HiddenSlides>
  <MMClips>0</MMClips>
  <ScaleCrop>false</ScaleCrop>
  <HeadingPairs>
    <vt:vector size="6" baseType="variant">
      <vt:variant>
        <vt:lpstr>已用的字体</vt:lpstr>
      </vt:variant>
      <vt:variant>
        <vt:i4>7</vt:i4>
      </vt:variant>
      <vt:variant>
        <vt:lpstr>主题</vt:lpstr>
      </vt:variant>
      <vt:variant>
        <vt:i4>2</vt:i4>
      </vt:variant>
      <vt:variant>
        <vt:lpstr>幻灯片标题</vt:lpstr>
      </vt:variant>
      <vt:variant>
        <vt:i4>17</vt:i4>
      </vt:variant>
    </vt:vector>
  </HeadingPairs>
  <TitlesOfParts>
    <vt:vector size="26" baseType="lpstr">
      <vt:lpstr>FandolFang R</vt:lpstr>
      <vt:lpstr>Meiryo</vt:lpstr>
      <vt:lpstr>宋体</vt:lpstr>
      <vt:lpstr>微软雅黑</vt:lpstr>
      <vt:lpstr>Arial</vt:lpstr>
      <vt:lpstr>Calibri</vt:lpstr>
      <vt:lpstr>Calibri Light</vt:lpstr>
      <vt:lpstr>办公资源网：www.bangongziyuan.com</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lastModifiedBy>kan</cp:lastModifiedBy>
  <cp:revision>5</cp:revision>
  <dcterms:created xsi:type="dcterms:W3CDTF">2020-12-16T07:42:58Z</dcterms:created>
  <dcterms:modified xsi:type="dcterms:W3CDTF">2022-01-13T12:23:17Z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2052-11.1.0.10228</vt:lpwstr>
  </property>
</Properties>
</file>