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64" r:id="rId3"/>
    <p:sldId id="265" r:id="rId4"/>
    <p:sldId id="290" r:id="rId5"/>
    <p:sldId id="267" r:id="rId6"/>
    <p:sldId id="283" r:id="rId7"/>
    <p:sldId id="291" r:id="rId8"/>
    <p:sldId id="293" r:id="rId9"/>
    <p:sldId id="305" r:id="rId10"/>
    <p:sldId id="294" r:id="rId11"/>
    <p:sldId id="295" r:id="rId12"/>
    <p:sldId id="296" r:id="rId13"/>
    <p:sldId id="270" r:id="rId14"/>
    <p:sldId id="271" r:id="rId15"/>
    <p:sldId id="282" r:id="rId16"/>
    <p:sldId id="275" r:id="rId17"/>
    <p:sldId id="276" r:id="rId18"/>
    <p:sldId id="303" r:id="rId19"/>
    <p:sldId id="304" r:id="rId20"/>
    <p:sldId id="299" r:id="rId21"/>
    <p:sldId id="300" r:id="rId22"/>
    <p:sldId id="285" r:id="rId23"/>
    <p:sldId id="301" r:id="rId24"/>
    <p:sldId id="302" r:id="rId25"/>
    <p:sldId id="286" r:id="rId26"/>
    <p:sldId id="306" r:id="rId27"/>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p:cViewPr varScale="1">
        <p:scale>
          <a:sx n="108" d="100"/>
          <a:sy n="108" d="100"/>
        </p:scale>
        <p:origin x="678" y="114"/>
      </p:cViewPr>
      <p:guideLst>
        <p:guide orient="horz" pos="2160"/>
        <p:guide pos="3840"/>
      </p:guideLst>
    </p:cSldViewPr>
  </p:slideViewPr>
  <p:notesTextViewPr>
    <p:cViewPr>
      <p:scale>
        <a:sx n="100" d="100"/>
        <a:sy n="100" d="100"/>
      </p:scale>
      <p:origin x="0" y="0"/>
    </p:cViewPr>
  </p:notesTextViewPr>
  <p:sorterViewPr>
    <p:cViewPr>
      <p:scale>
        <a:sx n="124" d="100"/>
        <a:sy n="124" d="100"/>
      </p:scale>
      <p:origin x="0" y="0"/>
    </p:cViewPr>
  </p:sorterViewPr>
  <p:notesViewPr>
    <p:cSldViewPr>
      <p:cViewPr varScale="1">
        <p:scale>
          <a:sx n="84" d="100"/>
          <a:sy n="84" d="100"/>
        </p:scale>
        <p:origin x="391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a:extLst>
              <a:ext uri="{FF2B5EF4-FFF2-40B4-BE49-F238E27FC236}"/>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defRPr sz="1200"/>
            </a:lvl1pPr>
          </a:lstStyle>
          <a:p>
            <a:pPr>
              <a:defRPr/>
            </a:pPr>
            <a:endParaRPr lang="zh-CN" altLang="en-US"/>
          </a:p>
        </p:txBody>
      </p:sp>
      <p:sp>
        <p:nvSpPr>
          <p:cNvPr id="3" name="日期占位符 2">
            <a:extLst>
              <a:ext uri="{FF2B5EF4-FFF2-40B4-BE49-F238E27FC236}"/>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hangingPunct="1">
              <a:defRPr sz="1200"/>
            </a:lvl1pPr>
          </a:lstStyle>
          <a:p>
            <a:pPr>
              <a:defRPr/>
            </a:pPr>
            <a:fld id="{54E4D09F-361D-43F2-84A8-50949D0F0493}" type="datetimeFigureOut">
              <a:rPr lang="zh-CN" altLang="en-US"/>
              <a:pPr>
                <a:defRPr/>
              </a:pPr>
              <a:t>2022/1/12</a:t>
            </a:fld>
            <a:endParaRPr lang="zh-CN" altLang="en-US"/>
          </a:p>
        </p:txBody>
      </p:sp>
      <p:sp>
        <p:nvSpPr>
          <p:cNvPr id="4" name="幻灯片图像占位符 3">
            <a:extLst>
              <a:ext uri="{FF2B5EF4-FFF2-40B4-BE49-F238E27FC236}"/>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a:extLst>
              <a:ext uri="{FF2B5EF4-FFF2-40B4-BE49-F238E27FC236}"/>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a:extLst>
              <a:ext uri="{FF2B5EF4-FFF2-40B4-BE49-F238E27FC236}"/>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hangingPunct="1">
              <a:defRPr sz="1200"/>
            </a:lvl1pPr>
          </a:lstStyle>
          <a:p>
            <a:pPr>
              <a:defRPr/>
            </a:pPr>
            <a:endParaRPr lang="zh-CN" altLang="en-US"/>
          </a:p>
        </p:txBody>
      </p:sp>
      <p:sp>
        <p:nvSpPr>
          <p:cNvPr id="7" name="灯片编号占位符 6">
            <a:extLst>
              <a:ext uri="{FF2B5EF4-FFF2-40B4-BE49-F238E27FC236}"/>
            </a:extLst>
          </p:cNvPr>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A22935CB-F3F5-45CD-9E18-33AA56526B02}" type="slidenum">
              <a:rPr lang="zh-CN" altLang="en-US"/>
              <a:pPr>
                <a:defRPr/>
              </a:pPr>
              <a:t>‹#›</a:t>
            </a:fld>
            <a:endParaRPr lang="zh-CN" altLang="en-US"/>
          </a:p>
        </p:txBody>
      </p:sp>
    </p:spTree>
    <p:extLst>
      <p:ext uri="{BB962C8B-B14F-4D97-AF65-F5344CB8AC3E}">
        <p14:creationId xmlns:p14="http://schemas.microsoft.com/office/powerpoint/2010/main" val="8630499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a:defRPr/>
            </a:pPr>
            <a:fld id="{A22935CB-F3F5-45CD-9E18-33AA56526B02}" type="slidenum">
              <a:rPr lang="zh-CN" altLang="en-US" smtClean="0"/>
              <a:pPr>
                <a:defRPr/>
              </a:pPr>
              <a:t>12</a:t>
            </a:fld>
            <a:endParaRPr lang="zh-CN" altLang="en-US"/>
          </a:p>
        </p:txBody>
      </p:sp>
    </p:spTree>
    <p:extLst>
      <p:ext uri="{BB962C8B-B14F-4D97-AF65-F5344CB8AC3E}">
        <p14:creationId xmlns:p14="http://schemas.microsoft.com/office/powerpoint/2010/main" val="4047581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2867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22AF07C0-8119-4F0F-94EE-2DAE905A4266}" type="slidenum">
              <a:rPr lang="zh-CN" altLang="en-US" smtClean="0"/>
              <a:pPr/>
              <a:t>17</a:t>
            </a:fld>
            <a:endParaRPr lang="zh-CN" altLang="en-US" smtClean="0"/>
          </a:p>
        </p:txBody>
      </p:sp>
    </p:spTree>
    <p:extLst>
      <p:ext uri="{BB962C8B-B14F-4D97-AF65-F5344CB8AC3E}">
        <p14:creationId xmlns:p14="http://schemas.microsoft.com/office/powerpoint/2010/main" val="2259677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640882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94489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10350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97394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38460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19842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6480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4589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6974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6537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2073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89584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50208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9" r:id="rId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eaLnBrk="1" fontAlgn="auto" hangingPunct="1">
                <a:spcBef>
                  <a:spcPts val="0"/>
                </a:spcBef>
                <a:spcAft>
                  <a:spcPts val="0"/>
                </a:spcAft>
              </a:pPr>
              <a:t>2022/1/12</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rPr>
              <a:pPr eaLnBrk="1" fontAlgn="auto" hangingPunct="1">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4341109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图片 4" descr="iii.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标题 1"/>
          <p:cNvSpPr txBox="1">
            <a:spLocks/>
          </p:cNvSpPr>
          <p:nvPr/>
        </p:nvSpPr>
        <p:spPr bwMode="auto">
          <a:xfrm>
            <a:off x="4030538" y="2389800"/>
            <a:ext cx="5473700" cy="1128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buFont typeface="Arial" pitchFamily="34" charset="0"/>
              <a:buNone/>
            </a:pPr>
            <a:r>
              <a:rPr lang="zh-CN" altLang="en-US" sz="4400" b="1" dirty="0">
                <a:latin typeface="黑体" pitchFamily="49" charset="-122"/>
                <a:ea typeface="黑体" pitchFamily="49" charset="-122"/>
              </a:rPr>
              <a:t>口语交际 应对</a:t>
            </a:r>
          </a:p>
        </p:txBody>
      </p:sp>
      <p:sp>
        <p:nvSpPr>
          <p:cNvPr id="2052" name="副标题 2"/>
          <p:cNvSpPr txBox="1">
            <a:spLocks/>
          </p:cNvSpPr>
          <p:nvPr/>
        </p:nvSpPr>
        <p:spPr bwMode="auto">
          <a:xfrm>
            <a:off x="4419848" y="3573016"/>
            <a:ext cx="4824412" cy="582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pPr>
            <a:r>
              <a:rPr lang="zh-CN" altLang="en-US" sz="2400" b="1">
                <a:latin typeface="黑体" pitchFamily="49" charset="-122"/>
                <a:ea typeface="黑体" pitchFamily="49" charset="-122"/>
              </a:rPr>
              <a:t>部编本人教版</a:t>
            </a:r>
            <a:r>
              <a:rPr lang="en-US" altLang="zh-CN" sz="2400" b="1">
                <a:latin typeface="黑体" pitchFamily="49" charset="-122"/>
                <a:ea typeface="黑体" pitchFamily="49" charset="-122"/>
              </a:rPr>
              <a:t>·</a:t>
            </a:r>
            <a:r>
              <a:rPr lang="zh-CN" altLang="en-US" sz="2400" b="1">
                <a:latin typeface="黑体" pitchFamily="49" charset="-122"/>
                <a:ea typeface="黑体" pitchFamily="49" charset="-122"/>
              </a:rPr>
              <a:t>八年级语文下册</a:t>
            </a:r>
          </a:p>
        </p:txBody>
      </p:sp>
      <p:cxnSp>
        <p:nvCxnSpPr>
          <p:cNvPr id="10" name="直接连接符 9">
            <a:extLst>
              <a:ext uri="{FF2B5EF4-FFF2-40B4-BE49-F238E27FC236}"/>
            </a:extLst>
          </p:cNvPr>
          <p:cNvCxnSpPr>
            <a:cxnSpLocks/>
          </p:cNvCxnSpPr>
          <p:nvPr/>
        </p:nvCxnSpPr>
        <p:spPr>
          <a:xfrm>
            <a:off x="4564312" y="3556082"/>
            <a:ext cx="456406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6351502" y="5805265"/>
            <a:ext cx="1351652" cy="470257"/>
          </a:xfrm>
          <a:prstGeom prst="rect">
            <a:avLst/>
          </a:prstGeom>
        </p:spPr>
        <p:txBody>
          <a:bodyPr wrap="none">
            <a:spAutoFit/>
          </a:bodyPr>
          <a:lstStyle/>
          <a:p>
            <a:pPr marL="342900" indent="-342900" algn="ctr">
              <a:lnSpc>
                <a:spcPct val="110000"/>
              </a:lnSpc>
            </a:pPr>
            <a:r>
              <a:rPr lang="zh-CN" altLang="en-US" sz="2400" kern="0" dirty="0" smtClean="0">
                <a:solidFill>
                  <a:srgbClr val="000000"/>
                </a:solidFill>
                <a:latin typeface="微软雅黑" panose="020B0503020204020204" pitchFamily="34" charset="-122"/>
                <a:ea typeface="微软雅黑" panose="020B0503020204020204" pitchFamily="34" charset="-122"/>
              </a:rPr>
              <a:t>优品</a:t>
            </a:r>
            <a:r>
              <a:rPr lang="en-US" altLang="zh-CN" sz="2400" kern="0" dirty="0" smtClean="0">
                <a:solidFill>
                  <a:srgbClr val="000000"/>
                </a:solidFill>
                <a:latin typeface="微软雅黑" panose="020B0503020204020204" pitchFamily="34" charset="-122"/>
                <a:ea typeface="微软雅黑" panose="020B0503020204020204" pitchFamily="34" charset="-122"/>
              </a:rPr>
              <a:t>PPT</a:t>
            </a:r>
            <a:endParaRPr lang="en-US" altLang="zh-CN" sz="24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文本框 32"/>
          <p:cNvSpPr txBox="1">
            <a:spLocks noChangeArrowheads="1"/>
          </p:cNvSpPr>
          <p:nvPr/>
        </p:nvSpPr>
        <p:spPr bwMode="auto">
          <a:xfrm>
            <a:off x="5999165" y="390101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en-US" sz="500">
                <a:solidFill>
                  <a:srgbClr val="FFFFFF"/>
                </a:solidFill>
                <a:latin typeface="Arial" pitchFamily="34" charset="0"/>
              </a:rPr>
              <a:t>状元成才路</a:t>
            </a:r>
            <a:endParaRPr lang="zh-CN" altLang="zh-CN" sz="500">
              <a:solidFill>
                <a:srgbClr val="FFFFFF"/>
              </a:solidFill>
              <a:latin typeface="Arial" pitchFamily="34" charset="0"/>
            </a:endParaRPr>
          </a:p>
        </p:txBody>
      </p:sp>
      <p:sp>
        <p:nvSpPr>
          <p:cNvPr id="11267" name="文本框 34"/>
          <p:cNvSpPr txBox="1">
            <a:spLocks noChangeArrowheads="1"/>
          </p:cNvSpPr>
          <p:nvPr/>
        </p:nvSpPr>
        <p:spPr bwMode="auto">
          <a:xfrm rot="21319903">
            <a:off x="9588281" y="21971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68" name="文本框 36"/>
          <p:cNvSpPr txBox="1">
            <a:spLocks noChangeArrowheads="1"/>
          </p:cNvSpPr>
          <p:nvPr/>
        </p:nvSpPr>
        <p:spPr bwMode="auto">
          <a:xfrm rot="16249134">
            <a:off x="7386418" y="17833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69" name="文本框 37"/>
          <p:cNvSpPr txBox="1">
            <a:spLocks noChangeArrowheads="1"/>
          </p:cNvSpPr>
          <p:nvPr/>
        </p:nvSpPr>
        <p:spPr bwMode="auto">
          <a:xfrm rot="17449134">
            <a:off x="6856194" y="23273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70" name="文本框 45"/>
          <p:cNvSpPr txBox="1">
            <a:spLocks noChangeArrowheads="1"/>
          </p:cNvSpPr>
          <p:nvPr/>
        </p:nvSpPr>
        <p:spPr bwMode="auto">
          <a:xfrm rot="16249134">
            <a:off x="7946805" y="18129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71" name="文本框 46"/>
          <p:cNvSpPr txBox="1">
            <a:spLocks noChangeArrowheads="1"/>
          </p:cNvSpPr>
          <p:nvPr/>
        </p:nvSpPr>
        <p:spPr bwMode="auto">
          <a:xfrm rot="21175089">
            <a:off x="8592125" y="21209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72" name="文本框 47"/>
          <p:cNvSpPr txBox="1">
            <a:spLocks noChangeArrowheads="1"/>
          </p:cNvSpPr>
          <p:nvPr/>
        </p:nvSpPr>
        <p:spPr bwMode="auto">
          <a:xfrm rot="17449134">
            <a:off x="9180294" y="336023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73" name="文本框 49"/>
          <p:cNvSpPr txBox="1">
            <a:spLocks noChangeArrowheads="1"/>
          </p:cNvSpPr>
          <p:nvPr/>
        </p:nvSpPr>
        <p:spPr bwMode="auto">
          <a:xfrm rot="657351">
            <a:off x="9692261" y="16044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74" name="文本框 50"/>
          <p:cNvSpPr txBox="1">
            <a:spLocks noChangeArrowheads="1"/>
          </p:cNvSpPr>
          <p:nvPr/>
        </p:nvSpPr>
        <p:spPr bwMode="auto">
          <a:xfrm rot="1480325">
            <a:off x="8915975" y="16870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75" name="文本框 51"/>
          <p:cNvSpPr txBox="1">
            <a:spLocks noChangeArrowheads="1"/>
          </p:cNvSpPr>
          <p:nvPr/>
        </p:nvSpPr>
        <p:spPr bwMode="auto">
          <a:xfrm rot="16249134">
            <a:off x="9891494" y="36481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76" name="文本框 32"/>
          <p:cNvSpPr txBox="1">
            <a:spLocks noChangeArrowheads="1"/>
          </p:cNvSpPr>
          <p:nvPr/>
        </p:nvSpPr>
        <p:spPr bwMode="auto">
          <a:xfrm>
            <a:off x="4786315" y="474768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77" name="文本框 34"/>
          <p:cNvSpPr txBox="1">
            <a:spLocks noChangeArrowheads="1"/>
          </p:cNvSpPr>
          <p:nvPr/>
        </p:nvSpPr>
        <p:spPr bwMode="auto">
          <a:xfrm rot="4149897">
            <a:off x="5986244" y="46926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78" name="文本框 36"/>
          <p:cNvSpPr txBox="1">
            <a:spLocks noChangeArrowheads="1"/>
          </p:cNvSpPr>
          <p:nvPr/>
        </p:nvSpPr>
        <p:spPr bwMode="auto">
          <a:xfrm rot="20220000">
            <a:off x="5425061" y="17632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79" name="文本框 37"/>
          <p:cNvSpPr txBox="1">
            <a:spLocks noChangeArrowheads="1"/>
          </p:cNvSpPr>
          <p:nvPr/>
        </p:nvSpPr>
        <p:spPr bwMode="auto">
          <a:xfrm rot="21420000">
            <a:off x="5655250" y="27665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80" name="文本框 45"/>
          <p:cNvSpPr txBox="1">
            <a:spLocks noChangeArrowheads="1"/>
          </p:cNvSpPr>
          <p:nvPr/>
        </p:nvSpPr>
        <p:spPr bwMode="auto">
          <a:xfrm rot="20220000">
            <a:off x="5985450" y="17928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81" name="文本框 46"/>
          <p:cNvSpPr txBox="1">
            <a:spLocks noChangeArrowheads="1"/>
          </p:cNvSpPr>
          <p:nvPr/>
        </p:nvSpPr>
        <p:spPr bwMode="auto">
          <a:xfrm rot="20220000">
            <a:off x="6355336" y="20785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82" name="文本框 47"/>
          <p:cNvSpPr txBox="1">
            <a:spLocks noChangeArrowheads="1"/>
          </p:cNvSpPr>
          <p:nvPr/>
        </p:nvSpPr>
        <p:spPr bwMode="auto">
          <a:xfrm rot="21420000">
            <a:off x="6588700" y="30078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83" name="文本框 49"/>
          <p:cNvSpPr txBox="1">
            <a:spLocks noChangeArrowheads="1"/>
          </p:cNvSpPr>
          <p:nvPr/>
        </p:nvSpPr>
        <p:spPr bwMode="auto">
          <a:xfrm rot="16249134">
            <a:off x="7835680" y="28416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84" name="文本框 50"/>
          <p:cNvSpPr txBox="1">
            <a:spLocks noChangeArrowheads="1"/>
          </p:cNvSpPr>
          <p:nvPr/>
        </p:nvSpPr>
        <p:spPr bwMode="auto">
          <a:xfrm rot="21429897">
            <a:off x="7114161" y="34819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85" name="文本框 51"/>
          <p:cNvSpPr txBox="1">
            <a:spLocks noChangeArrowheads="1"/>
          </p:cNvSpPr>
          <p:nvPr/>
        </p:nvSpPr>
        <p:spPr bwMode="auto">
          <a:xfrm rot="16249134">
            <a:off x="7370543" y="46069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86" name="文本框 32"/>
          <p:cNvSpPr txBox="1">
            <a:spLocks noChangeArrowheads="1"/>
          </p:cNvSpPr>
          <p:nvPr/>
        </p:nvSpPr>
        <p:spPr bwMode="auto">
          <a:xfrm rot="1209897">
            <a:off x="2661225" y="51943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87" name="文本框 34"/>
          <p:cNvSpPr txBox="1">
            <a:spLocks noChangeArrowheads="1"/>
          </p:cNvSpPr>
          <p:nvPr/>
        </p:nvSpPr>
        <p:spPr bwMode="auto">
          <a:xfrm rot="4149897">
            <a:off x="3665319" y="463552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88" name="文本框 36"/>
          <p:cNvSpPr txBox="1">
            <a:spLocks noChangeArrowheads="1"/>
          </p:cNvSpPr>
          <p:nvPr/>
        </p:nvSpPr>
        <p:spPr bwMode="auto">
          <a:xfrm rot="20220000">
            <a:off x="3129536" y="43328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89" name="文本框 37"/>
          <p:cNvSpPr txBox="1">
            <a:spLocks noChangeArrowheads="1"/>
          </p:cNvSpPr>
          <p:nvPr/>
        </p:nvSpPr>
        <p:spPr bwMode="auto">
          <a:xfrm rot="1029897">
            <a:off x="4010600" y="36999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90" name="文本框 45"/>
          <p:cNvSpPr txBox="1">
            <a:spLocks noChangeArrowheads="1"/>
          </p:cNvSpPr>
          <p:nvPr/>
        </p:nvSpPr>
        <p:spPr bwMode="auto">
          <a:xfrm rot="20220000">
            <a:off x="4686875" y="42227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91" name="文本框 46"/>
          <p:cNvSpPr txBox="1">
            <a:spLocks noChangeArrowheads="1"/>
          </p:cNvSpPr>
          <p:nvPr/>
        </p:nvSpPr>
        <p:spPr bwMode="auto">
          <a:xfrm rot="21429897">
            <a:off x="2311975" y="20680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92" name="文本框 47"/>
          <p:cNvSpPr txBox="1">
            <a:spLocks noChangeArrowheads="1"/>
          </p:cNvSpPr>
          <p:nvPr/>
        </p:nvSpPr>
        <p:spPr bwMode="auto">
          <a:xfrm rot="1029897">
            <a:off x="2353250" y="45614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93" name="文本框 49"/>
          <p:cNvSpPr txBox="1">
            <a:spLocks noChangeArrowheads="1"/>
          </p:cNvSpPr>
          <p:nvPr/>
        </p:nvSpPr>
        <p:spPr bwMode="auto">
          <a:xfrm rot="21429897">
            <a:off x="4534475" y="51435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94" name="文本框 50"/>
          <p:cNvSpPr txBox="1">
            <a:spLocks noChangeArrowheads="1"/>
          </p:cNvSpPr>
          <p:nvPr/>
        </p:nvSpPr>
        <p:spPr bwMode="auto">
          <a:xfrm rot="21429897">
            <a:off x="5682236" y="42545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95" name="文本框 51"/>
          <p:cNvSpPr txBox="1">
            <a:spLocks noChangeArrowheads="1"/>
          </p:cNvSpPr>
          <p:nvPr/>
        </p:nvSpPr>
        <p:spPr bwMode="auto">
          <a:xfrm rot="21429897">
            <a:off x="5848925" y="52662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96" name="文本框 32"/>
          <p:cNvSpPr txBox="1">
            <a:spLocks noChangeArrowheads="1"/>
          </p:cNvSpPr>
          <p:nvPr/>
        </p:nvSpPr>
        <p:spPr bwMode="auto">
          <a:xfrm rot="16529158">
            <a:off x="1847631" y="275063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97" name="文本框 33"/>
          <p:cNvSpPr txBox="1">
            <a:spLocks noChangeArrowheads="1"/>
          </p:cNvSpPr>
          <p:nvPr/>
        </p:nvSpPr>
        <p:spPr bwMode="auto">
          <a:xfrm rot="4149897">
            <a:off x="2862044" y="29062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98" name="文本框 36"/>
          <p:cNvSpPr txBox="1">
            <a:spLocks noChangeArrowheads="1"/>
          </p:cNvSpPr>
          <p:nvPr/>
        </p:nvSpPr>
        <p:spPr bwMode="auto">
          <a:xfrm rot="21429897">
            <a:off x="1846836" y="18097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299" name="文本框 37"/>
          <p:cNvSpPr txBox="1">
            <a:spLocks noChangeArrowheads="1"/>
          </p:cNvSpPr>
          <p:nvPr/>
        </p:nvSpPr>
        <p:spPr bwMode="auto">
          <a:xfrm rot="1029897">
            <a:off x="2862836" y="22733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00" name="文本框 45"/>
          <p:cNvSpPr txBox="1">
            <a:spLocks noChangeArrowheads="1"/>
          </p:cNvSpPr>
          <p:nvPr/>
        </p:nvSpPr>
        <p:spPr bwMode="auto">
          <a:xfrm rot="20220000">
            <a:off x="3642300" y="15557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01" name="文本框 46"/>
          <p:cNvSpPr txBox="1">
            <a:spLocks noChangeArrowheads="1"/>
          </p:cNvSpPr>
          <p:nvPr/>
        </p:nvSpPr>
        <p:spPr bwMode="auto">
          <a:xfrm rot="20220000">
            <a:off x="4212211" y="17822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02" name="文本框 47"/>
          <p:cNvSpPr txBox="1">
            <a:spLocks noChangeArrowheads="1"/>
          </p:cNvSpPr>
          <p:nvPr/>
        </p:nvSpPr>
        <p:spPr bwMode="auto">
          <a:xfrm rot="21420000">
            <a:off x="3940750" y="25336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03" name="文本框 49"/>
          <p:cNvSpPr txBox="1">
            <a:spLocks noChangeArrowheads="1"/>
          </p:cNvSpPr>
          <p:nvPr/>
        </p:nvSpPr>
        <p:spPr bwMode="auto">
          <a:xfrm rot="20220000">
            <a:off x="4801175" y="20785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04" name="文本框 50"/>
          <p:cNvSpPr txBox="1">
            <a:spLocks noChangeArrowheads="1"/>
          </p:cNvSpPr>
          <p:nvPr/>
        </p:nvSpPr>
        <p:spPr bwMode="auto">
          <a:xfrm rot="20220000">
            <a:off x="4374136" y="28532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05" name="文本框 51"/>
          <p:cNvSpPr txBox="1">
            <a:spLocks noChangeArrowheads="1"/>
          </p:cNvSpPr>
          <p:nvPr/>
        </p:nvSpPr>
        <p:spPr bwMode="auto">
          <a:xfrm rot="20220000">
            <a:off x="5009136" y="30353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06" name="文本框 32"/>
          <p:cNvSpPr txBox="1">
            <a:spLocks noChangeArrowheads="1"/>
          </p:cNvSpPr>
          <p:nvPr/>
        </p:nvSpPr>
        <p:spPr bwMode="auto">
          <a:xfrm rot="1209897">
            <a:off x="6639500" y="47455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07" name="文本框 34"/>
          <p:cNvSpPr txBox="1">
            <a:spLocks noChangeArrowheads="1"/>
          </p:cNvSpPr>
          <p:nvPr/>
        </p:nvSpPr>
        <p:spPr bwMode="auto">
          <a:xfrm rot="20569134">
            <a:off x="7835681" y="52197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08" name="文本框 36"/>
          <p:cNvSpPr txBox="1">
            <a:spLocks noChangeArrowheads="1"/>
          </p:cNvSpPr>
          <p:nvPr/>
        </p:nvSpPr>
        <p:spPr bwMode="auto">
          <a:xfrm rot="368503">
            <a:off x="7298311" y="38396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09" name="文本框 37"/>
          <p:cNvSpPr txBox="1">
            <a:spLocks noChangeArrowheads="1"/>
          </p:cNvSpPr>
          <p:nvPr/>
        </p:nvSpPr>
        <p:spPr bwMode="auto">
          <a:xfrm rot="829244">
            <a:off x="6809361" y="53255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10" name="文本框 45"/>
          <p:cNvSpPr txBox="1">
            <a:spLocks noChangeArrowheads="1"/>
          </p:cNvSpPr>
          <p:nvPr/>
        </p:nvSpPr>
        <p:spPr bwMode="auto">
          <a:xfrm rot="17097278">
            <a:off x="8303993" y="33623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11" name="文本框 46"/>
          <p:cNvSpPr txBox="1">
            <a:spLocks noChangeArrowheads="1"/>
          </p:cNvSpPr>
          <p:nvPr/>
        </p:nvSpPr>
        <p:spPr bwMode="auto">
          <a:xfrm rot="2702238">
            <a:off x="9092980" y="41116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12" name="文本框 47"/>
          <p:cNvSpPr txBox="1">
            <a:spLocks noChangeArrowheads="1"/>
          </p:cNvSpPr>
          <p:nvPr/>
        </p:nvSpPr>
        <p:spPr bwMode="auto">
          <a:xfrm rot="18143362">
            <a:off x="8269069" y="456673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13" name="文本框 49"/>
          <p:cNvSpPr txBox="1">
            <a:spLocks noChangeArrowheads="1"/>
          </p:cNvSpPr>
          <p:nvPr/>
        </p:nvSpPr>
        <p:spPr bwMode="auto">
          <a:xfrm rot="18419577">
            <a:off x="9632730" y="438258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14" name="文本框 50"/>
          <p:cNvSpPr txBox="1">
            <a:spLocks noChangeArrowheads="1"/>
          </p:cNvSpPr>
          <p:nvPr/>
        </p:nvSpPr>
        <p:spPr bwMode="auto">
          <a:xfrm rot="17959444">
            <a:off x="8764369" y="48165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15" name="文本框 51"/>
          <p:cNvSpPr txBox="1">
            <a:spLocks noChangeArrowheads="1"/>
          </p:cNvSpPr>
          <p:nvPr/>
        </p:nvSpPr>
        <p:spPr bwMode="auto">
          <a:xfrm rot="1549510">
            <a:off x="9554150" y="32300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16" name="文本框 32"/>
          <p:cNvSpPr txBox="1">
            <a:spLocks noChangeArrowheads="1"/>
          </p:cNvSpPr>
          <p:nvPr/>
        </p:nvSpPr>
        <p:spPr bwMode="auto">
          <a:xfrm rot="4190103">
            <a:off x="5813205" y="33708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17" name="文本框 34"/>
          <p:cNvSpPr txBox="1">
            <a:spLocks noChangeArrowheads="1"/>
          </p:cNvSpPr>
          <p:nvPr/>
        </p:nvSpPr>
        <p:spPr bwMode="auto">
          <a:xfrm rot="8340000">
            <a:off x="6445031" y="42121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18" name="文本框 36"/>
          <p:cNvSpPr txBox="1">
            <a:spLocks noChangeArrowheads="1"/>
          </p:cNvSpPr>
          <p:nvPr/>
        </p:nvSpPr>
        <p:spPr bwMode="auto">
          <a:xfrm rot="20439237">
            <a:off x="7298311" y="23622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19" name="文本框 37"/>
          <p:cNvSpPr txBox="1">
            <a:spLocks noChangeArrowheads="1"/>
          </p:cNvSpPr>
          <p:nvPr/>
        </p:nvSpPr>
        <p:spPr bwMode="auto">
          <a:xfrm rot="39237">
            <a:off x="7174486" y="30586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20" name="文本框 45"/>
          <p:cNvSpPr txBox="1">
            <a:spLocks noChangeArrowheads="1"/>
          </p:cNvSpPr>
          <p:nvPr/>
        </p:nvSpPr>
        <p:spPr bwMode="auto">
          <a:xfrm rot="20439237">
            <a:off x="7858700" y="23918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21" name="文本框 46"/>
          <p:cNvSpPr txBox="1">
            <a:spLocks noChangeArrowheads="1"/>
          </p:cNvSpPr>
          <p:nvPr/>
        </p:nvSpPr>
        <p:spPr bwMode="auto">
          <a:xfrm rot="20439237">
            <a:off x="8228586" y="26776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22" name="文本框 47"/>
          <p:cNvSpPr txBox="1">
            <a:spLocks noChangeArrowheads="1"/>
          </p:cNvSpPr>
          <p:nvPr/>
        </p:nvSpPr>
        <p:spPr bwMode="auto">
          <a:xfrm rot="39237">
            <a:off x="8709600" y="33041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23" name="文本框 49"/>
          <p:cNvSpPr txBox="1">
            <a:spLocks noChangeArrowheads="1"/>
          </p:cNvSpPr>
          <p:nvPr/>
        </p:nvSpPr>
        <p:spPr bwMode="auto">
          <a:xfrm rot="20439237">
            <a:off x="9546211" y="27834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24" name="文本框 50"/>
          <p:cNvSpPr txBox="1">
            <a:spLocks noChangeArrowheads="1"/>
          </p:cNvSpPr>
          <p:nvPr/>
        </p:nvSpPr>
        <p:spPr bwMode="auto">
          <a:xfrm rot="20439237">
            <a:off x="9012811" y="26056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25" name="文本框 51"/>
          <p:cNvSpPr txBox="1">
            <a:spLocks noChangeArrowheads="1"/>
          </p:cNvSpPr>
          <p:nvPr/>
        </p:nvSpPr>
        <p:spPr bwMode="auto">
          <a:xfrm rot="20439237">
            <a:off x="9489061" y="37528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26" name="文本框 32"/>
          <p:cNvSpPr txBox="1">
            <a:spLocks noChangeArrowheads="1"/>
          </p:cNvSpPr>
          <p:nvPr/>
        </p:nvSpPr>
        <p:spPr bwMode="auto">
          <a:xfrm rot="4190103">
            <a:off x="4290794" y="44820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27" name="文本框 34"/>
          <p:cNvSpPr txBox="1">
            <a:spLocks noChangeArrowheads="1"/>
          </p:cNvSpPr>
          <p:nvPr/>
        </p:nvSpPr>
        <p:spPr bwMode="auto">
          <a:xfrm rot="8340000">
            <a:off x="5446493" y="37825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28" name="文本框 36"/>
          <p:cNvSpPr txBox="1">
            <a:spLocks noChangeArrowheads="1"/>
          </p:cNvSpPr>
          <p:nvPr/>
        </p:nvSpPr>
        <p:spPr bwMode="auto">
          <a:xfrm rot="2810103">
            <a:off x="5338543" y="23421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29" name="文本框 37"/>
          <p:cNvSpPr txBox="1">
            <a:spLocks noChangeArrowheads="1"/>
          </p:cNvSpPr>
          <p:nvPr/>
        </p:nvSpPr>
        <p:spPr bwMode="auto">
          <a:xfrm rot="4010103">
            <a:off x="5338543" y="30660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30" name="文本框 45"/>
          <p:cNvSpPr txBox="1">
            <a:spLocks noChangeArrowheads="1"/>
          </p:cNvSpPr>
          <p:nvPr/>
        </p:nvSpPr>
        <p:spPr bwMode="auto">
          <a:xfrm rot="2810103">
            <a:off x="5898930" y="23717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31" name="文本框 46"/>
          <p:cNvSpPr txBox="1">
            <a:spLocks noChangeArrowheads="1"/>
          </p:cNvSpPr>
          <p:nvPr/>
        </p:nvSpPr>
        <p:spPr bwMode="auto">
          <a:xfrm rot="2810103">
            <a:off x="6268819" y="26575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32" name="文本框 47"/>
          <p:cNvSpPr txBox="1">
            <a:spLocks noChangeArrowheads="1"/>
          </p:cNvSpPr>
          <p:nvPr/>
        </p:nvSpPr>
        <p:spPr bwMode="auto">
          <a:xfrm rot="4010103">
            <a:off x="6268819" y="33814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33" name="文本框 49"/>
          <p:cNvSpPr txBox="1">
            <a:spLocks noChangeArrowheads="1"/>
          </p:cNvSpPr>
          <p:nvPr/>
        </p:nvSpPr>
        <p:spPr bwMode="auto">
          <a:xfrm rot="20439237">
            <a:off x="7749161" y="34205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34" name="文本框 50"/>
          <p:cNvSpPr txBox="1">
            <a:spLocks noChangeArrowheads="1"/>
          </p:cNvSpPr>
          <p:nvPr/>
        </p:nvSpPr>
        <p:spPr bwMode="auto">
          <a:xfrm rot="4020000">
            <a:off x="6743480" y="35359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35" name="文本框 51"/>
          <p:cNvSpPr txBox="1">
            <a:spLocks noChangeArrowheads="1"/>
          </p:cNvSpPr>
          <p:nvPr/>
        </p:nvSpPr>
        <p:spPr bwMode="auto">
          <a:xfrm rot="20439237">
            <a:off x="7123686" y="43201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36" name="文本框 32"/>
          <p:cNvSpPr txBox="1">
            <a:spLocks noChangeArrowheads="1"/>
          </p:cNvSpPr>
          <p:nvPr/>
        </p:nvSpPr>
        <p:spPr bwMode="auto">
          <a:xfrm rot="5400000">
            <a:off x="2666781" y="43339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37" name="文本框 34"/>
          <p:cNvSpPr txBox="1">
            <a:spLocks noChangeArrowheads="1"/>
          </p:cNvSpPr>
          <p:nvPr/>
        </p:nvSpPr>
        <p:spPr bwMode="auto">
          <a:xfrm rot="8340000">
            <a:off x="3403381" y="47646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38" name="文本框 36"/>
          <p:cNvSpPr txBox="1">
            <a:spLocks noChangeArrowheads="1"/>
          </p:cNvSpPr>
          <p:nvPr/>
        </p:nvSpPr>
        <p:spPr bwMode="auto">
          <a:xfrm rot="2810103">
            <a:off x="3387505" y="367138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39" name="文本框 37"/>
          <p:cNvSpPr txBox="1">
            <a:spLocks noChangeArrowheads="1"/>
          </p:cNvSpPr>
          <p:nvPr/>
        </p:nvSpPr>
        <p:spPr bwMode="auto">
          <a:xfrm rot="5220000">
            <a:off x="3822480" y="40481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40" name="文本框 45"/>
          <p:cNvSpPr txBox="1">
            <a:spLocks noChangeArrowheads="1"/>
          </p:cNvSpPr>
          <p:nvPr/>
        </p:nvSpPr>
        <p:spPr bwMode="auto">
          <a:xfrm rot="2810103">
            <a:off x="4335244" y="369043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41" name="文本框 46"/>
          <p:cNvSpPr txBox="1">
            <a:spLocks noChangeArrowheads="1"/>
          </p:cNvSpPr>
          <p:nvPr/>
        </p:nvSpPr>
        <p:spPr bwMode="auto">
          <a:xfrm rot="4020000">
            <a:off x="2225455" y="26469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42" name="文本框 47"/>
          <p:cNvSpPr txBox="1">
            <a:spLocks noChangeArrowheads="1"/>
          </p:cNvSpPr>
          <p:nvPr/>
        </p:nvSpPr>
        <p:spPr bwMode="auto">
          <a:xfrm rot="5220000">
            <a:off x="2227043" y="38915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43" name="文本框 49"/>
          <p:cNvSpPr txBox="1">
            <a:spLocks noChangeArrowheads="1"/>
          </p:cNvSpPr>
          <p:nvPr/>
        </p:nvSpPr>
        <p:spPr bwMode="auto">
          <a:xfrm rot="4020000">
            <a:off x="3989169" y="50154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44" name="文本框 50"/>
          <p:cNvSpPr txBox="1">
            <a:spLocks noChangeArrowheads="1"/>
          </p:cNvSpPr>
          <p:nvPr/>
        </p:nvSpPr>
        <p:spPr bwMode="auto">
          <a:xfrm rot="4020000">
            <a:off x="5227418" y="45180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45" name="文本框 51"/>
          <p:cNvSpPr txBox="1">
            <a:spLocks noChangeArrowheads="1"/>
          </p:cNvSpPr>
          <p:nvPr/>
        </p:nvSpPr>
        <p:spPr bwMode="auto">
          <a:xfrm rot="4020000">
            <a:off x="5597306" y="48038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46" name="文本框 32"/>
          <p:cNvSpPr txBox="1">
            <a:spLocks noChangeArrowheads="1"/>
          </p:cNvSpPr>
          <p:nvPr/>
        </p:nvSpPr>
        <p:spPr bwMode="auto">
          <a:xfrm rot="20719261">
            <a:off x="2038925" y="33803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47" name="文本框 34"/>
          <p:cNvSpPr txBox="1">
            <a:spLocks noChangeArrowheads="1"/>
          </p:cNvSpPr>
          <p:nvPr/>
        </p:nvSpPr>
        <p:spPr bwMode="auto">
          <a:xfrm rot="8340000">
            <a:off x="2776318" y="34840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48" name="文本框 36"/>
          <p:cNvSpPr txBox="1">
            <a:spLocks noChangeArrowheads="1"/>
          </p:cNvSpPr>
          <p:nvPr/>
        </p:nvSpPr>
        <p:spPr bwMode="auto">
          <a:xfrm rot="4020000">
            <a:off x="3195419" y="20436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49" name="文本框 37"/>
          <p:cNvSpPr txBox="1">
            <a:spLocks noChangeArrowheads="1"/>
          </p:cNvSpPr>
          <p:nvPr/>
        </p:nvSpPr>
        <p:spPr bwMode="auto">
          <a:xfrm rot="5220000">
            <a:off x="3195419" y="27675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50" name="文本框 45"/>
          <p:cNvSpPr txBox="1">
            <a:spLocks noChangeArrowheads="1"/>
          </p:cNvSpPr>
          <p:nvPr/>
        </p:nvSpPr>
        <p:spPr bwMode="auto">
          <a:xfrm rot="2810103">
            <a:off x="3755805" y="20733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51" name="文本框 46"/>
          <p:cNvSpPr txBox="1">
            <a:spLocks noChangeArrowheads="1"/>
          </p:cNvSpPr>
          <p:nvPr/>
        </p:nvSpPr>
        <p:spPr bwMode="auto">
          <a:xfrm rot="2810103">
            <a:off x="4125693" y="23590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52" name="文本框 47"/>
          <p:cNvSpPr txBox="1">
            <a:spLocks noChangeArrowheads="1"/>
          </p:cNvSpPr>
          <p:nvPr/>
        </p:nvSpPr>
        <p:spPr bwMode="auto">
          <a:xfrm rot="4010103">
            <a:off x="3854230" y="311258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53" name="文本框 49"/>
          <p:cNvSpPr txBox="1">
            <a:spLocks noChangeArrowheads="1"/>
          </p:cNvSpPr>
          <p:nvPr/>
        </p:nvSpPr>
        <p:spPr bwMode="auto">
          <a:xfrm rot="2810103">
            <a:off x="4713069" y="26575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54" name="文本框 50"/>
          <p:cNvSpPr txBox="1">
            <a:spLocks noChangeArrowheads="1"/>
          </p:cNvSpPr>
          <p:nvPr/>
        </p:nvSpPr>
        <p:spPr bwMode="auto">
          <a:xfrm rot="2810103">
            <a:off x="4600356" y="32374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55" name="文本框 51"/>
          <p:cNvSpPr txBox="1">
            <a:spLocks noChangeArrowheads="1"/>
          </p:cNvSpPr>
          <p:nvPr/>
        </p:nvSpPr>
        <p:spPr bwMode="auto">
          <a:xfrm rot="2810103">
            <a:off x="4970243" y="35232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56" name="文本框 32"/>
          <p:cNvSpPr txBox="1">
            <a:spLocks noChangeArrowheads="1"/>
          </p:cNvSpPr>
          <p:nvPr/>
        </p:nvSpPr>
        <p:spPr bwMode="auto">
          <a:xfrm rot="5400000">
            <a:off x="6276756" y="49392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57" name="文本框 34"/>
          <p:cNvSpPr txBox="1">
            <a:spLocks noChangeArrowheads="1"/>
          </p:cNvSpPr>
          <p:nvPr/>
        </p:nvSpPr>
        <p:spPr bwMode="auto">
          <a:xfrm rot="3159237">
            <a:off x="7341969" y="53700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58" name="文本框 36"/>
          <p:cNvSpPr txBox="1">
            <a:spLocks noChangeArrowheads="1"/>
          </p:cNvSpPr>
          <p:nvPr/>
        </p:nvSpPr>
        <p:spPr bwMode="auto">
          <a:xfrm rot="20439237">
            <a:off x="7761861" y="39285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59" name="文本框 37"/>
          <p:cNvSpPr txBox="1">
            <a:spLocks noChangeArrowheads="1"/>
          </p:cNvSpPr>
          <p:nvPr/>
        </p:nvSpPr>
        <p:spPr bwMode="auto">
          <a:xfrm rot="39237">
            <a:off x="7761861" y="46524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60" name="文本框 45"/>
          <p:cNvSpPr txBox="1">
            <a:spLocks noChangeArrowheads="1"/>
          </p:cNvSpPr>
          <p:nvPr/>
        </p:nvSpPr>
        <p:spPr bwMode="auto">
          <a:xfrm rot="20439237">
            <a:off x="8322250" y="39581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61" name="文本框 46"/>
          <p:cNvSpPr txBox="1">
            <a:spLocks noChangeArrowheads="1"/>
          </p:cNvSpPr>
          <p:nvPr/>
        </p:nvSpPr>
        <p:spPr bwMode="auto">
          <a:xfrm rot="20439237">
            <a:off x="8692136" y="42439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62" name="文本框 47"/>
          <p:cNvSpPr txBox="1">
            <a:spLocks noChangeArrowheads="1"/>
          </p:cNvSpPr>
          <p:nvPr/>
        </p:nvSpPr>
        <p:spPr bwMode="auto">
          <a:xfrm rot="39237">
            <a:off x="8379400" y="50017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63" name="文本框 49"/>
          <p:cNvSpPr txBox="1">
            <a:spLocks noChangeArrowheads="1"/>
          </p:cNvSpPr>
          <p:nvPr/>
        </p:nvSpPr>
        <p:spPr bwMode="auto">
          <a:xfrm rot="20439237">
            <a:off x="9212836" y="46312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64" name="文本框 50"/>
          <p:cNvSpPr txBox="1">
            <a:spLocks noChangeArrowheads="1"/>
          </p:cNvSpPr>
          <p:nvPr/>
        </p:nvSpPr>
        <p:spPr bwMode="auto">
          <a:xfrm rot="20439237">
            <a:off x="9166800" y="51223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1365" name="文本框 51"/>
          <p:cNvSpPr txBox="1">
            <a:spLocks noChangeArrowheads="1"/>
          </p:cNvSpPr>
          <p:nvPr/>
        </p:nvSpPr>
        <p:spPr bwMode="auto">
          <a:xfrm rot="20439237">
            <a:off x="8304786" y="15557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 name="矩形 14"/>
          <p:cNvSpPr>
            <a:spLocks noChangeArrowheads="1"/>
          </p:cNvSpPr>
          <p:nvPr/>
        </p:nvSpPr>
        <p:spPr bwMode="auto">
          <a:xfrm>
            <a:off x="2027238" y="836084"/>
            <a:ext cx="7956550" cy="401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spcBef>
                <a:spcPts val="1200"/>
              </a:spcBef>
            </a:pPr>
            <a:r>
              <a:rPr lang="zh-CN" altLang="en-US" sz="2800" b="1" dirty="0">
                <a:solidFill>
                  <a:srgbClr val="0000FF"/>
                </a:solidFill>
                <a:latin typeface="楷体" pitchFamily="49" charset="-122"/>
                <a:ea typeface="楷体" pitchFamily="49" charset="-122"/>
              </a:rPr>
              <a:t>（</a:t>
            </a:r>
            <a:r>
              <a:rPr lang="en-US" altLang="zh-CN" sz="2800" b="1" dirty="0">
                <a:solidFill>
                  <a:srgbClr val="0000FF"/>
                </a:solidFill>
                <a:latin typeface="楷体" pitchFamily="49" charset="-122"/>
                <a:ea typeface="楷体" pitchFamily="49" charset="-122"/>
              </a:rPr>
              <a:t>3</a:t>
            </a:r>
            <a:r>
              <a:rPr lang="zh-CN" altLang="en-US" sz="2800" b="1" dirty="0">
                <a:solidFill>
                  <a:srgbClr val="0000FF"/>
                </a:solidFill>
                <a:latin typeface="楷体" pitchFamily="49" charset="-122"/>
                <a:ea typeface="楷体" pitchFamily="49" charset="-122"/>
              </a:rPr>
              <a:t>）“交往”类：</a:t>
            </a:r>
            <a:r>
              <a:rPr lang="zh-CN" altLang="en-US" sz="2800" b="1" dirty="0">
                <a:latin typeface="楷体" pitchFamily="49" charset="-122"/>
                <a:ea typeface="楷体" pitchFamily="49" charset="-122"/>
              </a:rPr>
              <a:t>道歉、祝贺、待客、转述、劝阻、赞美、批评、安慰、解释、采访、购物、问路、打电话、导游等；</a:t>
            </a:r>
            <a:endParaRPr lang="en-US" altLang="zh-CN" sz="2800" b="1" dirty="0">
              <a:latin typeface="楷体" pitchFamily="49" charset="-122"/>
              <a:ea typeface="楷体" pitchFamily="49" charset="-122"/>
            </a:endParaRPr>
          </a:p>
          <a:p>
            <a:pPr eaLnBrk="1" hangingPunct="1">
              <a:lnSpc>
                <a:spcPct val="120000"/>
              </a:lnSpc>
              <a:spcBef>
                <a:spcPts val="1200"/>
              </a:spcBef>
            </a:pPr>
            <a:r>
              <a:rPr lang="zh-CN" altLang="en-US" sz="2800" b="1" dirty="0">
                <a:solidFill>
                  <a:srgbClr val="0000FF"/>
                </a:solidFill>
                <a:latin typeface="楷体" pitchFamily="49" charset="-122"/>
                <a:ea typeface="楷体" pitchFamily="49" charset="-122"/>
              </a:rPr>
              <a:t>（</a:t>
            </a:r>
            <a:r>
              <a:rPr lang="en-US" altLang="zh-CN" sz="2800" b="1" dirty="0">
                <a:solidFill>
                  <a:srgbClr val="0000FF"/>
                </a:solidFill>
                <a:latin typeface="楷体" pitchFamily="49" charset="-122"/>
                <a:ea typeface="楷体" pitchFamily="49" charset="-122"/>
              </a:rPr>
              <a:t>4</a:t>
            </a:r>
            <a:r>
              <a:rPr lang="zh-CN" altLang="en-US" sz="2800" b="1" dirty="0">
                <a:solidFill>
                  <a:srgbClr val="0000FF"/>
                </a:solidFill>
                <a:latin typeface="楷体" pitchFamily="49" charset="-122"/>
                <a:ea typeface="楷体" pitchFamily="49" charset="-122"/>
              </a:rPr>
              <a:t>）“表演”类：</a:t>
            </a:r>
            <a:r>
              <a:rPr lang="zh-CN" altLang="en-US" sz="2800" b="1" dirty="0">
                <a:latin typeface="楷体" pitchFamily="49" charset="-122"/>
                <a:ea typeface="楷体" pitchFamily="49" charset="-122"/>
              </a:rPr>
              <a:t>当众演讲、致欢迎词、主持节目等；</a:t>
            </a:r>
            <a:endParaRPr lang="en-US" altLang="zh-CN" sz="2800" b="1" dirty="0">
              <a:latin typeface="楷体" pitchFamily="49" charset="-122"/>
              <a:ea typeface="楷体" pitchFamily="49" charset="-122"/>
            </a:endParaRPr>
          </a:p>
          <a:p>
            <a:pPr eaLnBrk="1" hangingPunct="1">
              <a:lnSpc>
                <a:spcPct val="120000"/>
              </a:lnSpc>
              <a:spcBef>
                <a:spcPts val="1200"/>
              </a:spcBef>
            </a:pPr>
            <a:r>
              <a:rPr lang="zh-CN" altLang="en-US" sz="2800" b="1" dirty="0">
                <a:solidFill>
                  <a:srgbClr val="0000FF"/>
                </a:solidFill>
                <a:latin typeface="楷体" pitchFamily="49" charset="-122"/>
                <a:ea typeface="楷体" pitchFamily="49" charset="-122"/>
              </a:rPr>
              <a:t>（</a:t>
            </a:r>
            <a:r>
              <a:rPr lang="en-US" altLang="zh-CN" sz="2800" b="1" dirty="0">
                <a:solidFill>
                  <a:srgbClr val="0000FF"/>
                </a:solidFill>
                <a:latin typeface="楷体" pitchFamily="49" charset="-122"/>
                <a:ea typeface="楷体" pitchFamily="49" charset="-122"/>
              </a:rPr>
              <a:t>5</a:t>
            </a:r>
            <a:r>
              <a:rPr lang="zh-CN" altLang="en-US" sz="2800" b="1" dirty="0">
                <a:solidFill>
                  <a:srgbClr val="0000FF"/>
                </a:solidFill>
                <a:latin typeface="楷体" pitchFamily="49" charset="-122"/>
                <a:ea typeface="楷体" pitchFamily="49" charset="-122"/>
              </a:rPr>
              <a:t>）“讨论”类：</a:t>
            </a:r>
            <a:r>
              <a:rPr lang="zh-CN" altLang="en-US" sz="2800" b="1" dirty="0">
                <a:latin typeface="楷体" pitchFamily="49" charset="-122"/>
                <a:ea typeface="楷体" pitchFamily="49" charset="-122"/>
              </a:rPr>
              <a:t>对不对、好不好、行不行、怎么办、小小建议、小小讨论、小小辩论等。</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4"/>
          <p:cNvSpPr>
            <a:spLocks noChangeArrowheads="1"/>
          </p:cNvSpPr>
          <p:nvPr/>
        </p:nvSpPr>
        <p:spPr bwMode="auto">
          <a:xfrm>
            <a:off x="2063752" y="548219"/>
            <a:ext cx="7993063" cy="4167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spcBef>
                <a:spcPts val="1200"/>
              </a:spcBef>
            </a:pPr>
            <a:r>
              <a:rPr lang="zh-CN" altLang="en-US" sz="2800" b="1" dirty="0">
                <a:solidFill>
                  <a:srgbClr val="FF00FF"/>
                </a:solidFill>
                <a:latin typeface="楷体" pitchFamily="49" charset="-122"/>
                <a:ea typeface="楷体" pitchFamily="49" charset="-122"/>
              </a:rPr>
              <a:t>答题要求：</a:t>
            </a:r>
            <a:endParaRPr lang="en-US" altLang="zh-CN" sz="2800" b="1" dirty="0">
              <a:solidFill>
                <a:srgbClr val="FF00FF"/>
              </a:solidFill>
              <a:latin typeface="楷体" pitchFamily="49" charset="-122"/>
              <a:ea typeface="楷体" pitchFamily="49" charset="-122"/>
            </a:endParaRPr>
          </a:p>
          <a:p>
            <a:pPr eaLnBrk="1" hangingPunct="1">
              <a:lnSpc>
                <a:spcPct val="130000"/>
              </a:lnSpc>
              <a:spcBef>
                <a:spcPts val="1200"/>
              </a:spcBef>
            </a:pPr>
            <a:r>
              <a:rPr lang="zh-CN" altLang="en-US" sz="2800" b="1" dirty="0">
                <a:latin typeface="楷体" pitchFamily="49" charset="-122"/>
                <a:ea typeface="楷体" pitchFamily="49" charset="-122"/>
              </a:rPr>
              <a:t>    （</a:t>
            </a:r>
            <a:r>
              <a:rPr lang="en-US" altLang="zh-CN" sz="2800" b="1" dirty="0">
                <a:latin typeface="楷体" pitchFamily="49" charset="-122"/>
                <a:ea typeface="楷体" pitchFamily="49" charset="-122"/>
              </a:rPr>
              <a:t>1</a:t>
            </a:r>
            <a:r>
              <a:rPr lang="zh-CN" altLang="en-US" sz="2800" b="1" dirty="0">
                <a:latin typeface="楷体" pitchFamily="49" charset="-122"/>
                <a:ea typeface="楷体" pitchFamily="49" charset="-122"/>
              </a:rPr>
              <a:t>）言之有“礼”，即根据特定的情境采用文明得体的用语；（</a:t>
            </a:r>
            <a:r>
              <a:rPr lang="en-US" altLang="zh-CN" sz="2800" b="1" dirty="0">
                <a:latin typeface="楷体" pitchFamily="49" charset="-122"/>
                <a:ea typeface="楷体" pitchFamily="49" charset="-122"/>
              </a:rPr>
              <a:t>2</a:t>
            </a:r>
            <a:r>
              <a:rPr lang="zh-CN" altLang="en-US" sz="2800" b="1" dirty="0">
                <a:latin typeface="楷体" pitchFamily="49" charset="-122"/>
                <a:ea typeface="楷体" pitchFamily="49" charset="-122"/>
              </a:rPr>
              <a:t>）言之有“物”，即有具体内容，不讲空话、套话或含糊不清的话；（</a:t>
            </a:r>
            <a:r>
              <a:rPr lang="en-US" altLang="zh-CN" sz="2800" b="1" dirty="0">
                <a:latin typeface="楷体" pitchFamily="49" charset="-122"/>
                <a:ea typeface="楷体" pitchFamily="49" charset="-122"/>
              </a:rPr>
              <a:t>3</a:t>
            </a:r>
            <a:r>
              <a:rPr lang="zh-CN" altLang="en-US" sz="2800" b="1" dirty="0">
                <a:latin typeface="楷体" pitchFamily="49" charset="-122"/>
                <a:ea typeface="楷体" pitchFamily="49" charset="-122"/>
              </a:rPr>
              <a:t>）言之有“序”</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即按一定的顺序说，注意事物内在的联系及因果关系</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力求意明句畅；（</a:t>
            </a:r>
            <a:r>
              <a:rPr lang="en-US" altLang="zh-CN" sz="2800" b="1" dirty="0">
                <a:latin typeface="楷体" pitchFamily="49" charset="-122"/>
                <a:ea typeface="楷体" pitchFamily="49" charset="-122"/>
              </a:rPr>
              <a:t>4</a:t>
            </a:r>
            <a:r>
              <a:rPr lang="zh-CN" altLang="en-US" sz="2800" b="1" dirty="0">
                <a:latin typeface="楷体" pitchFamily="49" charset="-122"/>
                <a:ea typeface="楷体" pitchFamily="49" charset="-122"/>
              </a:rPr>
              <a:t>）言之有“节”</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即话要简洁明了，不拖泥带水。</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rrowheads="1"/>
          </p:cNvSpPr>
          <p:nvPr/>
        </p:nvSpPr>
        <p:spPr bwMode="auto">
          <a:xfrm>
            <a:off x="1919290" y="944035"/>
            <a:ext cx="8353425" cy="3990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eaLnBrk="1" hangingPunct="1">
              <a:lnSpc>
                <a:spcPct val="130000"/>
              </a:lnSpc>
            </a:pPr>
            <a:r>
              <a:rPr lang="zh-CN" altLang="en-US" sz="2800" b="1">
                <a:latin typeface="黑体" pitchFamily="49" charset="-122"/>
                <a:ea typeface="黑体" pitchFamily="49" charset="-122"/>
              </a:rPr>
              <a:t>抽 烟</a:t>
            </a:r>
          </a:p>
          <a:p>
            <a:pPr eaLnBrk="1" hangingPunct="1">
              <a:lnSpc>
                <a:spcPct val="130000"/>
              </a:lnSpc>
            </a:pPr>
            <a:r>
              <a:rPr lang="zh-CN" altLang="en-US" sz="2800" b="1">
                <a:latin typeface="楷体" pitchFamily="49" charset="-122"/>
                <a:ea typeface="楷体" pitchFamily="49" charset="-122"/>
              </a:rPr>
              <a:t>    </a:t>
            </a:r>
            <a:r>
              <a:rPr lang="en-US" altLang="zh-CN" sz="2800" b="1">
                <a:latin typeface="楷体" pitchFamily="49" charset="-122"/>
                <a:ea typeface="楷体" pitchFamily="49" charset="-122"/>
              </a:rPr>
              <a:t>50</a:t>
            </a:r>
            <a:r>
              <a:rPr lang="zh-CN" altLang="en-US" sz="2800" b="1">
                <a:latin typeface="楷体" pitchFamily="49" charset="-122"/>
                <a:ea typeface="楷体" pitchFamily="49" charset="-122"/>
              </a:rPr>
              <a:t>年代初，美国总统杜鲁门接见傲慢的麦克阿瑟将军。见面中，麦克阿瑟拿出烟斗，装上烟丝，然后把烟斗叼在嘴里，取出火柴。当他准备划火柴点烟时，才停下来，对杜鲁门说：“我抽烟，你不会介意吧？”显然，这不是在真心征求意见。在将军已经做好抽烟准备的情况下，如果杜鲁门说介意，那就会失</a:t>
            </a:r>
          </a:p>
        </p:txBody>
      </p:sp>
      <p:grpSp>
        <p:nvGrpSpPr>
          <p:cNvPr id="13315" name="组合 1"/>
          <p:cNvGrpSpPr>
            <a:grpSpLocks/>
          </p:cNvGrpSpPr>
          <p:nvPr/>
        </p:nvGrpSpPr>
        <p:grpSpPr bwMode="auto">
          <a:xfrm>
            <a:off x="1846265" y="260351"/>
            <a:ext cx="2251075" cy="766234"/>
            <a:chOff x="249022" y="267494"/>
            <a:chExt cx="2251539" cy="575241"/>
          </a:xfrm>
        </p:grpSpPr>
        <p:sp>
          <p:nvSpPr>
            <p:cNvPr id="13316" name="文本框 13"/>
            <p:cNvSpPr txBox="1">
              <a:spLocks noChangeArrowheads="1"/>
            </p:cNvSpPr>
            <p:nvPr/>
          </p:nvSpPr>
          <p:spPr bwMode="auto">
            <a:xfrm>
              <a:off x="249022" y="267494"/>
              <a:ext cx="1873714" cy="43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3200" b="1" dirty="0">
                  <a:solidFill>
                    <a:srgbClr val="00B050"/>
                  </a:solidFill>
                  <a:latin typeface="黑体" pitchFamily="49" charset="-122"/>
                  <a:ea typeface="黑体" pitchFamily="49" charset="-122"/>
                </a:rPr>
                <a:t>交际示范</a:t>
              </a:r>
            </a:p>
          </p:txBody>
        </p:sp>
        <p:cxnSp>
          <p:nvCxnSpPr>
            <p:cNvPr id="8" name="直接连接符 7">
              <a:extLst>
                <a:ext uri="{FF2B5EF4-FFF2-40B4-BE49-F238E27FC236}"/>
              </a:extLst>
            </p:cNvPr>
            <p:cNvCxnSpPr/>
            <p:nvPr/>
          </p:nvCxnSpPr>
          <p:spPr>
            <a:xfrm>
              <a:off x="250609" y="842735"/>
              <a:ext cx="2016541" cy="0"/>
            </a:xfrm>
            <a:prstGeom prst="line">
              <a:avLst/>
            </a:prstGeom>
            <a:ln>
              <a:solidFill>
                <a:srgbClr val="00B050"/>
              </a:solidFill>
            </a:ln>
          </p:spPr>
          <p:style>
            <a:lnRef idx="2">
              <a:schemeClr val="accent3"/>
            </a:lnRef>
            <a:fillRef idx="0">
              <a:schemeClr val="accent3"/>
            </a:fillRef>
            <a:effectRef idx="1">
              <a:schemeClr val="accent3"/>
            </a:effectRef>
            <a:fontRef idx="minor">
              <a:schemeClr val="tx1"/>
            </a:fontRef>
          </p:style>
        </p:cxnSp>
        <p:grpSp>
          <p:nvGrpSpPr>
            <p:cNvPr id="13318" name="Group 4"/>
            <p:cNvGrpSpPr>
              <a:grpSpLocks noChangeAspect="1"/>
            </p:cNvGrpSpPr>
            <p:nvPr/>
          </p:nvGrpSpPr>
          <p:grpSpPr bwMode="auto">
            <a:xfrm>
              <a:off x="2051298" y="483394"/>
              <a:ext cx="449263" cy="292100"/>
              <a:chOff x="2432" y="1329"/>
              <a:chExt cx="657" cy="426"/>
            </a:xfrm>
          </p:grpSpPr>
          <p:sp>
            <p:nvSpPr>
              <p:cNvPr id="10" name="AutoShape 3">
                <a:extLst>
                  <a:ext uri="{FF2B5EF4-FFF2-40B4-BE49-F238E27FC236}"/>
                </a:extLst>
              </p:cNvPr>
              <p:cNvSpPr>
                <a:spLocks noChangeAspect="1" noChangeArrowheads="1" noTextEdit="1"/>
              </p:cNvSpPr>
              <p:nvPr/>
            </p:nvSpPr>
            <p:spPr bwMode="auto">
              <a:xfrm>
                <a:off x="2434" y="1329"/>
                <a:ext cx="652" cy="426"/>
              </a:xfrm>
              <a:prstGeom prst="rect">
                <a:avLst/>
              </a:prstGeom>
              <a:no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1" name="Freeform 5">
                <a:extLst>
                  <a:ext uri="{FF2B5EF4-FFF2-40B4-BE49-F238E27FC236}"/>
                </a:extLst>
              </p:cNvPr>
              <p:cNvSpPr>
                <a:spLocks/>
              </p:cNvSpPr>
              <p:nvPr/>
            </p:nvSpPr>
            <p:spPr bwMode="auto">
              <a:xfrm>
                <a:off x="2478" y="1329"/>
                <a:ext cx="611" cy="424"/>
              </a:xfrm>
              <a:custGeom>
                <a:avLst/>
                <a:gdLst>
                  <a:gd name="T0" fmla="*/ 315 w 351"/>
                  <a:gd name="T1" fmla="*/ 0 h 242"/>
                  <a:gd name="T2" fmla="*/ 292 w 351"/>
                  <a:gd name="T3" fmla="*/ 9 h 242"/>
                  <a:gd name="T4" fmla="*/ 291 w 351"/>
                  <a:gd name="T5" fmla="*/ 10 h 242"/>
                  <a:gd name="T6" fmla="*/ 309 w 351"/>
                  <a:gd name="T7" fmla="*/ 3 h 242"/>
                  <a:gd name="T8" fmla="*/ 310 w 351"/>
                  <a:gd name="T9" fmla="*/ 4 h 242"/>
                  <a:gd name="T10" fmla="*/ 317 w 351"/>
                  <a:gd name="T11" fmla="*/ 10 h 242"/>
                  <a:gd name="T12" fmla="*/ 325 w 351"/>
                  <a:gd name="T13" fmla="*/ 27 h 242"/>
                  <a:gd name="T14" fmla="*/ 336 w 351"/>
                  <a:gd name="T15" fmla="*/ 59 h 242"/>
                  <a:gd name="T16" fmla="*/ 268 w 351"/>
                  <a:gd name="T17" fmla="*/ 95 h 242"/>
                  <a:gd name="T18" fmla="*/ 267 w 351"/>
                  <a:gd name="T19" fmla="*/ 95 h 242"/>
                  <a:gd name="T20" fmla="*/ 267 w 351"/>
                  <a:gd name="T21" fmla="*/ 95 h 242"/>
                  <a:gd name="T22" fmla="*/ 24 w 351"/>
                  <a:gd name="T23" fmla="*/ 219 h 242"/>
                  <a:gd name="T24" fmla="*/ 2 w 351"/>
                  <a:gd name="T25" fmla="*/ 229 h 242"/>
                  <a:gd name="T26" fmla="*/ 0 w 351"/>
                  <a:gd name="T27" fmla="*/ 229 h 242"/>
                  <a:gd name="T28" fmla="*/ 6 w 351"/>
                  <a:gd name="T29" fmla="*/ 240 h 242"/>
                  <a:gd name="T30" fmla="*/ 12 w 351"/>
                  <a:gd name="T31" fmla="*/ 242 h 242"/>
                  <a:gd name="T32" fmla="*/ 34 w 351"/>
                  <a:gd name="T33" fmla="*/ 232 h 242"/>
                  <a:gd name="T34" fmla="*/ 350 w 351"/>
                  <a:gd name="T35" fmla="*/ 68 h 242"/>
                  <a:gd name="T36" fmla="*/ 335 w 351"/>
                  <a:gd name="T37" fmla="*/ 29 h 242"/>
                  <a:gd name="T38" fmla="*/ 324 w 351"/>
                  <a:gd name="T39" fmla="*/ 8 h 242"/>
                  <a:gd name="T40" fmla="*/ 317 w 351"/>
                  <a:gd name="T41" fmla="*/ 1 h 242"/>
                  <a:gd name="T42" fmla="*/ 315 w 351"/>
                  <a:gd name="T43"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1" h="242">
                    <a:moveTo>
                      <a:pt x="315" y="0"/>
                    </a:moveTo>
                    <a:cubicBezTo>
                      <a:pt x="311" y="0"/>
                      <a:pt x="299" y="6"/>
                      <a:pt x="292" y="9"/>
                    </a:cubicBezTo>
                    <a:cubicBezTo>
                      <a:pt x="292" y="9"/>
                      <a:pt x="292" y="9"/>
                      <a:pt x="291" y="10"/>
                    </a:cubicBezTo>
                    <a:cubicBezTo>
                      <a:pt x="298" y="7"/>
                      <a:pt x="306" y="3"/>
                      <a:pt x="309" y="3"/>
                    </a:cubicBezTo>
                    <a:cubicBezTo>
                      <a:pt x="309" y="3"/>
                      <a:pt x="310" y="3"/>
                      <a:pt x="310" y="4"/>
                    </a:cubicBezTo>
                    <a:cubicBezTo>
                      <a:pt x="312" y="6"/>
                      <a:pt x="317" y="10"/>
                      <a:pt x="317" y="10"/>
                    </a:cubicBezTo>
                    <a:cubicBezTo>
                      <a:pt x="317" y="10"/>
                      <a:pt x="321" y="15"/>
                      <a:pt x="325" y="27"/>
                    </a:cubicBezTo>
                    <a:cubicBezTo>
                      <a:pt x="330" y="39"/>
                      <a:pt x="338" y="56"/>
                      <a:pt x="336" y="59"/>
                    </a:cubicBezTo>
                    <a:cubicBezTo>
                      <a:pt x="336" y="60"/>
                      <a:pt x="308" y="75"/>
                      <a:pt x="268" y="95"/>
                    </a:cubicBezTo>
                    <a:cubicBezTo>
                      <a:pt x="268" y="95"/>
                      <a:pt x="268" y="95"/>
                      <a:pt x="267" y="95"/>
                    </a:cubicBezTo>
                    <a:cubicBezTo>
                      <a:pt x="267" y="95"/>
                      <a:pt x="267" y="95"/>
                      <a:pt x="267" y="95"/>
                    </a:cubicBezTo>
                    <a:cubicBezTo>
                      <a:pt x="179" y="140"/>
                      <a:pt x="38" y="211"/>
                      <a:pt x="24" y="219"/>
                    </a:cubicBezTo>
                    <a:cubicBezTo>
                      <a:pt x="11" y="227"/>
                      <a:pt x="5" y="229"/>
                      <a:pt x="2" y="229"/>
                    </a:cubicBezTo>
                    <a:cubicBezTo>
                      <a:pt x="1" y="229"/>
                      <a:pt x="0" y="229"/>
                      <a:pt x="0" y="229"/>
                    </a:cubicBezTo>
                    <a:cubicBezTo>
                      <a:pt x="3" y="235"/>
                      <a:pt x="5" y="239"/>
                      <a:pt x="6" y="240"/>
                    </a:cubicBezTo>
                    <a:cubicBezTo>
                      <a:pt x="8" y="241"/>
                      <a:pt x="9" y="242"/>
                      <a:pt x="12" y="242"/>
                    </a:cubicBezTo>
                    <a:cubicBezTo>
                      <a:pt x="16" y="242"/>
                      <a:pt x="22" y="240"/>
                      <a:pt x="34" y="232"/>
                    </a:cubicBezTo>
                    <a:cubicBezTo>
                      <a:pt x="54" y="220"/>
                      <a:pt x="348" y="72"/>
                      <a:pt x="350" y="68"/>
                    </a:cubicBezTo>
                    <a:cubicBezTo>
                      <a:pt x="351" y="65"/>
                      <a:pt x="341" y="44"/>
                      <a:pt x="335" y="29"/>
                    </a:cubicBezTo>
                    <a:cubicBezTo>
                      <a:pt x="329" y="15"/>
                      <a:pt x="324" y="8"/>
                      <a:pt x="324" y="8"/>
                    </a:cubicBezTo>
                    <a:cubicBezTo>
                      <a:pt x="324" y="8"/>
                      <a:pt x="319" y="3"/>
                      <a:pt x="317" y="1"/>
                    </a:cubicBezTo>
                    <a:cubicBezTo>
                      <a:pt x="316" y="0"/>
                      <a:pt x="316" y="0"/>
                      <a:pt x="315" y="0"/>
                    </a:cubicBezTo>
                  </a:path>
                </a:pathLst>
              </a:custGeom>
              <a:solidFill>
                <a:srgbClr val="66FFFF"/>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2" name="Freeform 6">
                <a:extLst>
                  <a:ext uri="{FF2B5EF4-FFF2-40B4-BE49-F238E27FC236}"/>
                </a:extLst>
              </p:cNvPr>
              <p:cNvSpPr>
                <a:spLocks/>
              </p:cNvSpPr>
              <p:nvPr/>
            </p:nvSpPr>
            <p:spPr bwMode="auto">
              <a:xfrm>
                <a:off x="2432" y="1334"/>
                <a:ext cx="634" cy="401"/>
              </a:xfrm>
              <a:custGeom>
                <a:avLst/>
                <a:gdLst>
                  <a:gd name="T0" fmla="*/ 3 w 364"/>
                  <a:gd name="T1" fmla="*/ 171 h 229"/>
                  <a:gd name="T2" fmla="*/ 3 w 364"/>
                  <a:gd name="T3" fmla="*/ 182 h 229"/>
                  <a:gd name="T4" fmla="*/ 23 w 364"/>
                  <a:gd name="T5" fmla="*/ 225 h 229"/>
                  <a:gd name="T6" fmla="*/ 50 w 364"/>
                  <a:gd name="T7" fmla="*/ 217 h 229"/>
                  <a:gd name="T8" fmla="*/ 362 w 364"/>
                  <a:gd name="T9" fmla="*/ 57 h 229"/>
                  <a:gd name="T10" fmla="*/ 351 w 364"/>
                  <a:gd name="T11" fmla="*/ 25 h 229"/>
                  <a:gd name="T12" fmla="*/ 343 w 364"/>
                  <a:gd name="T13" fmla="*/ 8 h 229"/>
                  <a:gd name="T14" fmla="*/ 336 w 364"/>
                  <a:gd name="T15" fmla="*/ 2 h 229"/>
                  <a:gd name="T16" fmla="*/ 312 w 364"/>
                  <a:gd name="T17" fmla="*/ 10 h 229"/>
                  <a:gd name="T18" fmla="*/ 10 w 364"/>
                  <a:gd name="T19" fmla="*/ 166 h 229"/>
                  <a:gd name="T20" fmla="*/ 3 w 364"/>
                  <a:gd name="T21" fmla="*/ 17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4" h="229">
                    <a:moveTo>
                      <a:pt x="3" y="171"/>
                    </a:moveTo>
                    <a:cubicBezTo>
                      <a:pt x="3" y="171"/>
                      <a:pt x="0" y="174"/>
                      <a:pt x="3" y="182"/>
                    </a:cubicBezTo>
                    <a:cubicBezTo>
                      <a:pt x="6" y="191"/>
                      <a:pt x="20" y="223"/>
                      <a:pt x="23" y="225"/>
                    </a:cubicBezTo>
                    <a:cubicBezTo>
                      <a:pt x="26" y="227"/>
                      <a:pt x="30" y="229"/>
                      <a:pt x="50" y="217"/>
                    </a:cubicBezTo>
                    <a:cubicBezTo>
                      <a:pt x="70" y="206"/>
                      <a:pt x="361" y="60"/>
                      <a:pt x="362" y="57"/>
                    </a:cubicBezTo>
                    <a:cubicBezTo>
                      <a:pt x="364" y="54"/>
                      <a:pt x="356" y="37"/>
                      <a:pt x="351" y="25"/>
                    </a:cubicBezTo>
                    <a:cubicBezTo>
                      <a:pt x="347" y="13"/>
                      <a:pt x="343" y="8"/>
                      <a:pt x="343" y="8"/>
                    </a:cubicBezTo>
                    <a:cubicBezTo>
                      <a:pt x="343" y="8"/>
                      <a:pt x="338" y="4"/>
                      <a:pt x="336" y="2"/>
                    </a:cubicBezTo>
                    <a:cubicBezTo>
                      <a:pt x="334" y="0"/>
                      <a:pt x="320" y="6"/>
                      <a:pt x="312" y="10"/>
                    </a:cubicBezTo>
                    <a:cubicBezTo>
                      <a:pt x="305" y="14"/>
                      <a:pt x="15" y="163"/>
                      <a:pt x="10" y="166"/>
                    </a:cubicBezTo>
                    <a:cubicBezTo>
                      <a:pt x="5" y="168"/>
                      <a:pt x="3" y="171"/>
                      <a:pt x="3" y="171"/>
                    </a:cubicBezTo>
                  </a:path>
                </a:pathLst>
              </a:custGeom>
              <a:ln>
                <a:solidFill>
                  <a:srgbClr val="00B050"/>
                </a:solidFill>
              </a:ln>
              <a:extLst/>
            </p:spPr>
            <p:style>
              <a:lnRef idx="2">
                <a:schemeClr val="accent3"/>
              </a:lnRef>
              <a:fillRef idx="0">
                <a:schemeClr val="accent3"/>
              </a:fillRef>
              <a:effectRef idx="1">
                <a:schemeClr val="accent3"/>
              </a:effectRef>
              <a:fontRef idx="minor">
                <a:schemeClr val="tx1"/>
              </a:fontRef>
            </p:style>
            <p:txBody>
              <a:bodyPr/>
              <a:lstStyle/>
              <a:p>
                <a:pPr eaLnBrk="1" fontAlgn="auto" hangingPunct="1">
                  <a:spcBef>
                    <a:spcPts val="0"/>
                  </a:spcBef>
                  <a:spcAft>
                    <a:spcPts val="0"/>
                  </a:spcAft>
                  <a:defRPr/>
                </a:pPr>
                <a:endParaRPr lang="zh-CN" altLang="en-US" sz="1350"/>
              </a:p>
            </p:txBody>
          </p:sp>
          <p:sp>
            <p:nvSpPr>
              <p:cNvPr id="13" name="Freeform 7">
                <a:extLst>
                  <a:ext uri="{FF2B5EF4-FFF2-40B4-BE49-F238E27FC236}"/>
                </a:extLst>
              </p:cNvPr>
              <p:cNvSpPr>
                <a:spLocks/>
              </p:cNvSpPr>
              <p:nvPr/>
            </p:nvSpPr>
            <p:spPr bwMode="auto">
              <a:xfrm>
                <a:off x="2432" y="1605"/>
                <a:ext cx="100" cy="127"/>
              </a:xfrm>
              <a:custGeom>
                <a:avLst/>
                <a:gdLst>
                  <a:gd name="T0" fmla="*/ 57 w 57"/>
                  <a:gd name="T1" fmla="*/ 59 h 73"/>
                  <a:gd name="T2" fmla="*/ 51 w 57"/>
                  <a:gd name="T3" fmla="*/ 50 h 73"/>
                  <a:gd name="T4" fmla="*/ 46 w 57"/>
                  <a:gd name="T5" fmla="*/ 41 h 73"/>
                  <a:gd name="T6" fmla="*/ 44 w 57"/>
                  <a:gd name="T7" fmla="*/ 34 h 73"/>
                  <a:gd name="T8" fmla="*/ 43 w 57"/>
                  <a:gd name="T9" fmla="*/ 22 h 73"/>
                  <a:gd name="T10" fmla="*/ 41 w 57"/>
                  <a:gd name="T11" fmla="*/ 12 h 73"/>
                  <a:gd name="T12" fmla="*/ 39 w 57"/>
                  <a:gd name="T13" fmla="*/ 0 h 73"/>
                  <a:gd name="T14" fmla="*/ 33 w 57"/>
                  <a:gd name="T15" fmla="*/ 0 h 73"/>
                  <a:gd name="T16" fmla="*/ 28 w 57"/>
                  <a:gd name="T17" fmla="*/ 1 h 73"/>
                  <a:gd name="T18" fmla="*/ 10 w 57"/>
                  <a:gd name="T19" fmla="*/ 11 h 73"/>
                  <a:gd name="T20" fmla="*/ 3 w 57"/>
                  <a:gd name="T21" fmla="*/ 16 h 73"/>
                  <a:gd name="T22" fmla="*/ 3 w 57"/>
                  <a:gd name="T23" fmla="*/ 27 h 73"/>
                  <a:gd name="T24" fmla="*/ 19 w 57"/>
                  <a:gd name="T25" fmla="*/ 63 h 73"/>
                  <a:gd name="T26" fmla="*/ 23 w 57"/>
                  <a:gd name="T27" fmla="*/ 70 h 73"/>
                  <a:gd name="T28" fmla="*/ 38 w 57"/>
                  <a:gd name="T29" fmla="*/ 69 h 73"/>
                  <a:gd name="T30" fmla="*/ 47 w 57"/>
                  <a:gd name="T31" fmla="*/ 64 h 73"/>
                  <a:gd name="T32" fmla="*/ 50 w 57"/>
                  <a:gd name="T33" fmla="*/ 62 h 73"/>
                  <a:gd name="T34" fmla="*/ 57 w 57"/>
                  <a:gd name="T35" fmla="*/ 5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3">
                    <a:moveTo>
                      <a:pt x="57" y="59"/>
                    </a:moveTo>
                    <a:cubicBezTo>
                      <a:pt x="55" y="55"/>
                      <a:pt x="51" y="50"/>
                      <a:pt x="51" y="50"/>
                    </a:cubicBezTo>
                    <a:cubicBezTo>
                      <a:pt x="51" y="50"/>
                      <a:pt x="48" y="44"/>
                      <a:pt x="46" y="41"/>
                    </a:cubicBezTo>
                    <a:cubicBezTo>
                      <a:pt x="45" y="39"/>
                      <a:pt x="44" y="34"/>
                      <a:pt x="44" y="34"/>
                    </a:cubicBezTo>
                    <a:cubicBezTo>
                      <a:pt x="44" y="34"/>
                      <a:pt x="43" y="26"/>
                      <a:pt x="43" y="22"/>
                    </a:cubicBezTo>
                    <a:cubicBezTo>
                      <a:pt x="42" y="19"/>
                      <a:pt x="41" y="14"/>
                      <a:pt x="41" y="12"/>
                    </a:cubicBezTo>
                    <a:cubicBezTo>
                      <a:pt x="40" y="10"/>
                      <a:pt x="40" y="4"/>
                      <a:pt x="39" y="0"/>
                    </a:cubicBezTo>
                    <a:cubicBezTo>
                      <a:pt x="36" y="0"/>
                      <a:pt x="33" y="0"/>
                      <a:pt x="33" y="0"/>
                    </a:cubicBezTo>
                    <a:cubicBezTo>
                      <a:pt x="33" y="0"/>
                      <a:pt x="31" y="0"/>
                      <a:pt x="28" y="1"/>
                    </a:cubicBezTo>
                    <a:cubicBezTo>
                      <a:pt x="17" y="7"/>
                      <a:pt x="11" y="10"/>
                      <a:pt x="10" y="11"/>
                    </a:cubicBezTo>
                    <a:cubicBezTo>
                      <a:pt x="5" y="13"/>
                      <a:pt x="3" y="16"/>
                      <a:pt x="3" y="16"/>
                    </a:cubicBezTo>
                    <a:cubicBezTo>
                      <a:pt x="3" y="16"/>
                      <a:pt x="0" y="19"/>
                      <a:pt x="3" y="27"/>
                    </a:cubicBezTo>
                    <a:cubicBezTo>
                      <a:pt x="5" y="33"/>
                      <a:pt x="13" y="52"/>
                      <a:pt x="19" y="63"/>
                    </a:cubicBezTo>
                    <a:cubicBezTo>
                      <a:pt x="20" y="67"/>
                      <a:pt x="22" y="69"/>
                      <a:pt x="23" y="70"/>
                    </a:cubicBezTo>
                    <a:cubicBezTo>
                      <a:pt x="25" y="72"/>
                      <a:pt x="28" y="73"/>
                      <a:pt x="38" y="69"/>
                    </a:cubicBezTo>
                    <a:cubicBezTo>
                      <a:pt x="41" y="67"/>
                      <a:pt x="44" y="66"/>
                      <a:pt x="47" y="64"/>
                    </a:cubicBezTo>
                    <a:cubicBezTo>
                      <a:pt x="48" y="63"/>
                      <a:pt x="49" y="63"/>
                      <a:pt x="50" y="62"/>
                    </a:cubicBezTo>
                    <a:cubicBezTo>
                      <a:pt x="51" y="62"/>
                      <a:pt x="54" y="60"/>
                      <a:pt x="57" y="59"/>
                    </a:cubicBezTo>
                    <a:close/>
                  </a:path>
                </a:pathLst>
              </a:custGeom>
              <a:solidFill>
                <a:srgbClr val="00B050"/>
              </a:solidFill>
              <a:ln>
                <a:solidFill>
                  <a:srgbClr val="00B050"/>
                </a:solidFill>
              </a:ln>
              <a:extLst/>
            </p:spPr>
            <p:style>
              <a:lnRef idx="2">
                <a:schemeClr val="accent3"/>
              </a:lnRef>
              <a:fillRef idx="1">
                <a:schemeClr val="lt1"/>
              </a:fillRef>
              <a:effectRef idx="0">
                <a:schemeClr val="accent3"/>
              </a:effectRef>
              <a:fontRef idx="minor">
                <a:schemeClr val="dk1"/>
              </a:fontRef>
            </p:style>
            <p:txBody>
              <a:bodyPr/>
              <a:lstStyle/>
              <a:p>
                <a:pPr eaLnBrk="1" fontAlgn="auto" hangingPunct="1">
                  <a:spcBef>
                    <a:spcPts val="0"/>
                  </a:spcBef>
                  <a:spcAft>
                    <a:spcPts val="0"/>
                  </a:spcAft>
                  <a:defRPr/>
                </a:pPr>
                <a:endParaRPr lang="zh-CN" altLang="en-US" sz="1350"/>
              </a:p>
            </p:txBody>
          </p:sp>
          <p:sp>
            <p:nvSpPr>
              <p:cNvPr id="14" name="Freeform 8">
                <a:extLst>
                  <a:ext uri="{FF2B5EF4-FFF2-40B4-BE49-F238E27FC236}"/>
                </a:extLst>
              </p:cNvPr>
              <p:cNvSpPr>
                <a:spLocks/>
              </p:cNvSpPr>
              <p:nvPr/>
            </p:nvSpPr>
            <p:spPr bwMode="auto">
              <a:xfrm>
                <a:off x="2954" y="1362"/>
                <a:ext cx="5" cy="0"/>
              </a:xfrm>
              <a:custGeom>
                <a:avLst/>
                <a:gdLst>
                  <a:gd name="T0" fmla="*/ 2 w 2"/>
                  <a:gd name="T1" fmla="*/ 0 h 1"/>
                  <a:gd name="T2" fmla="*/ 0 w 2"/>
                  <a:gd name="T3" fmla="*/ 1 h 1"/>
                  <a:gd name="T4" fmla="*/ 2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1" y="0"/>
                      <a:pt x="0" y="0"/>
                      <a:pt x="0" y="1"/>
                    </a:cubicBezTo>
                    <a:cubicBezTo>
                      <a:pt x="0" y="0"/>
                      <a:pt x="1" y="0"/>
                      <a:pt x="2" y="0"/>
                    </a:cubicBezTo>
                    <a:cubicBezTo>
                      <a:pt x="2" y="0"/>
                      <a:pt x="2" y="0"/>
                      <a:pt x="2" y="0"/>
                    </a:cubicBezTo>
                  </a:path>
                </a:pathLst>
              </a:custGeom>
              <a:solidFill>
                <a:srgbClr val="EEEBEA"/>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5" name="Freeform 9">
                <a:extLst>
                  <a:ext uri="{FF2B5EF4-FFF2-40B4-BE49-F238E27FC236}"/>
                </a:extLst>
              </p:cNvPr>
              <p:cNvSpPr>
                <a:spLocks/>
              </p:cNvSpPr>
              <p:nvPr/>
            </p:nvSpPr>
            <p:spPr bwMode="auto">
              <a:xfrm>
                <a:off x="2943" y="1496"/>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cubicBezTo>
                      <a:pt x="1" y="0"/>
                      <a:pt x="1" y="0"/>
                      <a:pt x="1" y="0"/>
                    </a:cubicBezTo>
                  </a:path>
                </a:pathLst>
              </a:custGeom>
              <a:solidFill>
                <a:srgbClr val="578C94"/>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6" name="Freeform 10">
                <a:extLst>
                  <a:ext uri="{FF2B5EF4-FFF2-40B4-BE49-F238E27FC236}"/>
                </a:extLst>
              </p:cNvPr>
              <p:cNvSpPr>
                <a:spLocks noEditPoints="1"/>
              </p:cNvSpPr>
              <p:nvPr/>
            </p:nvSpPr>
            <p:spPr bwMode="auto">
              <a:xfrm>
                <a:off x="2511" y="1362"/>
                <a:ext cx="539" cy="322"/>
              </a:xfrm>
              <a:custGeom>
                <a:avLst/>
                <a:gdLst>
                  <a:gd name="T0" fmla="*/ 7 w 309"/>
                  <a:gd name="T1" fmla="*/ 184 h 184"/>
                  <a:gd name="T2" fmla="*/ 9 w 309"/>
                  <a:gd name="T3" fmla="*/ 184 h 184"/>
                  <a:gd name="T4" fmla="*/ 9 w 309"/>
                  <a:gd name="T5" fmla="*/ 178 h 184"/>
                  <a:gd name="T6" fmla="*/ 8 w 309"/>
                  <a:gd name="T7" fmla="*/ 180 h 184"/>
                  <a:gd name="T8" fmla="*/ 9 w 309"/>
                  <a:gd name="T9" fmla="*/ 178 h 184"/>
                  <a:gd name="T10" fmla="*/ 34 w 309"/>
                  <a:gd name="T11" fmla="*/ 174 h 184"/>
                  <a:gd name="T12" fmla="*/ 34 w 309"/>
                  <a:gd name="T13" fmla="*/ 179 h 184"/>
                  <a:gd name="T14" fmla="*/ 36 w 309"/>
                  <a:gd name="T15" fmla="*/ 176 h 184"/>
                  <a:gd name="T16" fmla="*/ 38 w 309"/>
                  <a:gd name="T17" fmla="*/ 176 h 184"/>
                  <a:gd name="T18" fmla="*/ 84 w 309"/>
                  <a:gd name="T19" fmla="*/ 144 h 184"/>
                  <a:gd name="T20" fmla="*/ 85 w 309"/>
                  <a:gd name="T21" fmla="*/ 145 h 184"/>
                  <a:gd name="T22" fmla="*/ 84 w 309"/>
                  <a:gd name="T23" fmla="*/ 144 h 184"/>
                  <a:gd name="T24" fmla="*/ 0 w 309"/>
                  <a:gd name="T25" fmla="*/ 135 h 184"/>
                  <a:gd name="T26" fmla="*/ 1 w 309"/>
                  <a:gd name="T27" fmla="*/ 135 h 184"/>
                  <a:gd name="T28" fmla="*/ 138 w 309"/>
                  <a:gd name="T29" fmla="*/ 123 h 184"/>
                  <a:gd name="T30" fmla="*/ 139 w 309"/>
                  <a:gd name="T31" fmla="*/ 123 h 184"/>
                  <a:gd name="T32" fmla="*/ 154 w 309"/>
                  <a:gd name="T33" fmla="*/ 115 h 184"/>
                  <a:gd name="T34" fmla="*/ 154 w 309"/>
                  <a:gd name="T35" fmla="*/ 116 h 184"/>
                  <a:gd name="T36" fmla="*/ 154 w 309"/>
                  <a:gd name="T37" fmla="*/ 115 h 184"/>
                  <a:gd name="T38" fmla="*/ 50 w 309"/>
                  <a:gd name="T39" fmla="*/ 113 h 184"/>
                  <a:gd name="T40" fmla="*/ 53 w 309"/>
                  <a:gd name="T41" fmla="*/ 115 h 184"/>
                  <a:gd name="T42" fmla="*/ 146 w 309"/>
                  <a:gd name="T43" fmla="*/ 113 h 184"/>
                  <a:gd name="T44" fmla="*/ 147 w 309"/>
                  <a:gd name="T45" fmla="*/ 114 h 184"/>
                  <a:gd name="T46" fmla="*/ 146 w 309"/>
                  <a:gd name="T47" fmla="*/ 113 h 184"/>
                  <a:gd name="T48" fmla="*/ 149 w 309"/>
                  <a:gd name="T49" fmla="*/ 111 h 184"/>
                  <a:gd name="T50" fmla="*/ 151 w 309"/>
                  <a:gd name="T51" fmla="*/ 111 h 184"/>
                  <a:gd name="T52" fmla="*/ 165 w 309"/>
                  <a:gd name="T53" fmla="*/ 109 h 184"/>
                  <a:gd name="T54" fmla="*/ 162 w 309"/>
                  <a:gd name="T55" fmla="*/ 113 h 184"/>
                  <a:gd name="T56" fmla="*/ 166 w 309"/>
                  <a:gd name="T57" fmla="*/ 111 h 184"/>
                  <a:gd name="T58" fmla="*/ 184 w 309"/>
                  <a:gd name="T59" fmla="*/ 107 h 184"/>
                  <a:gd name="T60" fmla="*/ 184 w 309"/>
                  <a:gd name="T61" fmla="*/ 109 h 184"/>
                  <a:gd name="T62" fmla="*/ 184 w 309"/>
                  <a:gd name="T63" fmla="*/ 107 h 184"/>
                  <a:gd name="T64" fmla="*/ 50 w 309"/>
                  <a:gd name="T65" fmla="*/ 109 h 184"/>
                  <a:gd name="T66" fmla="*/ 53 w 309"/>
                  <a:gd name="T67" fmla="*/ 111 h 184"/>
                  <a:gd name="T68" fmla="*/ 53 w 309"/>
                  <a:gd name="T69" fmla="*/ 107 h 184"/>
                  <a:gd name="T70" fmla="*/ 248 w 309"/>
                  <a:gd name="T71" fmla="*/ 77 h 184"/>
                  <a:gd name="T72" fmla="*/ 249 w 309"/>
                  <a:gd name="T73" fmla="*/ 77 h 184"/>
                  <a:gd name="T74" fmla="*/ 249 w 309"/>
                  <a:gd name="T75" fmla="*/ 75 h 184"/>
                  <a:gd name="T76" fmla="*/ 252 w 309"/>
                  <a:gd name="T77" fmla="*/ 67 h 184"/>
                  <a:gd name="T78" fmla="*/ 252 w 309"/>
                  <a:gd name="T79" fmla="*/ 70 h 184"/>
                  <a:gd name="T80" fmla="*/ 268 w 309"/>
                  <a:gd name="T81" fmla="*/ 64 h 184"/>
                  <a:gd name="T82" fmla="*/ 266 w 309"/>
                  <a:gd name="T83" fmla="*/ 66 h 184"/>
                  <a:gd name="T84" fmla="*/ 268 w 309"/>
                  <a:gd name="T85" fmla="*/ 66 h 184"/>
                  <a:gd name="T86" fmla="*/ 276 w 309"/>
                  <a:gd name="T87" fmla="*/ 54 h 184"/>
                  <a:gd name="T88" fmla="*/ 276 w 309"/>
                  <a:gd name="T89" fmla="*/ 55 h 184"/>
                  <a:gd name="T90" fmla="*/ 276 w 309"/>
                  <a:gd name="T91" fmla="*/ 54 h 184"/>
                  <a:gd name="T92" fmla="*/ 307 w 309"/>
                  <a:gd name="T93" fmla="*/ 17 h 184"/>
                  <a:gd name="T94" fmla="*/ 309 w 309"/>
                  <a:gd name="T95" fmla="*/ 17 h 184"/>
                  <a:gd name="T96" fmla="*/ 254 w 309"/>
                  <a:gd name="T97" fmla="*/ 11 h 184"/>
                  <a:gd name="T98" fmla="*/ 254 w 309"/>
                  <a:gd name="T99" fmla="*/ 12 h 184"/>
                  <a:gd name="T100" fmla="*/ 254 w 309"/>
                  <a:gd name="T101" fmla="*/ 11 h 184"/>
                  <a:gd name="T102" fmla="*/ 304 w 309"/>
                  <a:gd name="T103" fmla="*/ 12 h 184"/>
                  <a:gd name="T104" fmla="*/ 308 w 309"/>
                  <a:gd name="T105" fmla="*/ 14 h 184"/>
                  <a:gd name="T106" fmla="*/ 307 w 309"/>
                  <a:gd name="T107" fmla="*/ 11 h 184"/>
                  <a:gd name="T108" fmla="*/ 305 w 309"/>
                  <a:gd name="T109" fmla="*/ 10 h 184"/>
                  <a:gd name="T110" fmla="*/ 245 w 309"/>
                  <a:gd name="T111" fmla="*/ 12 h 184"/>
                  <a:gd name="T112" fmla="*/ 245 w 309"/>
                  <a:gd name="T113" fmla="*/ 10 h 184"/>
                  <a:gd name="T114" fmla="*/ 257 w 309"/>
                  <a:gd name="T115" fmla="*/ 0 h 184"/>
                  <a:gd name="T116" fmla="*/ 254 w 309"/>
                  <a:gd name="T117" fmla="*/ 1 h 184"/>
                  <a:gd name="T118" fmla="*/ 255 w 309"/>
                  <a:gd name="T119"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184">
                    <a:moveTo>
                      <a:pt x="8" y="183"/>
                    </a:moveTo>
                    <a:cubicBezTo>
                      <a:pt x="7" y="183"/>
                      <a:pt x="7" y="183"/>
                      <a:pt x="7" y="184"/>
                    </a:cubicBezTo>
                    <a:cubicBezTo>
                      <a:pt x="7" y="184"/>
                      <a:pt x="8" y="184"/>
                      <a:pt x="8" y="184"/>
                    </a:cubicBezTo>
                    <a:cubicBezTo>
                      <a:pt x="8" y="184"/>
                      <a:pt x="9" y="184"/>
                      <a:pt x="9" y="184"/>
                    </a:cubicBezTo>
                    <a:cubicBezTo>
                      <a:pt x="9" y="183"/>
                      <a:pt x="8" y="183"/>
                      <a:pt x="8" y="183"/>
                    </a:cubicBezTo>
                    <a:moveTo>
                      <a:pt x="9" y="178"/>
                    </a:moveTo>
                    <a:cubicBezTo>
                      <a:pt x="8" y="178"/>
                      <a:pt x="7" y="180"/>
                      <a:pt x="8" y="180"/>
                    </a:cubicBezTo>
                    <a:cubicBezTo>
                      <a:pt x="8" y="180"/>
                      <a:pt x="8" y="180"/>
                      <a:pt x="8" y="180"/>
                    </a:cubicBezTo>
                    <a:cubicBezTo>
                      <a:pt x="9" y="180"/>
                      <a:pt x="10" y="178"/>
                      <a:pt x="9" y="178"/>
                    </a:cubicBezTo>
                    <a:cubicBezTo>
                      <a:pt x="9" y="178"/>
                      <a:pt x="9" y="178"/>
                      <a:pt x="9" y="178"/>
                    </a:cubicBezTo>
                    <a:moveTo>
                      <a:pt x="35" y="171"/>
                    </a:moveTo>
                    <a:cubicBezTo>
                      <a:pt x="35" y="171"/>
                      <a:pt x="34" y="172"/>
                      <a:pt x="34" y="174"/>
                    </a:cubicBezTo>
                    <a:cubicBezTo>
                      <a:pt x="34" y="174"/>
                      <a:pt x="34" y="174"/>
                      <a:pt x="34" y="174"/>
                    </a:cubicBezTo>
                    <a:cubicBezTo>
                      <a:pt x="33" y="175"/>
                      <a:pt x="32" y="179"/>
                      <a:pt x="34" y="179"/>
                    </a:cubicBezTo>
                    <a:cubicBezTo>
                      <a:pt x="34" y="179"/>
                      <a:pt x="34" y="179"/>
                      <a:pt x="35" y="179"/>
                    </a:cubicBezTo>
                    <a:cubicBezTo>
                      <a:pt x="35" y="178"/>
                      <a:pt x="36" y="177"/>
                      <a:pt x="36" y="176"/>
                    </a:cubicBezTo>
                    <a:cubicBezTo>
                      <a:pt x="37" y="176"/>
                      <a:pt x="37" y="176"/>
                      <a:pt x="38" y="176"/>
                    </a:cubicBezTo>
                    <a:cubicBezTo>
                      <a:pt x="38" y="176"/>
                      <a:pt x="38" y="176"/>
                      <a:pt x="38" y="176"/>
                    </a:cubicBezTo>
                    <a:cubicBezTo>
                      <a:pt x="39" y="176"/>
                      <a:pt x="37" y="171"/>
                      <a:pt x="35" y="171"/>
                    </a:cubicBezTo>
                    <a:moveTo>
                      <a:pt x="84" y="144"/>
                    </a:moveTo>
                    <a:cubicBezTo>
                      <a:pt x="84" y="144"/>
                      <a:pt x="84" y="144"/>
                      <a:pt x="84" y="145"/>
                    </a:cubicBezTo>
                    <a:cubicBezTo>
                      <a:pt x="84" y="145"/>
                      <a:pt x="84" y="145"/>
                      <a:pt x="85" y="145"/>
                    </a:cubicBezTo>
                    <a:cubicBezTo>
                      <a:pt x="85" y="145"/>
                      <a:pt x="85" y="145"/>
                      <a:pt x="86" y="145"/>
                    </a:cubicBezTo>
                    <a:cubicBezTo>
                      <a:pt x="86" y="145"/>
                      <a:pt x="85" y="144"/>
                      <a:pt x="84" y="144"/>
                    </a:cubicBezTo>
                    <a:moveTo>
                      <a:pt x="1" y="134"/>
                    </a:moveTo>
                    <a:cubicBezTo>
                      <a:pt x="0" y="135"/>
                      <a:pt x="0" y="135"/>
                      <a:pt x="0" y="135"/>
                    </a:cubicBezTo>
                    <a:cubicBezTo>
                      <a:pt x="0" y="135"/>
                      <a:pt x="0" y="135"/>
                      <a:pt x="1" y="135"/>
                    </a:cubicBezTo>
                    <a:cubicBezTo>
                      <a:pt x="1" y="135"/>
                      <a:pt x="1" y="135"/>
                      <a:pt x="1" y="135"/>
                    </a:cubicBezTo>
                    <a:cubicBezTo>
                      <a:pt x="1" y="134"/>
                      <a:pt x="1" y="134"/>
                      <a:pt x="1" y="134"/>
                    </a:cubicBezTo>
                    <a:moveTo>
                      <a:pt x="138" y="123"/>
                    </a:moveTo>
                    <a:cubicBezTo>
                      <a:pt x="137" y="123"/>
                      <a:pt x="136" y="124"/>
                      <a:pt x="137" y="125"/>
                    </a:cubicBezTo>
                    <a:cubicBezTo>
                      <a:pt x="138" y="124"/>
                      <a:pt x="139" y="125"/>
                      <a:pt x="139" y="123"/>
                    </a:cubicBezTo>
                    <a:cubicBezTo>
                      <a:pt x="139" y="123"/>
                      <a:pt x="138" y="123"/>
                      <a:pt x="138" y="123"/>
                    </a:cubicBezTo>
                    <a:moveTo>
                      <a:pt x="154" y="115"/>
                    </a:moveTo>
                    <a:cubicBezTo>
                      <a:pt x="154" y="115"/>
                      <a:pt x="153" y="115"/>
                      <a:pt x="153" y="115"/>
                    </a:cubicBezTo>
                    <a:cubicBezTo>
                      <a:pt x="153" y="116"/>
                      <a:pt x="154" y="116"/>
                      <a:pt x="154" y="116"/>
                    </a:cubicBezTo>
                    <a:cubicBezTo>
                      <a:pt x="155" y="116"/>
                      <a:pt x="155" y="116"/>
                      <a:pt x="155" y="116"/>
                    </a:cubicBezTo>
                    <a:cubicBezTo>
                      <a:pt x="155" y="115"/>
                      <a:pt x="155" y="115"/>
                      <a:pt x="154" y="115"/>
                    </a:cubicBezTo>
                    <a:moveTo>
                      <a:pt x="50" y="113"/>
                    </a:moveTo>
                    <a:cubicBezTo>
                      <a:pt x="50" y="113"/>
                      <a:pt x="50" y="113"/>
                      <a:pt x="50" y="113"/>
                    </a:cubicBezTo>
                    <a:cubicBezTo>
                      <a:pt x="50" y="114"/>
                      <a:pt x="52" y="115"/>
                      <a:pt x="52" y="115"/>
                    </a:cubicBezTo>
                    <a:cubicBezTo>
                      <a:pt x="53" y="115"/>
                      <a:pt x="53" y="115"/>
                      <a:pt x="53" y="115"/>
                    </a:cubicBezTo>
                    <a:cubicBezTo>
                      <a:pt x="53" y="114"/>
                      <a:pt x="51" y="113"/>
                      <a:pt x="50" y="113"/>
                    </a:cubicBezTo>
                    <a:moveTo>
                      <a:pt x="146" y="113"/>
                    </a:moveTo>
                    <a:cubicBezTo>
                      <a:pt x="146" y="113"/>
                      <a:pt x="146" y="113"/>
                      <a:pt x="146" y="113"/>
                    </a:cubicBezTo>
                    <a:cubicBezTo>
                      <a:pt x="145" y="114"/>
                      <a:pt x="146" y="114"/>
                      <a:pt x="147" y="114"/>
                    </a:cubicBezTo>
                    <a:cubicBezTo>
                      <a:pt x="147" y="114"/>
                      <a:pt x="147" y="114"/>
                      <a:pt x="147" y="113"/>
                    </a:cubicBezTo>
                    <a:cubicBezTo>
                      <a:pt x="148" y="113"/>
                      <a:pt x="147" y="113"/>
                      <a:pt x="146" y="113"/>
                    </a:cubicBezTo>
                    <a:moveTo>
                      <a:pt x="150" y="110"/>
                    </a:moveTo>
                    <a:cubicBezTo>
                      <a:pt x="149" y="110"/>
                      <a:pt x="149" y="110"/>
                      <a:pt x="149" y="111"/>
                    </a:cubicBezTo>
                    <a:cubicBezTo>
                      <a:pt x="149" y="111"/>
                      <a:pt x="150" y="111"/>
                      <a:pt x="150" y="111"/>
                    </a:cubicBezTo>
                    <a:cubicBezTo>
                      <a:pt x="151" y="111"/>
                      <a:pt x="151" y="111"/>
                      <a:pt x="151" y="111"/>
                    </a:cubicBezTo>
                    <a:cubicBezTo>
                      <a:pt x="151" y="111"/>
                      <a:pt x="150" y="110"/>
                      <a:pt x="150" y="110"/>
                    </a:cubicBezTo>
                    <a:moveTo>
                      <a:pt x="165" y="109"/>
                    </a:moveTo>
                    <a:cubicBezTo>
                      <a:pt x="165" y="109"/>
                      <a:pt x="163" y="110"/>
                      <a:pt x="162" y="111"/>
                    </a:cubicBezTo>
                    <a:cubicBezTo>
                      <a:pt x="161" y="112"/>
                      <a:pt x="161" y="113"/>
                      <a:pt x="162" y="113"/>
                    </a:cubicBezTo>
                    <a:cubicBezTo>
                      <a:pt x="162" y="113"/>
                      <a:pt x="163" y="113"/>
                      <a:pt x="164" y="113"/>
                    </a:cubicBezTo>
                    <a:cubicBezTo>
                      <a:pt x="166" y="111"/>
                      <a:pt x="166" y="111"/>
                      <a:pt x="166" y="111"/>
                    </a:cubicBezTo>
                    <a:cubicBezTo>
                      <a:pt x="166" y="110"/>
                      <a:pt x="166" y="109"/>
                      <a:pt x="165" y="109"/>
                    </a:cubicBezTo>
                    <a:moveTo>
                      <a:pt x="184" y="107"/>
                    </a:moveTo>
                    <a:cubicBezTo>
                      <a:pt x="184" y="107"/>
                      <a:pt x="183" y="109"/>
                      <a:pt x="184" y="109"/>
                    </a:cubicBezTo>
                    <a:cubicBezTo>
                      <a:pt x="184" y="109"/>
                      <a:pt x="184" y="109"/>
                      <a:pt x="184" y="109"/>
                    </a:cubicBezTo>
                    <a:cubicBezTo>
                      <a:pt x="184" y="109"/>
                      <a:pt x="185" y="107"/>
                      <a:pt x="184" y="107"/>
                    </a:cubicBezTo>
                    <a:cubicBezTo>
                      <a:pt x="184" y="107"/>
                      <a:pt x="184" y="107"/>
                      <a:pt x="184" y="107"/>
                    </a:cubicBezTo>
                    <a:moveTo>
                      <a:pt x="53" y="107"/>
                    </a:moveTo>
                    <a:cubicBezTo>
                      <a:pt x="51" y="107"/>
                      <a:pt x="50" y="108"/>
                      <a:pt x="50" y="109"/>
                    </a:cubicBezTo>
                    <a:cubicBezTo>
                      <a:pt x="50" y="110"/>
                      <a:pt x="50" y="111"/>
                      <a:pt x="51" y="111"/>
                    </a:cubicBezTo>
                    <a:cubicBezTo>
                      <a:pt x="52" y="111"/>
                      <a:pt x="52" y="111"/>
                      <a:pt x="53" y="111"/>
                    </a:cubicBezTo>
                    <a:cubicBezTo>
                      <a:pt x="54" y="111"/>
                      <a:pt x="54" y="108"/>
                      <a:pt x="54" y="107"/>
                    </a:cubicBezTo>
                    <a:cubicBezTo>
                      <a:pt x="53" y="107"/>
                      <a:pt x="53" y="107"/>
                      <a:pt x="53" y="107"/>
                    </a:cubicBezTo>
                    <a:moveTo>
                      <a:pt x="249" y="75"/>
                    </a:moveTo>
                    <a:cubicBezTo>
                      <a:pt x="249" y="75"/>
                      <a:pt x="249" y="76"/>
                      <a:pt x="248" y="77"/>
                    </a:cubicBezTo>
                    <a:cubicBezTo>
                      <a:pt x="248" y="77"/>
                      <a:pt x="248" y="77"/>
                      <a:pt x="248" y="77"/>
                    </a:cubicBezTo>
                    <a:cubicBezTo>
                      <a:pt x="249" y="77"/>
                      <a:pt x="249" y="77"/>
                      <a:pt x="249" y="77"/>
                    </a:cubicBezTo>
                    <a:cubicBezTo>
                      <a:pt x="250" y="77"/>
                      <a:pt x="250" y="76"/>
                      <a:pt x="251" y="76"/>
                    </a:cubicBezTo>
                    <a:cubicBezTo>
                      <a:pt x="250" y="76"/>
                      <a:pt x="250" y="75"/>
                      <a:pt x="249" y="75"/>
                    </a:cubicBezTo>
                    <a:moveTo>
                      <a:pt x="253" y="66"/>
                    </a:moveTo>
                    <a:cubicBezTo>
                      <a:pt x="252" y="67"/>
                      <a:pt x="252" y="67"/>
                      <a:pt x="252" y="67"/>
                    </a:cubicBezTo>
                    <a:cubicBezTo>
                      <a:pt x="250" y="67"/>
                      <a:pt x="250" y="67"/>
                      <a:pt x="250" y="67"/>
                    </a:cubicBezTo>
                    <a:cubicBezTo>
                      <a:pt x="250" y="70"/>
                      <a:pt x="251" y="70"/>
                      <a:pt x="252" y="70"/>
                    </a:cubicBezTo>
                    <a:cubicBezTo>
                      <a:pt x="254" y="70"/>
                      <a:pt x="258" y="66"/>
                      <a:pt x="253" y="66"/>
                    </a:cubicBezTo>
                    <a:moveTo>
                      <a:pt x="268" y="64"/>
                    </a:moveTo>
                    <a:cubicBezTo>
                      <a:pt x="268" y="64"/>
                      <a:pt x="268" y="65"/>
                      <a:pt x="268" y="65"/>
                    </a:cubicBezTo>
                    <a:cubicBezTo>
                      <a:pt x="266" y="66"/>
                      <a:pt x="266" y="66"/>
                      <a:pt x="266" y="66"/>
                    </a:cubicBezTo>
                    <a:cubicBezTo>
                      <a:pt x="266" y="67"/>
                      <a:pt x="266" y="67"/>
                      <a:pt x="267" y="67"/>
                    </a:cubicBezTo>
                    <a:cubicBezTo>
                      <a:pt x="267" y="67"/>
                      <a:pt x="268" y="67"/>
                      <a:pt x="268" y="66"/>
                    </a:cubicBezTo>
                    <a:cubicBezTo>
                      <a:pt x="269" y="66"/>
                      <a:pt x="269" y="64"/>
                      <a:pt x="268" y="64"/>
                    </a:cubicBezTo>
                    <a:moveTo>
                      <a:pt x="276" y="54"/>
                    </a:moveTo>
                    <a:cubicBezTo>
                      <a:pt x="276" y="54"/>
                      <a:pt x="275" y="55"/>
                      <a:pt x="276" y="55"/>
                    </a:cubicBezTo>
                    <a:cubicBezTo>
                      <a:pt x="276" y="55"/>
                      <a:pt x="276" y="55"/>
                      <a:pt x="276" y="55"/>
                    </a:cubicBezTo>
                    <a:cubicBezTo>
                      <a:pt x="276" y="55"/>
                      <a:pt x="277" y="54"/>
                      <a:pt x="276" y="54"/>
                    </a:cubicBezTo>
                    <a:cubicBezTo>
                      <a:pt x="276" y="54"/>
                      <a:pt x="276" y="54"/>
                      <a:pt x="276" y="54"/>
                    </a:cubicBezTo>
                    <a:moveTo>
                      <a:pt x="308" y="17"/>
                    </a:moveTo>
                    <a:cubicBezTo>
                      <a:pt x="308" y="17"/>
                      <a:pt x="307" y="17"/>
                      <a:pt x="307" y="17"/>
                    </a:cubicBezTo>
                    <a:cubicBezTo>
                      <a:pt x="307" y="18"/>
                      <a:pt x="308" y="18"/>
                      <a:pt x="308" y="18"/>
                    </a:cubicBezTo>
                    <a:cubicBezTo>
                      <a:pt x="309" y="18"/>
                      <a:pt x="309" y="18"/>
                      <a:pt x="309" y="17"/>
                    </a:cubicBezTo>
                    <a:cubicBezTo>
                      <a:pt x="309" y="17"/>
                      <a:pt x="308" y="17"/>
                      <a:pt x="308" y="17"/>
                    </a:cubicBezTo>
                    <a:moveTo>
                      <a:pt x="254" y="11"/>
                    </a:moveTo>
                    <a:cubicBezTo>
                      <a:pt x="253" y="11"/>
                      <a:pt x="253" y="11"/>
                      <a:pt x="253" y="11"/>
                    </a:cubicBezTo>
                    <a:cubicBezTo>
                      <a:pt x="253" y="11"/>
                      <a:pt x="254" y="12"/>
                      <a:pt x="254" y="12"/>
                    </a:cubicBezTo>
                    <a:cubicBezTo>
                      <a:pt x="254" y="12"/>
                      <a:pt x="255" y="12"/>
                      <a:pt x="255" y="11"/>
                    </a:cubicBezTo>
                    <a:cubicBezTo>
                      <a:pt x="255" y="11"/>
                      <a:pt x="254" y="11"/>
                      <a:pt x="254" y="11"/>
                    </a:cubicBezTo>
                    <a:moveTo>
                      <a:pt x="305" y="10"/>
                    </a:moveTo>
                    <a:cubicBezTo>
                      <a:pt x="304" y="10"/>
                      <a:pt x="304" y="11"/>
                      <a:pt x="304" y="12"/>
                    </a:cubicBezTo>
                    <a:cubicBezTo>
                      <a:pt x="305" y="13"/>
                      <a:pt x="306" y="14"/>
                      <a:pt x="307" y="14"/>
                    </a:cubicBezTo>
                    <a:cubicBezTo>
                      <a:pt x="307" y="14"/>
                      <a:pt x="308" y="14"/>
                      <a:pt x="308" y="14"/>
                    </a:cubicBezTo>
                    <a:cubicBezTo>
                      <a:pt x="308" y="14"/>
                      <a:pt x="308" y="14"/>
                      <a:pt x="308" y="14"/>
                    </a:cubicBezTo>
                    <a:cubicBezTo>
                      <a:pt x="308" y="13"/>
                      <a:pt x="308" y="12"/>
                      <a:pt x="307" y="11"/>
                    </a:cubicBezTo>
                    <a:cubicBezTo>
                      <a:pt x="307" y="11"/>
                      <a:pt x="306" y="10"/>
                      <a:pt x="306" y="10"/>
                    </a:cubicBezTo>
                    <a:cubicBezTo>
                      <a:pt x="306" y="10"/>
                      <a:pt x="306" y="10"/>
                      <a:pt x="305" y="10"/>
                    </a:cubicBezTo>
                    <a:moveTo>
                      <a:pt x="245" y="10"/>
                    </a:moveTo>
                    <a:cubicBezTo>
                      <a:pt x="244" y="10"/>
                      <a:pt x="243" y="12"/>
                      <a:pt x="245" y="12"/>
                    </a:cubicBezTo>
                    <a:cubicBezTo>
                      <a:pt x="245" y="12"/>
                      <a:pt x="245" y="12"/>
                      <a:pt x="245" y="12"/>
                    </a:cubicBezTo>
                    <a:cubicBezTo>
                      <a:pt x="246" y="12"/>
                      <a:pt x="247" y="10"/>
                      <a:pt x="245" y="10"/>
                    </a:cubicBezTo>
                    <a:cubicBezTo>
                      <a:pt x="245" y="10"/>
                      <a:pt x="245" y="10"/>
                      <a:pt x="245" y="10"/>
                    </a:cubicBezTo>
                    <a:moveTo>
                      <a:pt x="257" y="0"/>
                    </a:moveTo>
                    <a:cubicBezTo>
                      <a:pt x="256" y="0"/>
                      <a:pt x="255" y="0"/>
                      <a:pt x="255" y="1"/>
                    </a:cubicBezTo>
                    <a:cubicBezTo>
                      <a:pt x="254" y="1"/>
                      <a:pt x="254" y="1"/>
                      <a:pt x="254" y="1"/>
                    </a:cubicBezTo>
                    <a:cubicBezTo>
                      <a:pt x="254" y="1"/>
                      <a:pt x="254" y="1"/>
                      <a:pt x="254" y="1"/>
                    </a:cubicBezTo>
                    <a:cubicBezTo>
                      <a:pt x="254" y="2"/>
                      <a:pt x="254" y="3"/>
                      <a:pt x="255" y="3"/>
                    </a:cubicBezTo>
                    <a:cubicBezTo>
                      <a:pt x="256" y="3"/>
                      <a:pt x="258" y="1"/>
                      <a:pt x="257" y="0"/>
                    </a:cubicBezTo>
                  </a:path>
                </a:pathLst>
              </a:custGeom>
              <a:solidFill>
                <a:srgbClr val="66FFFF"/>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grpSp>
      </p:gr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文本框 32"/>
          <p:cNvSpPr txBox="1">
            <a:spLocks noChangeArrowheads="1"/>
          </p:cNvSpPr>
          <p:nvPr/>
        </p:nvSpPr>
        <p:spPr bwMode="auto">
          <a:xfrm>
            <a:off x="5999165" y="390101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en-US" sz="500">
                <a:solidFill>
                  <a:srgbClr val="FFFFFF"/>
                </a:solidFill>
                <a:latin typeface="Arial" pitchFamily="34" charset="0"/>
              </a:rPr>
              <a:t>状元成才路</a:t>
            </a:r>
            <a:endParaRPr lang="zh-CN" altLang="zh-CN" sz="500">
              <a:solidFill>
                <a:srgbClr val="FFFFFF"/>
              </a:solidFill>
              <a:latin typeface="Arial" pitchFamily="34" charset="0"/>
            </a:endParaRPr>
          </a:p>
        </p:txBody>
      </p:sp>
      <p:sp>
        <p:nvSpPr>
          <p:cNvPr id="14339" name="文本框 34"/>
          <p:cNvSpPr txBox="1">
            <a:spLocks noChangeArrowheads="1"/>
          </p:cNvSpPr>
          <p:nvPr/>
        </p:nvSpPr>
        <p:spPr bwMode="auto">
          <a:xfrm rot="21319903">
            <a:off x="9588281" y="21971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40" name="文本框 36"/>
          <p:cNvSpPr txBox="1">
            <a:spLocks noChangeArrowheads="1"/>
          </p:cNvSpPr>
          <p:nvPr/>
        </p:nvSpPr>
        <p:spPr bwMode="auto">
          <a:xfrm rot="16249134">
            <a:off x="7386418" y="17833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41" name="文本框 37"/>
          <p:cNvSpPr txBox="1">
            <a:spLocks noChangeArrowheads="1"/>
          </p:cNvSpPr>
          <p:nvPr/>
        </p:nvSpPr>
        <p:spPr bwMode="auto">
          <a:xfrm rot="17449134">
            <a:off x="6856194" y="23273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42" name="文本框 45"/>
          <p:cNvSpPr txBox="1">
            <a:spLocks noChangeArrowheads="1"/>
          </p:cNvSpPr>
          <p:nvPr/>
        </p:nvSpPr>
        <p:spPr bwMode="auto">
          <a:xfrm rot="16249134">
            <a:off x="7946805" y="18129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43" name="文本框 46"/>
          <p:cNvSpPr txBox="1">
            <a:spLocks noChangeArrowheads="1"/>
          </p:cNvSpPr>
          <p:nvPr/>
        </p:nvSpPr>
        <p:spPr bwMode="auto">
          <a:xfrm rot="21175089">
            <a:off x="8592125" y="21209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44" name="文本框 47"/>
          <p:cNvSpPr txBox="1">
            <a:spLocks noChangeArrowheads="1"/>
          </p:cNvSpPr>
          <p:nvPr/>
        </p:nvSpPr>
        <p:spPr bwMode="auto">
          <a:xfrm rot="17449134">
            <a:off x="9180294" y="336023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45" name="文本框 49"/>
          <p:cNvSpPr txBox="1">
            <a:spLocks noChangeArrowheads="1"/>
          </p:cNvSpPr>
          <p:nvPr/>
        </p:nvSpPr>
        <p:spPr bwMode="auto">
          <a:xfrm rot="657351">
            <a:off x="9692261" y="16044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46" name="文本框 50"/>
          <p:cNvSpPr txBox="1">
            <a:spLocks noChangeArrowheads="1"/>
          </p:cNvSpPr>
          <p:nvPr/>
        </p:nvSpPr>
        <p:spPr bwMode="auto">
          <a:xfrm rot="1480325">
            <a:off x="8915975" y="16870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47" name="文本框 51"/>
          <p:cNvSpPr txBox="1">
            <a:spLocks noChangeArrowheads="1"/>
          </p:cNvSpPr>
          <p:nvPr/>
        </p:nvSpPr>
        <p:spPr bwMode="auto">
          <a:xfrm rot="16249134">
            <a:off x="9891494" y="36481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48" name="文本框 32"/>
          <p:cNvSpPr txBox="1">
            <a:spLocks noChangeArrowheads="1"/>
          </p:cNvSpPr>
          <p:nvPr/>
        </p:nvSpPr>
        <p:spPr bwMode="auto">
          <a:xfrm>
            <a:off x="4786315" y="474768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49" name="文本框 34"/>
          <p:cNvSpPr txBox="1">
            <a:spLocks noChangeArrowheads="1"/>
          </p:cNvSpPr>
          <p:nvPr/>
        </p:nvSpPr>
        <p:spPr bwMode="auto">
          <a:xfrm rot="4149897">
            <a:off x="5986244" y="46926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50" name="文本框 36"/>
          <p:cNvSpPr txBox="1">
            <a:spLocks noChangeArrowheads="1"/>
          </p:cNvSpPr>
          <p:nvPr/>
        </p:nvSpPr>
        <p:spPr bwMode="auto">
          <a:xfrm rot="20220000">
            <a:off x="5425061" y="17632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51" name="文本框 37"/>
          <p:cNvSpPr txBox="1">
            <a:spLocks noChangeArrowheads="1"/>
          </p:cNvSpPr>
          <p:nvPr/>
        </p:nvSpPr>
        <p:spPr bwMode="auto">
          <a:xfrm rot="21420000">
            <a:off x="5655250" y="27665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52" name="文本框 45"/>
          <p:cNvSpPr txBox="1">
            <a:spLocks noChangeArrowheads="1"/>
          </p:cNvSpPr>
          <p:nvPr/>
        </p:nvSpPr>
        <p:spPr bwMode="auto">
          <a:xfrm rot="20220000">
            <a:off x="5985450" y="17928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53" name="文本框 46"/>
          <p:cNvSpPr txBox="1">
            <a:spLocks noChangeArrowheads="1"/>
          </p:cNvSpPr>
          <p:nvPr/>
        </p:nvSpPr>
        <p:spPr bwMode="auto">
          <a:xfrm rot="20220000">
            <a:off x="6355336" y="20785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54" name="文本框 47"/>
          <p:cNvSpPr txBox="1">
            <a:spLocks noChangeArrowheads="1"/>
          </p:cNvSpPr>
          <p:nvPr/>
        </p:nvSpPr>
        <p:spPr bwMode="auto">
          <a:xfrm rot="21420000">
            <a:off x="6588700" y="30078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55" name="文本框 49"/>
          <p:cNvSpPr txBox="1">
            <a:spLocks noChangeArrowheads="1"/>
          </p:cNvSpPr>
          <p:nvPr/>
        </p:nvSpPr>
        <p:spPr bwMode="auto">
          <a:xfrm rot="16249134">
            <a:off x="7835680" y="28416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56" name="文本框 50"/>
          <p:cNvSpPr txBox="1">
            <a:spLocks noChangeArrowheads="1"/>
          </p:cNvSpPr>
          <p:nvPr/>
        </p:nvSpPr>
        <p:spPr bwMode="auto">
          <a:xfrm rot="21429897">
            <a:off x="7114161" y="34819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57" name="文本框 51"/>
          <p:cNvSpPr txBox="1">
            <a:spLocks noChangeArrowheads="1"/>
          </p:cNvSpPr>
          <p:nvPr/>
        </p:nvSpPr>
        <p:spPr bwMode="auto">
          <a:xfrm rot="16249134">
            <a:off x="7370543" y="46069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58" name="文本框 32"/>
          <p:cNvSpPr txBox="1">
            <a:spLocks noChangeArrowheads="1"/>
          </p:cNvSpPr>
          <p:nvPr/>
        </p:nvSpPr>
        <p:spPr bwMode="auto">
          <a:xfrm rot="1209897">
            <a:off x="2661225" y="51943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59" name="文本框 34"/>
          <p:cNvSpPr txBox="1">
            <a:spLocks noChangeArrowheads="1"/>
          </p:cNvSpPr>
          <p:nvPr/>
        </p:nvSpPr>
        <p:spPr bwMode="auto">
          <a:xfrm rot="4149897">
            <a:off x="3665319" y="463552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60" name="文本框 36"/>
          <p:cNvSpPr txBox="1">
            <a:spLocks noChangeArrowheads="1"/>
          </p:cNvSpPr>
          <p:nvPr/>
        </p:nvSpPr>
        <p:spPr bwMode="auto">
          <a:xfrm rot="20220000">
            <a:off x="3129536" y="43328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61" name="文本框 37"/>
          <p:cNvSpPr txBox="1">
            <a:spLocks noChangeArrowheads="1"/>
          </p:cNvSpPr>
          <p:nvPr/>
        </p:nvSpPr>
        <p:spPr bwMode="auto">
          <a:xfrm rot="1029897">
            <a:off x="4010600" y="36999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62" name="文本框 45"/>
          <p:cNvSpPr txBox="1">
            <a:spLocks noChangeArrowheads="1"/>
          </p:cNvSpPr>
          <p:nvPr/>
        </p:nvSpPr>
        <p:spPr bwMode="auto">
          <a:xfrm rot="20220000">
            <a:off x="4686875" y="42227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63" name="文本框 46"/>
          <p:cNvSpPr txBox="1">
            <a:spLocks noChangeArrowheads="1"/>
          </p:cNvSpPr>
          <p:nvPr/>
        </p:nvSpPr>
        <p:spPr bwMode="auto">
          <a:xfrm rot="21429897">
            <a:off x="2311975" y="20680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64" name="文本框 47"/>
          <p:cNvSpPr txBox="1">
            <a:spLocks noChangeArrowheads="1"/>
          </p:cNvSpPr>
          <p:nvPr/>
        </p:nvSpPr>
        <p:spPr bwMode="auto">
          <a:xfrm rot="1029897">
            <a:off x="2353250" y="45614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65" name="文本框 49"/>
          <p:cNvSpPr txBox="1">
            <a:spLocks noChangeArrowheads="1"/>
          </p:cNvSpPr>
          <p:nvPr/>
        </p:nvSpPr>
        <p:spPr bwMode="auto">
          <a:xfrm rot="21429897">
            <a:off x="4534475" y="51435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66" name="文本框 50"/>
          <p:cNvSpPr txBox="1">
            <a:spLocks noChangeArrowheads="1"/>
          </p:cNvSpPr>
          <p:nvPr/>
        </p:nvSpPr>
        <p:spPr bwMode="auto">
          <a:xfrm rot="21429897">
            <a:off x="5682236" y="42545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67" name="文本框 51"/>
          <p:cNvSpPr txBox="1">
            <a:spLocks noChangeArrowheads="1"/>
          </p:cNvSpPr>
          <p:nvPr/>
        </p:nvSpPr>
        <p:spPr bwMode="auto">
          <a:xfrm rot="21429897">
            <a:off x="5848925" y="52662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68" name="文本框 33"/>
          <p:cNvSpPr txBox="1">
            <a:spLocks noChangeArrowheads="1"/>
          </p:cNvSpPr>
          <p:nvPr/>
        </p:nvSpPr>
        <p:spPr bwMode="auto">
          <a:xfrm rot="16529158">
            <a:off x="1847631" y="275063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69" name="文本框 34"/>
          <p:cNvSpPr txBox="1">
            <a:spLocks noChangeArrowheads="1"/>
          </p:cNvSpPr>
          <p:nvPr/>
        </p:nvSpPr>
        <p:spPr bwMode="auto">
          <a:xfrm rot="4149897">
            <a:off x="2862044" y="29062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70" name="文本框 36"/>
          <p:cNvSpPr txBox="1">
            <a:spLocks noChangeArrowheads="1"/>
          </p:cNvSpPr>
          <p:nvPr/>
        </p:nvSpPr>
        <p:spPr bwMode="auto">
          <a:xfrm rot="21429897">
            <a:off x="1846836" y="18097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71" name="文本框 37"/>
          <p:cNvSpPr txBox="1">
            <a:spLocks noChangeArrowheads="1"/>
          </p:cNvSpPr>
          <p:nvPr/>
        </p:nvSpPr>
        <p:spPr bwMode="auto">
          <a:xfrm rot="1029897">
            <a:off x="2862836" y="22733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72" name="文本框 45"/>
          <p:cNvSpPr txBox="1">
            <a:spLocks noChangeArrowheads="1"/>
          </p:cNvSpPr>
          <p:nvPr/>
        </p:nvSpPr>
        <p:spPr bwMode="auto">
          <a:xfrm rot="20220000">
            <a:off x="3642300" y="15557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73" name="文本框 46"/>
          <p:cNvSpPr txBox="1">
            <a:spLocks noChangeArrowheads="1"/>
          </p:cNvSpPr>
          <p:nvPr/>
        </p:nvSpPr>
        <p:spPr bwMode="auto">
          <a:xfrm rot="20220000">
            <a:off x="4212211" y="17822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74" name="文本框 47"/>
          <p:cNvSpPr txBox="1">
            <a:spLocks noChangeArrowheads="1"/>
          </p:cNvSpPr>
          <p:nvPr/>
        </p:nvSpPr>
        <p:spPr bwMode="auto">
          <a:xfrm rot="21420000">
            <a:off x="3940750" y="25336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75" name="文本框 49"/>
          <p:cNvSpPr txBox="1">
            <a:spLocks noChangeArrowheads="1"/>
          </p:cNvSpPr>
          <p:nvPr/>
        </p:nvSpPr>
        <p:spPr bwMode="auto">
          <a:xfrm rot="20220000">
            <a:off x="4801175" y="20785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76" name="文本框 50"/>
          <p:cNvSpPr txBox="1">
            <a:spLocks noChangeArrowheads="1"/>
          </p:cNvSpPr>
          <p:nvPr/>
        </p:nvSpPr>
        <p:spPr bwMode="auto">
          <a:xfrm rot="20220000">
            <a:off x="4374136" y="28532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77" name="文本框 51"/>
          <p:cNvSpPr txBox="1">
            <a:spLocks noChangeArrowheads="1"/>
          </p:cNvSpPr>
          <p:nvPr/>
        </p:nvSpPr>
        <p:spPr bwMode="auto">
          <a:xfrm rot="20220000">
            <a:off x="5009136" y="30353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78" name="文本框 32"/>
          <p:cNvSpPr txBox="1">
            <a:spLocks noChangeArrowheads="1"/>
          </p:cNvSpPr>
          <p:nvPr/>
        </p:nvSpPr>
        <p:spPr bwMode="auto">
          <a:xfrm rot="1209897">
            <a:off x="6639500" y="47455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79" name="文本框 34"/>
          <p:cNvSpPr txBox="1">
            <a:spLocks noChangeArrowheads="1"/>
          </p:cNvSpPr>
          <p:nvPr/>
        </p:nvSpPr>
        <p:spPr bwMode="auto">
          <a:xfrm rot="20569134">
            <a:off x="7835681" y="52197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80" name="文本框 36"/>
          <p:cNvSpPr txBox="1">
            <a:spLocks noChangeArrowheads="1"/>
          </p:cNvSpPr>
          <p:nvPr/>
        </p:nvSpPr>
        <p:spPr bwMode="auto">
          <a:xfrm rot="368503">
            <a:off x="7298311" y="38396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81" name="文本框 37"/>
          <p:cNvSpPr txBox="1">
            <a:spLocks noChangeArrowheads="1"/>
          </p:cNvSpPr>
          <p:nvPr/>
        </p:nvSpPr>
        <p:spPr bwMode="auto">
          <a:xfrm rot="829244">
            <a:off x="6809361" y="53255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82" name="文本框 45"/>
          <p:cNvSpPr txBox="1">
            <a:spLocks noChangeArrowheads="1"/>
          </p:cNvSpPr>
          <p:nvPr/>
        </p:nvSpPr>
        <p:spPr bwMode="auto">
          <a:xfrm rot="17097278">
            <a:off x="8303993" y="33623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83" name="文本框 46"/>
          <p:cNvSpPr txBox="1">
            <a:spLocks noChangeArrowheads="1"/>
          </p:cNvSpPr>
          <p:nvPr/>
        </p:nvSpPr>
        <p:spPr bwMode="auto">
          <a:xfrm rot="2702238">
            <a:off x="9092980" y="41116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84" name="文本框 47"/>
          <p:cNvSpPr txBox="1">
            <a:spLocks noChangeArrowheads="1"/>
          </p:cNvSpPr>
          <p:nvPr/>
        </p:nvSpPr>
        <p:spPr bwMode="auto">
          <a:xfrm rot="18143362">
            <a:off x="8269069" y="456673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85" name="文本框 50"/>
          <p:cNvSpPr txBox="1">
            <a:spLocks noChangeArrowheads="1"/>
          </p:cNvSpPr>
          <p:nvPr/>
        </p:nvSpPr>
        <p:spPr bwMode="auto">
          <a:xfrm rot="18419577">
            <a:off x="9632730" y="438258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86" name="文本框 51"/>
          <p:cNvSpPr txBox="1">
            <a:spLocks noChangeArrowheads="1"/>
          </p:cNvSpPr>
          <p:nvPr/>
        </p:nvSpPr>
        <p:spPr bwMode="auto">
          <a:xfrm rot="17959444">
            <a:off x="8764369" y="48165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87" name="文本框 52"/>
          <p:cNvSpPr txBox="1">
            <a:spLocks noChangeArrowheads="1"/>
          </p:cNvSpPr>
          <p:nvPr/>
        </p:nvSpPr>
        <p:spPr bwMode="auto">
          <a:xfrm rot="1549510">
            <a:off x="9554150" y="32300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88" name="文本框 32"/>
          <p:cNvSpPr txBox="1">
            <a:spLocks noChangeArrowheads="1"/>
          </p:cNvSpPr>
          <p:nvPr/>
        </p:nvSpPr>
        <p:spPr bwMode="auto">
          <a:xfrm rot="4190103">
            <a:off x="5813205" y="33708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89" name="文本框 34"/>
          <p:cNvSpPr txBox="1">
            <a:spLocks noChangeArrowheads="1"/>
          </p:cNvSpPr>
          <p:nvPr/>
        </p:nvSpPr>
        <p:spPr bwMode="auto">
          <a:xfrm rot="8340000">
            <a:off x="6445031" y="42121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90" name="文本框 36"/>
          <p:cNvSpPr txBox="1">
            <a:spLocks noChangeArrowheads="1"/>
          </p:cNvSpPr>
          <p:nvPr/>
        </p:nvSpPr>
        <p:spPr bwMode="auto">
          <a:xfrm rot="20439237">
            <a:off x="7298311" y="23622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91" name="文本框 37"/>
          <p:cNvSpPr txBox="1">
            <a:spLocks noChangeArrowheads="1"/>
          </p:cNvSpPr>
          <p:nvPr/>
        </p:nvSpPr>
        <p:spPr bwMode="auto">
          <a:xfrm rot="39237">
            <a:off x="7174486" y="30586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92" name="文本框 45"/>
          <p:cNvSpPr txBox="1">
            <a:spLocks noChangeArrowheads="1"/>
          </p:cNvSpPr>
          <p:nvPr/>
        </p:nvSpPr>
        <p:spPr bwMode="auto">
          <a:xfrm rot="20439237">
            <a:off x="7858700" y="23918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93" name="文本框 46"/>
          <p:cNvSpPr txBox="1">
            <a:spLocks noChangeArrowheads="1"/>
          </p:cNvSpPr>
          <p:nvPr/>
        </p:nvSpPr>
        <p:spPr bwMode="auto">
          <a:xfrm rot="20439237">
            <a:off x="8228586" y="26776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94" name="文本框 47"/>
          <p:cNvSpPr txBox="1">
            <a:spLocks noChangeArrowheads="1"/>
          </p:cNvSpPr>
          <p:nvPr/>
        </p:nvSpPr>
        <p:spPr bwMode="auto">
          <a:xfrm rot="39237">
            <a:off x="8709600" y="33041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95" name="文本框 49"/>
          <p:cNvSpPr txBox="1">
            <a:spLocks noChangeArrowheads="1"/>
          </p:cNvSpPr>
          <p:nvPr/>
        </p:nvSpPr>
        <p:spPr bwMode="auto">
          <a:xfrm rot="20439237">
            <a:off x="9546211" y="27834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96" name="文本框 50"/>
          <p:cNvSpPr txBox="1">
            <a:spLocks noChangeArrowheads="1"/>
          </p:cNvSpPr>
          <p:nvPr/>
        </p:nvSpPr>
        <p:spPr bwMode="auto">
          <a:xfrm rot="20439237">
            <a:off x="9012811" y="26056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97" name="文本框 51"/>
          <p:cNvSpPr txBox="1">
            <a:spLocks noChangeArrowheads="1"/>
          </p:cNvSpPr>
          <p:nvPr/>
        </p:nvSpPr>
        <p:spPr bwMode="auto">
          <a:xfrm rot="20439237">
            <a:off x="9489061" y="37528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98" name="文本框 32"/>
          <p:cNvSpPr txBox="1">
            <a:spLocks noChangeArrowheads="1"/>
          </p:cNvSpPr>
          <p:nvPr/>
        </p:nvSpPr>
        <p:spPr bwMode="auto">
          <a:xfrm rot="4190103">
            <a:off x="4290794" y="44820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399" name="文本框 34"/>
          <p:cNvSpPr txBox="1">
            <a:spLocks noChangeArrowheads="1"/>
          </p:cNvSpPr>
          <p:nvPr/>
        </p:nvSpPr>
        <p:spPr bwMode="auto">
          <a:xfrm rot="8340000">
            <a:off x="5446493" y="37825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00" name="文本框 36"/>
          <p:cNvSpPr txBox="1">
            <a:spLocks noChangeArrowheads="1"/>
          </p:cNvSpPr>
          <p:nvPr/>
        </p:nvSpPr>
        <p:spPr bwMode="auto">
          <a:xfrm rot="2810103">
            <a:off x="5338543" y="23421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01" name="文本框 37"/>
          <p:cNvSpPr txBox="1">
            <a:spLocks noChangeArrowheads="1"/>
          </p:cNvSpPr>
          <p:nvPr/>
        </p:nvSpPr>
        <p:spPr bwMode="auto">
          <a:xfrm rot="4010103">
            <a:off x="5338543" y="30660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02" name="文本框 45"/>
          <p:cNvSpPr txBox="1">
            <a:spLocks noChangeArrowheads="1"/>
          </p:cNvSpPr>
          <p:nvPr/>
        </p:nvSpPr>
        <p:spPr bwMode="auto">
          <a:xfrm rot="2810103">
            <a:off x="5898930" y="23717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03" name="文本框 46"/>
          <p:cNvSpPr txBox="1">
            <a:spLocks noChangeArrowheads="1"/>
          </p:cNvSpPr>
          <p:nvPr/>
        </p:nvSpPr>
        <p:spPr bwMode="auto">
          <a:xfrm rot="2810103">
            <a:off x="6268819" y="26575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04" name="文本框 47"/>
          <p:cNvSpPr txBox="1">
            <a:spLocks noChangeArrowheads="1"/>
          </p:cNvSpPr>
          <p:nvPr/>
        </p:nvSpPr>
        <p:spPr bwMode="auto">
          <a:xfrm rot="4010103">
            <a:off x="6268819" y="33814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05" name="文本框 49"/>
          <p:cNvSpPr txBox="1">
            <a:spLocks noChangeArrowheads="1"/>
          </p:cNvSpPr>
          <p:nvPr/>
        </p:nvSpPr>
        <p:spPr bwMode="auto">
          <a:xfrm rot="20439237">
            <a:off x="7749161" y="34205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06" name="文本框 50"/>
          <p:cNvSpPr txBox="1">
            <a:spLocks noChangeArrowheads="1"/>
          </p:cNvSpPr>
          <p:nvPr/>
        </p:nvSpPr>
        <p:spPr bwMode="auto">
          <a:xfrm rot="4020000">
            <a:off x="6743480" y="35359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07" name="文本框 51"/>
          <p:cNvSpPr txBox="1">
            <a:spLocks noChangeArrowheads="1"/>
          </p:cNvSpPr>
          <p:nvPr/>
        </p:nvSpPr>
        <p:spPr bwMode="auto">
          <a:xfrm rot="20439237">
            <a:off x="7123686" y="43201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08" name="文本框 32"/>
          <p:cNvSpPr txBox="1">
            <a:spLocks noChangeArrowheads="1"/>
          </p:cNvSpPr>
          <p:nvPr/>
        </p:nvSpPr>
        <p:spPr bwMode="auto">
          <a:xfrm rot="5400000">
            <a:off x="2666781" y="43339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09" name="文本框 34"/>
          <p:cNvSpPr txBox="1">
            <a:spLocks noChangeArrowheads="1"/>
          </p:cNvSpPr>
          <p:nvPr/>
        </p:nvSpPr>
        <p:spPr bwMode="auto">
          <a:xfrm rot="8340000">
            <a:off x="3403381" y="47646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10" name="文本框 36"/>
          <p:cNvSpPr txBox="1">
            <a:spLocks noChangeArrowheads="1"/>
          </p:cNvSpPr>
          <p:nvPr/>
        </p:nvSpPr>
        <p:spPr bwMode="auto">
          <a:xfrm rot="2810103">
            <a:off x="3387505" y="367138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11" name="文本框 37"/>
          <p:cNvSpPr txBox="1">
            <a:spLocks noChangeArrowheads="1"/>
          </p:cNvSpPr>
          <p:nvPr/>
        </p:nvSpPr>
        <p:spPr bwMode="auto">
          <a:xfrm rot="5220000">
            <a:off x="3822480" y="40481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12" name="文本框 45"/>
          <p:cNvSpPr txBox="1">
            <a:spLocks noChangeArrowheads="1"/>
          </p:cNvSpPr>
          <p:nvPr/>
        </p:nvSpPr>
        <p:spPr bwMode="auto">
          <a:xfrm rot="2810103">
            <a:off x="4335244" y="369043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13" name="文本框 46"/>
          <p:cNvSpPr txBox="1">
            <a:spLocks noChangeArrowheads="1"/>
          </p:cNvSpPr>
          <p:nvPr/>
        </p:nvSpPr>
        <p:spPr bwMode="auto">
          <a:xfrm rot="4020000">
            <a:off x="2225455" y="26469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14" name="文本框 47"/>
          <p:cNvSpPr txBox="1">
            <a:spLocks noChangeArrowheads="1"/>
          </p:cNvSpPr>
          <p:nvPr/>
        </p:nvSpPr>
        <p:spPr bwMode="auto">
          <a:xfrm rot="5220000">
            <a:off x="2227043" y="38915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15" name="文本框 49"/>
          <p:cNvSpPr txBox="1">
            <a:spLocks noChangeArrowheads="1"/>
          </p:cNvSpPr>
          <p:nvPr/>
        </p:nvSpPr>
        <p:spPr bwMode="auto">
          <a:xfrm rot="4020000">
            <a:off x="3989169" y="50154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16" name="文本框 50"/>
          <p:cNvSpPr txBox="1">
            <a:spLocks noChangeArrowheads="1"/>
          </p:cNvSpPr>
          <p:nvPr/>
        </p:nvSpPr>
        <p:spPr bwMode="auto">
          <a:xfrm rot="4020000">
            <a:off x="5227418" y="45180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17" name="文本框 51"/>
          <p:cNvSpPr txBox="1">
            <a:spLocks noChangeArrowheads="1"/>
          </p:cNvSpPr>
          <p:nvPr/>
        </p:nvSpPr>
        <p:spPr bwMode="auto">
          <a:xfrm rot="4020000">
            <a:off x="5597306" y="48038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18" name="文本框 32"/>
          <p:cNvSpPr txBox="1">
            <a:spLocks noChangeArrowheads="1"/>
          </p:cNvSpPr>
          <p:nvPr/>
        </p:nvSpPr>
        <p:spPr bwMode="auto">
          <a:xfrm rot="20719261">
            <a:off x="2038925" y="33803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19" name="文本框 34"/>
          <p:cNvSpPr txBox="1">
            <a:spLocks noChangeArrowheads="1"/>
          </p:cNvSpPr>
          <p:nvPr/>
        </p:nvSpPr>
        <p:spPr bwMode="auto">
          <a:xfrm rot="8340000">
            <a:off x="2776318" y="34840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20" name="文本框 36"/>
          <p:cNvSpPr txBox="1">
            <a:spLocks noChangeArrowheads="1"/>
          </p:cNvSpPr>
          <p:nvPr/>
        </p:nvSpPr>
        <p:spPr bwMode="auto">
          <a:xfrm rot="4020000">
            <a:off x="3195419" y="20436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21" name="文本框 37"/>
          <p:cNvSpPr txBox="1">
            <a:spLocks noChangeArrowheads="1"/>
          </p:cNvSpPr>
          <p:nvPr/>
        </p:nvSpPr>
        <p:spPr bwMode="auto">
          <a:xfrm rot="5220000">
            <a:off x="3195419" y="27675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22" name="文本框 45"/>
          <p:cNvSpPr txBox="1">
            <a:spLocks noChangeArrowheads="1"/>
          </p:cNvSpPr>
          <p:nvPr/>
        </p:nvSpPr>
        <p:spPr bwMode="auto">
          <a:xfrm rot="2810103">
            <a:off x="3755805" y="20733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23" name="文本框 46"/>
          <p:cNvSpPr txBox="1">
            <a:spLocks noChangeArrowheads="1"/>
          </p:cNvSpPr>
          <p:nvPr/>
        </p:nvSpPr>
        <p:spPr bwMode="auto">
          <a:xfrm rot="2810103">
            <a:off x="4125693" y="23590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24" name="文本框 47"/>
          <p:cNvSpPr txBox="1">
            <a:spLocks noChangeArrowheads="1"/>
          </p:cNvSpPr>
          <p:nvPr/>
        </p:nvSpPr>
        <p:spPr bwMode="auto">
          <a:xfrm rot="4010103">
            <a:off x="3854230" y="311258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25" name="文本框 49"/>
          <p:cNvSpPr txBox="1">
            <a:spLocks noChangeArrowheads="1"/>
          </p:cNvSpPr>
          <p:nvPr/>
        </p:nvSpPr>
        <p:spPr bwMode="auto">
          <a:xfrm rot="2810103">
            <a:off x="4713069" y="26575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26" name="文本框 50"/>
          <p:cNvSpPr txBox="1">
            <a:spLocks noChangeArrowheads="1"/>
          </p:cNvSpPr>
          <p:nvPr/>
        </p:nvSpPr>
        <p:spPr bwMode="auto">
          <a:xfrm rot="2810103">
            <a:off x="4600356" y="32374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27" name="文本框 51"/>
          <p:cNvSpPr txBox="1">
            <a:spLocks noChangeArrowheads="1"/>
          </p:cNvSpPr>
          <p:nvPr/>
        </p:nvSpPr>
        <p:spPr bwMode="auto">
          <a:xfrm rot="2810103">
            <a:off x="4970243" y="35232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28" name="文本框 32"/>
          <p:cNvSpPr txBox="1">
            <a:spLocks noChangeArrowheads="1"/>
          </p:cNvSpPr>
          <p:nvPr/>
        </p:nvSpPr>
        <p:spPr bwMode="auto">
          <a:xfrm rot="5400000">
            <a:off x="6276756" y="49392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29" name="文本框 34"/>
          <p:cNvSpPr txBox="1">
            <a:spLocks noChangeArrowheads="1"/>
          </p:cNvSpPr>
          <p:nvPr/>
        </p:nvSpPr>
        <p:spPr bwMode="auto">
          <a:xfrm rot="3159237">
            <a:off x="7341969" y="53700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30" name="文本框 36"/>
          <p:cNvSpPr txBox="1">
            <a:spLocks noChangeArrowheads="1"/>
          </p:cNvSpPr>
          <p:nvPr/>
        </p:nvSpPr>
        <p:spPr bwMode="auto">
          <a:xfrm rot="20439237">
            <a:off x="7761861" y="39285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31" name="文本框 37"/>
          <p:cNvSpPr txBox="1">
            <a:spLocks noChangeArrowheads="1"/>
          </p:cNvSpPr>
          <p:nvPr/>
        </p:nvSpPr>
        <p:spPr bwMode="auto">
          <a:xfrm rot="39237">
            <a:off x="7761861" y="46524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32" name="文本框 45"/>
          <p:cNvSpPr txBox="1">
            <a:spLocks noChangeArrowheads="1"/>
          </p:cNvSpPr>
          <p:nvPr/>
        </p:nvSpPr>
        <p:spPr bwMode="auto">
          <a:xfrm rot="20439237">
            <a:off x="8322250" y="39581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33" name="文本框 46"/>
          <p:cNvSpPr txBox="1">
            <a:spLocks noChangeArrowheads="1"/>
          </p:cNvSpPr>
          <p:nvPr/>
        </p:nvSpPr>
        <p:spPr bwMode="auto">
          <a:xfrm rot="20439237">
            <a:off x="8692136" y="42439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34" name="文本框 47"/>
          <p:cNvSpPr txBox="1">
            <a:spLocks noChangeArrowheads="1"/>
          </p:cNvSpPr>
          <p:nvPr/>
        </p:nvSpPr>
        <p:spPr bwMode="auto">
          <a:xfrm rot="39237">
            <a:off x="8379400" y="50017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35" name="文本框 49"/>
          <p:cNvSpPr txBox="1">
            <a:spLocks noChangeArrowheads="1"/>
          </p:cNvSpPr>
          <p:nvPr/>
        </p:nvSpPr>
        <p:spPr bwMode="auto">
          <a:xfrm rot="20439237">
            <a:off x="9212836" y="46312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36" name="文本框 50"/>
          <p:cNvSpPr txBox="1">
            <a:spLocks noChangeArrowheads="1"/>
          </p:cNvSpPr>
          <p:nvPr/>
        </p:nvSpPr>
        <p:spPr bwMode="auto">
          <a:xfrm rot="20439237">
            <a:off x="9166800" y="51223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14437" name="文本框 51"/>
          <p:cNvSpPr txBox="1">
            <a:spLocks noChangeArrowheads="1"/>
          </p:cNvSpPr>
          <p:nvPr/>
        </p:nvSpPr>
        <p:spPr bwMode="auto">
          <a:xfrm rot="20439237">
            <a:off x="8304786" y="15557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5" name="矩形 4"/>
          <p:cNvSpPr>
            <a:spLocks noChangeArrowheads="1"/>
          </p:cNvSpPr>
          <p:nvPr/>
        </p:nvSpPr>
        <p:spPr bwMode="auto">
          <a:xfrm>
            <a:off x="2063750" y="1316567"/>
            <a:ext cx="8135938" cy="2870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eaLnBrk="1" hangingPunct="1">
              <a:lnSpc>
                <a:spcPct val="130000"/>
              </a:lnSpc>
            </a:pPr>
            <a:r>
              <a:rPr lang="zh-CN" altLang="en-US" sz="2800" b="1">
                <a:latin typeface="楷体" pitchFamily="49" charset="-122"/>
                <a:ea typeface="楷体" pitchFamily="49" charset="-122"/>
              </a:rPr>
              <a:t>风度。面对这种挑衅，杜鲁门看了一眼麦克阿瑟，说：“抽吧，将军。别人喷到我脸上的烟雾，要比任何一个美国人脸上的烟雾都多。”这时，傲慢的麦克阿瑟慢慢地把火柴放回了火柴盒，取下嘴里的烟斗放在了桌子上。</a:t>
            </a:r>
            <a:endParaRPr lang="en-US" altLang="zh-CN" sz="2800" b="1">
              <a:latin typeface="楷体" pitchFamily="49" charset="-122"/>
              <a:ea typeface="楷体"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rrowheads="1"/>
          </p:cNvSpPr>
          <p:nvPr/>
        </p:nvSpPr>
        <p:spPr bwMode="auto">
          <a:xfrm>
            <a:off x="2027240" y="1195918"/>
            <a:ext cx="8135937" cy="3430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eaLnBrk="1" hangingPunct="1">
              <a:lnSpc>
                <a:spcPct val="130000"/>
              </a:lnSpc>
            </a:pPr>
            <a:r>
              <a:rPr lang="zh-CN" altLang="en-US" sz="2800" b="1">
                <a:latin typeface="楷体" pitchFamily="49" charset="-122"/>
                <a:ea typeface="楷体" pitchFamily="49" charset="-122"/>
              </a:rPr>
              <a:t>    杜鲁门这句“抽吧，将军。别人喷到我脸上的烟雾，要比任何一个美国人脸上的烟雾都多”，言下之意“我是美国总统，没有任何人敢随便在我面前抽烟，也只有你傲慢的麦克阿瑟能提出这样无理的要求吧！”在总统这样自嘲的反击面前，傲慢的麦克阿瑟将军也不得不做出让步。</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3"/>
          <p:cNvSpPr>
            <a:spLocks noChangeArrowheads="1"/>
          </p:cNvSpPr>
          <p:nvPr/>
        </p:nvSpPr>
        <p:spPr bwMode="auto">
          <a:xfrm>
            <a:off x="2063750" y="2084918"/>
            <a:ext cx="8115300" cy="121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pPr>
            <a:r>
              <a:rPr lang="zh-CN" altLang="en-US" sz="2800" b="1" dirty="0">
                <a:latin typeface="黑体" pitchFamily="49" charset="-122"/>
                <a:ea typeface="黑体" pitchFamily="49" charset="-122"/>
              </a:rPr>
              <a:t>题一：阅读下面的应对案例，简要分析、评价这些名人采用的应对技巧。</a:t>
            </a:r>
          </a:p>
        </p:txBody>
      </p:sp>
      <p:grpSp>
        <p:nvGrpSpPr>
          <p:cNvPr id="16387" name="组合 1"/>
          <p:cNvGrpSpPr>
            <a:grpSpLocks/>
          </p:cNvGrpSpPr>
          <p:nvPr/>
        </p:nvGrpSpPr>
        <p:grpSpPr bwMode="auto">
          <a:xfrm>
            <a:off x="1846265" y="357718"/>
            <a:ext cx="2251075" cy="766234"/>
            <a:chOff x="249022" y="267494"/>
            <a:chExt cx="2251539" cy="575241"/>
          </a:xfrm>
        </p:grpSpPr>
        <p:sp>
          <p:nvSpPr>
            <p:cNvPr id="16388" name="文本框 13"/>
            <p:cNvSpPr txBox="1">
              <a:spLocks noChangeArrowheads="1"/>
            </p:cNvSpPr>
            <p:nvPr/>
          </p:nvSpPr>
          <p:spPr bwMode="auto">
            <a:xfrm>
              <a:off x="249022" y="267494"/>
              <a:ext cx="1873714" cy="43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3200" b="1" dirty="0">
                  <a:solidFill>
                    <a:srgbClr val="00B050"/>
                  </a:solidFill>
                  <a:latin typeface="黑体" pitchFamily="49" charset="-122"/>
                  <a:ea typeface="黑体" pitchFamily="49" charset="-122"/>
                </a:rPr>
                <a:t>研讨练习</a:t>
              </a:r>
            </a:p>
          </p:txBody>
        </p:sp>
        <p:cxnSp>
          <p:nvCxnSpPr>
            <p:cNvPr id="8" name="直接连接符 7">
              <a:extLst>
                <a:ext uri="{FF2B5EF4-FFF2-40B4-BE49-F238E27FC236}"/>
              </a:extLst>
            </p:cNvPr>
            <p:cNvCxnSpPr/>
            <p:nvPr/>
          </p:nvCxnSpPr>
          <p:spPr>
            <a:xfrm>
              <a:off x="250609" y="842735"/>
              <a:ext cx="2016541" cy="0"/>
            </a:xfrm>
            <a:prstGeom prst="line">
              <a:avLst/>
            </a:prstGeom>
            <a:ln>
              <a:solidFill>
                <a:srgbClr val="00B050"/>
              </a:solidFill>
            </a:ln>
          </p:spPr>
          <p:style>
            <a:lnRef idx="2">
              <a:schemeClr val="accent3"/>
            </a:lnRef>
            <a:fillRef idx="0">
              <a:schemeClr val="accent3"/>
            </a:fillRef>
            <a:effectRef idx="1">
              <a:schemeClr val="accent3"/>
            </a:effectRef>
            <a:fontRef idx="minor">
              <a:schemeClr val="tx1"/>
            </a:fontRef>
          </p:style>
        </p:cxnSp>
        <p:grpSp>
          <p:nvGrpSpPr>
            <p:cNvPr id="16390" name="Group 4"/>
            <p:cNvGrpSpPr>
              <a:grpSpLocks noChangeAspect="1"/>
            </p:cNvGrpSpPr>
            <p:nvPr/>
          </p:nvGrpSpPr>
          <p:grpSpPr bwMode="auto">
            <a:xfrm>
              <a:off x="2051298" y="483394"/>
              <a:ext cx="449263" cy="292100"/>
              <a:chOff x="2432" y="1329"/>
              <a:chExt cx="657" cy="426"/>
            </a:xfrm>
          </p:grpSpPr>
          <p:sp>
            <p:nvSpPr>
              <p:cNvPr id="10" name="AutoShape 3">
                <a:extLst>
                  <a:ext uri="{FF2B5EF4-FFF2-40B4-BE49-F238E27FC236}"/>
                </a:extLst>
              </p:cNvPr>
              <p:cNvSpPr>
                <a:spLocks noChangeAspect="1" noChangeArrowheads="1" noTextEdit="1"/>
              </p:cNvSpPr>
              <p:nvPr/>
            </p:nvSpPr>
            <p:spPr bwMode="auto">
              <a:xfrm>
                <a:off x="2434" y="1329"/>
                <a:ext cx="652" cy="426"/>
              </a:xfrm>
              <a:prstGeom prst="rect">
                <a:avLst/>
              </a:prstGeom>
              <a:no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1" name="Freeform 5">
                <a:extLst>
                  <a:ext uri="{FF2B5EF4-FFF2-40B4-BE49-F238E27FC236}"/>
                </a:extLst>
              </p:cNvPr>
              <p:cNvSpPr>
                <a:spLocks/>
              </p:cNvSpPr>
              <p:nvPr/>
            </p:nvSpPr>
            <p:spPr bwMode="auto">
              <a:xfrm>
                <a:off x="2478" y="1329"/>
                <a:ext cx="611" cy="424"/>
              </a:xfrm>
              <a:custGeom>
                <a:avLst/>
                <a:gdLst>
                  <a:gd name="T0" fmla="*/ 315 w 351"/>
                  <a:gd name="T1" fmla="*/ 0 h 242"/>
                  <a:gd name="T2" fmla="*/ 292 w 351"/>
                  <a:gd name="T3" fmla="*/ 9 h 242"/>
                  <a:gd name="T4" fmla="*/ 291 w 351"/>
                  <a:gd name="T5" fmla="*/ 10 h 242"/>
                  <a:gd name="T6" fmla="*/ 309 w 351"/>
                  <a:gd name="T7" fmla="*/ 3 h 242"/>
                  <a:gd name="T8" fmla="*/ 310 w 351"/>
                  <a:gd name="T9" fmla="*/ 4 h 242"/>
                  <a:gd name="T10" fmla="*/ 317 w 351"/>
                  <a:gd name="T11" fmla="*/ 10 h 242"/>
                  <a:gd name="T12" fmla="*/ 325 w 351"/>
                  <a:gd name="T13" fmla="*/ 27 h 242"/>
                  <a:gd name="T14" fmla="*/ 336 w 351"/>
                  <a:gd name="T15" fmla="*/ 59 h 242"/>
                  <a:gd name="T16" fmla="*/ 268 w 351"/>
                  <a:gd name="T17" fmla="*/ 95 h 242"/>
                  <a:gd name="T18" fmla="*/ 267 w 351"/>
                  <a:gd name="T19" fmla="*/ 95 h 242"/>
                  <a:gd name="T20" fmla="*/ 267 w 351"/>
                  <a:gd name="T21" fmla="*/ 95 h 242"/>
                  <a:gd name="T22" fmla="*/ 24 w 351"/>
                  <a:gd name="T23" fmla="*/ 219 h 242"/>
                  <a:gd name="T24" fmla="*/ 2 w 351"/>
                  <a:gd name="T25" fmla="*/ 229 h 242"/>
                  <a:gd name="T26" fmla="*/ 0 w 351"/>
                  <a:gd name="T27" fmla="*/ 229 h 242"/>
                  <a:gd name="T28" fmla="*/ 6 w 351"/>
                  <a:gd name="T29" fmla="*/ 240 h 242"/>
                  <a:gd name="T30" fmla="*/ 12 w 351"/>
                  <a:gd name="T31" fmla="*/ 242 h 242"/>
                  <a:gd name="T32" fmla="*/ 34 w 351"/>
                  <a:gd name="T33" fmla="*/ 232 h 242"/>
                  <a:gd name="T34" fmla="*/ 350 w 351"/>
                  <a:gd name="T35" fmla="*/ 68 h 242"/>
                  <a:gd name="T36" fmla="*/ 335 w 351"/>
                  <a:gd name="T37" fmla="*/ 29 h 242"/>
                  <a:gd name="T38" fmla="*/ 324 w 351"/>
                  <a:gd name="T39" fmla="*/ 8 h 242"/>
                  <a:gd name="T40" fmla="*/ 317 w 351"/>
                  <a:gd name="T41" fmla="*/ 1 h 242"/>
                  <a:gd name="T42" fmla="*/ 315 w 351"/>
                  <a:gd name="T43"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1" h="242">
                    <a:moveTo>
                      <a:pt x="315" y="0"/>
                    </a:moveTo>
                    <a:cubicBezTo>
                      <a:pt x="311" y="0"/>
                      <a:pt x="299" y="6"/>
                      <a:pt x="292" y="9"/>
                    </a:cubicBezTo>
                    <a:cubicBezTo>
                      <a:pt x="292" y="9"/>
                      <a:pt x="292" y="9"/>
                      <a:pt x="291" y="10"/>
                    </a:cubicBezTo>
                    <a:cubicBezTo>
                      <a:pt x="298" y="7"/>
                      <a:pt x="306" y="3"/>
                      <a:pt x="309" y="3"/>
                    </a:cubicBezTo>
                    <a:cubicBezTo>
                      <a:pt x="309" y="3"/>
                      <a:pt x="310" y="3"/>
                      <a:pt x="310" y="4"/>
                    </a:cubicBezTo>
                    <a:cubicBezTo>
                      <a:pt x="312" y="6"/>
                      <a:pt x="317" y="10"/>
                      <a:pt x="317" y="10"/>
                    </a:cubicBezTo>
                    <a:cubicBezTo>
                      <a:pt x="317" y="10"/>
                      <a:pt x="321" y="15"/>
                      <a:pt x="325" y="27"/>
                    </a:cubicBezTo>
                    <a:cubicBezTo>
                      <a:pt x="330" y="39"/>
                      <a:pt x="338" y="56"/>
                      <a:pt x="336" y="59"/>
                    </a:cubicBezTo>
                    <a:cubicBezTo>
                      <a:pt x="336" y="60"/>
                      <a:pt x="308" y="75"/>
                      <a:pt x="268" y="95"/>
                    </a:cubicBezTo>
                    <a:cubicBezTo>
                      <a:pt x="268" y="95"/>
                      <a:pt x="268" y="95"/>
                      <a:pt x="267" y="95"/>
                    </a:cubicBezTo>
                    <a:cubicBezTo>
                      <a:pt x="267" y="95"/>
                      <a:pt x="267" y="95"/>
                      <a:pt x="267" y="95"/>
                    </a:cubicBezTo>
                    <a:cubicBezTo>
                      <a:pt x="179" y="140"/>
                      <a:pt x="38" y="211"/>
                      <a:pt x="24" y="219"/>
                    </a:cubicBezTo>
                    <a:cubicBezTo>
                      <a:pt x="11" y="227"/>
                      <a:pt x="5" y="229"/>
                      <a:pt x="2" y="229"/>
                    </a:cubicBezTo>
                    <a:cubicBezTo>
                      <a:pt x="1" y="229"/>
                      <a:pt x="0" y="229"/>
                      <a:pt x="0" y="229"/>
                    </a:cubicBezTo>
                    <a:cubicBezTo>
                      <a:pt x="3" y="235"/>
                      <a:pt x="5" y="239"/>
                      <a:pt x="6" y="240"/>
                    </a:cubicBezTo>
                    <a:cubicBezTo>
                      <a:pt x="8" y="241"/>
                      <a:pt x="9" y="242"/>
                      <a:pt x="12" y="242"/>
                    </a:cubicBezTo>
                    <a:cubicBezTo>
                      <a:pt x="16" y="242"/>
                      <a:pt x="22" y="240"/>
                      <a:pt x="34" y="232"/>
                    </a:cubicBezTo>
                    <a:cubicBezTo>
                      <a:pt x="54" y="220"/>
                      <a:pt x="348" y="72"/>
                      <a:pt x="350" y="68"/>
                    </a:cubicBezTo>
                    <a:cubicBezTo>
                      <a:pt x="351" y="65"/>
                      <a:pt x="341" y="44"/>
                      <a:pt x="335" y="29"/>
                    </a:cubicBezTo>
                    <a:cubicBezTo>
                      <a:pt x="329" y="15"/>
                      <a:pt x="324" y="8"/>
                      <a:pt x="324" y="8"/>
                    </a:cubicBezTo>
                    <a:cubicBezTo>
                      <a:pt x="324" y="8"/>
                      <a:pt x="319" y="3"/>
                      <a:pt x="317" y="1"/>
                    </a:cubicBezTo>
                    <a:cubicBezTo>
                      <a:pt x="316" y="0"/>
                      <a:pt x="316" y="0"/>
                      <a:pt x="315" y="0"/>
                    </a:cubicBezTo>
                  </a:path>
                </a:pathLst>
              </a:custGeom>
              <a:solidFill>
                <a:srgbClr val="66FFFF"/>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2" name="Freeform 6">
                <a:extLst>
                  <a:ext uri="{FF2B5EF4-FFF2-40B4-BE49-F238E27FC236}"/>
                </a:extLst>
              </p:cNvPr>
              <p:cNvSpPr>
                <a:spLocks/>
              </p:cNvSpPr>
              <p:nvPr/>
            </p:nvSpPr>
            <p:spPr bwMode="auto">
              <a:xfrm>
                <a:off x="2432" y="1334"/>
                <a:ext cx="634" cy="401"/>
              </a:xfrm>
              <a:custGeom>
                <a:avLst/>
                <a:gdLst>
                  <a:gd name="T0" fmla="*/ 3 w 364"/>
                  <a:gd name="T1" fmla="*/ 171 h 229"/>
                  <a:gd name="T2" fmla="*/ 3 w 364"/>
                  <a:gd name="T3" fmla="*/ 182 h 229"/>
                  <a:gd name="T4" fmla="*/ 23 w 364"/>
                  <a:gd name="T5" fmla="*/ 225 h 229"/>
                  <a:gd name="T6" fmla="*/ 50 w 364"/>
                  <a:gd name="T7" fmla="*/ 217 h 229"/>
                  <a:gd name="T8" fmla="*/ 362 w 364"/>
                  <a:gd name="T9" fmla="*/ 57 h 229"/>
                  <a:gd name="T10" fmla="*/ 351 w 364"/>
                  <a:gd name="T11" fmla="*/ 25 h 229"/>
                  <a:gd name="T12" fmla="*/ 343 w 364"/>
                  <a:gd name="T13" fmla="*/ 8 h 229"/>
                  <a:gd name="T14" fmla="*/ 336 w 364"/>
                  <a:gd name="T15" fmla="*/ 2 h 229"/>
                  <a:gd name="T16" fmla="*/ 312 w 364"/>
                  <a:gd name="T17" fmla="*/ 10 h 229"/>
                  <a:gd name="T18" fmla="*/ 10 w 364"/>
                  <a:gd name="T19" fmla="*/ 166 h 229"/>
                  <a:gd name="T20" fmla="*/ 3 w 364"/>
                  <a:gd name="T21" fmla="*/ 17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4" h="229">
                    <a:moveTo>
                      <a:pt x="3" y="171"/>
                    </a:moveTo>
                    <a:cubicBezTo>
                      <a:pt x="3" y="171"/>
                      <a:pt x="0" y="174"/>
                      <a:pt x="3" y="182"/>
                    </a:cubicBezTo>
                    <a:cubicBezTo>
                      <a:pt x="6" y="191"/>
                      <a:pt x="20" y="223"/>
                      <a:pt x="23" y="225"/>
                    </a:cubicBezTo>
                    <a:cubicBezTo>
                      <a:pt x="26" y="227"/>
                      <a:pt x="30" y="229"/>
                      <a:pt x="50" y="217"/>
                    </a:cubicBezTo>
                    <a:cubicBezTo>
                      <a:pt x="70" y="206"/>
                      <a:pt x="361" y="60"/>
                      <a:pt x="362" y="57"/>
                    </a:cubicBezTo>
                    <a:cubicBezTo>
                      <a:pt x="364" y="54"/>
                      <a:pt x="356" y="37"/>
                      <a:pt x="351" y="25"/>
                    </a:cubicBezTo>
                    <a:cubicBezTo>
                      <a:pt x="347" y="13"/>
                      <a:pt x="343" y="8"/>
                      <a:pt x="343" y="8"/>
                    </a:cubicBezTo>
                    <a:cubicBezTo>
                      <a:pt x="343" y="8"/>
                      <a:pt x="338" y="4"/>
                      <a:pt x="336" y="2"/>
                    </a:cubicBezTo>
                    <a:cubicBezTo>
                      <a:pt x="334" y="0"/>
                      <a:pt x="320" y="6"/>
                      <a:pt x="312" y="10"/>
                    </a:cubicBezTo>
                    <a:cubicBezTo>
                      <a:pt x="305" y="14"/>
                      <a:pt x="15" y="163"/>
                      <a:pt x="10" y="166"/>
                    </a:cubicBezTo>
                    <a:cubicBezTo>
                      <a:pt x="5" y="168"/>
                      <a:pt x="3" y="171"/>
                      <a:pt x="3" y="171"/>
                    </a:cubicBezTo>
                  </a:path>
                </a:pathLst>
              </a:custGeom>
              <a:ln>
                <a:solidFill>
                  <a:srgbClr val="00B050"/>
                </a:solidFill>
              </a:ln>
              <a:extLst/>
            </p:spPr>
            <p:style>
              <a:lnRef idx="2">
                <a:schemeClr val="accent3"/>
              </a:lnRef>
              <a:fillRef idx="0">
                <a:schemeClr val="accent3"/>
              </a:fillRef>
              <a:effectRef idx="1">
                <a:schemeClr val="accent3"/>
              </a:effectRef>
              <a:fontRef idx="minor">
                <a:schemeClr val="tx1"/>
              </a:fontRef>
            </p:style>
            <p:txBody>
              <a:bodyPr/>
              <a:lstStyle/>
              <a:p>
                <a:pPr eaLnBrk="1" fontAlgn="auto" hangingPunct="1">
                  <a:spcBef>
                    <a:spcPts val="0"/>
                  </a:spcBef>
                  <a:spcAft>
                    <a:spcPts val="0"/>
                  </a:spcAft>
                  <a:defRPr/>
                </a:pPr>
                <a:endParaRPr lang="zh-CN" altLang="en-US" sz="1350"/>
              </a:p>
            </p:txBody>
          </p:sp>
          <p:sp>
            <p:nvSpPr>
              <p:cNvPr id="13" name="Freeform 7">
                <a:extLst>
                  <a:ext uri="{FF2B5EF4-FFF2-40B4-BE49-F238E27FC236}"/>
                </a:extLst>
              </p:cNvPr>
              <p:cNvSpPr>
                <a:spLocks/>
              </p:cNvSpPr>
              <p:nvPr/>
            </p:nvSpPr>
            <p:spPr bwMode="auto">
              <a:xfrm>
                <a:off x="2432" y="1605"/>
                <a:ext cx="100" cy="127"/>
              </a:xfrm>
              <a:custGeom>
                <a:avLst/>
                <a:gdLst>
                  <a:gd name="T0" fmla="*/ 57 w 57"/>
                  <a:gd name="T1" fmla="*/ 59 h 73"/>
                  <a:gd name="T2" fmla="*/ 51 w 57"/>
                  <a:gd name="T3" fmla="*/ 50 h 73"/>
                  <a:gd name="T4" fmla="*/ 46 w 57"/>
                  <a:gd name="T5" fmla="*/ 41 h 73"/>
                  <a:gd name="T6" fmla="*/ 44 w 57"/>
                  <a:gd name="T7" fmla="*/ 34 h 73"/>
                  <a:gd name="T8" fmla="*/ 43 w 57"/>
                  <a:gd name="T9" fmla="*/ 22 h 73"/>
                  <a:gd name="T10" fmla="*/ 41 w 57"/>
                  <a:gd name="T11" fmla="*/ 12 h 73"/>
                  <a:gd name="T12" fmla="*/ 39 w 57"/>
                  <a:gd name="T13" fmla="*/ 0 h 73"/>
                  <a:gd name="T14" fmla="*/ 33 w 57"/>
                  <a:gd name="T15" fmla="*/ 0 h 73"/>
                  <a:gd name="T16" fmla="*/ 28 w 57"/>
                  <a:gd name="T17" fmla="*/ 1 h 73"/>
                  <a:gd name="T18" fmla="*/ 10 w 57"/>
                  <a:gd name="T19" fmla="*/ 11 h 73"/>
                  <a:gd name="T20" fmla="*/ 3 w 57"/>
                  <a:gd name="T21" fmla="*/ 16 h 73"/>
                  <a:gd name="T22" fmla="*/ 3 w 57"/>
                  <a:gd name="T23" fmla="*/ 27 h 73"/>
                  <a:gd name="T24" fmla="*/ 19 w 57"/>
                  <a:gd name="T25" fmla="*/ 63 h 73"/>
                  <a:gd name="T26" fmla="*/ 23 w 57"/>
                  <a:gd name="T27" fmla="*/ 70 h 73"/>
                  <a:gd name="T28" fmla="*/ 38 w 57"/>
                  <a:gd name="T29" fmla="*/ 69 h 73"/>
                  <a:gd name="T30" fmla="*/ 47 w 57"/>
                  <a:gd name="T31" fmla="*/ 64 h 73"/>
                  <a:gd name="T32" fmla="*/ 50 w 57"/>
                  <a:gd name="T33" fmla="*/ 62 h 73"/>
                  <a:gd name="T34" fmla="*/ 57 w 57"/>
                  <a:gd name="T35" fmla="*/ 5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3">
                    <a:moveTo>
                      <a:pt x="57" y="59"/>
                    </a:moveTo>
                    <a:cubicBezTo>
                      <a:pt x="55" y="55"/>
                      <a:pt x="51" y="50"/>
                      <a:pt x="51" y="50"/>
                    </a:cubicBezTo>
                    <a:cubicBezTo>
                      <a:pt x="51" y="50"/>
                      <a:pt x="48" y="44"/>
                      <a:pt x="46" y="41"/>
                    </a:cubicBezTo>
                    <a:cubicBezTo>
                      <a:pt x="45" y="39"/>
                      <a:pt x="44" y="34"/>
                      <a:pt x="44" y="34"/>
                    </a:cubicBezTo>
                    <a:cubicBezTo>
                      <a:pt x="44" y="34"/>
                      <a:pt x="43" y="26"/>
                      <a:pt x="43" y="22"/>
                    </a:cubicBezTo>
                    <a:cubicBezTo>
                      <a:pt x="42" y="19"/>
                      <a:pt x="41" y="14"/>
                      <a:pt x="41" y="12"/>
                    </a:cubicBezTo>
                    <a:cubicBezTo>
                      <a:pt x="40" y="10"/>
                      <a:pt x="40" y="4"/>
                      <a:pt x="39" y="0"/>
                    </a:cubicBezTo>
                    <a:cubicBezTo>
                      <a:pt x="36" y="0"/>
                      <a:pt x="33" y="0"/>
                      <a:pt x="33" y="0"/>
                    </a:cubicBezTo>
                    <a:cubicBezTo>
                      <a:pt x="33" y="0"/>
                      <a:pt x="31" y="0"/>
                      <a:pt x="28" y="1"/>
                    </a:cubicBezTo>
                    <a:cubicBezTo>
                      <a:pt x="17" y="7"/>
                      <a:pt x="11" y="10"/>
                      <a:pt x="10" y="11"/>
                    </a:cubicBezTo>
                    <a:cubicBezTo>
                      <a:pt x="5" y="13"/>
                      <a:pt x="3" y="16"/>
                      <a:pt x="3" y="16"/>
                    </a:cubicBezTo>
                    <a:cubicBezTo>
                      <a:pt x="3" y="16"/>
                      <a:pt x="0" y="19"/>
                      <a:pt x="3" y="27"/>
                    </a:cubicBezTo>
                    <a:cubicBezTo>
                      <a:pt x="5" y="33"/>
                      <a:pt x="13" y="52"/>
                      <a:pt x="19" y="63"/>
                    </a:cubicBezTo>
                    <a:cubicBezTo>
                      <a:pt x="20" y="67"/>
                      <a:pt x="22" y="69"/>
                      <a:pt x="23" y="70"/>
                    </a:cubicBezTo>
                    <a:cubicBezTo>
                      <a:pt x="25" y="72"/>
                      <a:pt x="28" y="73"/>
                      <a:pt x="38" y="69"/>
                    </a:cubicBezTo>
                    <a:cubicBezTo>
                      <a:pt x="41" y="67"/>
                      <a:pt x="44" y="66"/>
                      <a:pt x="47" y="64"/>
                    </a:cubicBezTo>
                    <a:cubicBezTo>
                      <a:pt x="48" y="63"/>
                      <a:pt x="49" y="63"/>
                      <a:pt x="50" y="62"/>
                    </a:cubicBezTo>
                    <a:cubicBezTo>
                      <a:pt x="51" y="62"/>
                      <a:pt x="54" y="60"/>
                      <a:pt x="57" y="59"/>
                    </a:cubicBezTo>
                    <a:close/>
                  </a:path>
                </a:pathLst>
              </a:custGeom>
              <a:solidFill>
                <a:srgbClr val="00B050"/>
              </a:solidFill>
              <a:ln>
                <a:solidFill>
                  <a:srgbClr val="00B050"/>
                </a:solidFill>
              </a:ln>
              <a:extLst/>
            </p:spPr>
            <p:style>
              <a:lnRef idx="2">
                <a:schemeClr val="accent3"/>
              </a:lnRef>
              <a:fillRef idx="1">
                <a:schemeClr val="lt1"/>
              </a:fillRef>
              <a:effectRef idx="0">
                <a:schemeClr val="accent3"/>
              </a:effectRef>
              <a:fontRef idx="minor">
                <a:schemeClr val="dk1"/>
              </a:fontRef>
            </p:style>
            <p:txBody>
              <a:bodyPr/>
              <a:lstStyle/>
              <a:p>
                <a:pPr eaLnBrk="1" fontAlgn="auto" hangingPunct="1">
                  <a:spcBef>
                    <a:spcPts val="0"/>
                  </a:spcBef>
                  <a:spcAft>
                    <a:spcPts val="0"/>
                  </a:spcAft>
                  <a:defRPr/>
                </a:pPr>
                <a:endParaRPr lang="zh-CN" altLang="en-US" sz="1350"/>
              </a:p>
            </p:txBody>
          </p:sp>
          <p:sp>
            <p:nvSpPr>
              <p:cNvPr id="14" name="Freeform 8">
                <a:extLst>
                  <a:ext uri="{FF2B5EF4-FFF2-40B4-BE49-F238E27FC236}"/>
                </a:extLst>
              </p:cNvPr>
              <p:cNvSpPr>
                <a:spLocks/>
              </p:cNvSpPr>
              <p:nvPr/>
            </p:nvSpPr>
            <p:spPr bwMode="auto">
              <a:xfrm>
                <a:off x="2954" y="1362"/>
                <a:ext cx="5" cy="0"/>
              </a:xfrm>
              <a:custGeom>
                <a:avLst/>
                <a:gdLst>
                  <a:gd name="T0" fmla="*/ 2 w 2"/>
                  <a:gd name="T1" fmla="*/ 0 h 1"/>
                  <a:gd name="T2" fmla="*/ 0 w 2"/>
                  <a:gd name="T3" fmla="*/ 1 h 1"/>
                  <a:gd name="T4" fmla="*/ 2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1" y="0"/>
                      <a:pt x="0" y="0"/>
                      <a:pt x="0" y="1"/>
                    </a:cubicBezTo>
                    <a:cubicBezTo>
                      <a:pt x="0" y="0"/>
                      <a:pt x="1" y="0"/>
                      <a:pt x="2" y="0"/>
                    </a:cubicBezTo>
                    <a:cubicBezTo>
                      <a:pt x="2" y="0"/>
                      <a:pt x="2" y="0"/>
                      <a:pt x="2" y="0"/>
                    </a:cubicBezTo>
                  </a:path>
                </a:pathLst>
              </a:custGeom>
              <a:solidFill>
                <a:srgbClr val="EEEBEA"/>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5" name="Freeform 9">
                <a:extLst>
                  <a:ext uri="{FF2B5EF4-FFF2-40B4-BE49-F238E27FC236}"/>
                </a:extLst>
              </p:cNvPr>
              <p:cNvSpPr>
                <a:spLocks/>
              </p:cNvSpPr>
              <p:nvPr/>
            </p:nvSpPr>
            <p:spPr bwMode="auto">
              <a:xfrm>
                <a:off x="2943" y="1496"/>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cubicBezTo>
                      <a:pt x="1" y="0"/>
                      <a:pt x="1" y="0"/>
                      <a:pt x="1" y="0"/>
                    </a:cubicBezTo>
                  </a:path>
                </a:pathLst>
              </a:custGeom>
              <a:solidFill>
                <a:srgbClr val="578C94"/>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6" name="Freeform 10">
                <a:extLst>
                  <a:ext uri="{FF2B5EF4-FFF2-40B4-BE49-F238E27FC236}"/>
                </a:extLst>
              </p:cNvPr>
              <p:cNvSpPr>
                <a:spLocks noEditPoints="1"/>
              </p:cNvSpPr>
              <p:nvPr/>
            </p:nvSpPr>
            <p:spPr bwMode="auto">
              <a:xfrm>
                <a:off x="2511" y="1362"/>
                <a:ext cx="539" cy="322"/>
              </a:xfrm>
              <a:custGeom>
                <a:avLst/>
                <a:gdLst>
                  <a:gd name="T0" fmla="*/ 7 w 309"/>
                  <a:gd name="T1" fmla="*/ 184 h 184"/>
                  <a:gd name="T2" fmla="*/ 9 w 309"/>
                  <a:gd name="T3" fmla="*/ 184 h 184"/>
                  <a:gd name="T4" fmla="*/ 9 w 309"/>
                  <a:gd name="T5" fmla="*/ 178 h 184"/>
                  <a:gd name="T6" fmla="*/ 8 w 309"/>
                  <a:gd name="T7" fmla="*/ 180 h 184"/>
                  <a:gd name="T8" fmla="*/ 9 w 309"/>
                  <a:gd name="T9" fmla="*/ 178 h 184"/>
                  <a:gd name="T10" fmla="*/ 34 w 309"/>
                  <a:gd name="T11" fmla="*/ 174 h 184"/>
                  <a:gd name="T12" fmla="*/ 34 w 309"/>
                  <a:gd name="T13" fmla="*/ 179 h 184"/>
                  <a:gd name="T14" fmla="*/ 36 w 309"/>
                  <a:gd name="T15" fmla="*/ 176 h 184"/>
                  <a:gd name="T16" fmla="*/ 38 w 309"/>
                  <a:gd name="T17" fmla="*/ 176 h 184"/>
                  <a:gd name="T18" fmla="*/ 84 w 309"/>
                  <a:gd name="T19" fmla="*/ 144 h 184"/>
                  <a:gd name="T20" fmla="*/ 85 w 309"/>
                  <a:gd name="T21" fmla="*/ 145 h 184"/>
                  <a:gd name="T22" fmla="*/ 84 w 309"/>
                  <a:gd name="T23" fmla="*/ 144 h 184"/>
                  <a:gd name="T24" fmla="*/ 0 w 309"/>
                  <a:gd name="T25" fmla="*/ 135 h 184"/>
                  <a:gd name="T26" fmla="*/ 1 w 309"/>
                  <a:gd name="T27" fmla="*/ 135 h 184"/>
                  <a:gd name="T28" fmla="*/ 138 w 309"/>
                  <a:gd name="T29" fmla="*/ 123 h 184"/>
                  <a:gd name="T30" fmla="*/ 139 w 309"/>
                  <a:gd name="T31" fmla="*/ 123 h 184"/>
                  <a:gd name="T32" fmla="*/ 154 w 309"/>
                  <a:gd name="T33" fmla="*/ 115 h 184"/>
                  <a:gd name="T34" fmla="*/ 154 w 309"/>
                  <a:gd name="T35" fmla="*/ 116 h 184"/>
                  <a:gd name="T36" fmla="*/ 154 w 309"/>
                  <a:gd name="T37" fmla="*/ 115 h 184"/>
                  <a:gd name="T38" fmla="*/ 50 w 309"/>
                  <a:gd name="T39" fmla="*/ 113 h 184"/>
                  <a:gd name="T40" fmla="*/ 53 w 309"/>
                  <a:gd name="T41" fmla="*/ 115 h 184"/>
                  <a:gd name="T42" fmla="*/ 146 w 309"/>
                  <a:gd name="T43" fmla="*/ 113 h 184"/>
                  <a:gd name="T44" fmla="*/ 147 w 309"/>
                  <a:gd name="T45" fmla="*/ 114 h 184"/>
                  <a:gd name="T46" fmla="*/ 146 w 309"/>
                  <a:gd name="T47" fmla="*/ 113 h 184"/>
                  <a:gd name="T48" fmla="*/ 149 w 309"/>
                  <a:gd name="T49" fmla="*/ 111 h 184"/>
                  <a:gd name="T50" fmla="*/ 151 w 309"/>
                  <a:gd name="T51" fmla="*/ 111 h 184"/>
                  <a:gd name="T52" fmla="*/ 165 w 309"/>
                  <a:gd name="T53" fmla="*/ 109 h 184"/>
                  <a:gd name="T54" fmla="*/ 162 w 309"/>
                  <a:gd name="T55" fmla="*/ 113 h 184"/>
                  <a:gd name="T56" fmla="*/ 166 w 309"/>
                  <a:gd name="T57" fmla="*/ 111 h 184"/>
                  <a:gd name="T58" fmla="*/ 184 w 309"/>
                  <a:gd name="T59" fmla="*/ 107 h 184"/>
                  <a:gd name="T60" fmla="*/ 184 w 309"/>
                  <a:gd name="T61" fmla="*/ 109 h 184"/>
                  <a:gd name="T62" fmla="*/ 184 w 309"/>
                  <a:gd name="T63" fmla="*/ 107 h 184"/>
                  <a:gd name="T64" fmla="*/ 50 w 309"/>
                  <a:gd name="T65" fmla="*/ 109 h 184"/>
                  <a:gd name="T66" fmla="*/ 53 w 309"/>
                  <a:gd name="T67" fmla="*/ 111 h 184"/>
                  <a:gd name="T68" fmla="*/ 53 w 309"/>
                  <a:gd name="T69" fmla="*/ 107 h 184"/>
                  <a:gd name="T70" fmla="*/ 248 w 309"/>
                  <a:gd name="T71" fmla="*/ 77 h 184"/>
                  <a:gd name="T72" fmla="*/ 249 w 309"/>
                  <a:gd name="T73" fmla="*/ 77 h 184"/>
                  <a:gd name="T74" fmla="*/ 249 w 309"/>
                  <a:gd name="T75" fmla="*/ 75 h 184"/>
                  <a:gd name="T76" fmla="*/ 252 w 309"/>
                  <a:gd name="T77" fmla="*/ 67 h 184"/>
                  <a:gd name="T78" fmla="*/ 252 w 309"/>
                  <a:gd name="T79" fmla="*/ 70 h 184"/>
                  <a:gd name="T80" fmla="*/ 268 w 309"/>
                  <a:gd name="T81" fmla="*/ 64 h 184"/>
                  <a:gd name="T82" fmla="*/ 266 w 309"/>
                  <a:gd name="T83" fmla="*/ 66 h 184"/>
                  <a:gd name="T84" fmla="*/ 268 w 309"/>
                  <a:gd name="T85" fmla="*/ 66 h 184"/>
                  <a:gd name="T86" fmla="*/ 276 w 309"/>
                  <a:gd name="T87" fmla="*/ 54 h 184"/>
                  <a:gd name="T88" fmla="*/ 276 w 309"/>
                  <a:gd name="T89" fmla="*/ 55 h 184"/>
                  <a:gd name="T90" fmla="*/ 276 w 309"/>
                  <a:gd name="T91" fmla="*/ 54 h 184"/>
                  <a:gd name="T92" fmla="*/ 307 w 309"/>
                  <a:gd name="T93" fmla="*/ 17 h 184"/>
                  <a:gd name="T94" fmla="*/ 309 w 309"/>
                  <a:gd name="T95" fmla="*/ 17 h 184"/>
                  <a:gd name="T96" fmla="*/ 254 w 309"/>
                  <a:gd name="T97" fmla="*/ 11 h 184"/>
                  <a:gd name="T98" fmla="*/ 254 w 309"/>
                  <a:gd name="T99" fmla="*/ 12 h 184"/>
                  <a:gd name="T100" fmla="*/ 254 w 309"/>
                  <a:gd name="T101" fmla="*/ 11 h 184"/>
                  <a:gd name="T102" fmla="*/ 304 w 309"/>
                  <a:gd name="T103" fmla="*/ 12 h 184"/>
                  <a:gd name="T104" fmla="*/ 308 w 309"/>
                  <a:gd name="T105" fmla="*/ 14 h 184"/>
                  <a:gd name="T106" fmla="*/ 307 w 309"/>
                  <a:gd name="T107" fmla="*/ 11 h 184"/>
                  <a:gd name="T108" fmla="*/ 305 w 309"/>
                  <a:gd name="T109" fmla="*/ 10 h 184"/>
                  <a:gd name="T110" fmla="*/ 245 w 309"/>
                  <a:gd name="T111" fmla="*/ 12 h 184"/>
                  <a:gd name="T112" fmla="*/ 245 w 309"/>
                  <a:gd name="T113" fmla="*/ 10 h 184"/>
                  <a:gd name="T114" fmla="*/ 257 w 309"/>
                  <a:gd name="T115" fmla="*/ 0 h 184"/>
                  <a:gd name="T116" fmla="*/ 254 w 309"/>
                  <a:gd name="T117" fmla="*/ 1 h 184"/>
                  <a:gd name="T118" fmla="*/ 255 w 309"/>
                  <a:gd name="T119"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184">
                    <a:moveTo>
                      <a:pt x="8" y="183"/>
                    </a:moveTo>
                    <a:cubicBezTo>
                      <a:pt x="7" y="183"/>
                      <a:pt x="7" y="183"/>
                      <a:pt x="7" y="184"/>
                    </a:cubicBezTo>
                    <a:cubicBezTo>
                      <a:pt x="7" y="184"/>
                      <a:pt x="8" y="184"/>
                      <a:pt x="8" y="184"/>
                    </a:cubicBezTo>
                    <a:cubicBezTo>
                      <a:pt x="8" y="184"/>
                      <a:pt x="9" y="184"/>
                      <a:pt x="9" y="184"/>
                    </a:cubicBezTo>
                    <a:cubicBezTo>
                      <a:pt x="9" y="183"/>
                      <a:pt x="8" y="183"/>
                      <a:pt x="8" y="183"/>
                    </a:cubicBezTo>
                    <a:moveTo>
                      <a:pt x="9" y="178"/>
                    </a:moveTo>
                    <a:cubicBezTo>
                      <a:pt x="8" y="178"/>
                      <a:pt x="7" y="180"/>
                      <a:pt x="8" y="180"/>
                    </a:cubicBezTo>
                    <a:cubicBezTo>
                      <a:pt x="8" y="180"/>
                      <a:pt x="8" y="180"/>
                      <a:pt x="8" y="180"/>
                    </a:cubicBezTo>
                    <a:cubicBezTo>
                      <a:pt x="9" y="180"/>
                      <a:pt x="10" y="178"/>
                      <a:pt x="9" y="178"/>
                    </a:cubicBezTo>
                    <a:cubicBezTo>
                      <a:pt x="9" y="178"/>
                      <a:pt x="9" y="178"/>
                      <a:pt x="9" y="178"/>
                    </a:cubicBezTo>
                    <a:moveTo>
                      <a:pt x="35" y="171"/>
                    </a:moveTo>
                    <a:cubicBezTo>
                      <a:pt x="35" y="171"/>
                      <a:pt x="34" y="172"/>
                      <a:pt x="34" y="174"/>
                    </a:cubicBezTo>
                    <a:cubicBezTo>
                      <a:pt x="34" y="174"/>
                      <a:pt x="34" y="174"/>
                      <a:pt x="34" y="174"/>
                    </a:cubicBezTo>
                    <a:cubicBezTo>
                      <a:pt x="33" y="175"/>
                      <a:pt x="32" y="179"/>
                      <a:pt x="34" y="179"/>
                    </a:cubicBezTo>
                    <a:cubicBezTo>
                      <a:pt x="34" y="179"/>
                      <a:pt x="34" y="179"/>
                      <a:pt x="35" y="179"/>
                    </a:cubicBezTo>
                    <a:cubicBezTo>
                      <a:pt x="35" y="178"/>
                      <a:pt x="36" y="177"/>
                      <a:pt x="36" y="176"/>
                    </a:cubicBezTo>
                    <a:cubicBezTo>
                      <a:pt x="37" y="176"/>
                      <a:pt x="37" y="176"/>
                      <a:pt x="38" y="176"/>
                    </a:cubicBezTo>
                    <a:cubicBezTo>
                      <a:pt x="38" y="176"/>
                      <a:pt x="38" y="176"/>
                      <a:pt x="38" y="176"/>
                    </a:cubicBezTo>
                    <a:cubicBezTo>
                      <a:pt x="39" y="176"/>
                      <a:pt x="37" y="171"/>
                      <a:pt x="35" y="171"/>
                    </a:cubicBezTo>
                    <a:moveTo>
                      <a:pt x="84" y="144"/>
                    </a:moveTo>
                    <a:cubicBezTo>
                      <a:pt x="84" y="144"/>
                      <a:pt x="84" y="144"/>
                      <a:pt x="84" y="145"/>
                    </a:cubicBezTo>
                    <a:cubicBezTo>
                      <a:pt x="84" y="145"/>
                      <a:pt x="84" y="145"/>
                      <a:pt x="85" y="145"/>
                    </a:cubicBezTo>
                    <a:cubicBezTo>
                      <a:pt x="85" y="145"/>
                      <a:pt x="85" y="145"/>
                      <a:pt x="86" y="145"/>
                    </a:cubicBezTo>
                    <a:cubicBezTo>
                      <a:pt x="86" y="145"/>
                      <a:pt x="85" y="144"/>
                      <a:pt x="84" y="144"/>
                    </a:cubicBezTo>
                    <a:moveTo>
                      <a:pt x="1" y="134"/>
                    </a:moveTo>
                    <a:cubicBezTo>
                      <a:pt x="0" y="135"/>
                      <a:pt x="0" y="135"/>
                      <a:pt x="0" y="135"/>
                    </a:cubicBezTo>
                    <a:cubicBezTo>
                      <a:pt x="0" y="135"/>
                      <a:pt x="0" y="135"/>
                      <a:pt x="1" y="135"/>
                    </a:cubicBezTo>
                    <a:cubicBezTo>
                      <a:pt x="1" y="135"/>
                      <a:pt x="1" y="135"/>
                      <a:pt x="1" y="135"/>
                    </a:cubicBezTo>
                    <a:cubicBezTo>
                      <a:pt x="1" y="134"/>
                      <a:pt x="1" y="134"/>
                      <a:pt x="1" y="134"/>
                    </a:cubicBezTo>
                    <a:moveTo>
                      <a:pt x="138" y="123"/>
                    </a:moveTo>
                    <a:cubicBezTo>
                      <a:pt x="137" y="123"/>
                      <a:pt x="136" y="124"/>
                      <a:pt x="137" y="125"/>
                    </a:cubicBezTo>
                    <a:cubicBezTo>
                      <a:pt x="138" y="124"/>
                      <a:pt x="139" y="125"/>
                      <a:pt x="139" y="123"/>
                    </a:cubicBezTo>
                    <a:cubicBezTo>
                      <a:pt x="139" y="123"/>
                      <a:pt x="138" y="123"/>
                      <a:pt x="138" y="123"/>
                    </a:cubicBezTo>
                    <a:moveTo>
                      <a:pt x="154" y="115"/>
                    </a:moveTo>
                    <a:cubicBezTo>
                      <a:pt x="154" y="115"/>
                      <a:pt x="153" y="115"/>
                      <a:pt x="153" y="115"/>
                    </a:cubicBezTo>
                    <a:cubicBezTo>
                      <a:pt x="153" y="116"/>
                      <a:pt x="154" y="116"/>
                      <a:pt x="154" y="116"/>
                    </a:cubicBezTo>
                    <a:cubicBezTo>
                      <a:pt x="155" y="116"/>
                      <a:pt x="155" y="116"/>
                      <a:pt x="155" y="116"/>
                    </a:cubicBezTo>
                    <a:cubicBezTo>
                      <a:pt x="155" y="115"/>
                      <a:pt x="155" y="115"/>
                      <a:pt x="154" y="115"/>
                    </a:cubicBezTo>
                    <a:moveTo>
                      <a:pt x="50" y="113"/>
                    </a:moveTo>
                    <a:cubicBezTo>
                      <a:pt x="50" y="113"/>
                      <a:pt x="50" y="113"/>
                      <a:pt x="50" y="113"/>
                    </a:cubicBezTo>
                    <a:cubicBezTo>
                      <a:pt x="50" y="114"/>
                      <a:pt x="52" y="115"/>
                      <a:pt x="52" y="115"/>
                    </a:cubicBezTo>
                    <a:cubicBezTo>
                      <a:pt x="53" y="115"/>
                      <a:pt x="53" y="115"/>
                      <a:pt x="53" y="115"/>
                    </a:cubicBezTo>
                    <a:cubicBezTo>
                      <a:pt x="53" y="114"/>
                      <a:pt x="51" y="113"/>
                      <a:pt x="50" y="113"/>
                    </a:cubicBezTo>
                    <a:moveTo>
                      <a:pt x="146" y="113"/>
                    </a:moveTo>
                    <a:cubicBezTo>
                      <a:pt x="146" y="113"/>
                      <a:pt x="146" y="113"/>
                      <a:pt x="146" y="113"/>
                    </a:cubicBezTo>
                    <a:cubicBezTo>
                      <a:pt x="145" y="114"/>
                      <a:pt x="146" y="114"/>
                      <a:pt x="147" y="114"/>
                    </a:cubicBezTo>
                    <a:cubicBezTo>
                      <a:pt x="147" y="114"/>
                      <a:pt x="147" y="114"/>
                      <a:pt x="147" y="113"/>
                    </a:cubicBezTo>
                    <a:cubicBezTo>
                      <a:pt x="148" y="113"/>
                      <a:pt x="147" y="113"/>
                      <a:pt x="146" y="113"/>
                    </a:cubicBezTo>
                    <a:moveTo>
                      <a:pt x="150" y="110"/>
                    </a:moveTo>
                    <a:cubicBezTo>
                      <a:pt x="149" y="110"/>
                      <a:pt x="149" y="110"/>
                      <a:pt x="149" y="111"/>
                    </a:cubicBezTo>
                    <a:cubicBezTo>
                      <a:pt x="149" y="111"/>
                      <a:pt x="150" y="111"/>
                      <a:pt x="150" y="111"/>
                    </a:cubicBezTo>
                    <a:cubicBezTo>
                      <a:pt x="151" y="111"/>
                      <a:pt x="151" y="111"/>
                      <a:pt x="151" y="111"/>
                    </a:cubicBezTo>
                    <a:cubicBezTo>
                      <a:pt x="151" y="111"/>
                      <a:pt x="150" y="110"/>
                      <a:pt x="150" y="110"/>
                    </a:cubicBezTo>
                    <a:moveTo>
                      <a:pt x="165" y="109"/>
                    </a:moveTo>
                    <a:cubicBezTo>
                      <a:pt x="165" y="109"/>
                      <a:pt x="163" y="110"/>
                      <a:pt x="162" y="111"/>
                    </a:cubicBezTo>
                    <a:cubicBezTo>
                      <a:pt x="161" y="112"/>
                      <a:pt x="161" y="113"/>
                      <a:pt x="162" y="113"/>
                    </a:cubicBezTo>
                    <a:cubicBezTo>
                      <a:pt x="162" y="113"/>
                      <a:pt x="163" y="113"/>
                      <a:pt x="164" y="113"/>
                    </a:cubicBezTo>
                    <a:cubicBezTo>
                      <a:pt x="166" y="111"/>
                      <a:pt x="166" y="111"/>
                      <a:pt x="166" y="111"/>
                    </a:cubicBezTo>
                    <a:cubicBezTo>
                      <a:pt x="166" y="110"/>
                      <a:pt x="166" y="109"/>
                      <a:pt x="165" y="109"/>
                    </a:cubicBezTo>
                    <a:moveTo>
                      <a:pt x="184" y="107"/>
                    </a:moveTo>
                    <a:cubicBezTo>
                      <a:pt x="184" y="107"/>
                      <a:pt x="183" y="109"/>
                      <a:pt x="184" y="109"/>
                    </a:cubicBezTo>
                    <a:cubicBezTo>
                      <a:pt x="184" y="109"/>
                      <a:pt x="184" y="109"/>
                      <a:pt x="184" y="109"/>
                    </a:cubicBezTo>
                    <a:cubicBezTo>
                      <a:pt x="184" y="109"/>
                      <a:pt x="185" y="107"/>
                      <a:pt x="184" y="107"/>
                    </a:cubicBezTo>
                    <a:cubicBezTo>
                      <a:pt x="184" y="107"/>
                      <a:pt x="184" y="107"/>
                      <a:pt x="184" y="107"/>
                    </a:cubicBezTo>
                    <a:moveTo>
                      <a:pt x="53" y="107"/>
                    </a:moveTo>
                    <a:cubicBezTo>
                      <a:pt x="51" y="107"/>
                      <a:pt x="50" y="108"/>
                      <a:pt x="50" y="109"/>
                    </a:cubicBezTo>
                    <a:cubicBezTo>
                      <a:pt x="50" y="110"/>
                      <a:pt x="50" y="111"/>
                      <a:pt x="51" y="111"/>
                    </a:cubicBezTo>
                    <a:cubicBezTo>
                      <a:pt x="52" y="111"/>
                      <a:pt x="52" y="111"/>
                      <a:pt x="53" y="111"/>
                    </a:cubicBezTo>
                    <a:cubicBezTo>
                      <a:pt x="54" y="111"/>
                      <a:pt x="54" y="108"/>
                      <a:pt x="54" y="107"/>
                    </a:cubicBezTo>
                    <a:cubicBezTo>
                      <a:pt x="53" y="107"/>
                      <a:pt x="53" y="107"/>
                      <a:pt x="53" y="107"/>
                    </a:cubicBezTo>
                    <a:moveTo>
                      <a:pt x="249" y="75"/>
                    </a:moveTo>
                    <a:cubicBezTo>
                      <a:pt x="249" y="75"/>
                      <a:pt x="249" y="76"/>
                      <a:pt x="248" y="77"/>
                    </a:cubicBezTo>
                    <a:cubicBezTo>
                      <a:pt x="248" y="77"/>
                      <a:pt x="248" y="77"/>
                      <a:pt x="248" y="77"/>
                    </a:cubicBezTo>
                    <a:cubicBezTo>
                      <a:pt x="249" y="77"/>
                      <a:pt x="249" y="77"/>
                      <a:pt x="249" y="77"/>
                    </a:cubicBezTo>
                    <a:cubicBezTo>
                      <a:pt x="250" y="77"/>
                      <a:pt x="250" y="76"/>
                      <a:pt x="251" y="76"/>
                    </a:cubicBezTo>
                    <a:cubicBezTo>
                      <a:pt x="250" y="76"/>
                      <a:pt x="250" y="75"/>
                      <a:pt x="249" y="75"/>
                    </a:cubicBezTo>
                    <a:moveTo>
                      <a:pt x="253" y="66"/>
                    </a:moveTo>
                    <a:cubicBezTo>
                      <a:pt x="252" y="67"/>
                      <a:pt x="252" y="67"/>
                      <a:pt x="252" y="67"/>
                    </a:cubicBezTo>
                    <a:cubicBezTo>
                      <a:pt x="250" y="67"/>
                      <a:pt x="250" y="67"/>
                      <a:pt x="250" y="67"/>
                    </a:cubicBezTo>
                    <a:cubicBezTo>
                      <a:pt x="250" y="70"/>
                      <a:pt x="251" y="70"/>
                      <a:pt x="252" y="70"/>
                    </a:cubicBezTo>
                    <a:cubicBezTo>
                      <a:pt x="254" y="70"/>
                      <a:pt x="258" y="66"/>
                      <a:pt x="253" y="66"/>
                    </a:cubicBezTo>
                    <a:moveTo>
                      <a:pt x="268" y="64"/>
                    </a:moveTo>
                    <a:cubicBezTo>
                      <a:pt x="268" y="64"/>
                      <a:pt x="268" y="65"/>
                      <a:pt x="268" y="65"/>
                    </a:cubicBezTo>
                    <a:cubicBezTo>
                      <a:pt x="266" y="66"/>
                      <a:pt x="266" y="66"/>
                      <a:pt x="266" y="66"/>
                    </a:cubicBezTo>
                    <a:cubicBezTo>
                      <a:pt x="266" y="67"/>
                      <a:pt x="266" y="67"/>
                      <a:pt x="267" y="67"/>
                    </a:cubicBezTo>
                    <a:cubicBezTo>
                      <a:pt x="267" y="67"/>
                      <a:pt x="268" y="67"/>
                      <a:pt x="268" y="66"/>
                    </a:cubicBezTo>
                    <a:cubicBezTo>
                      <a:pt x="269" y="66"/>
                      <a:pt x="269" y="64"/>
                      <a:pt x="268" y="64"/>
                    </a:cubicBezTo>
                    <a:moveTo>
                      <a:pt x="276" y="54"/>
                    </a:moveTo>
                    <a:cubicBezTo>
                      <a:pt x="276" y="54"/>
                      <a:pt x="275" y="55"/>
                      <a:pt x="276" y="55"/>
                    </a:cubicBezTo>
                    <a:cubicBezTo>
                      <a:pt x="276" y="55"/>
                      <a:pt x="276" y="55"/>
                      <a:pt x="276" y="55"/>
                    </a:cubicBezTo>
                    <a:cubicBezTo>
                      <a:pt x="276" y="55"/>
                      <a:pt x="277" y="54"/>
                      <a:pt x="276" y="54"/>
                    </a:cubicBezTo>
                    <a:cubicBezTo>
                      <a:pt x="276" y="54"/>
                      <a:pt x="276" y="54"/>
                      <a:pt x="276" y="54"/>
                    </a:cubicBezTo>
                    <a:moveTo>
                      <a:pt x="308" y="17"/>
                    </a:moveTo>
                    <a:cubicBezTo>
                      <a:pt x="308" y="17"/>
                      <a:pt x="307" y="17"/>
                      <a:pt x="307" y="17"/>
                    </a:cubicBezTo>
                    <a:cubicBezTo>
                      <a:pt x="307" y="18"/>
                      <a:pt x="308" y="18"/>
                      <a:pt x="308" y="18"/>
                    </a:cubicBezTo>
                    <a:cubicBezTo>
                      <a:pt x="309" y="18"/>
                      <a:pt x="309" y="18"/>
                      <a:pt x="309" y="17"/>
                    </a:cubicBezTo>
                    <a:cubicBezTo>
                      <a:pt x="309" y="17"/>
                      <a:pt x="308" y="17"/>
                      <a:pt x="308" y="17"/>
                    </a:cubicBezTo>
                    <a:moveTo>
                      <a:pt x="254" y="11"/>
                    </a:moveTo>
                    <a:cubicBezTo>
                      <a:pt x="253" y="11"/>
                      <a:pt x="253" y="11"/>
                      <a:pt x="253" y="11"/>
                    </a:cubicBezTo>
                    <a:cubicBezTo>
                      <a:pt x="253" y="11"/>
                      <a:pt x="254" y="12"/>
                      <a:pt x="254" y="12"/>
                    </a:cubicBezTo>
                    <a:cubicBezTo>
                      <a:pt x="254" y="12"/>
                      <a:pt x="255" y="12"/>
                      <a:pt x="255" y="11"/>
                    </a:cubicBezTo>
                    <a:cubicBezTo>
                      <a:pt x="255" y="11"/>
                      <a:pt x="254" y="11"/>
                      <a:pt x="254" y="11"/>
                    </a:cubicBezTo>
                    <a:moveTo>
                      <a:pt x="305" y="10"/>
                    </a:moveTo>
                    <a:cubicBezTo>
                      <a:pt x="304" y="10"/>
                      <a:pt x="304" y="11"/>
                      <a:pt x="304" y="12"/>
                    </a:cubicBezTo>
                    <a:cubicBezTo>
                      <a:pt x="305" y="13"/>
                      <a:pt x="306" y="14"/>
                      <a:pt x="307" y="14"/>
                    </a:cubicBezTo>
                    <a:cubicBezTo>
                      <a:pt x="307" y="14"/>
                      <a:pt x="308" y="14"/>
                      <a:pt x="308" y="14"/>
                    </a:cubicBezTo>
                    <a:cubicBezTo>
                      <a:pt x="308" y="14"/>
                      <a:pt x="308" y="14"/>
                      <a:pt x="308" y="14"/>
                    </a:cubicBezTo>
                    <a:cubicBezTo>
                      <a:pt x="308" y="13"/>
                      <a:pt x="308" y="12"/>
                      <a:pt x="307" y="11"/>
                    </a:cubicBezTo>
                    <a:cubicBezTo>
                      <a:pt x="307" y="11"/>
                      <a:pt x="306" y="10"/>
                      <a:pt x="306" y="10"/>
                    </a:cubicBezTo>
                    <a:cubicBezTo>
                      <a:pt x="306" y="10"/>
                      <a:pt x="306" y="10"/>
                      <a:pt x="305" y="10"/>
                    </a:cubicBezTo>
                    <a:moveTo>
                      <a:pt x="245" y="10"/>
                    </a:moveTo>
                    <a:cubicBezTo>
                      <a:pt x="244" y="10"/>
                      <a:pt x="243" y="12"/>
                      <a:pt x="245" y="12"/>
                    </a:cubicBezTo>
                    <a:cubicBezTo>
                      <a:pt x="245" y="12"/>
                      <a:pt x="245" y="12"/>
                      <a:pt x="245" y="12"/>
                    </a:cubicBezTo>
                    <a:cubicBezTo>
                      <a:pt x="246" y="12"/>
                      <a:pt x="247" y="10"/>
                      <a:pt x="245" y="10"/>
                    </a:cubicBezTo>
                    <a:cubicBezTo>
                      <a:pt x="245" y="10"/>
                      <a:pt x="245" y="10"/>
                      <a:pt x="245" y="10"/>
                    </a:cubicBezTo>
                    <a:moveTo>
                      <a:pt x="257" y="0"/>
                    </a:moveTo>
                    <a:cubicBezTo>
                      <a:pt x="256" y="0"/>
                      <a:pt x="255" y="0"/>
                      <a:pt x="255" y="1"/>
                    </a:cubicBezTo>
                    <a:cubicBezTo>
                      <a:pt x="254" y="1"/>
                      <a:pt x="254" y="1"/>
                      <a:pt x="254" y="1"/>
                    </a:cubicBezTo>
                    <a:cubicBezTo>
                      <a:pt x="254" y="1"/>
                      <a:pt x="254" y="1"/>
                      <a:pt x="254" y="1"/>
                    </a:cubicBezTo>
                    <a:cubicBezTo>
                      <a:pt x="254" y="2"/>
                      <a:pt x="254" y="3"/>
                      <a:pt x="255" y="3"/>
                    </a:cubicBezTo>
                    <a:cubicBezTo>
                      <a:pt x="256" y="3"/>
                      <a:pt x="258" y="1"/>
                      <a:pt x="257" y="0"/>
                    </a:cubicBezTo>
                  </a:path>
                </a:pathLst>
              </a:custGeom>
              <a:solidFill>
                <a:srgbClr val="66FFFF"/>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grpSp>
      </p:gr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extLst>
          </p:cNvPr>
          <p:cNvSpPr/>
          <p:nvPr/>
        </p:nvSpPr>
        <p:spPr>
          <a:xfrm>
            <a:off x="2208215" y="1426635"/>
            <a:ext cx="7775575" cy="3453253"/>
          </a:xfrm>
          <a:prstGeom prst="rect">
            <a:avLst/>
          </a:prstGeom>
        </p:spPr>
        <p:txBody>
          <a:bodyPr>
            <a:spAutoFit/>
          </a:bodyPr>
          <a:lstStyle/>
          <a:p>
            <a:pPr eaLnBrk="1" hangingPunct="1">
              <a:lnSpc>
                <a:spcPct val="130000"/>
              </a:lnSpc>
              <a:defRPr/>
            </a:pPr>
            <a:r>
              <a:rPr lang="en-US" altLang="zh-CN" sz="2800" b="1" dirty="0">
                <a:latin typeface="+mn-ea"/>
                <a:ea typeface="+mn-ea"/>
              </a:rPr>
              <a:t>1.</a:t>
            </a:r>
            <a:r>
              <a:rPr lang="zh-CN" altLang="en-US" sz="2800" b="1" dirty="0">
                <a:latin typeface="+mn-ea"/>
                <a:ea typeface="+mn-ea"/>
              </a:rPr>
              <a:t>孔融十岁的时候就表现出超乎寻常的聪明才智，得到人们的赞许。有一个叫陈韪的官员却当众不以为然地说：“小时了了（聪明），大未必佳。”孔融立即回应道：“想君小时，必当了了。”</a:t>
            </a:r>
            <a:endParaRPr lang="en-US" altLang="zh-CN" sz="2800" b="1" dirty="0">
              <a:latin typeface="+mn-ea"/>
              <a:ea typeface="+mn-ea"/>
            </a:endParaRPr>
          </a:p>
          <a:p>
            <a:pPr eaLnBrk="1" hangingPunct="1">
              <a:lnSpc>
                <a:spcPct val="130000"/>
              </a:lnSpc>
              <a:defRPr/>
            </a:pPr>
            <a:r>
              <a:rPr lang="zh-CN" altLang="en-US" sz="2800" b="1" dirty="0">
                <a:latin typeface="+mn-ea"/>
                <a:ea typeface="+mn-ea"/>
              </a:rPr>
              <a:t> </a:t>
            </a:r>
            <a:r>
              <a:rPr lang="en-US" altLang="zh-CN" sz="2800" b="1" dirty="0">
                <a:latin typeface="+mn-ea"/>
                <a:ea typeface="+mn-ea"/>
              </a:rPr>
              <a:t>__________________________________________</a:t>
            </a:r>
            <a:endParaRPr lang="zh-CN" altLang="en-US" sz="2800" b="1" dirty="0">
              <a:latin typeface="+mn-ea"/>
              <a:ea typeface="+mn-ea"/>
            </a:endParaRPr>
          </a:p>
        </p:txBody>
      </p:sp>
      <p:sp>
        <p:nvSpPr>
          <p:cNvPr id="3" name="矩形 2"/>
          <p:cNvSpPr>
            <a:spLocks noChangeArrowheads="1"/>
          </p:cNvSpPr>
          <p:nvPr/>
        </p:nvSpPr>
        <p:spPr bwMode="auto">
          <a:xfrm>
            <a:off x="5448302" y="5060951"/>
            <a:ext cx="18716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1">
                <a:solidFill>
                  <a:srgbClr val="FF0000"/>
                </a:solidFill>
                <a:latin typeface="楷体" pitchFamily="49" charset="-122"/>
                <a:ea typeface="楷体" pitchFamily="49" charset="-122"/>
              </a:rPr>
              <a:t>自嘲</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extLst>
          </p:cNvPr>
          <p:cNvSpPr/>
          <p:nvPr/>
        </p:nvSpPr>
        <p:spPr>
          <a:xfrm>
            <a:off x="2208215" y="1272119"/>
            <a:ext cx="7775575" cy="3453253"/>
          </a:xfrm>
          <a:prstGeom prst="rect">
            <a:avLst/>
          </a:prstGeom>
        </p:spPr>
        <p:txBody>
          <a:bodyPr>
            <a:spAutoFit/>
          </a:bodyPr>
          <a:lstStyle/>
          <a:p>
            <a:pPr eaLnBrk="1" hangingPunct="1">
              <a:lnSpc>
                <a:spcPct val="130000"/>
              </a:lnSpc>
              <a:defRPr/>
            </a:pPr>
            <a:r>
              <a:rPr lang="en-US" altLang="zh-CN" sz="2800" b="1" dirty="0">
                <a:latin typeface="+mn-ea"/>
                <a:ea typeface="+mn-ea"/>
              </a:rPr>
              <a:t>2.</a:t>
            </a:r>
            <a:r>
              <a:rPr lang="zh-CN" altLang="en-US" sz="2800" b="1" dirty="0">
                <a:latin typeface="+mn-ea"/>
                <a:ea typeface="+mn-ea"/>
              </a:rPr>
              <a:t>一名英国女士非常喜欢钱锺书的小说</a:t>
            </a:r>
            <a:r>
              <a:rPr lang="en-US" altLang="zh-CN" sz="2800" b="1" dirty="0">
                <a:latin typeface="+mn-ea"/>
                <a:ea typeface="+mn-ea"/>
              </a:rPr>
              <a:t>《</a:t>
            </a:r>
            <a:r>
              <a:rPr lang="zh-CN" altLang="en-US" sz="2800" b="1" dirty="0">
                <a:latin typeface="+mn-ea"/>
                <a:ea typeface="+mn-ea"/>
              </a:rPr>
              <a:t>围城</a:t>
            </a:r>
            <a:r>
              <a:rPr lang="en-US" altLang="zh-CN" sz="2800" b="1" dirty="0">
                <a:latin typeface="+mn-ea"/>
                <a:ea typeface="+mn-ea"/>
              </a:rPr>
              <a:t>》</a:t>
            </a:r>
            <a:r>
              <a:rPr lang="zh-CN" altLang="en-US" sz="2800" b="1" dirty="0">
                <a:latin typeface="+mn-ea"/>
                <a:ea typeface="+mn-ea"/>
              </a:rPr>
              <a:t>，于是打电话给钱锺书请求见面。钱锺书对她说：“假如你吃了个鸡蛋觉得不错，何必认识那下蛋的母鸡呢？”</a:t>
            </a:r>
            <a:endParaRPr lang="en-US" altLang="zh-CN" sz="2800" b="1" dirty="0">
              <a:latin typeface="+mn-ea"/>
              <a:ea typeface="+mn-ea"/>
            </a:endParaRPr>
          </a:p>
          <a:p>
            <a:pPr eaLnBrk="1" hangingPunct="1">
              <a:lnSpc>
                <a:spcPct val="130000"/>
              </a:lnSpc>
              <a:defRPr/>
            </a:pPr>
            <a:r>
              <a:rPr lang="zh-CN" altLang="en-US" sz="2800" b="1" dirty="0">
                <a:latin typeface="+mn-ea"/>
                <a:ea typeface="+mn-ea"/>
              </a:rPr>
              <a:t> </a:t>
            </a:r>
            <a:r>
              <a:rPr lang="en-US" altLang="zh-CN" sz="2800" b="1" dirty="0">
                <a:latin typeface="+mn-ea"/>
                <a:ea typeface="+mn-ea"/>
              </a:rPr>
              <a:t>__________________________________________</a:t>
            </a:r>
            <a:endParaRPr lang="zh-CN" altLang="en-US" sz="2800" b="1" dirty="0">
              <a:latin typeface="+mn-ea"/>
              <a:ea typeface="+mn-ea"/>
            </a:endParaRPr>
          </a:p>
        </p:txBody>
      </p:sp>
      <p:sp>
        <p:nvSpPr>
          <p:cNvPr id="3" name="矩形 2"/>
          <p:cNvSpPr>
            <a:spLocks noChangeArrowheads="1"/>
          </p:cNvSpPr>
          <p:nvPr/>
        </p:nvSpPr>
        <p:spPr bwMode="auto">
          <a:xfrm>
            <a:off x="5426077" y="4948767"/>
            <a:ext cx="18716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1">
                <a:solidFill>
                  <a:srgbClr val="FF0000"/>
                </a:solidFill>
                <a:latin typeface="楷体" pitchFamily="49" charset="-122"/>
                <a:ea typeface="楷体" pitchFamily="49" charset="-122"/>
              </a:rPr>
              <a:t>自嘲</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extLst>
          </p:cNvPr>
          <p:cNvSpPr/>
          <p:nvPr/>
        </p:nvSpPr>
        <p:spPr>
          <a:xfrm>
            <a:off x="2063750" y="876300"/>
            <a:ext cx="8064500" cy="4013406"/>
          </a:xfrm>
          <a:prstGeom prst="rect">
            <a:avLst/>
          </a:prstGeom>
        </p:spPr>
        <p:txBody>
          <a:bodyPr>
            <a:spAutoFit/>
          </a:bodyPr>
          <a:lstStyle/>
          <a:p>
            <a:pPr eaLnBrk="1" hangingPunct="1">
              <a:lnSpc>
                <a:spcPct val="130000"/>
              </a:lnSpc>
              <a:defRPr/>
            </a:pPr>
            <a:r>
              <a:rPr lang="en-US" altLang="zh-CN" sz="2800" b="1" dirty="0">
                <a:latin typeface="+mn-ea"/>
                <a:ea typeface="+mn-ea"/>
              </a:rPr>
              <a:t>3.</a:t>
            </a:r>
            <a:r>
              <a:rPr lang="zh-CN" altLang="en-US" sz="2800" b="1" dirty="0">
                <a:latin typeface="+mn-ea"/>
                <a:ea typeface="+mn-ea"/>
              </a:rPr>
              <a:t>一位年轻的画家拜访德国著名的画家阿道夫</a:t>
            </a:r>
            <a:r>
              <a:rPr lang="en-US" altLang="zh-CN" sz="2800" b="1" dirty="0">
                <a:latin typeface="+mn-ea"/>
                <a:ea typeface="+mn-ea"/>
              </a:rPr>
              <a:t>·</a:t>
            </a:r>
            <a:r>
              <a:rPr lang="zh-CN" altLang="en-US" sz="2800" b="1" dirty="0">
                <a:latin typeface="+mn-ea"/>
                <a:ea typeface="+mn-ea"/>
              </a:rPr>
              <a:t>门采儿，向他诉苦说：“我真不明白，为什么我画一幅画只用一会儿工夫，可卖出去要整整一年。”“请倒过来试试吧，”门采儿认真地说，“要是你花一年的工夫去画它，那么只用一天就准能卖掉它。” </a:t>
            </a:r>
            <a:r>
              <a:rPr lang="en-US" altLang="zh-CN" sz="2800" b="1" dirty="0">
                <a:latin typeface="+mn-ea"/>
                <a:ea typeface="+mn-ea"/>
              </a:rPr>
              <a:t>___________________________________________</a:t>
            </a:r>
            <a:endParaRPr lang="zh-CN" altLang="en-US" sz="2800" b="1" dirty="0">
              <a:latin typeface="+mn-ea"/>
              <a:ea typeface="+mn-ea"/>
            </a:endParaRPr>
          </a:p>
        </p:txBody>
      </p:sp>
      <p:sp>
        <p:nvSpPr>
          <p:cNvPr id="3" name="矩形 2"/>
          <p:cNvSpPr>
            <a:spLocks noChangeArrowheads="1"/>
          </p:cNvSpPr>
          <p:nvPr/>
        </p:nvSpPr>
        <p:spPr bwMode="auto">
          <a:xfrm>
            <a:off x="5808663" y="5283200"/>
            <a:ext cx="18716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1">
                <a:solidFill>
                  <a:srgbClr val="FF0000"/>
                </a:solidFill>
                <a:latin typeface="楷体" pitchFamily="49" charset="-122"/>
                <a:ea typeface="楷体" pitchFamily="49" charset="-122"/>
              </a:rPr>
              <a:t>自嘲</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矩形 3"/>
          <p:cNvSpPr>
            <a:spLocks noChangeArrowheads="1"/>
          </p:cNvSpPr>
          <p:nvPr/>
        </p:nvSpPr>
        <p:spPr bwMode="auto">
          <a:xfrm>
            <a:off x="2063750" y="933451"/>
            <a:ext cx="8115300" cy="121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pPr>
            <a:r>
              <a:rPr lang="zh-CN" altLang="en-US" sz="2800" b="1" dirty="0">
                <a:latin typeface="黑体" pitchFamily="49" charset="-122"/>
                <a:ea typeface="黑体" pitchFamily="49" charset="-122"/>
              </a:rPr>
              <a:t>题二：在我们的生活当中，经常会碰到别人有意的嘲讽。阅读下面的情境，机智应对。</a:t>
            </a:r>
          </a:p>
        </p:txBody>
      </p:sp>
      <p:sp>
        <p:nvSpPr>
          <p:cNvPr id="20483" name="矩形 2"/>
          <p:cNvSpPr>
            <a:spLocks noChangeArrowheads="1"/>
          </p:cNvSpPr>
          <p:nvPr/>
        </p:nvSpPr>
        <p:spPr bwMode="auto">
          <a:xfrm>
            <a:off x="2027240" y="2514601"/>
            <a:ext cx="8135937" cy="230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eaLnBrk="1" hangingPunct="1">
              <a:lnSpc>
                <a:spcPct val="130000"/>
              </a:lnSpc>
            </a:pPr>
            <a:r>
              <a:rPr lang="zh-CN" altLang="en-US" sz="2800" b="1" dirty="0">
                <a:latin typeface="楷体" pitchFamily="49" charset="-122"/>
                <a:ea typeface="楷体" pitchFamily="49" charset="-122"/>
              </a:rPr>
              <a:t>    一位美国记者在采访周总理的过程中，无意间看到总理桌子上有一支美国产的派克钢笔。那记者便以带有几分讥讽的口吻问道：“请问总理阁下，你们堂堂的中国人，为什么还要用我们美国产的钢</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文本框 32"/>
          <p:cNvSpPr txBox="1">
            <a:spLocks noChangeArrowheads="1"/>
          </p:cNvSpPr>
          <p:nvPr/>
        </p:nvSpPr>
        <p:spPr bwMode="auto">
          <a:xfrm>
            <a:off x="5999165" y="390101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en-US" sz="500">
                <a:solidFill>
                  <a:srgbClr val="FFFFFF"/>
                </a:solidFill>
                <a:latin typeface="Arial" pitchFamily="34" charset="0"/>
              </a:rPr>
              <a:t>状元成才路</a:t>
            </a:r>
            <a:endParaRPr lang="zh-CN" altLang="zh-CN" sz="500">
              <a:solidFill>
                <a:srgbClr val="FFFFFF"/>
              </a:solidFill>
              <a:latin typeface="Arial" pitchFamily="34" charset="0"/>
            </a:endParaRPr>
          </a:p>
        </p:txBody>
      </p:sp>
      <p:sp>
        <p:nvSpPr>
          <p:cNvPr id="3075" name="文本框 34"/>
          <p:cNvSpPr txBox="1">
            <a:spLocks noChangeArrowheads="1"/>
          </p:cNvSpPr>
          <p:nvPr/>
        </p:nvSpPr>
        <p:spPr bwMode="auto">
          <a:xfrm rot="21319903">
            <a:off x="9588281" y="21971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076" name="文本框 36"/>
          <p:cNvSpPr txBox="1">
            <a:spLocks noChangeArrowheads="1"/>
          </p:cNvSpPr>
          <p:nvPr/>
        </p:nvSpPr>
        <p:spPr bwMode="auto">
          <a:xfrm rot="16249134">
            <a:off x="7386418" y="17833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077" name="文本框 37"/>
          <p:cNvSpPr txBox="1">
            <a:spLocks noChangeArrowheads="1"/>
          </p:cNvSpPr>
          <p:nvPr/>
        </p:nvSpPr>
        <p:spPr bwMode="auto">
          <a:xfrm rot="17449134">
            <a:off x="6856194" y="23273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078" name="文本框 45"/>
          <p:cNvSpPr txBox="1">
            <a:spLocks noChangeArrowheads="1"/>
          </p:cNvSpPr>
          <p:nvPr/>
        </p:nvSpPr>
        <p:spPr bwMode="auto">
          <a:xfrm rot="16249134">
            <a:off x="7946805" y="18129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079" name="文本框 46"/>
          <p:cNvSpPr txBox="1">
            <a:spLocks noChangeArrowheads="1"/>
          </p:cNvSpPr>
          <p:nvPr/>
        </p:nvSpPr>
        <p:spPr bwMode="auto">
          <a:xfrm rot="21175089">
            <a:off x="8592125" y="21209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080" name="文本框 47"/>
          <p:cNvSpPr txBox="1">
            <a:spLocks noChangeArrowheads="1"/>
          </p:cNvSpPr>
          <p:nvPr/>
        </p:nvSpPr>
        <p:spPr bwMode="auto">
          <a:xfrm rot="17449134">
            <a:off x="9180294" y="336023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081" name="文本框 49"/>
          <p:cNvSpPr txBox="1">
            <a:spLocks noChangeArrowheads="1"/>
          </p:cNvSpPr>
          <p:nvPr/>
        </p:nvSpPr>
        <p:spPr bwMode="auto">
          <a:xfrm rot="657351">
            <a:off x="9692261" y="16044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082" name="文本框 50"/>
          <p:cNvSpPr txBox="1">
            <a:spLocks noChangeArrowheads="1"/>
          </p:cNvSpPr>
          <p:nvPr/>
        </p:nvSpPr>
        <p:spPr bwMode="auto">
          <a:xfrm rot="1480325">
            <a:off x="8915975" y="16870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083" name="文本框 51"/>
          <p:cNvSpPr txBox="1">
            <a:spLocks noChangeArrowheads="1"/>
          </p:cNvSpPr>
          <p:nvPr/>
        </p:nvSpPr>
        <p:spPr bwMode="auto">
          <a:xfrm rot="16249134">
            <a:off x="9891494" y="36481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084" name="文本框 32"/>
          <p:cNvSpPr txBox="1">
            <a:spLocks noChangeArrowheads="1"/>
          </p:cNvSpPr>
          <p:nvPr/>
        </p:nvSpPr>
        <p:spPr bwMode="auto">
          <a:xfrm>
            <a:off x="4786315" y="474768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085" name="文本框 34"/>
          <p:cNvSpPr txBox="1">
            <a:spLocks noChangeArrowheads="1"/>
          </p:cNvSpPr>
          <p:nvPr/>
        </p:nvSpPr>
        <p:spPr bwMode="auto">
          <a:xfrm rot="4149897">
            <a:off x="5986244" y="46926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086" name="文本框 36"/>
          <p:cNvSpPr txBox="1">
            <a:spLocks noChangeArrowheads="1"/>
          </p:cNvSpPr>
          <p:nvPr/>
        </p:nvSpPr>
        <p:spPr bwMode="auto">
          <a:xfrm rot="20220000">
            <a:off x="5425061" y="17632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087" name="文本框 37"/>
          <p:cNvSpPr txBox="1">
            <a:spLocks noChangeArrowheads="1"/>
          </p:cNvSpPr>
          <p:nvPr/>
        </p:nvSpPr>
        <p:spPr bwMode="auto">
          <a:xfrm rot="21420000">
            <a:off x="5655250" y="27665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088" name="文本框 45"/>
          <p:cNvSpPr txBox="1">
            <a:spLocks noChangeArrowheads="1"/>
          </p:cNvSpPr>
          <p:nvPr/>
        </p:nvSpPr>
        <p:spPr bwMode="auto">
          <a:xfrm rot="20220000">
            <a:off x="5985450" y="17928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089" name="文本框 46"/>
          <p:cNvSpPr txBox="1">
            <a:spLocks noChangeArrowheads="1"/>
          </p:cNvSpPr>
          <p:nvPr/>
        </p:nvSpPr>
        <p:spPr bwMode="auto">
          <a:xfrm rot="20220000">
            <a:off x="6355336" y="20785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090" name="文本框 47"/>
          <p:cNvSpPr txBox="1">
            <a:spLocks noChangeArrowheads="1"/>
          </p:cNvSpPr>
          <p:nvPr/>
        </p:nvSpPr>
        <p:spPr bwMode="auto">
          <a:xfrm rot="21420000">
            <a:off x="6588700" y="30078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091" name="文本框 49"/>
          <p:cNvSpPr txBox="1">
            <a:spLocks noChangeArrowheads="1"/>
          </p:cNvSpPr>
          <p:nvPr/>
        </p:nvSpPr>
        <p:spPr bwMode="auto">
          <a:xfrm rot="16249134">
            <a:off x="7835680" y="28416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092" name="文本框 50"/>
          <p:cNvSpPr txBox="1">
            <a:spLocks noChangeArrowheads="1"/>
          </p:cNvSpPr>
          <p:nvPr/>
        </p:nvSpPr>
        <p:spPr bwMode="auto">
          <a:xfrm rot="21429897">
            <a:off x="7114161" y="34819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093" name="文本框 51"/>
          <p:cNvSpPr txBox="1">
            <a:spLocks noChangeArrowheads="1"/>
          </p:cNvSpPr>
          <p:nvPr/>
        </p:nvSpPr>
        <p:spPr bwMode="auto">
          <a:xfrm rot="16249134">
            <a:off x="7370543" y="46069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094" name="文本框 32"/>
          <p:cNvSpPr txBox="1">
            <a:spLocks noChangeArrowheads="1"/>
          </p:cNvSpPr>
          <p:nvPr/>
        </p:nvSpPr>
        <p:spPr bwMode="auto">
          <a:xfrm rot="1209897">
            <a:off x="2661225" y="51943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095" name="文本框 34"/>
          <p:cNvSpPr txBox="1">
            <a:spLocks noChangeArrowheads="1"/>
          </p:cNvSpPr>
          <p:nvPr/>
        </p:nvSpPr>
        <p:spPr bwMode="auto">
          <a:xfrm rot="4149897">
            <a:off x="3665319" y="463552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096" name="文本框 36"/>
          <p:cNvSpPr txBox="1">
            <a:spLocks noChangeArrowheads="1"/>
          </p:cNvSpPr>
          <p:nvPr/>
        </p:nvSpPr>
        <p:spPr bwMode="auto">
          <a:xfrm rot="20220000">
            <a:off x="3129536" y="43328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097" name="文本框 37"/>
          <p:cNvSpPr txBox="1">
            <a:spLocks noChangeArrowheads="1"/>
          </p:cNvSpPr>
          <p:nvPr/>
        </p:nvSpPr>
        <p:spPr bwMode="auto">
          <a:xfrm rot="1029897">
            <a:off x="4010600" y="36999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098" name="文本框 45"/>
          <p:cNvSpPr txBox="1">
            <a:spLocks noChangeArrowheads="1"/>
          </p:cNvSpPr>
          <p:nvPr/>
        </p:nvSpPr>
        <p:spPr bwMode="auto">
          <a:xfrm rot="20220000">
            <a:off x="4686875" y="42227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099" name="文本框 46"/>
          <p:cNvSpPr txBox="1">
            <a:spLocks noChangeArrowheads="1"/>
          </p:cNvSpPr>
          <p:nvPr/>
        </p:nvSpPr>
        <p:spPr bwMode="auto">
          <a:xfrm rot="21429897">
            <a:off x="2311975" y="20680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00" name="文本框 47"/>
          <p:cNvSpPr txBox="1">
            <a:spLocks noChangeArrowheads="1"/>
          </p:cNvSpPr>
          <p:nvPr/>
        </p:nvSpPr>
        <p:spPr bwMode="auto">
          <a:xfrm rot="1029897">
            <a:off x="2353250" y="45614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01" name="文本框 49"/>
          <p:cNvSpPr txBox="1">
            <a:spLocks noChangeArrowheads="1"/>
          </p:cNvSpPr>
          <p:nvPr/>
        </p:nvSpPr>
        <p:spPr bwMode="auto">
          <a:xfrm rot="21429897">
            <a:off x="4534475" y="51435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02" name="文本框 50"/>
          <p:cNvSpPr txBox="1">
            <a:spLocks noChangeArrowheads="1"/>
          </p:cNvSpPr>
          <p:nvPr/>
        </p:nvSpPr>
        <p:spPr bwMode="auto">
          <a:xfrm rot="21429897">
            <a:off x="5682236" y="42545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03" name="文本框 51"/>
          <p:cNvSpPr txBox="1">
            <a:spLocks noChangeArrowheads="1"/>
          </p:cNvSpPr>
          <p:nvPr/>
        </p:nvSpPr>
        <p:spPr bwMode="auto">
          <a:xfrm rot="21429897">
            <a:off x="5848925" y="52662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04" name="文本框 46"/>
          <p:cNvSpPr txBox="1">
            <a:spLocks noChangeArrowheads="1"/>
          </p:cNvSpPr>
          <p:nvPr/>
        </p:nvSpPr>
        <p:spPr bwMode="auto">
          <a:xfrm rot="16529158">
            <a:off x="1847631" y="275063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05" name="文本框 47"/>
          <p:cNvSpPr txBox="1">
            <a:spLocks noChangeArrowheads="1"/>
          </p:cNvSpPr>
          <p:nvPr/>
        </p:nvSpPr>
        <p:spPr bwMode="auto">
          <a:xfrm rot="4149897">
            <a:off x="2862044" y="29062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06" name="文本框 36"/>
          <p:cNvSpPr txBox="1">
            <a:spLocks noChangeArrowheads="1"/>
          </p:cNvSpPr>
          <p:nvPr/>
        </p:nvSpPr>
        <p:spPr bwMode="auto">
          <a:xfrm rot="21429897">
            <a:off x="1846836" y="18097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07" name="文本框 37"/>
          <p:cNvSpPr txBox="1">
            <a:spLocks noChangeArrowheads="1"/>
          </p:cNvSpPr>
          <p:nvPr/>
        </p:nvSpPr>
        <p:spPr bwMode="auto">
          <a:xfrm rot="1029897">
            <a:off x="2862836" y="22733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08" name="文本框 45"/>
          <p:cNvSpPr txBox="1">
            <a:spLocks noChangeArrowheads="1"/>
          </p:cNvSpPr>
          <p:nvPr/>
        </p:nvSpPr>
        <p:spPr bwMode="auto">
          <a:xfrm rot="20220000">
            <a:off x="3642300" y="15557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09" name="文本框 46"/>
          <p:cNvSpPr txBox="1">
            <a:spLocks noChangeArrowheads="1"/>
          </p:cNvSpPr>
          <p:nvPr/>
        </p:nvSpPr>
        <p:spPr bwMode="auto">
          <a:xfrm rot="20220000">
            <a:off x="4212211" y="17822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10" name="文本框 47"/>
          <p:cNvSpPr txBox="1">
            <a:spLocks noChangeArrowheads="1"/>
          </p:cNvSpPr>
          <p:nvPr/>
        </p:nvSpPr>
        <p:spPr bwMode="auto">
          <a:xfrm rot="21420000">
            <a:off x="3940750" y="25336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11" name="文本框 49"/>
          <p:cNvSpPr txBox="1">
            <a:spLocks noChangeArrowheads="1"/>
          </p:cNvSpPr>
          <p:nvPr/>
        </p:nvSpPr>
        <p:spPr bwMode="auto">
          <a:xfrm rot="20220000">
            <a:off x="4801175" y="20785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12" name="文本框 50"/>
          <p:cNvSpPr txBox="1">
            <a:spLocks noChangeArrowheads="1"/>
          </p:cNvSpPr>
          <p:nvPr/>
        </p:nvSpPr>
        <p:spPr bwMode="auto">
          <a:xfrm rot="20220000">
            <a:off x="4374136" y="28532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13" name="文本框 51"/>
          <p:cNvSpPr txBox="1">
            <a:spLocks noChangeArrowheads="1"/>
          </p:cNvSpPr>
          <p:nvPr/>
        </p:nvSpPr>
        <p:spPr bwMode="auto">
          <a:xfrm rot="20220000">
            <a:off x="5009136" y="30353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14" name="文本框 32"/>
          <p:cNvSpPr txBox="1">
            <a:spLocks noChangeArrowheads="1"/>
          </p:cNvSpPr>
          <p:nvPr/>
        </p:nvSpPr>
        <p:spPr bwMode="auto">
          <a:xfrm rot="1209897">
            <a:off x="6639500" y="47455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15" name="文本框 34"/>
          <p:cNvSpPr txBox="1">
            <a:spLocks noChangeArrowheads="1"/>
          </p:cNvSpPr>
          <p:nvPr/>
        </p:nvSpPr>
        <p:spPr bwMode="auto">
          <a:xfrm rot="20569134">
            <a:off x="7835681" y="52197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16" name="文本框 36"/>
          <p:cNvSpPr txBox="1">
            <a:spLocks noChangeArrowheads="1"/>
          </p:cNvSpPr>
          <p:nvPr/>
        </p:nvSpPr>
        <p:spPr bwMode="auto">
          <a:xfrm rot="368503">
            <a:off x="7298311" y="38396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17" name="文本框 37"/>
          <p:cNvSpPr txBox="1">
            <a:spLocks noChangeArrowheads="1"/>
          </p:cNvSpPr>
          <p:nvPr/>
        </p:nvSpPr>
        <p:spPr bwMode="auto">
          <a:xfrm rot="829244">
            <a:off x="6809361" y="53255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18" name="文本框 45"/>
          <p:cNvSpPr txBox="1">
            <a:spLocks noChangeArrowheads="1"/>
          </p:cNvSpPr>
          <p:nvPr/>
        </p:nvSpPr>
        <p:spPr bwMode="auto">
          <a:xfrm rot="17097278">
            <a:off x="8303993" y="33623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19" name="文本框 46"/>
          <p:cNvSpPr txBox="1">
            <a:spLocks noChangeArrowheads="1"/>
          </p:cNvSpPr>
          <p:nvPr/>
        </p:nvSpPr>
        <p:spPr bwMode="auto">
          <a:xfrm rot="2702238">
            <a:off x="9092980" y="41116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20" name="文本框 47"/>
          <p:cNvSpPr txBox="1">
            <a:spLocks noChangeArrowheads="1"/>
          </p:cNvSpPr>
          <p:nvPr/>
        </p:nvSpPr>
        <p:spPr bwMode="auto">
          <a:xfrm rot="18143362">
            <a:off x="8269069" y="456673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21" name="文本框 63"/>
          <p:cNvSpPr txBox="1">
            <a:spLocks noChangeArrowheads="1"/>
          </p:cNvSpPr>
          <p:nvPr/>
        </p:nvSpPr>
        <p:spPr bwMode="auto">
          <a:xfrm rot="18419577">
            <a:off x="9632730" y="438258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22" name="文本框 64"/>
          <p:cNvSpPr txBox="1">
            <a:spLocks noChangeArrowheads="1"/>
          </p:cNvSpPr>
          <p:nvPr/>
        </p:nvSpPr>
        <p:spPr bwMode="auto">
          <a:xfrm rot="17959444">
            <a:off x="8764369" y="48165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23" name="文本框 65"/>
          <p:cNvSpPr txBox="1">
            <a:spLocks noChangeArrowheads="1"/>
          </p:cNvSpPr>
          <p:nvPr/>
        </p:nvSpPr>
        <p:spPr bwMode="auto">
          <a:xfrm rot="1549510">
            <a:off x="9554150" y="32300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24" name="文本框 32"/>
          <p:cNvSpPr txBox="1">
            <a:spLocks noChangeArrowheads="1"/>
          </p:cNvSpPr>
          <p:nvPr/>
        </p:nvSpPr>
        <p:spPr bwMode="auto">
          <a:xfrm rot="4190103">
            <a:off x="5813205" y="33708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25" name="文本框 34"/>
          <p:cNvSpPr txBox="1">
            <a:spLocks noChangeArrowheads="1"/>
          </p:cNvSpPr>
          <p:nvPr/>
        </p:nvSpPr>
        <p:spPr bwMode="auto">
          <a:xfrm rot="8340000">
            <a:off x="6445031" y="42121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26" name="文本框 36"/>
          <p:cNvSpPr txBox="1">
            <a:spLocks noChangeArrowheads="1"/>
          </p:cNvSpPr>
          <p:nvPr/>
        </p:nvSpPr>
        <p:spPr bwMode="auto">
          <a:xfrm rot="20439237">
            <a:off x="7298311" y="23622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27" name="文本框 37"/>
          <p:cNvSpPr txBox="1">
            <a:spLocks noChangeArrowheads="1"/>
          </p:cNvSpPr>
          <p:nvPr/>
        </p:nvSpPr>
        <p:spPr bwMode="auto">
          <a:xfrm rot="39237">
            <a:off x="7174486" y="30586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28" name="文本框 45"/>
          <p:cNvSpPr txBox="1">
            <a:spLocks noChangeArrowheads="1"/>
          </p:cNvSpPr>
          <p:nvPr/>
        </p:nvSpPr>
        <p:spPr bwMode="auto">
          <a:xfrm rot="20439237">
            <a:off x="7858700" y="23918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29" name="文本框 46"/>
          <p:cNvSpPr txBox="1">
            <a:spLocks noChangeArrowheads="1"/>
          </p:cNvSpPr>
          <p:nvPr/>
        </p:nvSpPr>
        <p:spPr bwMode="auto">
          <a:xfrm rot="20439237">
            <a:off x="8228586" y="26776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30" name="文本框 47"/>
          <p:cNvSpPr txBox="1">
            <a:spLocks noChangeArrowheads="1"/>
          </p:cNvSpPr>
          <p:nvPr/>
        </p:nvSpPr>
        <p:spPr bwMode="auto">
          <a:xfrm rot="39237">
            <a:off x="8709600" y="33041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31" name="文本框 49"/>
          <p:cNvSpPr txBox="1">
            <a:spLocks noChangeArrowheads="1"/>
          </p:cNvSpPr>
          <p:nvPr/>
        </p:nvSpPr>
        <p:spPr bwMode="auto">
          <a:xfrm rot="20439237">
            <a:off x="9546211" y="27834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32" name="文本框 50"/>
          <p:cNvSpPr txBox="1">
            <a:spLocks noChangeArrowheads="1"/>
          </p:cNvSpPr>
          <p:nvPr/>
        </p:nvSpPr>
        <p:spPr bwMode="auto">
          <a:xfrm rot="20439237">
            <a:off x="9012811" y="26056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33" name="文本框 51"/>
          <p:cNvSpPr txBox="1">
            <a:spLocks noChangeArrowheads="1"/>
          </p:cNvSpPr>
          <p:nvPr/>
        </p:nvSpPr>
        <p:spPr bwMode="auto">
          <a:xfrm rot="20439237">
            <a:off x="9489061" y="37528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34" name="文本框 32"/>
          <p:cNvSpPr txBox="1">
            <a:spLocks noChangeArrowheads="1"/>
          </p:cNvSpPr>
          <p:nvPr/>
        </p:nvSpPr>
        <p:spPr bwMode="auto">
          <a:xfrm rot="4190103">
            <a:off x="4290794" y="44820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35" name="文本框 34"/>
          <p:cNvSpPr txBox="1">
            <a:spLocks noChangeArrowheads="1"/>
          </p:cNvSpPr>
          <p:nvPr/>
        </p:nvSpPr>
        <p:spPr bwMode="auto">
          <a:xfrm rot="8340000">
            <a:off x="5446493" y="37825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36" name="文本框 36"/>
          <p:cNvSpPr txBox="1">
            <a:spLocks noChangeArrowheads="1"/>
          </p:cNvSpPr>
          <p:nvPr/>
        </p:nvSpPr>
        <p:spPr bwMode="auto">
          <a:xfrm rot="2810103">
            <a:off x="5338543" y="23421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37" name="文本框 37"/>
          <p:cNvSpPr txBox="1">
            <a:spLocks noChangeArrowheads="1"/>
          </p:cNvSpPr>
          <p:nvPr/>
        </p:nvSpPr>
        <p:spPr bwMode="auto">
          <a:xfrm rot="4010103">
            <a:off x="5338543" y="30660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38" name="文本框 45"/>
          <p:cNvSpPr txBox="1">
            <a:spLocks noChangeArrowheads="1"/>
          </p:cNvSpPr>
          <p:nvPr/>
        </p:nvSpPr>
        <p:spPr bwMode="auto">
          <a:xfrm rot="2810103">
            <a:off x="5898930" y="23717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39" name="文本框 46"/>
          <p:cNvSpPr txBox="1">
            <a:spLocks noChangeArrowheads="1"/>
          </p:cNvSpPr>
          <p:nvPr/>
        </p:nvSpPr>
        <p:spPr bwMode="auto">
          <a:xfrm rot="2810103">
            <a:off x="6268819" y="26575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40" name="文本框 47"/>
          <p:cNvSpPr txBox="1">
            <a:spLocks noChangeArrowheads="1"/>
          </p:cNvSpPr>
          <p:nvPr/>
        </p:nvSpPr>
        <p:spPr bwMode="auto">
          <a:xfrm rot="4010103">
            <a:off x="6268819" y="33814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41" name="文本框 49"/>
          <p:cNvSpPr txBox="1">
            <a:spLocks noChangeArrowheads="1"/>
          </p:cNvSpPr>
          <p:nvPr/>
        </p:nvSpPr>
        <p:spPr bwMode="auto">
          <a:xfrm rot="20439237">
            <a:off x="7749161" y="34205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42" name="文本框 50"/>
          <p:cNvSpPr txBox="1">
            <a:spLocks noChangeArrowheads="1"/>
          </p:cNvSpPr>
          <p:nvPr/>
        </p:nvSpPr>
        <p:spPr bwMode="auto">
          <a:xfrm rot="4020000">
            <a:off x="6743480" y="35359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43" name="文本框 51"/>
          <p:cNvSpPr txBox="1">
            <a:spLocks noChangeArrowheads="1"/>
          </p:cNvSpPr>
          <p:nvPr/>
        </p:nvSpPr>
        <p:spPr bwMode="auto">
          <a:xfrm rot="20439237">
            <a:off x="7123686" y="43201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44" name="文本框 32"/>
          <p:cNvSpPr txBox="1">
            <a:spLocks noChangeArrowheads="1"/>
          </p:cNvSpPr>
          <p:nvPr/>
        </p:nvSpPr>
        <p:spPr bwMode="auto">
          <a:xfrm rot="5400000">
            <a:off x="2666781" y="43339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45" name="文本框 34"/>
          <p:cNvSpPr txBox="1">
            <a:spLocks noChangeArrowheads="1"/>
          </p:cNvSpPr>
          <p:nvPr/>
        </p:nvSpPr>
        <p:spPr bwMode="auto">
          <a:xfrm rot="8340000">
            <a:off x="3403381" y="47646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46" name="文本框 36"/>
          <p:cNvSpPr txBox="1">
            <a:spLocks noChangeArrowheads="1"/>
          </p:cNvSpPr>
          <p:nvPr/>
        </p:nvSpPr>
        <p:spPr bwMode="auto">
          <a:xfrm rot="2810103">
            <a:off x="3387505" y="367138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47" name="文本框 37"/>
          <p:cNvSpPr txBox="1">
            <a:spLocks noChangeArrowheads="1"/>
          </p:cNvSpPr>
          <p:nvPr/>
        </p:nvSpPr>
        <p:spPr bwMode="auto">
          <a:xfrm rot="5220000">
            <a:off x="3822480" y="40481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48" name="文本框 45"/>
          <p:cNvSpPr txBox="1">
            <a:spLocks noChangeArrowheads="1"/>
          </p:cNvSpPr>
          <p:nvPr/>
        </p:nvSpPr>
        <p:spPr bwMode="auto">
          <a:xfrm rot="2810103">
            <a:off x="4335244" y="369043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49" name="文本框 46"/>
          <p:cNvSpPr txBox="1">
            <a:spLocks noChangeArrowheads="1"/>
          </p:cNvSpPr>
          <p:nvPr/>
        </p:nvSpPr>
        <p:spPr bwMode="auto">
          <a:xfrm rot="4020000">
            <a:off x="2225455" y="26469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50" name="文本框 47"/>
          <p:cNvSpPr txBox="1">
            <a:spLocks noChangeArrowheads="1"/>
          </p:cNvSpPr>
          <p:nvPr/>
        </p:nvSpPr>
        <p:spPr bwMode="auto">
          <a:xfrm rot="5220000">
            <a:off x="2227043" y="38915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51" name="文本框 49"/>
          <p:cNvSpPr txBox="1">
            <a:spLocks noChangeArrowheads="1"/>
          </p:cNvSpPr>
          <p:nvPr/>
        </p:nvSpPr>
        <p:spPr bwMode="auto">
          <a:xfrm rot="4020000">
            <a:off x="3989169" y="50154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52" name="文本框 50"/>
          <p:cNvSpPr txBox="1">
            <a:spLocks noChangeArrowheads="1"/>
          </p:cNvSpPr>
          <p:nvPr/>
        </p:nvSpPr>
        <p:spPr bwMode="auto">
          <a:xfrm rot="4020000">
            <a:off x="5227418" y="45180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53" name="文本框 51"/>
          <p:cNvSpPr txBox="1">
            <a:spLocks noChangeArrowheads="1"/>
          </p:cNvSpPr>
          <p:nvPr/>
        </p:nvSpPr>
        <p:spPr bwMode="auto">
          <a:xfrm rot="4020000">
            <a:off x="5597306" y="48038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54" name="文本框 32"/>
          <p:cNvSpPr txBox="1">
            <a:spLocks noChangeArrowheads="1"/>
          </p:cNvSpPr>
          <p:nvPr/>
        </p:nvSpPr>
        <p:spPr bwMode="auto">
          <a:xfrm rot="20719261">
            <a:off x="2038925" y="33803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55" name="文本框 34"/>
          <p:cNvSpPr txBox="1">
            <a:spLocks noChangeArrowheads="1"/>
          </p:cNvSpPr>
          <p:nvPr/>
        </p:nvSpPr>
        <p:spPr bwMode="auto">
          <a:xfrm rot="8340000">
            <a:off x="2776318" y="34840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56" name="文本框 36"/>
          <p:cNvSpPr txBox="1">
            <a:spLocks noChangeArrowheads="1"/>
          </p:cNvSpPr>
          <p:nvPr/>
        </p:nvSpPr>
        <p:spPr bwMode="auto">
          <a:xfrm rot="4020000">
            <a:off x="3195419" y="20436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57" name="文本框 37"/>
          <p:cNvSpPr txBox="1">
            <a:spLocks noChangeArrowheads="1"/>
          </p:cNvSpPr>
          <p:nvPr/>
        </p:nvSpPr>
        <p:spPr bwMode="auto">
          <a:xfrm rot="5220000">
            <a:off x="3195419" y="27675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58" name="文本框 45"/>
          <p:cNvSpPr txBox="1">
            <a:spLocks noChangeArrowheads="1"/>
          </p:cNvSpPr>
          <p:nvPr/>
        </p:nvSpPr>
        <p:spPr bwMode="auto">
          <a:xfrm rot="2810103">
            <a:off x="3755805" y="20733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59" name="文本框 46"/>
          <p:cNvSpPr txBox="1">
            <a:spLocks noChangeArrowheads="1"/>
          </p:cNvSpPr>
          <p:nvPr/>
        </p:nvSpPr>
        <p:spPr bwMode="auto">
          <a:xfrm rot="2810103">
            <a:off x="4125693" y="23590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60" name="文本框 47"/>
          <p:cNvSpPr txBox="1">
            <a:spLocks noChangeArrowheads="1"/>
          </p:cNvSpPr>
          <p:nvPr/>
        </p:nvSpPr>
        <p:spPr bwMode="auto">
          <a:xfrm rot="4010103">
            <a:off x="3854230" y="311258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61" name="文本框 49"/>
          <p:cNvSpPr txBox="1">
            <a:spLocks noChangeArrowheads="1"/>
          </p:cNvSpPr>
          <p:nvPr/>
        </p:nvSpPr>
        <p:spPr bwMode="auto">
          <a:xfrm rot="2810103">
            <a:off x="4713069" y="26575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62" name="文本框 50"/>
          <p:cNvSpPr txBox="1">
            <a:spLocks noChangeArrowheads="1"/>
          </p:cNvSpPr>
          <p:nvPr/>
        </p:nvSpPr>
        <p:spPr bwMode="auto">
          <a:xfrm rot="2810103">
            <a:off x="4600356" y="32374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63" name="文本框 51"/>
          <p:cNvSpPr txBox="1">
            <a:spLocks noChangeArrowheads="1"/>
          </p:cNvSpPr>
          <p:nvPr/>
        </p:nvSpPr>
        <p:spPr bwMode="auto">
          <a:xfrm rot="2810103">
            <a:off x="4970243" y="35232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64" name="文本框 32"/>
          <p:cNvSpPr txBox="1">
            <a:spLocks noChangeArrowheads="1"/>
          </p:cNvSpPr>
          <p:nvPr/>
        </p:nvSpPr>
        <p:spPr bwMode="auto">
          <a:xfrm rot="5400000">
            <a:off x="6276756" y="49392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65" name="文本框 34"/>
          <p:cNvSpPr txBox="1">
            <a:spLocks noChangeArrowheads="1"/>
          </p:cNvSpPr>
          <p:nvPr/>
        </p:nvSpPr>
        <p:spPr bwMode="auto">
          <a:xfrm rot="3159237">
            <a:off x="7341969" y="53700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66" name="文本框 36"/>
          <p:cNvSpPr txBox="1">
            <a:spLocks noChangeArrowheads="1"/>
          </p:cNvSpPr>
          <p:nvPr/>
        </p:nvSpPr>
        <p:spPr bwMode="auto">
          <a:xfrm rot="20439237">
            <a:off x="7761861" y="39285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67" name="文本框 37"/>
          <p:cNvSpPr txBox="1">
            <a:spLocks noChangeArrowheads="1"/>
          </p:cNvSpPr>
          <p:nvPr/>
        </p:nvSpPr>
        <p:spPr bwMode="auto">
          <a:xfrm rot="39237">
            <a:off x="7761861" y="46524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68" name="文本框 45"/>
          <p:cNvSpPr txBox="1">
            <a:spLocks noChangeArrowheads="1"/>
          </p:cNvSpPr>
          <p:nvPr/>
        </p:nvSpPr>
        <p:spPr bwMode="auto">
          <a:xfrm rot="20439237">
            <a:off x="8322250" y="39581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69" name="文本框 46"/>
          <p:cNvSpPr txBox="1">
            <a:spLocks noChangeArrowheads="1"/>
          </p:cNvSpPr>
          <p:nvPr/>
        </p:nvSpPr>
        <p:spPr bwMode="auto">
          <a:xfrm rot="20439237">
            <a:off x="8692136" y="42439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70" name="文本框 47"/>
          <p:cNvSpPr txBox="1">
            <a:spLocks noChangeArrowheads="1"/>
          </p:cNvSpPr>
          <p:nvPr/>
        </p:nvSpPr>
        <p:spPr bwMode="auto">
          <a:xfrm rot="39237">
            <a:off x="8379400" y="50017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71" name="文本框 49"/>
          <p:cNvSpPr txBox="1">
            <a:spLocks noChangeArrowheads="1"/>
          </p:cNvSpPr>
          <p:nvPr/>
        </p:nvSpPr>
        <p:spPr bwMode="auto">
          <a:xfrm rot="20439237">
            <a:off x="9212836" y="46312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72" name="文本框 50"/>
          <p:cNvSpPr txBox="1">
            <a:spLocks noChangeArrowheads="1"/>
          </p:cNvSpPr>
          <p:nvPr/>
        </p:nvSpPr>
        <p:spPr bwMode="auto">
          <a:xfrm rot="20439237">
            <a:off x="9166800" y="51223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3173" name="文本框 51"/>
          <p:cNvSpPr txBox="1">
            <a:spLocks noChangeArrowheads="1"/>
          </p:cNvSpPr>
          <p:nvPr/>
        </p:nvSpPr>
        <p:spPr bwMode="auto">
          <a:xfrm rot="20439237">
            <a:off x="8304786" y="15557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051" name="矩形 1"/>
          <p:cNvSpPr>
            <a:spLocks noChangeArrowheads="1"/>
          </p:cNvSpPr>
          <p:nvPr/>
        </p:nvSpPr>
        <p:spPr bwMode="auto">
          <a:xfrm>
            <a:off x="2006600" y="1659468"/>
            <a:ext cx="8135938" cy="3530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spcBef>
                <a:spcPts val="600"/>
              </a:spcBef>
            </a:pPr>
            <a:r>
              <a:rPr lang="en-US" altLang="zh-CN" sz="2800" b="1" dirty="0">
                <a:latin typeface="楷体" pitchFamily="49" charset="-122"/>
                <a:ea typeface="楷体" pitchFamily="49" charset="-122"/>
              </a:rPr>
              <a:t>1.</a:t>
            </a:r>
            <a:r>
              <a:rPr lang="zh-CN" altLang="en-US" sz="2800" b="1" dirty="0">
                <a:latin typeface="楷体" pitchFamily="49" charset="-122"/>
                <a:ea typeface="楷体" pitchFamily="49" charset="-122"/>
              </a:rPr>
              <a:t>通过有序地观察，能依据设计的意图，联系生活实际想出办法，并乐于与同学使用普通话进行完整、清晰的交流。</a:t>
            </a:r>
          </a:p>
          <a:p>
            <a:pPr eaLnBrk="1" hangingPunct="1">
              <a:lnSpc>
                <a:spcPct val="130000"/>
              </a:lnSpc>
              <a:spcBef>
                <a:spcPts val="600"/>
              </a:spcBef>
            </a:pPr>
            <a:r>
              <a:rPr lang="en-US" altLang="zh-CN" sz="2800" b="1" dirty="0">
                <a:latin typeface="楷体" pitchFamily="49" charset="-122"/>
                <a:ea typeface="楷体" pitchFamily="49" charset="-122"/>
              </a:rPr>
              <a:t>2.</a:t>
            </a:r>
            <a:r>
              <a:rPr lang="zh-CN" altLang="en-US" sz="2800" b="1" dirty="0">
                <a:latin typeface="楷体" pitchFamily="49" charset="-122"/>
                <a:ea typeface="楷体" pitchFamily="49" charset="-122"/>
              </a:rPr>
              <a:t>通过本次口语交际，培养参与者合理想象，完整讲述个人意见的能力，培养认真倾听和乐于表达、善于交流的好习惯。</a:t>
            </a:r>
          </a:p>
        </p:txBody>
      </p:sp>
      <p:grpSp>
        <p:nvGrpSpPr>
          <p:cNvPr id="3175" name="组合 1"/>
          <p:cNvGrpSpPr>
            <a:grpSpLocks/>
          </p:cNvGrpSpPr>
          <p:nvPr/>
        </p:nvGrpSpPr>
        <p:grpSpPr bwMode="auto">
          <a:xfrm>
            <a:off x="1846265" y="452967"/>
            <a:ext cx="2251075" cy="766234"/>
            <a:chOff x="249022" y="267494"/>
            <a:chExt cx="2251539" cy="575241"/>
          </a:xfrm>
        </p:grpSpPr>
        <p:sp>
          <p:nvSpPr>
            <p:cNvPr id="3176" name="文本框 13"/>
            <p:cNvSpPr txBox="1">
              <a:spLocks noChangeArrowheads="1"/>
            </p:cNvSpPr>
            <p:nvPr/>
          </p:nvSpPr>
          <p:spPr bwMode="auto">
            <a:xfrm>
              <a:off x="249022" y="267494"/>
              <a:ext cx="1873714" cy="43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3200" b="1" dirty="0">
                  <a:solidFill>
                    <a:srgbClr val="00B050"/>
                  </a:solidFill>
                  <a:latin typeface="黑体" pitchFamily="49" charset="-122"/>
                  <a:ea typeface="黑体" pitchFamily="49" charset="-122"/>
                </a:rPr>
                <a:t>学习目标</a:t>
              </a:r>
            </a:p>
          </p:txBody>
        </p:sp>
        <p:cxnSp>
          <p:nvCxnSpPr>
            <p:cNvPr id="8" name="直接连接符 7">
              <a:extLst>
                <a:ext uri="{FF2B5EF4-FFF2-40B4-BE49-F238E27FC236}"/>
              </a:extLst>
            </p:cNvPr>
            <p:cNvCxnSpPr/>
            <p:nvPr/>
          </p:nvCxnSpPr>
          <p:spPr>
            <a:xfrm>
              <a:off x="250609" y="842735"/>
              <a:ext cx="2016541" cy="0"/>
            </a:xfrm>
            <a:prstGeom prst="line">
              <a:avLst/>
            </a:prstGeom>
            <a:ln>
              <a:solidFill>
                <a:srgbClr val="00B050"/>
              </a:solidFill>
            </a:ln>
          </p:spPr>
          <p:style>
            <a:lnRef idx="2">
              <a:schemeClr val="accent3"/>
            </a:lnRef>
            <a:fillRef idx="0">
              <a:schemeClr val="accent3"/>
            </a:fillRef>
            <a:effectRef idx="1">
              <a:schemeClr val="accent3"/>
            </a:effectRef>
            <a:fontRef idx="minor">
              <a:schemeClr val="tx1"/>
            </a:fontRef>
          </p:style>
        </p:cxnSp>
        <p:grpSp>
          <p:nvGrpSpPr>
            <p:cNvPr id="3178" name="Group 4"/>
            <p:cNvGrpSpPr>
              <a:grpSpLocks noChangeAspect="1"/>
            </p:cNvGrpSpPr>
            <p:nvPr/>
          </p:nvGrpSpPr>
          <p:grpSpPr bwMode="auto">
            <a:xfrm>
              <a:off x="2051298" y="483394"/>
              <a:ext cx="449263" cy="292100"/>
              <a:chOff x="2432" y="1329"/>
              <a:chExt cx="657" cy="426"/>
            </a:xfrm>
          </p:grpSpPr>
          <p:sp>
            <p:nvSpPr>
              <p:cNvPr id="10" name="AutoShape 3">
                <a:extLst>
                  <a:ext uri="{FF2B5EF4-FFF2-40B4-BE49-F238E27FC236}"/>
                </a:extLst>
              </p:cNvPr>
              <p:cNvSpPr>
                <a:spLocks noChangeAspect="1" noChangeArrowheads="1" noTextEdit="1"/>
              </p:cNvSpPr>
              <p:nvPr/>
            </p:nvSpPr>
            <p:spPr bwMode="auto">
              <a:xfrm>
                <a:off x="2434" y="1329"/>
                <a:ext cx="652" cy="426"/>
              </a:xfrm>
              <a:prstGeom prst="rect">
                <a:avLst/>
              </a:prstGeom>
              <a:no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1" name="Freeform 5">
                <a:extLst>
                  <a:ext uri="{FF2B5EF4-FFF2-40B4-BE49-F238E27FC236}"/>
                </a:extLst>
              </p:cNvPr>
              <p:cNvSpPr>
                <a:spLocks/>
              </p:cNvSpPr>
              <p:nvPr/>
            </p:nvSpPr>
            <p:spPr bwMode="auto">
              <a:xfrm>
                <a:off x="2478" y="1329"/>
                <a:ext cx="611" cy="424"/>
              </a:xfrm>
              <a:custGeom>
                <a:avLst/>
                <a:gdLst>
                  <a:gd name="T0" fmla="*/ 315 w 351"/>
                  <a:gd name="T1" fmla="*/ 0 h 242"/>
                  <a:gd name="T2" fmla="*/ 292 w 351"/>
                  <a:gd name="T3" fmla="*/ 9 h 242"/>
                  <a:gd name="T4" fmla="*/ 291 w 351"/>
                  <a:gd name="T5" fmla="*/ 10 h 242"/>
                  <a:gd name="T6" fmla="*/ 309 w 351"/>
                  <a:gd name="T7" fmla="*/ 3 h 242"/>
                  <a:gd name="T8" fmla="*/ 310 w 351"/>
                  <a:gd name="T9" fmla="*/ 4 h 242"/>
                  <a:gd name="T10" fmla="*/ 317 w 351"/>
                  <a:gd name="T11" fmla="*/ 10 h 242"/>
                  <a:gd name="T12" fmla="*/ 325 w 351"/>
                  <a:gd name="T13" fmla="*/ 27 h 242"/>
                  <a:gd name="T14" fmla="*/ 336 w 351"/>
                  <a:gd name="T15" fmla="*/ 59 h 242"/>
                  <a:gd name="T16" fmla="*/ 268 w 351"/>
                  <a:gd name="T17" fmla="*/ 95 h 242"/>
                  <a:gd name="T18" fmla="*/ 267 w 351"/>
                  <a:gd name="T19" fmla="*/ 95 h 242"/>
                  <a:gd name="T20" fmla="*/ 267 w 351"/>
                  <a:gd name="T21" fmla="*/ 95 h 242"/>
                  <a:gd name="T22" fmla="*/ 24 w 351"/>
                  <a:gd name="T23" fmla="*/ 219 h 242"/>
                  <a:gd name="T24" fmla="*/ 2 w 351"/>
                  <a:gd name="T25" fmla="*/ 229 h 242"/>
                  <a:gd name="T26" fmla="*/ 0 w 351"/>
                  <a:gd name="T27" fmla="*/ 229 h 242"/>
                  <a:gd name="T28" fmla="*/ 6 w 351"/>
                  <a:gd name="T29" fmla="*/ 240 h 242"/>
                  <a:gd name="T30" fmla="*/ 12 w 351"/>
                  <a:gd name="T31" fmla="*/ 242 h 242"/>
                  <a:gd name="T32" fmla="*/ 34 w 351"/>
                  <a:gd name="T33" fmla="*/ 232 h 242"/>
                  <a:gd name="T34" fmla="*/ 350 w 351"/>
                  <a:gd name="T35" fmla="*/ 68 h 242"/>
                  <a:gd name="T36" fmla="*/ 335 w 351"/>
                  <a:gd name="T37" fmla="*/ 29 h 242"/>
                  <a:gd name="T38" fmla="*/ 324 w 351"/>
                  <a:gd name="T39" fmla="*/ 8 h 242"/>
                  <a:gd name="T40" fmla="*/ 317 w 351"/>
                  <a:gd name="T41" fmla="*/ 1 h 242"/>
                  <a:gd name="T42" fmla="*/ 315 w 351"/>
                  <a:gd name="T43"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1" h="242">
                    <a:moveTo>
                      <a:pt x="315" y="0"/>
                    </a:moveTo>
                    <a:cubicBezTo>
                      <a:pt x="311" y="0"/>
                      <a:pt x="299" y="6"/>
                      <a:pt x="292" y="9"/>
                    </a:cubicBezTo>
                    <a:cubicBezTo>
                      <a:pt x="292" y="9"/>
                      <a:pt x="292" y="9"/>
                      <a:pt x="291" y="10"/>
                    </a:cubicBezTo>
                    <a:cubicBezTo>
                      <a:pt x="298" y="7"/>
                      <a:pt x="306" y="3"/>
                      <a:pt x="309" y="3"/>
                    </a:cubicBezTo>
                    <a:cubicBezTo>
                      <a:pt x="309" y="3"/>
                      <a:pt x="310" y="3"/>
                      <a:pt x="310" y="4"/>
                    </a:cubicBezTo>
                    <a:cubicBezTo>
                      <a:pt x="312" y="6"/>
                      <a:pt x="317" y="10"/>
                      <a:pt x="317" y="10"/>
                    </a:cubicBezTo>
                    <a:cubicBezTo>
                      <a:pt x="317" y="10"/>
                      <a:pt x="321" y="15"/>
                      <a:pt x="325" y="27"/>
                    </a:cubicBezTo>
                    <a:cubicBezTo>
                      <a:pt x="330" y="39"/>
                      <a:pt x="338" y="56"/>
                      <a:pt x="336" y="59"/>
                    </a:cubicBezTo>
                    <a:cubicBezTo>
                      <a:pt x="336" y="60"/>
                      <a:pt x="308" y="75"/>
                      <a:pt x="268" y="95"/>
                    </a:cubicBezTo>
                    <a:cubicBezTo>
                      <a:pt x="268" y="95"/>
                      <a:pt x="268" y="95"/>
                      <a:pt x="267" y="95"/>
                    </a:cubicBezTo>
                    <a:cubicBezTo>
                      <a:pt x="267" y="95"/>
                      <a:pt x="267" y="95"/>
                      <a:pt x="267" y="95"/>
                    </a:cubicBezTo>
                    <a:cubicBezTo>
                      <a:pt x="179" y="140"/>
                      <a:pt x="38" y="211"/>
                      <a:pt x="24" y="219"/>
                    </a:cubicBezTo>
                    <a:cubicBezTo>
                      <a:pt x="11" y="227"/>
                      <a:pt x="5" y="229"/>
                      <a:pt x="2" y="229"/>
                    </a:cubicBezTo>
                    <a:cubicBezTo>
                      <a:pt x="1" y="229"/>
                      <a:pt x="0" y="229"/>
                      <a:pt x="0" y="229"/>
                    </a:cubicBezTo>
                    <a:cubicBezTo>
                      <a:pt x="3" y="235"/>
                      <a:pt x="5" y="239"/>
                      <a:pt x="6" y="240"/>
                    </a:cubicBezTo>
                    <a:cubicBezTo>
                      <a:pt x="8" y="241"/>
                      <a:pt x="9" y="242"/>
                      <a:pt x="12" y="242"/>
                    </a:cubicBezTo>
                    <a:cubicBezTo>
                      <a:pt x="16" y="242"/>
                      <a:pt x="22" y="240"/>
                      <a:pt x="34" y="232"/>
                    </a:cubicBezTo>
                    <a:cubicBezTo>
                      <a:pt x="54" y="220"/>
                      <a:pt x="348" y="72"/>
                      <a:pt x="350" y="68"/>
                    </a:cubicBezTo>
                    <a:cubicBezTo>
                      <a:pt x="351" y="65"/>
                      <a:pt x="341" y="44"/>
                      <a:pt x="335" y="29"/>
                    </a:cubicBezTo>
                    <a:cubicBezTo>
                      <a:pt x="329" y="15"/>
                      <a:pt x="324" y="8"/>
                      <a:pt x="324" y="8"/>
                    </a:cubicBezTo>
                    <a:cubicBezTo>
                      <a:pt x="324" y="8"/>
                      <a:pt x="319" y="3"/>
                      <a:pt x="317" y="1"/>
                    </a:cubicBezTo>
                    <a:cubicBezTo>
                      <a:pt x="316" y="0"/>
                      <a:pt x="316" y="0"/>
                      <a:pt x="315" y="0"/>
                    </a:cubicBezTo>
                  </a:path>
                </a:pathLst>
              </a:custGeom>
              <a:solidFill>
                <a:srgbClr val="66FFFF"/>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2" name="Freeform 6">
                <a:extLst>
                  <a:ext uri="{FF2B5EF4-FFF2-40B4-BE49-F238E27FC236}"/>
                </a:extLst>
              </p:cNvPr>
              <p:cNvSpPr>
                <a:spLocks/>
              </p:cNvSpPr>
              <p:nvPr/>
            </p:nvSpPr>
            <p:spPr bwMode="auto">
              <a:xfrm>
                <a:off x="2432" y="1334"/>
                <a:ext cx="634" cy="401"/>
              </a:xfrm>
              <a:custGeom>
                <a:avLst/>
                <a:gdLst>
                  <a:gd name="T0" fmla="*/ 3 w 364"/>
                  <a:gd name="T1" fmla="*/ 171 h 229"/>
                  <a:gd name="T2" fmla="*/ 3 w 364"/>
                  <a:gd name="T3" fmla="*/ 182 h 229"/>
                  <a:gd name="T4" fmla="*/ 23 w 364"/>
                  <a:gd name="T5" fmla="*/ 225 h 229"/>
                  <a:gd name="T6" fmla="*/ 50 w 364"/>
                  <a:gd name="T7" fmla="*/ 217 h 229"/>
                  <a:gd name="T8" fmla="*/ 362 w 364"/>
                  <a:gd name="T9" fmla="*/ 57 h 229"/>
                  <a:gd name="T10" fmla="*/ 351 w 364"/>
                  <a:gd name="T11" fmla="*/ 25 h 229"/>
                  <a:gd name="T12" fmla="*/ 343 w 364"/>
                  <a:gd name="T13" fmla="*/ 8 h 229"/>
                  <a:gd name="T14" fmla="*/ 336 w 364"/>
                  <a:gd name="T15" fmla="*/ 2 h 229"/>
                  <a:gd name="T16" fmla="*/ 312 w 364"/>
                  <a:gd name="T17" fmla="*/ 10 h 229"/>
                  <a:gd name="T18" fmla="*/ 10 w 364"/>
                  <a:gd name="T19" fmla="*/ 166 h 229"/>
                  <a:gd name="T20" fmla="*/ 3 w 364"/>
                  <a:gd name="T21" fmla="*/ 17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4" h="229">
                    <a:moveTo>
                      <a:pt x="3" y="171"/>
                    </a:moveTo>
                    <a:cubicBezTo>
                      <a:pt x="3" y="171"/>
                      <a:pt x="0" y="174"/>
                      <a:pt x="3" y="182"/>
                    </a:cubicBezTo>
                    <a:cubicBezTo>
                      <a:pt x="6" y="191"/>
                      <a:pt x="20" y="223"/>
                      <a:pt x="23" y="225"/>
                    </a:cubicBezTo>
                    <a:cubicBezTo>
                      <a:pt x="26" y="227"/>
                      <a:pt x="30" y="229"/>
                      <a:pt x="50" y="217"/>
                    </a:cubicBezTo>
                    <a:cubicBezTo>
                      <a:pt x="70" y="206"/>
                      <a:pt x="361" y="60"/>
                      <a:pt x="362" y="57"/>
                    </a:cubicBezTo>
                    <a:cubicBezTo>
                      <a:pt x="364" y="54"/>
                      <a:pt x="356" y="37"/>
                      <a:pt x="351" y="25"/>
                    </a:cubicBezTo>
                    <a:cubicBezTo>
                      <a:pt x="347" y="13"/>
                      <a:pt x="343" y="8"/>
                      <a:pt x="343" y="8"/>
                    </a:cubicBezTo>
                    <a:cubicBezTo>
                      <a:pt x="343" y="8"/>
                      <a:pt x="338" y="4"/>
                      <a:pt x="336" y="2"/>
                    </a:cubicBezTo>
                    <a:cubicBezTo>
                      <a:pt x="334" y="0"/>
                      <a:pt x="320" y="6"/>
                      <a:pt x="312" y="10"/>
                    </a:cubicBezTo>
                    <a:cubicBezTo>
                      <a:pt x="305" y="14"/>
                      <a:pt x="15" y="163"/>
                      <a:pt x="10" y="166"/>
                    </a:cubicBezTo>
                    <a:cubicBezTo>
                      <a:pt x="5" y="168"/>
                      <a:pt x="3" y="171"/>
                      <a:pt x="3" y="171"/>
                    </a:cubicBezTo>
                  </a:path>
                </a:pathLst>
              </a:custGeom>
              <a:ln>
                <a:solidFill>
                  <a:srgbClr val="00B050"/>
                </a:solidFill>
              </a:ln>
              <a:extLst/>
            </p:spPr>
            <p:style>
              <a:lnRef idx="2">
                <a:schemeClr val="accent3"/>
              </a:lnRef>
              <a:fillRef idx="0">
                <a:schemeClr val="accent3"/>
              </a:fillRef>
              <a:effectRef idx="1">
                <a:schemeClr val="accent3"/>
              </a:effectRef>
              <a:fontRef idx="minor">
                <a:schemeClr val="tx1"/>
              </a:fontRef>
            </p:style>
            <p:txBody>
              <a:bodyPr/>
              <a:lstStyle/>
              <a:p>
                <a:pPr eaLnBrk="1" fontAlgn="auto" hangingPunct="1">
                  <a:spcBef>
                    <a:spcPts val="0"/>
                  </a:spcBef>
                  <a:spcAft>
                    <a:spcPts val="0"/>
                  </a:spcAft>
                  <a:defRPr/>
                </a:pPr>
                <a:endParaRPr lang="zh-CN" altLang="en-US" sz="1350"/>
              </a:p>
            </p:txBody>
          </p:sp>
          <p:sp>
            <p:nvSpPr>
              <p:cNvPr id="13" name="Freeform 7">
                <a:extLst>
                  <a:ext uri="{FF2B5EF4-FFF2-40B4-BE49-F238E27FC236}"/>
                </a:extLst>
              </p:cNvPr>
              <p:cNvSpPr>
                <a:spLocks/>
              </p:cNvSpPr>
              <p:nvPr/>
            </p:nvSpPr>
            <p:spPr bwMode="auto">
              <a:xfrm>
                <a:off x="2432" y="1605"/>
                <a:ext cx="100" cy="127"/>
              </a:xfrm>
              <a:custGeom>
                <a:avLst/>
                <a:gdLst>
                  <a:gd name="T0" fmla="*/ 57 w 57"/>
                  <a:gd name="T1" fmla="*/ 59 h 73"/>
                  <a:gd name="T2" fmla="*/ 51 w 57"/>
                  <a:gd name="T3" fmla="*/ 50 h 73"/>
                  <a:gd name="T4" fmla="*/ 46 w 57"/>
                  <a:gd name="T5" fmla="*/ 41 h 73"/>
                  <a:gd name="T6" fmla="*/ 44 w 57"/>
                  <a:gd name="T7" fmla="*/ 34 h 73"/>
                  <a:gd name="T8" fmla="*/ 43 w 57"/>
                  <a:gd name="T9" fmla="*/ 22 h 73"/>
                  <a:gd name="T10" fmla="*/ 41 w 57"/>
                  <a:gd name="T11" fmla="*/ 12 h 73"/>
                  <a:gd name="T12" fmla="*/ 39 w 57"/>
                  <a:gd name="T13" fmla="*/ 0 h 73"/>
                  <a:gd name="T14" fmla="*/ 33 w 57"/>
                  <a:gd name="T15" fmla="*/ 0 h 73"/>
                  <a:gd name="T16" fmla="*/ 28 w 57"/>
                  <a:gd name="T17" fmla="*/ 1 h 73"/>
                  <a:gd name="T18" fmla="*/ 10 w 57"/>
                  <a:gd name="T19" fmla="*/ 11 h 73"/>
                  <a:gd name="T20" fmla="*/ 3 w 57"/>
                  <a:gd name="T21" fmla="*/ 16 h 73"/>
                  <a:gd name="T22" fmla="*/ 3 w 57"/>
                  <a:gd name="T23" fmla="*/ 27 h 73"/>
                  <a:gd name="T24" fmla="*/ 19 w 57"/>
                  <a:gd name="T25" fmla="*/ 63 h 73"/>
                  <a:gd name="T26" fmla="*/ 23 w 57"/>
                  <a:gd name="T27" fmla="*/ 70 h 73"/>
                  <a:gd name="T28" fmla="*/ 38 w 57"/>
                  <a:gd name="T29" fmla="*/ 69 h 73"/>
                  <a:gd name="T30" fmla="*/ 47 w 57"/>
                  <a:gd name="T31" fmla="*/ 64 h 73"/>
                  <a:gd name="T32" fmla="*/ 50 w 57"/>
                  <a:gd name="T33" fmla="*/ 62 h 73"/>
                  <a:gd name="T34" fmla="*/ 57 w 57"/>
                  <a:gd name="T35" fmla="*/ 5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3">
                    <a:moveTo>
                      <a:pt x="57" y="59"/>
                    </a:moveTo>
                    <a:cubicBezTo>
                      <a:pt x="55" y="55"/>
                      <a:pt x="51" y="50"/>
                      <a:pt x="51" y="50"/>
                    </a:cubicBezTo>
                    <a:cubicBezTo>
                      <a:pt x="51" y="50"/>
                      <a:pt x="48" y="44"/>
                      <a:pt x="46" y="41"/>
                    </a:cubicBezTo>
                    <a:cubicBezTo>
                      <a:pt x="45" y="39"/>
                      <a:pt x="44" y="34"/>
                      <a:pt x="44" y="34"/>
                    </a:cubicBezTo>
                    <a:cubicBezTo>
                      <a:pt x="44" y="34"/>
                      <a:pt x="43" y="26"/>
                      <a:pt x="43" y="22"/>
                    </a:cubicBezTo>
                    <a:cubicBezTo>
                      <a:pt x="42" y="19"/>
                      <a:pt x="41" y="14"/>
                      <a:pt x="41" y="12"/>
                    </a:cubicBezTo>
                    <a:cubicBezTo>
                      <a:pt x="40" y="10"/>
                      <a:pt x="40" y="4"/>
                      <a:pt x="39" y="0"/>
                    </a:cubicBezTo>
                    <a:cubicBezTo>
                      <a:pt x="36" y="0"/>
                      <a:pt x="33" y="0"/>
                      <a:pt x="33" y="0"/>
                    </a:cubicBezTo>
                    <a:cubicBezTo>
                      <a:pt x="33" y="0"/>
                      <a:pt x="31" y="0"/>
                      <a:pt x="28" y="1"/>
                    </a:cubicBezTo>
                    <a:cubicBezTo>
                      <a:pt x="17" y="7"/>
                      <a:pt x="11" y="10"/>
                      <a:pt x="10" y="11"/>
                    </a:cubicBezTo>
                    <a:cubicBezTo>
                      <a:pt x="5" y="13"/>
                      <a:pt x="3" y="16"/>
                      <a:pt x="3" y="16"/>
                    </a:cubicBezTo>
                    <a:cubicBezTo>
                      <a:pt x="3" y="16"/>
                      <a:pt x="0" y="19"/>
                      <a:pt x="3" y="27"/>
                    </a:cubicBezTo>
                    <a:cubicBezTo>
                      <a:pt x="5" y="33"/>
                      <a:pt x="13" y="52"/>
                      <a:pt x="19" y="63"/>
                    </a:cubicBezTo>
                    <a:cubicBezTo>
                      <a:pt x="20" y="67"/>
                      <a:pt x="22" y="69"/>
                      <a:pt x="23" y="70"/>
                    </a:cubicBezTo>
                    <a:cubicBezTo>
                      <a:pt x="25" y="72"/>
                      <a:pt x="28" y="73"/>
                      <a:pt x="38" y="69"/>
                    </a:cubicBezTo>
                    <a:cubicBezTo>
                      <a:pt x="41" y="67"/>
                      <a:pt x="44" y="66"/>
                      <a:pt x="47" y="64"/>
                    </a:cubicBezTo>
                    <a:cubicBezTo>
                      <a:pt x="48" y="63"/>
                      <a:pt x="49" y="63"/>
                      <a:pt x="50" y="62"/>
                    </a:cubicBezTo>
                    <a:cubicBezTo>
                      <a:pt x="51" y="62"/>
                      <a:pt x="54" y="60"/>
                      <a:pt x="57" y="59"/>
                    </a:cubicBezTo>
                    <a:close/>
                  </a:path>
                </a:pathLst>
              </a:custGeom>
              <a:solidFill>
                <a:srgbClr val="00B050"/>
              </a:solidFill>
              <a:ln>
                <a:solidFill>
                  <a:srgbClr val="00B050"/>
                </a:solidFill>
              </a:ln>
              <a:extLst/>
            </p:spPr>
            <p:style>
              <a:lnRef idx="2">
                <a:schemeClr val="accent3"/>
              </a:lnRef>
              <a:fillRef idx="1">
                <a:schemeClr val="lt1"/>
              </a:fillRef>
              <a:effectRef idx="0">
                <a:schemeClr val="accent3"/>
              </a:effectRef>
              <a:fontRef idx="minor">
                <a:schemeClr val="dk1"/>
              </a:fontRef>
            </p:style>
            <p:txBody>
              <a:bodyPr/>
              <a:lstStyle/>
              <a:p>
                <a:pPr eaLnBrk="1" fontAlgn="auto" hangingPunct="1">
                  <a:spcBef>
                    <a:spcPts val="0"/>
                  </a:spcBef>
                  <a:spcAft>
                    <a:spcPts val="0"/>
                  </a:spcAft>
                  <a:defRPr/>
                </a:pPr>
                <a:endParaRPr lang="zh-CN" altLang="en-US" sz="1350"/>
              </a:p>
            </p:txBody>
          </p:sp>
          <p:sp>
            <p:nvSpPr>
              <p:cNvPr id="14" name="Freeform 8">
                <a:extLst>
                  <a:ext uri="{FF2B5EF4-FFF2-40B4-BE49-F238E27FC236}"/>
                </a:extLst>
              </p:cNvPr>
              <p:cNvSpPr>
                <a:spLocks/>
              </p:cNvSpPr>
              <p:nvPr/>
            </p:nvSpPr>
            <p:spPr bwMode="auto">
              <a:xfrm>
                <a:off x="2954" y="1362"/>
                <a:ext cx="5" cy="0"/>
              </a:xfrm>
              <a:custGeom>
                <a:avLst/>
                <a:gdLst>
                  <a:gd name="T0" fmla="*/ 2 w 2"/>
                  <a:gd name="T1" fmla="*/ 0 h 1"/>
                  <a:gd name="T2" fmla="*/ 0 w 2"/>
                  <a:gd name="T3" fmla="*/ 1 h 1"/>
                  <a:gd name="T4" fmla="*/ 2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1" y="0"/>
                      <a:pt x="0" y="0"/>
                      <a:pt x="0" y="1"/>
                    </a:cubicBezTo>
                    <a:cubicBezTo>
                      <a:pt x="0" y="0"/>
                      <a:pt x="1" y="0"/>
                      <a:pt x="2" y="0"/>
                    </a:cubicBezTo>
                    <a:cubicBezTo>
                      <a:pt x="2" y="0"/>
                      <a:pt x="2" y="0"/>
                      <a:pt x="2" y="0"/>
                    </a:cubicBezTo>
                  </a:path>
                </a:pathLst>
              </a:custGeom>
              <a:solidFill>
                <a:srgbClr val="EEEBEA"/>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5" name="Freeform 9">
                <a:extLst>
                  <a:ext uri="{FF2B5EF4-FFF2-40B4-BE49-F238E27FC236}"/>
                </a:extLst>
              </p:cNvPr>
              <p:cNvSpPr>
                <a:spLocks/>
              </p:cNvSpPr>
              <p:nvPr/>
            </p:nvSpPr>
            <p:spPr bwMode="auto">
              <a:xfrm>
                <a:off x="2943" y="1496"/>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cubicBezTo>
                      <a:pt x="1" y="0"/>
                      <a:pt x="1" y="0"/>
                      <a:pt x="1" y="0"/>
                    </a:cubicBezTo>
                  </a:path>
                </a:pathLst>
              </a:custGeom>
              <a:solidFill>
                <a:srgbClr val="578C94"/>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6" name="Freeform 10">
                <a:extLst>
                  <a:ext uri="{FF2B5EF4-FFF2-40B4-BE49-F238E27FC236}"/>
                </a:extLst>
              </p:cNvPr>
              <p:cNvSpPr>
                <a:spLocks noEditPoints="1"/>
              </p:cNvSpPr>
              <p:nvPr/>
            </p:nvSpPr>
            <p:spPr bwMode="auto">
              <a:xfrm>
                <a:off x="2511" y="1362"/>
                <a:ext cx="539" cy="322"/>
              </a:xfrm>
              <a:custGeom>
                <a:avLst/>
                <a:gdLst>
                  <a:gd name="T0" fmla="*/ 7 w 309"/>
                  <a:gd name="T1" fmla="*/ 184 h 184"/>
                  <a:gd name="T2" fmla="*/ 9 w 309"/>
                  <a:gd name="T3" fmla="*/ 184 h 184"/>
                  <a:gd name="T4" fmla="*/ 9 w 309"/>
                  <a:gd name="T5" fmla="*/ 178 h 184"/>
                  <a:gd name="T6" fmla="*/ 8 w 309"/>
                  <a:gd name="T7" fmla="*/ 180 h 184"/>
                  <a:gd name="T8" fmla="*/ 9 w 309"/>
                  <a:gd name="T9" fmla="*/ 178 h 184"/>
                  <a:gd name="T10" fmla="*/ 34 w 309"/>
                  <a:gd name="T11" fmla="*/ 174 h 184"/>
                  <a:gd name="T12" fmla="*/ 34 w 309"/>
                  <a:gd name="T13" fmla="*/ 179 h 184"/>
                  <a:gd name="T14" fmla="*/ 36 w 309"/>
                  <a:gd name="T15" fmla="*/ 176 h 184"/>
                  <a:gd name="T16" fmla="*/ 38 w 309"/>
                  <a:gd name="T17" fmla="*/ 176 h 184"/>
                  <a:gd name="T18" fmla="*/ 84 w 309"/>
                  <a:gd name="T19" fmla="*/ 144 h 184"/>
                  <a:gd name="T20" fmla="*/ 85 w 309"/>
                  <a:gd name="T21" fmla="*/ 145 h 184"/>
                  <a:gd name="T22" fmla="*/ 84 w 309"/>
                  <a:gd name="T23" fmla="*/ 144 h 184"/>
                  <a:gd name="T24" fmla="*/ 0 w 309"/>
                  <a:gd name="T25" fmla="*/ 135 h 184"/>
                  <a:gd name="T26" fmla="*/ 1 w 309"/>
                  <a:gd name="T27" fmla="*/ 135 h 184"/>
                  <a:gd name="T28" fmla="*/ 138 w 309"/>
                  <a:gd name="T29" fmla="*/ 123 h 184"/>
                  <a:gd name="T30" fmla="*/ 139 w 309"/>
                  <a:gd name="T31" fmla="*/ 123 h 184"/>
                  <a:gd name="T32" fmla="*/ 154 w 309"/>
                  <a:gd name="T33" fmla="*/ 115 h 184"/>
                  <a:gd name="T34" fmla="*/ 154 w 309"/>
                  <a:gd name="T35" fmla="*/ 116 h 184"/>
                  <a:gd name="T36" fmla="*/ 154 w 309"/>
                  <a:gd name="T37" fmla="*/ 115 h 184"/>
                  <a:gd name="T38" fmla="*/ 50 w 309"/>
                  <a:gd name="T39" fmla="*/ 113 h 184"/>
                  <a:gd name="T40" fmla="*/ 53 w 309"/>
                  <a:gd name="T41" fmla="*/ 115 h 184"/>
                  <a:gd name="T42" fmla="*/ 146 w 309"/>
                  <a:gd name="T43" fmla="*/ 113 h 184"/>
                  <a:gd name="T44" fmla="*/ 147 w 309"/>
                  <a:gd name="T45" fmla="*/ 114 h 184"/>
                  <a:gd name="T46" fmla="*/ 146 w 309"/>
                  <a:gd name="T47" fmla="*/ 113 h 184"/>
                  <a:gd name="T48" fmla="*/ 149 w 309"/>
                  <a:gd name="T49" fmla="*/ 111 h 184"/>
                  <a:gd name="T50" fmla="*/ 151 w 309"/>
                  <a:gd name="T51" fmla="*/ 111 h 184"/>
                  <a:gd name="T52" fmla="*/ 165 w 309"/>
                  <a:gd name="T53" fmla="*/ 109 h 184"/>
                  <a:gd name="T54" fmla="*/ 162 w 309"/>
                  <a:gd name="T55" fmla="*/ 113 h 184"/>
                  <a:gd name="T56" fmla="*/ 166 w 309"/>
                  <a:gd name="T57" fmla="*/ 111 h 184"/>
                  <a:gd name="T58" fmla="*/ 184 w 309"/>
                  <a:gd name="T59" fmla="*/ 107 h 184"/>
                  <a:gd name="T60" fmla="*/ 184 w 309"/>
                  <a:gd name="T61" fmla="*/ 109 h 184"/>
                  <a:gd name="T62" fmla="*/ 184 w 309"/>
                  <a:gd name="T63" fmla="*/ 107 h 184"/>
                  <a:gd name="T64" fmla="*/ 50 w 309"/>
                  <a:gd name="T65" fmla="*/ 109 h 184"/>
                  <a:gd name="T66" fmla="*/ 53 w 309"/>
                  <a:gd name="T67" fmla="*/ 111 h 184"/>
                  <a:gd name="T68" fmla="*/ 53 w 309"/>
                  <a:gd name="T69" fmla="*/ 107 h 184"/>
                  <a:gd name="T70" fmla="*/ 248 w 309"/>
                  <a:gd name="T71" fmla="*/ 77 h 184"/>
                  <a:gd name="T72" fmla="*/ 249 w 309"/>
                  <a:gd name="T73" fmla="*/ 77 h 184"/>
                  <a:gd name="T74" fmla="*/ 249 w 309"/>
                  <a:gd name="T75" fmla="*/ 75 h 184"/>
                  <a:gd name="T76" fmla="*/ 252 w 309"/>
                  <a:gd name="T77" fmla="*/ 67 h 184"/>
                  <a:gd name="T78" fmla="*/ 252 w 309"/>
                  <a:gd name="T79" fmla="*/ 70 h 184"/>
                  <a:gd name="T80" fmla="*/ 268 w 309"/>
                  <a:gd name="T81" fmla="*/ 64 h 184"/>
                  <a:gd name="T82" fmla="*/ 266 w 309"/>
                  <a:gd name="T83" fmla="*/ 66 h 184"/>
                  <a:gd name="T84" fmla="*/ 268 w 309"/>
                  <a:gd name="T85" fmla="*/ 66 h 184"/>
                  <a:gd name="T86" fmla="*/ 276 w 309"/>
                  <a:gd name="T87" fmla="*/ 54 h 184"/>
                  <a:gd name="T88" fmla="*/ 276 w 309"/>
                  <a:gd name="T89" fmla="*/ 55 h 184"/>
                  <a:gd name="T90" fmla="*/ 276 w 309"/>
                  <a:gd name="T91" fmla="*/ 54 h 184"/>
                  <a:gd name="T92" fmla="*/ 307 w 309"/>
                  <a:gd name="T93" fmla="*/ 17 h 184"/>
                  <a:gd name="T94" fmla="*/ 309 w 309"/>
                  <a:gd name="T95" fmla="*/ 17 h 184"/>
                  <a:gd name="T96" fmla="*/ 254 w 309"/>
                  <a:gd name="T97" fmla="*/ 11 h 184"/>
                  <a:gd name="T98" fmla="*/ 254 w 309"/>
                  <a:gd name="T99" fmla="*/ 12 h 184"/>
                  <a:gd name="T100" fmla="*/ 254 w 309"/>
                  <a:gd name="T101" fmla="*/ 11 h 184"/>
                  <a:gd name="T102" fmla="*/ 304 w 309"/>
                  <a:gd name="T103" fmla="*/ 12 h 184"/>
                  <a:gd name="T104" fmla="*/ 308 w 309"/>
                  <a:gd name="T105" fmla="*/ 14 h 184"/>
                  <a:gd name="T106" fmla="*/ 307 w 309"/>
                  <a:gd name="T107" fmla="*/ 11 h 184"/>
                  <a:gd name="T108" fmla="*/ 305 w 309"/>
                  <a:gd name="T109" fmla="*/ 10 h 184"/>
                  <a:gd name="T110" fmla="*/ 245 w 309"/>
                  <a:gd name="T111" fmla="*/ 12 h 184"/>
                  <a:gd name="T112" fmla="*/ 245 w 309"/>
                  <a:gd name="T113" fmla="*/ 10 h 184"/>
                  <a:gd name="T114" fmla="*/ 257 w 309"/>
                  <a:gd name="T115" fmla="*/ 0 h 184"/>
                  <a:gd name="T116" fmla="*/ 254 w 309"/>
                  <a:gd name="T117" fmla="*/ 1 h 184"/>
                  <a:gd name="T118" fmla="*/ 255 w 309"/>
                  <a:gd name="T119"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184">
                    <a:moveTo>
                      <a:pt x="8" y="183"/>
                    </a:moveTo>
                    <a:cubicBezTo>
                      <a:pt x="7" y="183"/>
                      <a:pt x="7" y="183"/>
                      <a:pt x="7" y="184"/>
                    </a:cubicBezTo>
                    <a:cubicBezTo>
                      <a:pt x="7" y="184"/>
                      <a:pt x="8" y="184"/>
                      <a:pt x="8" y="184"/>
                    </a:cubicBezTo>
                    <a:cubicBezTo>
                      <a:pt x="8" y="184"/>
                      <a:pt x="9" y="184"/>
                      <a:pt x="9" y="184"/>
                    </a:cubicBezTo>
                    <a:cubicBezTo>
                      <a:pt x="9" y="183"/>
                      <a:pt x="8" y="183"/>
                      <a:pt x="8" y="183"/>
                    </a:cubicBezTo>
                    <a:moveTo>
                      <a:pt x="9" y="178"/>
                    </a:moveTo>
                    <a:cubicBezTo>
                      <a:pt x="8" y="178"/>
                      <a:pt x="7" y="180"/>
                      <a:pt x="8" y="180"/>
                    </a:cubicBezTo>
                    <a:cubicBezTo>
                      <a:pt x="8" y="180"/>
                      <a:pt x="8" y="180"/>
                      <a:pt x="8" y="180"/>
                    </a:cubicBezTo>
                    <a:cubicBezTo>
                      <a:pt x="9" y="180"/>
                      <a:pt x="10" y="178"/>
                      <a:pt x="9" y="178"/>
                    </a:cubicBezTo>
                    <a:cubicBezTo>
                      <a:pt x="9" y="178"/>
                      <a:pt x="9" y="178"/>
                      <a:pt x="9" y="178"/>
                    </a:cubicBezTo>
                    <a:moveTo>
                      <a:pt x="35" y="171"/>
                    </a:moveTo>
                    <a:cubicBezTo>
                      <a:pt x="35" y="171"/>
                      <a:pt x="34" y="172"/>
                      <a:pt x="34" y="174"/>
                    </a:cubicBezTo>
                    <a:cubicBezTo>
                      <a:pt x="34" y="174"/>
                      <a:pt x="34" y="174"/>
                      <a:pt x="34" y="174"/>
                    </a:cubicBezTo>
                    <a:cubicBezTo>
                      <a:pt x="33" y="175"/>
                      <a:pt x="32" y="179"/>
                      <a:pt x="34" y="179"/>
                    </a:cubicBezTo>
                    <a:cubicBezTo>
                      <a:pt x="34" y="179"/>
                      <a:pt x="34" y="179"/>
                      <a:pt x="35" y="179"/>
                    </a:cubicBezTo>
                    <a:cubicBezTo>
                      <a:pt x="35" y="178"/>
                      <a:pt x="36" y="177"/>
                      <a:pt x="36" y="176"/>
                    </a:cubicBezTo>
                    <a:cubicBezTo>
                      <a:pt x="37" y="176"/>
                      <a:pt x="37" y="176"/>
                      <a:pt x="38" y="176"/>
                    </a:cubicBezTo>
                    <a:cubicBezTo>
                      <a:pt x="38" y="176"/>
                      <a:pt x="38" y="176"/>
                      <a:pt x="38" y="176"/>
                    </a:cubicBezTo>
                    <a:cubicBezTo>
                      <a:pt x="39" y="176"/>
                      <a:pt x="37" y="171"/>
                      <a:pt x="35" y="171"/>
                    </a:cubicBezTo>
                    <a:moveTo>
                      <a:pt x="84" y="144"/>
                    </a:moveTo>
                    <a:cubicBezTo>
                      <a:pt x="84" y="144"/>
                      <a:pt x="84" y="144"/>
                      <a:pt x="84" y="145"/>
                    </a:cubicBezTo>
                    <a:cubicBezTo>
                      <a:pt x="84" y="145"/>
                      <a:pt x="84" y="145"/>
                      <a:pt x="85" y="145"/>
                    </a:cubicBezTo>
                    <a:cubicBezTo>
                      <a:pt x="85" y="145"/>
                      <a:pt x="85" y="145"/>
                      <a:pt x="86" y="145"/>
                    </a:cubicBezTo>
                    <a:cubicBezTo>
                      <a:pt x="86" y="145"/>
                      <a:pt x="85" y="144"/>
                      <a:pt x="84" y="144"/>
                    </a:cubicBezTo>
                    <a:moveTo>
                      <a:pt x="1" y="134"/>
                    </a:moveTo>
                    <a:cubicBezTo>
                      <a:pt x="0" y="135"/>
                      <a:pt x="0" y="135"/>
                      <a:pt x="0" y="135"/>
                    </a:cubicBezTo>
                    <a:cubicBezTo>
                      <a:pt x="0" y="135"/>
                      <a:pt x="0" y="135"/>
                      <a:pt x="1" y="135"/>
                    </a:cubicBezTo>
                    <a:cubicBezTo>
                      <a:pt x="1" y="135"/>
                      <a:pt x="1" y="135"/>
                      <a:pt x="1" y="135"/>
                    </a:cubicBezTo>
                    <a:cubicBezTo>
                      <a:pt x="1" y="134"/>
                      <a:pt x="1" y="134"/>
                      <a:pt x="1" y="134"/>
                    </a:cubicBezTo>
                    <a:moveTo>
                      <a:pt x="138" y="123"/>
                    </a:moveTo>
                    <a:cubicBezTo>
                      <a:pt x="137" y="123"/>
                      <a:pt x="136" y="124"/>
                      <a:pt x="137" y="125"/>
                    </a:cubicBezTo>
                    <a:cubicBezTo>
                      <a:pt x="138" y="124"/>
                      <a:pt x="139" y="125"/>
                      <a:pt x="139" y="123"/>
                    </a:cubicBezTo>
                    <a:cubicBezTo>
                      <a:pt x="139" y="123"/>
                      <a:pt x="138" y="123"/>
                      <a:pt x="138" y="123"/>
                    </a:cubicBezTo>
                    <a:moveTo>
                      <a:pt x="154" y="115"/>
                    </a:moveTo>
                    <a:cubicBezTo>
                      <a:pt x="154" y="115"/>
                      <a:pt x="153" y="115"/>
                      <a:pt x="153" y="115"/>
                    </a:cubicBezTo>
                    <a:cubicBezTo>
                      <a:pt x="153" y="116"/>
                      <a:pt x="154" y="116"/>
                      <a:pt x="154" y="116"/>
                    </a:cubicBezTo>
                    <a:cubicBezTo>
                      <a:pt x="155" y="116"/>
                      <a:pt x="155" y="116"/>
                      <a:pt x="155" y="116"/>
                    </a:cubicBezTo>
                    <a:cubicBezTo>
                      <a:pt x="155" y="115"/>
                      <a:pt x="155" y="115"/>
                      <a:pt x="154" y="115"/>
                    </a:cubicBezTo>
                    <a:moveTo>
                      <a:pt x="50" y="113"/>
                    </a:moveTo>
                    <a:cubicBezTo>
                      <a:pt x="50" y="113"/>
                      <a:pt x="50" y="113"/>
                      <a:pt x="50" y="113"/>
                    </a:cubicBezTo>
                    <a:cubicBezTo>
                      <a:pt x="50" y="114"/>
                      <a:pt x="52" y="115"/>
                      <a:pt x="52" y="115"/>
                    </a:cubicBezTo>
                    <a:cubicBezTo>
                      <a:pt x="53" y="115"/>
                      <a:pt x="53" y="115"/>
                      <a:pt x="53" y="115"/>
                    </a:cubicBezTo>
                    <a:cubicBezTo>
                      <a:pt x="53" y="114"/>
                      <a:pt x="51" y="113"/>
                      <a:pt x="50" y="113"/>
                    </a:cubicBezTo>
                    <a:moveTo>
                      <a:pt x="146" y="113"/>
                    </a:moveTo>
                    <a:cubicBezTo>
                      <a:pt x="146" y="113"/>
                      <a:pt x="146" y="113"/>
                      <a:pt x="146" y="113"/>
                    </a:cubicBezTo>
                    <a:cubicBezTo>
                      <a:pt x="145" y="114"/>
                      <a:pt x="146" y="114"/>
                      <a:pt x="147" y="114"/>
                    </a:cubicBezTo>
                    <a:cubicBezTo>
                      <a:pt x="147" y="114"/>
                      <a:pt x="147" y="114"/>
                      <a:pt x="147" y="113"/>
                    </a:cubicBezTo>
                    <a:cubicBezTo>
                      <a:pt x="148" y="113"/>
                      <a:pt x="147" y="113"/>
                      <a:pt x="146" y="113"/>
                    </a:cubicBezTo>
                    <a:moveTo>
                      <a:pt x="150" y="110"/>
                    </a:moveTo>
                    <a:cubicBezTo>
                      <a:pt x="149" y="110"/>
                      <a:pt x="149" y="110"/>
                      <a:pt x="149" y="111"/>
                    </a:cubicBezTo>
                    <a:cubicBezTo>
                      <a:pt x="149" y="111"/>
                      <a:pt x="150" y="111"/>
                      <a:pt x="150" y="111"/>
                    </a:cubicBezTo>
                    <a:cubicBezTo>
                      <a:pt x="151" y="111"/>
                      <a:pt x="151" y="111"/>
                      <a:pt x="151" y="111"/>
                    </a:cubicBezTo>
                    <a:cubicBezTo>
                      <a:pt x="151" y="111"/>
                      <a:pt x="150" y="110"/>
                      <a:pt x="150" y="110"/>
                    </a:cubicBezTo>
                    <a:moveTo>
                      <a:pt x="165" y="109"/>
                    </a:moveTo>
                    <a:cubicBezTo>
                      <a:pt x="165" y="109"/>
                      <a:pt x="163" y="110"/>
                      <a:pt x="162" y="111"/>
                    </a:cubicBezTo>
                    <a:cubicBezTo>
                      <a:pt x="161" y="112"/>
                      <a:pt x="161" y="113"/>
                      <a:pt x="162" y="113"/>
                    </a:cubicBezTo>
                    <a:cubicBezTo>
                      <a:pt x="162" y="113"/>
                      <a:pt x="163" y="113"/>
                      <a:pt x="164" y="113"/>
                    </a:cubicBezTo>
                    <a:cubicBezTo>
                      <a:pt x="166" y="111"/>
                      <a:pt x="166" y="111"/>
                      <a:pt x="166" y="111"/>
                    </a:cubicBezTo>
                    <a:cubicBezTo>
                      <a:pt x="166" y="110"/>
                      <a:pt x="166" y="109"/>
                      <a:pt x="165" y="109"/>
                    </a:cubicBezTo>
                    <a:moveTo>
                      <a:pt x="184" y="107"/>
                    </a:moveTo>
                    <a:cubicBezTo>
                      <a:pt x="184" y="107"/>
                      <a:pt x="183" y="109"/>
                      <a:pt x="184" y="109"/>
                    </a:cubicBezTo>
                    <a:cubicBezTo>
                      <a:pt x="184" y="109"/>
                      <a:pt x="184" y="109"/>
                      <a:pt x="184" y="109"/>
                    </a:cubicBezTo>
                    <a:cubicBezTo>
                      <a:pt x="184" y="109"/>
                      <a:pt x="185" y="107"/>
                      <a:pt x="184" y="107"/>
                    </a:cubicBezTo>
                    <a:cubicBezTo>
                      <a:pt x="184" y="107"/>
                      <a:pt x="184" y="107"/>
                      <a:pt x="184" y="107"/>
                    </a:cubicBezTo>
                    <a:moveTo>
                      <a:pt x="53" y="107"/>
                    </a:moveTo>
                    <a:cubicBezTo>
                      <a:pt x="51" y="107"/>
                      <a:pt x="50" y="108"/>
                      <a:pt x="50" y="109"/>
                    </a:cubicBezTo>
                    <a:cubicBezTo>
                      <a:pt x="50" y="110"/>
                      <a:pt x="50" y="111"/>
                      <a:pt x="51" y="111"/>
                    </a:cubicBezTo>
                    <a:cubicBezTo>
                      <a:pt x="52" y="111"/>
                      <a:pt x="52" y="111"/>
                      <a:pt x="53" y="111"/>
                    </a:cubicBezTo>
                    <a:cubicBezTo>
                      <a:pt x="54" y="111"/>
                      <a:pt x="54" y="108"/>
                      <a:pt x="54" y="107"/>
                    </a:cubicBezTo>
                    <a:cubicBezTo>
                      <a:pt x="53" y="107"/>
                      <a:pt x="53" y="107"/>
                      <a:pt x="53" y="107"/>
                    </a:cubicBezTo>
                    <a:moveTo>
                      <a:pt x="249" y="75"/>
                    </a:moveTo>
                    <a:cubicBezTo>
                      <a:pt x="249" y="75"/>
                      <a:pt x="249" y="76"/>
                      <a:pt x="248" y="77"/>
                    </a:cubicBezTo>
                    <a:cubicBezTo>
                      <a:pt x="248" y="77"/>
                      <a:pt x="248" y="77"/>
                      <a:pt x="248" y="77"/>
                    </a:cubicBezTo>
                    <a:cubicBezTo>
                      <a:pt x="249" y="77"/>
                      <a:pt x="249" y="77"/>
                      <a:pt x="249" y="77"/>
                    </a:cubicBezTo>
                    <a:cubicBezTo>
                      <a:pt x="250" y="77"/>
                      <a:pt x="250" y="76"/>
                      <a:pt x="251" y="76"/>
                    </a:cubicBezTo>
                    <a:cubicBezTo>
                      <a:pt x="250" y="76"/>
                      <a:pt x="250" y="75"/>
                      <a:pt x="249" y="75"/>
                    </a:cubicBezTo>
                    <a:moveTo>
                      <a:pt x="253" y="66"/>
                    </a:moveTo>
                    <a:cubicBezTo>
                      <a:pt x="252" y="67"/>
                      <a:pt x="252" y="67"/>
                      <a:pt x="252" y="67"/>
                    </a:cubicBezTo>
                    <a:cubicBezTo>
                      <a:pt x="250" y="67"/>
                      <a:pt x="250" y="67"/>
                      <a:pt x="250" y="67"/>
                    </a:cubicBezTo>
                    <a:cubicBezTo>
                      <a:pt x="250" y="70"/>
                      <a:pt x="251" y="70"/>
                      <a:pt x="252" y="70"/>
                    </a:cubicBezTo>
                    <a:cubicBezTo>
                      <a:pt x="254" y="70"/>
                      <a:pt x="258" y="66"/>
                      <a:pt x="253" y="66"/>
                    </a:cubicBezTo>
                    <a:moveTo>
                      <a:pt x="268" y="64"/>
                    </a:moveTo>
                    <a:cubicBezTo>
                      <a:pt x="268" y="64"/>
                      <a:pt x="268" y="65"/>
                      <a:pt x="268" y="65"/>
                    </a:cubicBezTo>
                    <a:cubicBezTo>
                      <a:pt x="266" y="66"/>
                      <a:pt x="266" y="66"/>
                      <a:pt x="266" y="66"/>
                    </a:cubicBezTo>
                    <a:cubicBezTo>
                      <a:pt x="266" y="67"/>
                      <a:pt x="266" y="67"/>
                      <a:pt x="267" y="67"/>
                    </a:cubicBezTo>
                    <a:cubicBezTo>
                      <a:pt x="267" y="67"/>
                      <a:pt x="268" y="67"/>
                      <a:pt x="268" y="66"/>
                    </a:cubicBezTo>
                    <a:cubicBezTo>
                      <a:pt x="269" y="66"/>
                      <a:pt x="269" y="64"/>
                      <a:pt x="268" y="64"/>
                    </a:cubicBezTo>
                    <a:moveTo>
                      <a:pt x="276" y="54"/>
                    </a:moveTo>
                    <a:cubicBezTo>
                      <a:pt x="276" y="54"/>
                      <a:pt x="275" y="55"/>
                      <a:pt x="276" y="55"/>
                    </a:cubicBezTo>
                    <a:cubicBezTo>
                      <a:pt x="276" y="55"/>
                      <a:pt x="276" y="55"/>
                      <a:pt x="276" y="55"/>
                    </a:cubicBezTo>
                    <a:cubicBezTo>
                      <a:pt x="276" y="55"/>
                      <a:pt x="277" y="54"/>
                      <a:pt x="276" y="54"/>
                    </a:cubicBezTo>
                    <a:cubicBezTo>
                      <a:pt x="276" y="54"/>
                      <a:pt x="276" y="54"/>
                      <a:pt x="276" y="54"/>
                    </a:cubicBezTo>
                    <a:moveTo>
                      <a:pt x="308" y="17"/>
                    </a:moveTo>
                    <a:cubicBezTo>
                      <a:pt x="308" y="17"/>
                      <a:pt x="307" y="17"/>
                      <a:pt x="307" y="17"/>
                    </a:cubicBezTo>
                    <a:cubicBezTo>
                      <a:pt x="307" y="18"/>
                      <a:pt x="308" y="18"/>
                      <a:pt x="308" y="18"/>
                    </a:cubicBezTo>
                    <a:cubicBezTo>
                      <a:pt x="309" y="18"/>
                      <a:pt x="309" y="18"/>
                      <a:pt x="309" y="17"/>
                    </a:cubicBezTo>
                    <a:cubicBezTo>
                      <a:pt x="309" y="17"/>
                      <a:pt x="308" y="17"/>
                      <a:pt x="308" y="17"/>
                    </a:cubicBezTo>
                    <a:moveTo>
                      <a:pt x="254" y="11"/>
                    </a:moveTo>
                    <a:cubicBezTo>
                      <a:pt x="253" y="11"/>
                      <a:pt x="253" y="11"/>
                      <a:pt x="253" y="11"/>
                    </a:cubicBezTo>
                    <a:cubicBezTo>
                      <a:pt x="253" y="11"/>
                      <a:pt x="254" y="12"/>
                      <a:pt x="254" y="12"/>
                    </a:cubicBezTo>
                    <a:cubicBezTo>
                      <a:pt x="254" y="12"/>
                      <a:pt x="255" y="12"/>
                      <a:pt x="255" y="11"/>
                    </a:cubicBezTo>
                    <a:cubicBezTo>
                      <a:pt x="255" y="11"/>
                      <a:pt x="254" y="11"/>
                      <a:pt x="254" y="11"/>
                    </a:cubicBezTo>
                    <a:moveTo>
                      <a:pt x="305" y="10"/>
                    </a:moveTo>
                    <a:cubicBezTo>
                      <a:pt x="304" y="10"/>
                      <a:pt x="304" y="11"/>
                      <a:pt x="304" y="12"/>
                    </a:cubicBezTo>
                    <a:cubicBezTo>
                      <a:pt x="305" y="13"/>
                      <a:pt x="306" y="14"/>
                      <a:pt x="307" y="14"/>
                    </a:cubicBezTo>
                    <a:cubicBezTo>
                      <a:pt x="307" y="14"/>
                      <a:pt x="308" y="14"/>
                      <a:pt x="308" y="14"/>
                    </a:cubicBezTo>
                    <a:cubicBezTo>
                      <a:pt x="308" y="14"/>
                      <a:pt x="308" y="14"/>
                      <a:pt x="308" y="14"/>
                    </a:cubicBezTo>
                    <a:cubicBezTo>
                      <a:pt x="308" y="13"/>
                      <a:pt x="308" y="12"/>
                      <a:pt x="307" y="11"/>
                    </a:cubicBezTo>
                    <a:cubicBezTo>
                      <a:pt x="307" y="11"/>
                      <a:pt x="306" y="10"/>
                      <a:pt x="306" y="10"/>
                    </a:cubicBezTo>
                    <a:cubicBezTo>
                      <a:pt x="306" y="10"/>
                      <a:pt x="306" y="10"/>
                      <a:pt x="305" y="10"/>
                    </a:cubicBezTo>
                    <a:moveTo>
                      <a:pt x="245" y="10"/>
                    </a:moveTo>
                    <a:cubicBezTo>
                      <a:pt x="244" y="10"/>
                      <a:pt x="243" y="12"/>
                      <a:pt x="245" y="12"/>
                    </a:cubicBezTo>
                    <a:cubicBezTo>
                      <a:pt x="245" y="12"/>
                      <a:pt x="245" y="12"/>
                      <a:pt x="245" y="12"/>
                    </a:cubicBezTo>
                    <a:cubicBezTo>
                      <a:pt x="246" y="12"/>
                      <a:pt x="247" y="10"/>
                      <a:pt x="245" y="10"/>
                    </a:cubicBezTo>
                    <a:cubicBezTo>
                      <a:pt x="245" y="10"/>
                      <a:pt x="245" y="10"/>
                      <a:pt x="245" y="10"/>
                    </a:cubicBezTo>
                    <a:moveTo>
                      <a:pt x="257" y="0"/>
                    </a:moveTo>
                    <a:cubicBezTo>
                      <a:pt x="256" y="0"/>
                      <a:pt x="255" y="0"/>
                      <a:pt x="255" y="1"/>
                    </a:cubicBezTo>
                    <a:cubicBezTo>
                      <a:pt x="254" y="1"/>
                      <a:pt x="254" y="1"/>
                      <a:pt x="254" y="1"/>
                    </a:cubicBezTo>
                    <a:cubicBezTo>
                      <a:pt x="254" y="1"/>
                      <a:pt x="254" y="1"/>
                      <a:pt x="254" y="1"/>
                    </a:cubicBezTo>
                    <a:cubicBezTo>
                      <a:pt x="254" y="2"/>
                      <a:pt x="254" y="3"/>
                      <a:pt x="255" y="3"/>
                    </a:cubicBezTo>
                    <a:cubicBezTo>
                      <a:pt x="256" y="3"/>
                      <a:pt x="258" y="1"/>
                      <a:pt x="257" y="0"/>
                    </a:cubicBezTo>
                  </a:path>
                </a:pathLst>
              </a:custGeom>
              <a:solidFill>
                <a:srgbClr val="66FFFF"/>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grpSp>
      </p:grpSp>
      <p:sp>
        <p:nvSpPr>
          <p:cNvPr id="2" name="文本框 1"/>
          <p:cNvSpPr txBox="1"/>
          <p:nvPr/>
        </p:nvSpPr>
        <p:spPr>
          <a:xfrm>
            <a:off x="2654711" y="5459858"/>
            <a:ext cx="2237680" cy="307777"/>
          </a:xfrm>
          <a:prstGeom prst="rect">
            <a:avLst/>
          </a:prstGeom>
          <a:noFill/>
        </p:spPr>
        <p:txBody>
          <a:bodyPr wrap="square" rtlCol="0">
            <a:spAutoFit/>
          </a:bodyPr>
          <a:lstStyle/>
          <a:p>
            <a:r>
              <a:rPr lang="en-US" altLang="zh-CN" sz="1400" dirty="0">
                <a:solidFill>
                  <a:srgbClr val="FFFFFF"/>
                </a:solidFill>
              </a:rPr>
              <a:t>https://www.ypppt.com/</a:t>
            </a:r>
            <a:endParaRPr lang="zh-CN" altLang="en-US" sz="1400" dirty="0">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2051">
                                            <p:txEl>
                                              <p:pRg st="0" end="0"/>
                                            </p:txEl>
                                          </p:spTgt>
                                        </p:tgtEl>
                                        <p:attrNameLst>
                                          <p:attrName>style.visibility</p:attrName>
                                        </p:attrNameLst>
                                      </p:cBhvr>
                                      <p:to>
                                        <p:strVal val="visible"/>
                                      </p:to>
                                    </p:set>
                                    <p:animEffect transition="in" filter="barn(inVertical)">
                                      <p:cBhvr>
                                        <p:cTn id="7" dur="500"/>
                                        <p:tgtEl>
                                          <p:spTgt spid="205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nodeType="clickEffect">
                                  <p:stCondLst>
                                    <p:cond delay="0"/>
                                  </p:stCondLst>
                                  <p:childTnLst>
                                    <p:set>
                                      <p:cBhvr>
                                        <p:cTn id="11" dur="1" fill="hold">
                                          <p:stCondLst>
                                            <p:cond delay="0"/>
                                          </p:stCondLst>
                                        </p:cTn>
                                        <p:tgtEl>
                                          <p:spTgt spid="2051">
                                            <p:txEl>
                                              <p:pRg st="1" end="1"/>
                                            </p:txEl>
                                          </p:spTgt>
                                        </p:tgtEl>
                                        <p:attrNameLst>
                                          <p:attrName>style.visibility</p:attrName>
                                        </p:attrNameLst>
                                      </p:cBhvr>
                                      <p:to>
                                        <p:strVal val="visible"/>
                                      </p:to>
                                    </p:set>
                                    <p:animEffect transition="in" filter="barn(inVertical)">
                                      <p:cBhvr>
                                        <p:cTn id="12" dur="500"/>
                                        <p:tgtEl>
                                          <p:spTgt spid="205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矩形 1"/>
          <p:cNvSpPr>
            <a:spLocks noChangeArrowheads="1"/>
          </p:cNvSpPr>
          <p:nvPr/>
        </p:nvSpPr>
        <p:spPr bwMode="auto">
          <a:xfrm>
            <a:off x="2027240" y="1701802"/>
            <a:ext cx="8135937" cy="230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eaLnBrk="1" hangingPunct="1">
              <a:lnSpc>
                <a:spcPct val="130000"/>
              </a:lnSpc>
            </a:pPr>
            <a:r>
              <a:rPr lang="zh-CN" altLang="en-US" sz="2800" b="1" dirty="0">
                <a:latin typeface="楷体" pitchFamily="49" charset="-122"/>
                <a:ea typeface="楷体" pitchFamily="49" charset="-122"/>
              </a:rPr>
              <a:t>笔呢？”很明显，这位记者的本意是想挖苦嘲讽周总理：你们中国人怎么连好一点的钢笔都不能生产，还要从我们美国进口？周总理听后，说了一席风趣的话。美国记者一听，顿时哑口无言，丢尽颜面。</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文本框 32"/>
          <p:cNvSpPr txBox="1">
            <a:spLocks noChangeArrowheads="1"/>
          </p:cNvSpPr>
          <p:nvPr/>
        </p:nvSpPr>
        <p:spPr bwMode="auto">
          <a:xfrm>
            <a:off x="5999165" y="390101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en-US" sz="500">
                <a:solidFill>
                  <a:srgbClr val="FFFFFF"/>
                </a:solidFill>
                <a:latin typeface="Arial" pitchFamily="34" charset="0"/>
              </a:rPr>
              <a:t>状元成才路</a:t>
            </a:r>
            <a:endParaRPr lang="zh-CN" altLang="zh-CN" sz="500">
              <a:solidFill>
                <a:srgbClr val="FFFFFF"/>
              </a:solidFill>
              <a:latin typeface="Arial" pitchFamily="34" charset="0"/>
            </a:endParaRPr>
          </a:p>
        </p:txBody>
      </p:sp>
      <p:sp>
        <p:nvSpPr>
          <p:cNvPr id="22531" name="文本框 34"/>
          <p:cNvSpPr txBox="1">
            <a:spLocks noChangeArrowheads="1"/>
          </p:cNvSpPr>
          <p:nvPr/>
        </p:nvSpPr>
        <p:spPr bwMode="auto">
          <a:xfrm rot="21319903">
            <a:off x="9588281" y="21971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32" name="文本框 36"/>
          <p:cNvSpPr txBox="1">
            <a:spLocks noChangeArrowheads="1"/>
          </p:cNvSpPr>
          <p:nvPr/>
        </p:nvSpPr>
        <p:spPr bwMode="auto">
          <a:xfrm rot="16249134">
            <a:off x="7386418" y="17833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33" name="文本框 37"/>
          <p:cNvSpPr txBox="1">
            <a:spLocks noChangeArrowheads="1"/>
          </p:cNvSpPr>
          <p:nvPr/>
        </p:nvSpPr>
        <p:spPr bwMode="auto">
          <a:xfrm rot="17449134">
            <a:off x="6856194" y="23273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34" name="文本框 45"/>
          <p:cNvSpPr txBox="1">
            <a:spLocks noChangeArrowheads="1"/>
          </p:cNvSpPr>
          <p:nvPr/>
        </p:nvSpPr>
        <p:spPr bwMode="auto">
          <a:xfrm rot="16249134">
            <a:off x="7946805" y="18129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35" name="文本框 46"/>
          <p:cNvSpPr txBox="1">
            <a:spLocks noChangeArrowheads="1"/>
          </p:cNvSpPr>
          <p:nvPr/>
        </p:nvSpPr>
        <p:spPr bwMode="auto">
          <a:xfrm rot="21175089">
            <a:off x="8592125" y="21209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36" name="文本框 47"/>
          <p:cNvSpPr txBox="1">
            <a:spLocks noChangeArrowheads="1"/>
          </p:cNvSpPr>
          <p:nvPr/>
        </p:nvSpPr>
        <p:spPr bwMode="auto">
          <a:xfrm rot="17449134">
            <a:off x="9180294" y="336023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37" name="文本框 49"/>
          <p:cNvSpPr txBox="1">
            <a:spLocks noChangeArrowheads="1"/>
          </p:cNvSpPr>
          <p:nvPr/>
        </p:nvSpPr>
        <p:spPr bwMode="auto">
          <a:xfrm rot="657351">
            <a:off x="9692261" y="16044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38" name="文本框 50"/>
          <p:cNvSpPr txBox="1">
            <a:spLocks noChangeArrowheads="1"/>
          </p:cNvSpPr>
          <p:nvPr/>
        </p:nvSpPr>
        <p:spPr bwMode="auto">
          <a:xfrm rot="1480325">
            <a:off x="8915975" y="16870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39" name="文本框 51"/>
          <p:cNvSpPr txBox="1">
            <a:spLocks noChangeArrowheads="1"/>
          </p:cNvSpPr>
          <p:nvPr/>
        </p:nvSpPr>
        <p:spPr bwMode="auto">
          <a:xfrm rot="16249134">
            <a:off x="9891494" y="36481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40" name="文本框 32"/>
          <p:cNvSpPr txBox="1">
            <a:spLocks noChangeArrowheads="1"/>
          </p:cNvSpPr>
          <p:nvPr/>
        </p:nvSpPr>
        <p:spPr bwMode="auto">
          <a:xfrm>
            <a:off x="4786315" y="474768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41" name="文本框 34"/>
          <p:cNvSpPr txBox="1">
            <a:spLocks noChangeArrowheads="1"/>
          </p:cNvSpPr>
          <p:nvPr/>
        </p:nvSpPr>
        <p:spPr bwMode="auto">
          <a:xfrm rot="4149897">
            <a:off x="5986244" y="46926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42" name="文本框 36"/>
          <p:cNvSpPr txBox="1">
            <a:spLocks noChangeArrowheads="1"/>
          </p:cNvSpPr>
          <p:nvPr/>
        </p:nvSpPr>
        <p:spPr bwMode="auto">
          <a:xfrm rot="20220000">
            <a:off x="5425061" y="17632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43" name="文本框 37"/>
          <p:cNvSpPr txBox="1">
            <a:spLocks noChangeArrowheads="1"/>
          </p:cNvSpPr>
          <p:nvPr/>
        </p:nvSpPr>
        <p:spPr bwMode="auto">
          <a:xfrm rot="21420000">
            <a:off x="5655250" y="27665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44" name="文本框 45"/>
          <p:cNvSpPr txBox="1">
            <a:spLocks noChangeArrowheads="1"/>
          </p:cNvSpPr>
          <p:nvPr/>
        </p:nvSpPr>
        <p:spPr bwMode="auto">
          <a:xfrm rot="20220000">
            <a:off x="5985450" y="17928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45" name="文本框 46"/>
          <p:cNvSpPr txBox="1">
            <a:spLocks noChangeArrowheads="1"/>
          </p:cNvSpPr>
          <p:nvPr/>
        </p:nvSpPr>
        <p:spPr bwMode="auto">
          <a:xfrm rot="20220000">
            <a:off x="6355336" y="20785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46" name="文本框 47"/>
          <p:cNvSpPr txBox="1">
            <a:spLocks noChangeArrowheads="1"/>
          </p:cNvSpPr>
          <p:nvPr/>
        </p:nvSpPr>
        <p:spPr bwMode="auto">
          <a:xfrm rot="21420000">
            <a:off x="6588700" y="30078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47" name="文本框 49"/>
          <p:cNvSpPr txBox="1">
            <a:spLocks noChangeArrowheads="1"/>
          </p:cNvSpPr>
          <p:nvPr/>
        </p:nvSpPr>
        <p:spPr bwMode="auto">
          <a:xfrm rot="16249134">
            <a:off x="7835680" y="28416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48" name="文本框 50"/>
          <p:cNvSpPr txBox="1">
            <a:spLocks noChangeArrowheads="1"/>
          </p:cNvSpPr>
          <p:nvPr/>
        </p:nvSpPr>
        <p:spPr bwMode="auto">
          <a:xfrm rot="21429897">
            <a:off x="7114161" y="34819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49" name="文本框 51"/>
          <p:cNvSpPr txBox="1">
            <a:spLocks noChangeArrowheads="1"/>
          </p:cNvSpPr>
          <p:nvPr/>
        </p:nvSpPr>
        <p:spPr bwMode="auto">
          <a:xfrm rot="16249134">
            <a:off x="7370543" y="46069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50" name="文本框 32"/>
          <p:cNvSpPr txBox="1">
            <a:spLocks noChangeArrowheads="1"/>
          </p:cNvSpPr>
          <p:nvPr/>
        </p:nvSpPr>
        <p:spPr bwMode="auto">
          <a:xfrm rot="1209897">
            <a:off x="2661225" y="51943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51" name="文本框 34"/>
          <p:cNvSpPr txBox="1">
            <a:spLocks noChangeArrowheads="1"/>
          </p:cNvSpPr>
          <p:nvPr/>
        </p:nvSpPr>
        <p:spPr bwMode="auto">
          <a:xfrm rot="4149897">
            <a:off x="3665319" y="463552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52" name="文本框 36"/>
          <p:cNvSpPr txBox="1">
            <a:spLocks noChangeArrowheads="1"/>
          </p:cNvSpPr>
          <p:nvPr/>
        </p:nvSpPr>
        <p:spPr bwMode="auto">
          <a:xfrm rot="20220000">
            <a:off x="3129536" y="43328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53" name="文本框 37"/>
          <p:cNvSpPr txBox="1">
            <a:spLocks noChangeArrowheads="1"/>
          </p:cNvSpPr>
          <p:nvPr/>
        </p:nvSpPr>
        <p:spPr bwMode="auto">
          <a:xfrm rot="1029897">
            <a:off x="4010600" y="36999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54" name="文本框 45"/>
          <p:cNvSpPr txBox="1">
            <a:spLocks noChangeArrowheads="1"/>
          </p:cNvSpPr>
          <p:nvPr/>
        </p:nvSpPr>
        <p:spPr bwMode="auto">
          <a:xfrm rot="20220000">
            <a:off x="4686875" y="42227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55" name="文本框 46"/>
          <p:cNvSpPr txBox="1">
            <a:spLocks noChangeArrowheads="1"/>
          </p:cNvSpPr>
          <p:nvPr/>
        </p:nvSpPr>
        <p:spPr bwMode="auto">
          <a:xfrm rot="21429897">
            <a:off x="2311975" y="20680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56" name="文本框 47"/>
          <p:cNvSpPr txBox="1">
            <a:spLocks noChangeArrowheads="1"/>
          </p:cNvSpPr>
          <p:nvPr/>
        </p:nvSpPr>
        <p:spPr bwMode="auto">
          <a:xfrm rot="1029897">
            <a:off x="2353250" y="45614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57" name="文本框 49"/>
          <p:cNvSpPr txBox="1">
            <a:spLocks noChangeArrowheads="1"/>
          </p:cNvSpPr>
          <p:nvPr/>
        </p:nvSpPr>
        <p:spPr bwMode="auto">
          <a:xfrm rot="21429897">
            <a:off x="4534475" y="51435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58" name="文本框 50"/>
          <p:cNvSpPr txBox="1">
            <a:spLocks noChangeArrowheads="1"/>
          </p:cNvSpPr>
          <p:nvPr/>
        </p:nvSpPr>
        <p:spPr bwMode="auto">
          <a:xfrm rot="21429897">
            <a:off x="5682236" y="42545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59" name="文本框 51"/>
          <p:cNvSpPr txBox="1">
            <a:spLocks noChangeArrowheads="1"/>
          </p:cNvSpPr>
          <p:nvPr/>
        </p:nvSpPr>
        <p:spPr bwMode="auto">
          <a:xfrm rot="21429897">
            <a:off x="5848925" y="52662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60" name="文本框 33"/>
          <p:cNvSpPr txBox="1">
            <a:spLocks noChangeArrowheads="1"/>
          </p:cNvSpPr>
          <p:nvPr/>
        </p:nvSpPr>
        <p:spPr bwMode="auto">
          <a:xfrm rot="16529158">
            <a:off x="1847631" y="275063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61" name="文本框 34"/>
          <p:cNvSpPr txBox="1">
            <a:spLocks noChangeArrowheads="1"/>
          </p:cNvSpPr>
          <p:nvPr/>
        </p:nvSpPr>
        <p:spPr bwMode="auto">
          <a:xfrm rot="4149897">
            <a:off x="2862044" y="29062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62" name="文本框 36"/>
          <p:cNvSpPr txBox="1">
            <a:spLocks noChangeArrowheads="1"/>
          </p:cNvSpPr>
          <p:nvPr/>
        </p:nvSpPr>
        <p:spPr bwMode="auto">
          <a:xfrm rot="21429897">
            <a:off x="1846836" y="18097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63" name="文本框 37"/>
          <p:cNvSpPr txBox="1">
            <a:spLocks noChangeArrowheads="1"/>
          </p:cNvSpPr>
          <p:nvPr/>
        </p:nvSpPr>
        <p:spPr bwMode="auto">
          <a:xfrm rot="1029897">
            <a:off x="2862836" y="22733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64" name="文本框 45"/>
          <p:cNvSpPr txBox="1">
            <a:spLocks noChangeArrowheads="1"/>
          </p:cNvSpPr>
          <p:nvPr/>
        </p:nvSpPr>
        <p:spPr bwMode="auto">
          <a:xfrm rot="20220000">
            <a:off x="3642300" y="15557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65" name="文本框 46"/>
          <p:cNvSpPr txBox="1">
            <a:spLocks noChangeArrowheads="1"/>
          </p:cNvSpPr>
          <p:nvPr/>
        </p:nvSpPr>
        <p:spPr bwMode="auto">
          <a:xfrm rot="20220000">
            <a:off x="4212211" y="17822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66" name="文本框 47"/>
          <p:cNvSpPr txBox="1">
            <a:spLocks noChangeArrowheads="1"/>
          </p:cNvSpPr>
          <p:nvPr/>
        </p:nvSpPr>
        <p:spPr bwMode="auto">
          <a:xfrm rot="21420000">
            <a:off x="3940750" y="25336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67" name="文本框 49"/>
          <p:cNvSpPr txBox="1">
            <a:spLocks noChangeArrowheads="1"/>
          </p:cNvSpPr>
          <p:nvPr/>
        </p:nvSpPr>
        <p:spPr bwMode="auto">
          <a:xfrm rot="20220000">
            <a:off x="4801175" y="20785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68" name="文本框 50"/>
          <p:cNvSpPr txBox="1">
            <a:spLocks noChangeArrowheads="1"/>
          </p:cNvSpPr>
          <p:nvPr/>
        </p:nvSpPr>
        <p:spPr bwMode="auto">
          <a:xfrm rot="20220000">
            <a:off x="4374136" y="28532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69" name="文本框 51"/>
          <p:cNvSpPr txBox="1">
            <a:spLocks noChangeArrowheads="1"/>
          </p:cNvSpPr>
          <p:nvPr/>
        </p:nvSpPr>
        <p:spPr bwMode="auto">
          <a:xfrm rot="20220000">
            <a:off x="5009136" y="30353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70" name="文本框 32"/>
          <p:cNvSpPr txBox="1">
            <a:spLocks noChangeArrowheads="1"/>
          </p:cNvSpPr>
          <p:nvPr/>
        </p:nvSpPr>
        <p:spPr bwMode="auto">
          <a:xfrm rot="1209897">
            <a:off x="6639500" y="47455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71" name="文本框 34"/>
          <p:cNvSpPr txBox="1">
            <a:spLocks noChangeArrowheads="1"/>
          </p:cNvSpPr>
          <p:nvPr/>
        </p:nvSpPr>
        <p:spPr bwMode="auto">
          <a:xfrm rot="20569134">
            <a:off x="7835681" y="52197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72" name="文本框 36"/>
          <p:cNvSpPr txBox="1">
            <a:spLocks noChangeArrowheads="1"/>
          </p:cNvSpPr>
          <p:nvPr/>
        </p:nvSpPr>
        <p:spPr bwMode="auto">
          <a:xfrm rot="368503">
            <a:off x="7298311" y="38396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73" name="文本框 37"/>
          <p:cNvSpPr txBox="1">
            <a:spLocks noChangeArrowheads="1"/>
          </p:cNvSpPr>
          <p:nvPr/>
        </p:nvSpPr>
        <p:spPr bwMode="auto">
          <a:xfrm rot="829244">
            <a:off x="6809361" y="53255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74" name="文本框 45"/>
          <p:cNvSpPr txBox="1">
            <a:spLocks noChangeArrowheads="1"/>
          </p:cNvSpPr>
          <p:nvPr/>
        </p:nvSpPr>
        <p:spPr bwMode="auto">
          <a:xfrm rot="17097278">
            <a:off x="8303993" y="33623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75" name="文本框 46"/>
          <p:cNvSpPr txBox="1">
            <a:spLocks noChangeArrowheads="1"/>
          </p:cNvSpPr>
          <p:nvPr/>
        </p:nvSpPr>
        <p:spPr bwMode="auto">
          <a:xfrm rot="2702238">
            <a:off x="9092980" y="41116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76" name="文本框 47"/>
          <p:cNvSpPr txBox="1">
            <a:spLocks noChangeArrowheads="1"/>
          </p:cNvSpPr>
          <p:nvPr/>
        </p:nvSpPr>
        <p:spPr bwMode="auto">
          <a:xfrm rot="18143362">
            <a:off x="8269069" y="456673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77" name="文本框 50"/>
          <p:cNvSpPr txBox="1">
            <a:spLocks noChangeArrowheads="1"/>
          </p:cNvSpPr>
          <p:nvPr/>
        </p:nvSpPr>
        <p:spPr bwMode="auto">
          <a:xfrm rot="18419577">
            <a:off x="9632730" y="438258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78" name="文本框 51"/>
          <p:cNvSpPr txBox="1">
            <a:spLocks noChangeArrowheads="1"/>
          </p:cNvSpPr>
          <p:nvPr/>
        </p:nvSpPr>
        <p:spPr bwMode="auto">
          <a:xfrm rot="17959444">
            <a:off x="8764369" y="48165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79" name="文本框 52"/>
          <p:cNvSpPr txBox="1">
            <a:spLocks noChangeArrowheads="1"/>
          </p:cNvSpPr>
          <p:nvPr/>
        </p:nvSpPr>
        <p:spPr bwMode="auto">
          <a:xfrm rot="1549510">
            <a:off x="9554150" y="32300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80" name="文本框 32"/>
          <p:cNvSpPr txBox="1">
            <a:spLocks noChangeArrowheads="1"/>
          </p:cNvSpPr>
          <p:nvPr/>
        </p:nvSpPr>
        <p:spPr bwMode="auto">
          <a:xfrm rot="4190103">
            <a:off x="5813205" y="33708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81" name="文本框 34"/>
          <p:cNvSpPr txBox="1">
            <a:spLocks noChangeArrowheads="1"/>
          </p:cNvSpPr>
          <p:nvPr/>
        </p:nvSpPr>
        <p:spPr bwMode="auto">
          <a:xfrm rot="8340000">
            <a:off x="6445031" y="42121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82" name="文本框 36"/>
          <p:cNvSpPr txBox="1">
            <a:spLocks noChangeArrowheads="1"/>
          </p:cNvSpPr>
          <p:nvPr/>
        </p:nvSpPr>
        <p:spPr bwMode="auto">
          <a:xfrm rot="20439237">
            <a:off x="7298311" y="23622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83" name="文本框 37"/>
          <p:cNvSpPr txBox="1">
            <a:spLocks noChangeArrowheads="1"/>
          </p:cNvSpPr>
          <p:nvPr/>
        </p:nvSpPr>
        <p:spPr bwMode="auto">
          <a:xfrm rot="39237">
            <a:off x="7174486" y="30586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84" name="文本框 45"/>
          <p:cNvSpPr txBox="1">
            <a:spLocks noChangeArrowheads="1"/>
          </p:cNvSpPr>
          <p:nvPr/>
        </p:nvSpPr>
        <p:spPr bwMode="auto">
          <a:xfrm rot="20439237">
            <a:off x="7858700" y="23918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85" name="文本框 46"/>
          <p:cNvSpPr txBox="1">
            <a:spLocks noChangeArrowheads="1"/>
          </p:cNvSpPr>
          <p:nvPr/>
        </p:nvSpPr>
        <p:spPr bwMode="auto">
          <a:xfrm rot="20439237">
            <a:off x="8228586" y="26776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86" name="文本框 47"/>
          <p:cNvSpPr txBox="1">
            <a:spLocks noChangeArrowheads="1"/>
          </p:cNvSpPr>
          <p:nvPr/>
        </p:nvSpPr>
        <p:spPr bwMode="auto">
          <a:xfrm rot="39237">
            <a:off x="8709600" y="33041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87" name="文本框 49"/>
          <p:cNvSpPr txBox="1">
            <a:spLocks noChangeArrowheads="1"/>
          </p:cNvSpPr>
          <p:nvPr/>
        </p:nvSpPr>
        <p:spPr bwMode="auto">
          <a:xfrm rot="20439237">
            <a:off x="9546211" y="27834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88" name="文本框 50"/>
          <p:cNvSpPr txBox="1">
            <a:spLocks noChangeArrowheads="1"/>
          </p:cNvSpPr>
          <p:nvPr/>
        </p:nvSpPr>
        <p:spPr bwMode="auto">
          <a:xfrm rot="20439237">
            <a:off x="9012811" y="26056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89" name="文本框 51"/>
          <p:cNvSpPr txBox="1">
            <a:spLocks noChangeArrowheads="1"/>
          </p:cNvSpPr>
          <p:nvPr/>
        </p:nvSpPr>
        <p:spPr bwMode="auto">
          <a:xfrm rot="20439237">
            <a:off x="9489061" y="37528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90" name="文本框 32"/>
          <p:cNvSpPr txBox="1">
            <a:spLocks noChangeArrowheads="1"/>
          </p:cNvSpPr>
          <p:nvPr/>
        </p:nvSpPr>
        <p:spPr bwMode="auto">
          <a:xfrm rot="4190103">
            <a:off x="4290794" y="44820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91" name="文本框 34"/>
          <p:cNvSpPr txBox="1">
            <a:spLocks noChangeArrowheads="1"/>
          </p:cNvSpPr>
          <p:nvPr/>
        </p:nvSpPr>
        <p:spPr bwMode="auto">
          <a:xfrm rot="8340000">
            <a:off x="5446493" y="37825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92" name="文本框 36"/>
          <p:cNvSpPr txBox="1">
            <a:spLocks noChangeArrowheads="1"/>
          </p:cNvSpPr>
          <p:nvPr/>
        </p:nvSpPr>
        <p:spPr bwMode="auto">
          <a:xfrm rot="2810103">
            <a:off x="5338543" y="23421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93" name="文本框 37"/>
          <p:cNvSpPr txBox="1">
            <a:spLocks noChangeArrowheads="1"/>
          </p:cNvSpPr>
          <p:nvPr/>
        </p:nvSpPr>
        <p:spPr bwMode="auto">
          <a:xfrm rot="4010103">
            <a:off x="5338543" y="30660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94" name="文本框 45"/>
          <p:cNvSpPr txBox="1">
            <a:spLocks noChangeArrowheads="1"/>
          </p:cNvSpPr>
          <p:nvPr/>
        </p:nvSpPr>
        <p:spPr bwMode="auto">
          <a:xfrm rot="2810103">
            <a:off x="5898930" y="23717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95" name="文本框 46"/>
          <p:cNvSpPr txBox="1">
            <a:spLocks noChangeArrowheads="1"/>
          </p:cNvSpPr>
          <p:nvPr/>
        </p:nvSpPr>
        <p:spPr bwMode="auto">
          <a:xfrm rot="2810103">
            <a:off x="6268819" y="26575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96" name="文本框 47"/>
          <p:cNvSpPr txBox="1">
            <a:spLocks noChangeArrowheads="1"/>
          </p:cNvSpPr>
          <p:nvPr/>
        </p:nvSpPr>
        <p:spPr bwMode="auto">
          <a:xfrm rot="4010103">
            <a:off x="6268819" y="33814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97" name="文本框 49"/>
          <p:cNvSpPr txBox="1">
            <a:spLocks noChangeArrowheads="1"/>
          </p:cNvSpPr>
          <p:nvPr/>
        </p:nvSpPr>
        <p:spPr bwMode="auto">
          <a:xfrm rot="20439237">
            <a:off x="7749161" y="34205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98" name="文本框 50"/>
          <p:cNvSpPr txBox="1">
            <a:spLocks noChangeArrowheads="1"/>
          </p:cNvSpPr>
          <p:nvPr/>
        </p:nvSpPr>
        <p:spPr bwMode="auto">
          <a:xfrm rot="4020000">
            <a:off x="6743480" y="35359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599" name="文本框 51"/>
          <p:cNvSpPr txBox="1">
            <a:spLocks noChangeArrowheads="1"/>
          </p:cNvSpPr>
          <p:nvPr/>
        </p:nvSpPr>
        <p:spPr bwMode="auto">
          <a:xfrm rot="20439237">
            <a:off x="7123686" y="43201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00" name="文本框 32"/>
          <p:cNvSpPr txBox="1">
            <a:spLocks noChangeArrowheads="1"/>
          </p:cNvSpPr>
          <p:nvPr/>
        </p:nvSpPr>
        <p:spPr bwMode="auto">
          <a:xfrm rot="5400000">
            <a:off x="2666781" y="43339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01" name="文本框 34"/>
          <p:cNvSpPr txBox="1">
            <a:spLocks noChangeArrowheads="1"/>
          </p:cNvSpPr>
          <p:nvPr/>
        </p:nvSpPr>
        <p:spPr bwMode="auto">
          <a:xfrm rot="8340000">
            <a:off x="3403381" y="47646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02" name="文本框 36"/>
          <p:cNvSpPr txBox="1">
            <a:spLocks noChangeArrowheads="1"/>
          </p:cNvSpPr>
          <p:nvPr/>
        </p:nvSpPr>
        <p:spPr bwMode="auto">
          <a:xfrm rot="2810103">
            <a:off x="3387505" y="367138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03" name="文本框 37"/>
          <p:cNvSpPr txBox="1">
            <a:spLocks noChangeArrowheads="1"/>
          </p:cNvSpPr>
          <p:nvPr/>
        </p:nvSpPr>
        <p:spPr bwMode="auto">
          <a:xfrm rot="5220000">
            <a:off x="3822480" y="40481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04" name="文本框 45"/>
          <p:cNvSpPr txBox="1">
            <a:spLocks noChangeArrowheads="1"/>
          </p:cNvSpPr>
          <p:nvPr/>
        </p:nvSpPr>
        <p:spPr bwMode="auto">
          <a:xfrm rot="2810103">
            <a:off x="4335244" y="369043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05" name="文本框 46"/>
          <p:cNvSpPr txBox="1">
            <a:spLocks noChangeArrowheads="1"/>
          </p:cNvSpPr>
          <p:nvPr/>
        </p:nvSpPr>
        <p:spPr bwMode="auto">
          <a:xfrm rot="4020000">
            <a:off x="2225455" y="26469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06" name="文本框 47"/>
          <p:cNvSpPr txBox="1">
            <a:spLocks noChangeArrowheads="1"/>
          </p:cNvSpPr>
          <p:nvPr/>
        </p:nvSpPr>
        <p:spPr bwMode="auto">
          <a:xfrm rot="5220000">
            <a:off x="2227043" y="38915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07" name="文本框 49"/>
          <p:cNvSpPr txBox="1">
            <a:spLocks noChangeArrowheads="1"/>
          </p:cNvSpPr>
          <p:nvPr/>
        </p:nvSpPr>
        <p:spPr bwMode="auto">
          <a:xfrm rot="4020000">
            <a:off x="3989169" y="50154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08" name="文本框 50"/>
          <p:cNvSpPr txBox="1">
            <a:spLocks noChangeArrowheads="1"/>
          </p:cNvSpPr>
          <p:nvPr/>
        </p:nvSpPr>
        <p:spPr bwMode="auto">
          <a:xfrm rot="4020000">
            <a:off x="5227418" y="45180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09" name="文本框 51"/>
          <p:cNvSpPr txBox="1">
            <a:spLocks noChangeArrowheads="1"/>
          </p:cNvSpPr>
          <p:nvPr/>
        </p:nvSpPr>
        <p:spPr bwMode="auto">
          <a:xfrm rot="4020000">
            <a:off x="5597306" y="48038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10" name="文本框 32"/>
          <p:cNvSpPr txBox="1">
            <a:spLocks noChangeArrowheads="1"/>
          </p:cNvSpPr>
          <p:nvPr/>
        </p:nvSpPr>
        <p:spPr bwMode="auto">
          <a:xfrm rot="20719261">
            <a:off x="2038925" y="33803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11" name="文本框 34"/>
          <p:cNvSpPr txBox="1">
            <a:spLocks noChangeArrowheads="1"/>
          </p:cNvSpPr>
          <p:nvPr/>
        </p:nvSpPr>
        <p:spPr bwMode="auto">
          <a:xfrm rot="8340000">
            <a:off x="2776318" y="34840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12" name="文本框 36"/>
          <p:cNvSpPr txBox="1">
            <a:spLocks noChangeArrowheads="1"/>
          </p:cNvSpPr>
          <p:nvPr/>
        </p:nvSpPr>
        <p:spPr bwMode="auto">
          <a:xfrm rot="4020000">
            <a:off x="3195419" y="20436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13" name="文本框 37"/>
          <p:cNvSpPr txBox="1">
            <a:spLocks noChangeArrowheads="1"/>
          </p:cNvSpPr>
          <p:nvPr/>
        </p:nvSpPr>
        <p:spPr bwMode="auto">
          <a:xfrm rot="5220000">
            <a:off x="3195419" y="27675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14" name="文本框 45"/>
          <p:cNvSpPr txBox="1">
            <a:spLocks noChangeArrowheads="1"/>
          </p:cNvSpPr>
          <p:nvPr/>
        </p:nvSpPr>
        <p:spPr bwMode="auto">
          <a:xfrm rot="2810103">
            <a:off x="3755805" y="20733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15" name="文本框 46"/>
          <p:cNvSpPr txBox="1">
            <a:spLocks noChangeArrowheads="1"/>
          </p:cNvSpPr>
          <p:nvPr/>
        </p:nvSpPr>
        <p:spPr bwMode="auto">
          <a:xfrm rot="2810103">
            <a:off x="4125693" y="23590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16" name="文本框 47"/>
          <p:cNvSpPr txBox="1">
            <a:spLocks noChangeArrowheads="1"/>
          </p:cNvSpPr>
          <p:nvPr/>
        </p:nvSpPr>
        <p:spPr bwMode="auto">
          <a:xfrm rot="4010103">
            <a:off x="3854230" y="311258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17" name="文本框 49"/>
          <p:cNvSpPr txBox="1">
            <a:spLocks noChangeArrowheads="1"/>
          </p:cNvSpPr>
          <p:nvPr/>
        </p:nvSpPr>
        <p:spPr bwMode="auto">
          <a:xfrm rot="2810103">
            <a:off x="4713069" y="26575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18" name="文本框 50"/>
          <p:cNvSpPr txBox="1">
            <a:spLocks noChangeArrowheads="1"/>
          </p:cNvSpPr>
          <p:nvPr/>
        </p:nvSpPr>
        <p:spPr bwMode="auto">
          <a:xfrm rot="2810103">
            <a:off x="4600356" y="32374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19" name="文本框 51"/>
          <p:cNvSpPr txBox="1">
            <a:spLocks noChangeArrowheads="1"/>
          </p:cNvSpPr>
          <p:nvPr/>
        </p:nvSpPr>
        <p:spPr bwMode="auto">
          <a:xfrm rot="2810103">
            <a:off x="4970243" y="35232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20" name="文本框 32"/>
          <p:cNvSpPr txBox="1">
            <a:spLocks noChangeArrowheads="1"/>
          </p:cNvSpPr>
          <p:nvPr/>
        </p:nvSpPr>
        <p:spPr bwMode="auto">
          <a:xfrm rot="5400000">
            <a:off x="6276756" y="49392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21" name="文本框 34"/>
          <p:cNvSpPr txBox="1">
            <a:spLocks noChangeArrowheads="1"/>
          </p:cNvSpPr>
          <p:nvPr/>
        </p:nvSpPr>
        <p:spPr bwMode="auto">
          <a:xfrm rot="3159237">
            <a:off x="7341969" y="53700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22" name="文本框 36"/>
          <p:cNvSpPr txBox="1">
            <a:spLocks noChangeArrowheads="1"/>
          </p:cNvSpPr>
          <p:nvPr/>
        </p:nvSpPr>
        <p:spPr bwMode="auto">
          <a:xfrm rot="20439237">
            <a:off x="7761861" y="39285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23" name="文本框 37"/>
          <p:cNvSpPr txBox="1">
            <a:spLocks noChangeArrowheads="1"/>
          </p:cNvSpPr>
          <p:nvPr/>
        </p:nvSpPr>
        <p:spPr bwMode="auto">
          <a:xfrm rot="39237">
            <a:off x="7761861" y="46524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24" name="文本框 45"/>
          <p:cNvSpPr txBox="1">
            <a:spLocks noChangeArrowheads="1"/>
          </p:cNvSpPr>
          <p:nvPr/>
        </p:nvSpPr>
        <p:spPr bwMode="auto">
          <a:xfrm rot="20439237">
            <a:off x="8322250" y="39581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25" name="文本框 46"/>
          <p:cNvSpPr txBox="1">
            <a:spLocks noChangeArrowheads="1"/>
          </p:cNvSpPr>
          <p:nvPr/>
        </p:nvSpPr>
        <p:spPr bwMode="auto">
          <a:xfrm rot="20439237">
            <a:off x="8692136" y="42439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26" name="文本框 47"/>
          <p:cNvSpPr txBox="1">
            <a:spLocks noChangeArrowheads="1"/>
          </p:cNvSpPr>
          <p:nvPr/>
        </p:nvSpPr>
        <p:spPr bwMode="auto">
          <a:xfrm rot="39237">
            <a:off x="8379400" y="50017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27" name="文本框 49"/>
          <p:cNvSpPr txBox="1">
            <a:spLocks noChangeArrowheads="1"/>
          </p:cNvSpPr>
          <p:nvPr/>
        </p:nvSpPr>
        <p:spPr bwMode="auto">
          <a:xfrm rot="20439237">
            <a:off x="9212836" y="46312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28" name="文本框 50"/>
          <p:cNvSpPr txBox="1">
            <a:spLocks noChangeArrowheads="1"/>
          </p:cNvSpPr>
          <p:nvPr/>
        </p:nvSpPr>
        <p:spPr bwMode="auto">
          <a:xfrm rot="20439237">
            <a:off x="9166800" y="51223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2629" name="文本框 51"/>
          <p:cNvSpPr txBox="1">
            <a:spLocks noChangeArrowheads="1"/>
          </p:cNvSpPr>
          <p:nvPr/>
        </p:nvSpPr>
        <p:spPr bwMode="auto">
          <a:xfrm rot="20439237">
            <a:off x="8304786" y="15557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 name="矩形 1">
            <a:extLst>
              <a:ext uri="{FF2B5EF4-FFF2-40B4-BE49-F238E27FC236}"/>
            </a:extLst>
          </p:cNvPr>
          <p:cNvSpPr/>
          <p:nvPr/>
        </p:nvSpPr>
        <p:spPr>
          <a:xfrm>
            <a:off x="2279652" y="1128185"/>
            <a:ext cx="7777163" cy="3453253"/>
          </a:xfrm>
          <a:prstGeom prst="rect">
            <a:avLst/>
          </a:prstGeom>
        </p:spPr>
        <p:txBody>
          <a:bodyPr>
            <a:spAutoFit/>
          </a:bodyPr>
          <a:lstStyle/>
          <a:p>
            <a:pPr>
              <a:lnSpc>
                <a:spcPct val="130000"/>
              </a:lnSpc>
              <a:defRPr/>
            </a:pPr>
            <a:r>
              <a:rPr lang="zh-CN" altLang="en-US" sz="2800" b="1" dirty="0">
                <a:latin typeface="+mn-ea"/>
                <a:ea typeface="+mn-ea"/>
              </a:rPr>
              <a:t>    面对美国记者的肆意嘲讽，周总理是如何风趣沉着地作出应对呢？</a:t>
            </a:r>
          </a:p>
          <a:p>
            <a:pPr>
              <a:lnSpc>
                <a:spcPct val="130000"/>
              </a:lnSpc>
              <a:defRPr/>
            </a:pPr>
            <a:r>
              <a:rPr lang="en-US" altLang="zh-CN" sz="2800" b="1" dirty="0">
                <a:latin typeface="+mn-ea"/>
                <a:ea typeface="+mn-ea"/>
              </a:rPr>
              <a:t>____________________________________________________________________________________</a:t>
            </a:r>
            <a:r>
              <a:rPr lang="en-US" altLang="zh-CN" sz="2800" b="1" dirty="0">
                <a:latin typeface="+mn-ea"/>
              </a:rPr>
              <a:t>____________________________________________________________________________________</a:t>
            </a:r>
            <a:endParaRPr lang="zh-CN" altLang="en-US" sz="2800" b="1" dirty="0">
              <a:latin typeface="+mn-ea"/>
            </a:endParaRPr>
          </a:p>
        </p:txBody>
      </p:sp>
      <p:sp>
        <p:nvSpPr>
          <p:cNvPr id="3" name="矩形 2"/>
          <p:cNvSpPr>
            <a:spLocks noChangeArrowheads="1"/>
          </p:cNvSpPr>
          <p:nvPr/>
        </p:nvSpPr>
        <p:spPr bwMode="auto">
          <a:xfrm>
            <a:off x="2316165" y="2525185"/>
            <a:ext cx="7704137" cy="2332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pPr>
            <a:r>
              <a:rPr lang="zh-CN" altLang="en-US" sz="2800" b="1" dirty="0">
                <a:solidFill>
                  <a:srgbClr val="FF0000"/>
                </a:solidFill>
                <a:latin typeface="楷体" pitchFamily="49" charset="-122"/>
                <a:ea typeface="楷体" pitchFamily="49" charset="-122"/>
              </a:rPr>
              <a:t>    谈起这支钢笔，说来话长。这是一位朝鲜朋友的抗美战利品，作为礼物赠送给我的。我无功受禄，就拒收。朝鲜朋友说，留下做个纪念吧。我觉得有意义，就留下了这支贵国的钢笔。</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矩形 3"/>
          <p:cNvSpPr>
            <a:spLocks noChangeArrowheads="1"/>
          </p:cNvSpPr>
          <p:nvPr/>
        </p:nvSpPr>
        <p:spPr bwMode="auto">
          <a:xfrm>
            <a:off x="2063750" y="933452"/>
            <a:ext cx="8115300" cy="1772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pPr>
            <a:r>
              <a:rPr lang="zh-CN" altLang="en-US" sz="2800" b="1">
                <a:latin typeface="黑体" pitchFamily="49" charset="-122"/>
                <a:ea typeface="黑体" pitchFamily="49" charset="-122"/>
              </a:rPr>
              <a:t>题三：机智幽默，是活跃气氛、化解矛盾、表达心意、聪明应对的好法子。阅读下面的情境，速为史臣纪晓岚出主意，免遭乾隆帝的赐死。</a:t>
            </a:r>
          </a:p>
        </p:txBody>
      </p:sp>
      <p:sp>
        <p:nvSpPr>
          <p:cNvPr id="23555" name="矩形 2"/>
          <p:cNvSpPr>
            <a:spLocks noChangeArrowheads="1"/>
          </p:cNvSpPr>
          <p:nvPr/>
        </p:nvSpPr>
        <p:spPr bwMode="auto">
          <a:xfrm>
            <a:off x="2027240" y="3236386"/>
            <a:ext cx="8135937" cy="230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eaLnBrk="1" hangingPunct="1">
              <a:lnSpc>
                <a:spcPct val="130000"/>
              </a:lnSpc>
            </a:pPr>
            <a:r>
              <a:rPr lang="zh-CN" altLang="en-US" sz="2800" b="1">
                <a:latin typeface="楷体" pitchFamily="49" charset="-122"/>
                <a:ea typeface="楷体" pitchFamily="49" charset="-122"/>
              </a:rPr>
              <a:t>    有一天，乾隆想作弄一下纪晓岚，问：“何畏忠孝？”</a:t>
            </a:r>
          </a:p>
          <a:p>
            <a:pPr eaLnBrk="1" hangingPunct="1">
              <a:lnSpc>
                <a:spcPct val="130000"/>
              </a:lnSpc>
            </a:pPr>
            <a:r>
              <a:rPr lang="zh-CN" altLang="en-US" sz="2800" b="1">
                <a:latin typeface="楷体" pitchFamily="49" charset="-122"/>
                <a:ea typeface="楷体" pitchFamily="49" charset="-122"/>
              </a:rPr>
              <a:t>    纪晓岚随口答：“君要臣死，臣不得不死；父要子亡，子不得不亡。谓之忠孝。”</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矩形 1"/>
          <p:cNvSpPr>
            <a:spLocks noChangeArrowheads="1"/>
          </p:cNvSpPr>
          <p:nvPr/>
        </p:nvSpPr>
        <p:spPr bwMode="auto">
          <a:xfrm>
            <a:off x="2027240" y="999068"/>
            <a:ext cx="8135937" cy="3990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eaLnBrk="1" hangingPunct="1">
              <a:lnSpc>
                <a:spcPct val="130000"/>
              </a:lnSpc>
            </a:pPr>
            <a:r>
              <a:rPr lang="zh-CN" altLang="en-US" sz="2800" b="1" dirty="0">
                <a:latin typeface="楷体" pitchFamily="49" charset="-122"/>
                <a:ea typeface="楷体" pitchFamily="49" charset="-122"/>
              </a:rPr>
              <a:t>    乾隆接着说：“那我现在就要你去死。”</a:t>
            </a:r>
          </a:p>
          <a:p>
            <a:pPr eaLnBrk="1" hangingPunct="1">
              <a:lnSpc>
                <a:spcPct val="130000"/>
              </a:lnSpc>
            </a:pPr>
            <a:r>
              <a:rPr lang="zh-CN" altLang="en-US" sz="2800" b="1" dirty="0">
                <a:latin typeface="楷体" pitchFamily="49" charset="-122"/>
                <a:ea typeface="楷体" pitchFamily="49" charset="-122"/>
              </a:rPr>
              <a:t>    纪晓岚一听，知道自己上了乾隆的当，就赶紧跑出去“寻死”。</a:t>
            </a:r>
          </a:p>
          <a:p>
            <a:pPr eaLnBrk="1" hangingPunct="1">
              <a:lnSpc>
                <a:spcPct val="130000"/>
              </a:lnSpc>
            </a:pPr>
            <a:r>
              <a:rPr lang="zh-CN" altLang="en-US" sz="2800" b="1" dirty="0">
                <a:latin typeface="楷体" pitchFamily="49" charset="-122"/>
                <a:ea typeface="楷体" pitchFamily="49" charset="-122"/>
              </a:rPr>
              <a:t>    过了很久，纪晓岚满头大汗跑了回来。</a:t>
            </a:r>
          </a:p>
          <a:p>
            <a:pPr eaLnBrk="1" hangingPunct="1">
              <a:lnSpc>
                <a:spcPct val="130000"/>
              </a:lnSpc>
            </a:pPr>
            <a:r>
              <a:rPr lang="zh-CN" altLang="en-US" sz="2800" b="1" dirty="0">
                <a:latin typeface="楷体" pitchFamily="49" charset="-122"/>
                <a:ea typeface="楷体" pitchFamily="49" charset="-122"/>
              </a:rPr>
              <a:t>    乾隆问：“你为什么不去死？”</a:t>
            </a:r>
          </a:p>
          <a:p>
            <a:pPr eaLnBrk="1" hangingPunct="1">
              <a:lnSpc>
                <a:spcPct val="130000"/>
              </a:lnSpc>
            </a:pPr>
            <a:r>
              <a:rPr lang="zh-CN" altLang="en-US" sz="2800" b="1" dirty="0">
                <a:latin typeface="楷体" pitchFamily="49" charset="-122"/>
                <a:ea typeface="楷体" pitchFamily="49" charset="-122"/>
              </a:rPr>
              <a:t>    聪明的纪晓岚是如何回答乾隆的问话，从而逃脱一死的呢？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extLst>
          </p:cNvPr>
          <p:cNvSpPr/>
          <p:nvPr/>
        </p:nvSpPr>
        <p:spPr>
          <a:xfrm>
            <a:off x="2138363" y="1394884"/>
            <a:ext cx="7777162" cy="2893100"/>
          </a:xfrm>
          <a:prstGeom prst="rect">
            <a:avLst/>
          </a:prstGeom>
        </p:spPr>
        <p:txBody>
          <a:bodyPr>
            <a:spAutoFit/>
          </a:bodyPr>
          <a:lstStyle/>
          <a:p>
            <a:pPr>
              <a:lnSpc>
                <a:spcPct val="130000"/>
              </a:lnSpc>
              <a:defRPr/>
            </a:pPr>
            <a:r>
              <a:rPr lang="en-US" altLang="zh-CN" sz="2800" b="1" dirty="0">
                <a:latin typeface="+mn-ea"/>
                <a:ea typeface="+mn-ea"/>
              </a:rPr>
              <a:t>____________________________________________________________________________________</a:t>
            </a:r>
            <a:r>
              <a:rPr lang="en-US" altLang="zh-CN" sz="2800" b="1" dirty="0">
                <a:latin typeface="+mn-ea"/>
              </a:rPr>
              <a:t>______________________________________________________________________________________________________________________________</a:t>
            </a:r>
            <a:endParaRPr lang="zh-CN" altLang="en-US" sz="2800" b="1" dirty="0">
              <a:latin typeface="+mn-ea"/>
              <a:ea typeface="+mn-ea"/>
            </a:endParaRPr>
          </a:p>
        </p:txBody>
      </p:sp>
      <p:sp>
        <p:nvSpPr>
          <p:cNvPr id="3" name="矩形 2"/>
          <p:cNvSpPr>
            <a:spLocks noChangeArrowheads="1"/>
          </p:cNvSpPr>
          <p:nvPr/>
        </p:nvSpPr>
        <p:spPr bwMode="auto">
          <a:xfrm>
            <a:off x="2135190" y="1348318"/>
            <a:ext cx="7705725"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pPr>
            <a:r>
              <a:rPr lang="zh-CN" altLang="en-US" sz="2800" b="1">
                <a:solidFill>
                  <a:srgbClr val="FF0000"/>
                </a:solidFill>
                <a:latin typeface="楷体" pitchFamily="49" charset="-122"/>
                <a:ea typeface="楷体" pitchFamily="49" charset="-122"/>
              </a:rPr>
              <a:t>    我跑到了江边，刚想跳江自尽。这时，屈原过来了。他说我如果就这样死了是对不起皇上的。当年屈原投江自尽是因为当时的皇上是一位昏君，而当今的乾隆是一位难得的开明圣君，我这么一死会给皇上带来骂名的。所以，我就回来了。</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eaLnBrk="1" fontAlgn="auto" hangingPunct="1">
              <a:spcBef>
                <a:spcPts val="0"/>
              </a:spcBef>
              <a:spcAft>
                <a:spcPts val="0"/>
              </a:spcAft>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eaLnBrk="1" fontAlgn="auto" hangingPunct="1">
              <a:spcBef>
                <a:spcPts val="0"/>
              </a:spcBef>
              <a:spcAft>
                <a:spcPts val="0"/>
              </a:spcAft>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062054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2006600" y="2097618"/>
            <a:ext cx="8135938" cy="1772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spcBef>
                <a:spcPts val="600"/>
              </a:spcBef>
            </a:pPr>
            <a:r>
              <a:rPr lang="en-US" altLang="zh-CN" sz="2800" b="1" dirty="0">
                <a:latin typeface="楷体" pitchFamily="49" charset="-122"/>
                <a:ea typeface="楷体" pitchFamily="49" charset="-122"/>
              </a:rPr>
              <a:t>3.</a:t>
            </a:r>
            <a:r>
              <a:rPr lang="zh-CN" altLang="en-US" sz="2800" b="1" dirty="0">
                <a:latin typeface="楷体" pitchFamily="49" charset="-122"/>
                <a:ea typeface="楷体" pitchFamily="49" charset="-122"/>
              </a:rPr>
              <a:t>在发展语言的同时，使参与者受到自我保护的意识教育，初步学会基本的自我保护、互动交流的方法，懂得礼貌待人、有序应对。</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矩形 14"/>
          <p:cNvSpPr>
            <a:spLocks noChangeArrowheads="1"/>
          </p:cNvSpPr>
          <p:nvPr/>
        </p:nvSpPr>
        <p:spPr bwMode="auto">
          <a:xfrm>
            <a:off x="2027240" y="1513419"/>
            <a:ext cx="8135937" cy="3453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spcBef>
                <a:spcPts val="1200"/>
              </a:spcBef>
            </a:pPr>
            <a:r>
              <a:rPr lang="zh-CN" altLang="en-US" sz="2800" b="1" dirty="0">
                <a:latin typeface="楷体" pitchFamily="49" charset="-122"/>
                <a:ea typeface="楷体" pitchFamily="49" charset="-122"/>
              </a:rPr>
              <a:t>    </a:t>
            </a:r>
            <a:r>
              <a:rPr lang="zh-CN" altLang="en-US" sz="2800" b="1" dirty="0">
                <a:solidFill>
                  <a:srgbClr val="0000FF"/>
                </a:solidFill>
                <a:latin typeface="楷体" pitchFamily="49" charset="-122"/>
                <a:ea typeface="楷体" pitchFamily="49" charset="-122"/>
              </a:rPr>
              <a:t>在日常交往中，当有人向我们提问、建议或者质疑，采取恰当的方式做出回应，就是应对。</a:t>
            </a:r>
            <a:r>
              <a:rPr lang="zh-CN" altLang="en-US" sz="2800" b="1" dirty="0">
                <a:latin typeface="楷体" pitchFamily="49" charset="-122"/>
                <a:ea typeface="楷体" pitchFamily="49" charset="-122"/>
              </a:rPr>
              <a:t>广义的应对包括所有的聊天、问答、讨论等，这里则主要指面对别人的调侃、质疑、诘问、刁难时随机应变的话语能力。那么，怎样才能做到随机应变、巧妙应对呢？</a:t>
            </a:r>
            <a:endParaRPr lang="en-US" altLang="zh-CN" sz="2800" b="1" dirty="0">
              <a:latin typeface="楷体" pitchFamily="49" charset="-122"/>
              <a:ea typeface="楷体" pitchFamily="49" charset="-122"/>
            </a:endParaRPr>
          </a:p>
        </p:txBody>
      </p:sp>
      <p:grpSp>
        <p:nvGrpSpPr>
          <p:cNvPr id="5123" name="组合 1"/>
          <p:cNvGrpSpPr>
            <a:grpSpLocks/>
          </p:cNvGrpSpPr>
          <p:nvPr/>
        </p:nvGrpSpPr>
        <p:grpSpPr bwMode="auto">
          <a:xfrm>
            <a:off x="1846265" y="452967"/>
            <a:ext cx="2251075" cy="766234"/>
            <a:chOff x="249022" y="267494"/>
            <a:chExt cx="2251539" cy="575241"/>
          </a:xfrm>
        </p:grpSpPr>
        <p:sp>
          <p:nvSpPr>
            <p:cNvPr id="5124" name="文本框 13"/>
            <p:cNvSpPr txBox="1">
              <a:spLocks noChangeArrowheads="1"/>
            </p:cNvSpPr>
            <p:nvPr/>
          </p:nvSpPr>
          <p:spPr bwMode="auto">
            <a:xfrm>
              <a:off x="249022" y="267494"/>
              <a:ext cx="1873714" cy="43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3200" b="1" dirty="0">
                  <a:solidFill>
                    <a:srgbClr val="00B050"/>
                  </a:solidFill>
                  <a:latin typeface="黑体" pitchFamily="49" charset="-122"/>
                  <a:ea typeface="黑体" pitchFamily="49" charset="-122"/>
                </a:rPr>
                <a:t>重点解读</a:t>
              </a:r>
            </a:p>
          </p:txBody>
        </p:sp>
        <p:cxnSp>
          <p:nvCxnSpPr>
            <p:cNvPr id="9" name="直接连接符 8">
              <a:extLst>
                <a:ext uri="{FF2B5EF4-FFF2-40B4-BE49-F238E27FC236}"/>
              </a:extLst>
            </p:cNvPr>
            <p:cNvCxnSpPr/>
            <p:nvPr/>
          </p:nvCxnSpPr>
          <p:spPr>
            <a:xfrm>
              <a:off x="250609" y="842735"/>
              <a:ext cx="2016541" cy="0"/>
            </a:xfrm>
            <a:prstGeom prst="line">
              <a:avLst/>
            </a:prstGeom>
            <a:ln>
              <a:solidFill>
                <a:srgbClr val="00B050"/>
              </a:solidFill>
            </a:ln>
          </p:spPr>
          <p:style>
            <a:lnRef idx="2">
              <a:schemeClr val="accent3"/>
            </a:lnRef>
            <a:fillRef idx="0">
              <a:schemeClr val="accent3"/>
            </a:fillRef>
            <a:effectRef idx="1">
              <a:schemeClr val="accent3"/>
            </a:effectRef>
            <a:fontRef idx="minor">
              <a:schemeClr val="tx1"/>
            </a:fontRef>
          </p:style>
        </p:cxnSp>
        <p:grpSp>
          <p:nvGrpSpPr>
            <p:cNvPr id="5126" name="Group 4"/>
            <p:cNvGrpSpPr>
              <a:grpSpLocks noChangeAspect="1"/>
            </p:cNvGrpSpPr>
            <p:nvPr/>
          </p:nvGrpSpPr>
          <p:grpSpPr bwMode="auto">
            <a:xfrm>
              <a:off x="2051298" y="483394"/>
              <a:ext cx="449263" cy="292100"/>
              <a:chOff x="2432" y="1329"/>
              <a:chExt cx="657" cy="426"/>
            </a:xfrm>
          </p:grpSpPr>
          <p:sp>
            <p:nvSpPr>
              <p:cNvPr id="11" name="AutoShape 3">
                <a:extLst>
                  <a:ext uri="{FF2B5EF4-FFF2-40B4-BE49-F238E27FC236}"/>
                </a:extLst>
              </p:cNvPr>
              <p:cNvSpPr>
                <a:spLocks noChangeAspect="1" noChangeArrowheads="1" noTextEdit="1"/>
              </p:cNvSpPr>
              <p:nvPr/>
            </p:nvSpPr>
            <p:spPr bwMode="auto">
              <a:xfrm>
                <a:off x="2434" y="1329"/>
                <a:ext cx="652" cy="426"/>
              </a:xfrm>
              <a:prstGeom prst="rect">
                <a:avLst/>
              </a:prstGeom>
              <a:no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2" name="Freeform 5">
                <a:extLst>
                  <a:ext uri="{FF2B5EF4-FFF2-40B4-BE49-F238E27FC236}"/>
                </a:extLst>
              </p:cNvPr>
              <p:cNvSpPr>
                <a:spLocks/>
              </p:cNvSpPr>
              <p:nvPr/>
            </p:nvSpPr>
            <p:spPr bwMode="auto">
              <a:xfrm>
                <a:off x="2478" y="1329"/>
                <a:ext cx="611" cy="424"/>
              </a:xfrm>
              <a:custGeom>
                <a:avLst/>
                <a:gdLst>
                  <a:gd name="T0" fmla="*/ 315 w 351"/>
                  <a:gd name="T1" fmla="*/ 0 h 242"/>
                  <a:gd name="T2" fmla="*/ 292 w 351"/>
                  <a:gd name="T3" fmla="*/ 9 h 242"/>
                  <a:gd name="T4" fmla="*/ 291 w 351"/>
                  <a:gd name="T5" fmla="*/ 10 h 242"/>
                  <a:gd name="T6" fmla="*/ 309 w 351"/>
                  <a:gd name="T7" fmla="*/ 3 h 242"/>
                  <a:gd name="T8" fmla="*/ 310 w 351"/>
                  <a:gd name="T9" fmla="*/ 4 h 242"/>
                  <a:gd name="T10" fmla="*/ 317 w 351"/>
                  <a:gd name="T11" fmla="*/ 10 h 242"/>
                  <a:gd name="T12" fmla="*/ 325 w 351"/>
                  <a:gd name="T13" fmla="*/ 27 h 242"/>
                  <a:gd name="T14" fmla="*/ 336 w 351"/>
                  <a:gd name="T15" fmla="*/ 59 h 242"/>
                  <a:gd name="T16" fmla="*/ 268 w 351"/>
                  <a:gd name="T17" fmla="*/ 95 h 242"/>
                  <a:gd name="T18" fmla="*/ 267 w 351"/>
                  <a:gd name="T19" fmla="*/ 95 h 242"/>
                  <a:gd name="T20" fmla="*/ 267 w 351"/>
                  <a:gd name="T21" fmla="*/ 95 h 242"/>
                  <a:gd name="T22" fmla="*/ 24 w 351"/>
                  <a:gd name="T23" fmla="*/ 219 h 242"/>
                  <a:gd name="T24" fmla="*/ 2 w 351"/>
                  <a:gd name="T25" fmla="*/ 229 h 242"/>
                  <a:gd name="T26" fmla="*/ 0 w 351"/>
                  <a:gd name="T27" fmla="*/ 229 h 242"/>
                  <a:gd name="T28" fmla="*/ 6 w 351"/>
                  <a:gd name="T29" fmla="*/ 240 h 242"/>
                  <a:gd name="T30" fmla="*/ 12 w 351"/>
                  <a:gd name="T31" fmla="*/ 242 h 242"/>
                  <a:gd name="T32" fmla="*/ 34 w 351"/>
                  <a:gd name="T33" fmla="*/ 232 h 242"/>
                  <a:gd name="T34" fmla="*/ 350 w 351"/>
                  <a:gd name="T35" fmla="*/ 68 h 242"/>
                  <a:gd name="T36" fmla="*/ 335 w 351"/>
                  <a:gd name="T37" fmla="*/ 29 h 242"/>
                  <a:gd name="T38" fmla="*/ 324 w 351"/>
                  <a:gd name="T39" fmla="*/ 8 h 242"/>
                  <a:gd name="T40" fmla="*/ 317 w 351"/>
                  <a:gd name="T41" fmla="*/ 1 h 242"/>
                  <a:gd name="T42" fmla="*/ 315 w 351"/>
                  <a:gd name="T43"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1" h="242">
                    <a:moveTo>
                      <a:pt x="315" y="0"/>
                    </a:moveTo>
                    <a:cubicBezTo>
                      <a:pt x="311" y="0"/>
                      <a:pt x="299" y="6"/>
                      <a:pt x="292" y="9"/>
                    </a:cubicBezTo>
                    <a:cubicBezTo>
                      <a:pt x="292" y="9"/>
                      <a:pt x="292" y="9"/>
                      <a:pt x="291" y="10"/>
                    </a:cubicBezTo>
                    <a:cubicBezTo>
                      <a:pt x="298" y="7"/>
                      <a:pt x="306" y="3"/>
                      <a:pt x="309" y="3"/>
                    </a:cubicBezTo>
                    <a:cubicBezTo>
                      <a:pt x="309" y="3"/>
                      <a:pt x="310" y="3"/>
                      <a:pt x="310" y="4"/>
                    </a:cubicBezTo>
                    <a:cubicBezTo>
                      <a:pt x="312" y="6"/>
                      <a:pt x="317" y="10"/>
                      <a:pt x="317" y="10"/>
                    </a:cubicBezTo>
                    <a:cubicBezTo>
                      <a:pt x="317" y="10"/>
                      <a:pt x="321" y="15"/>
                      <a:pt x="325" y="27"/>
                    </a:cubicBezTo>
                    <a:cubicBezTo>
                      <a:pt x="330" y="39"/>
                      <a:pt x="338" y="56"/>
                      <a:pt x="336" y="59"/>
                    </a:cubicBezTo>
                    <a:cubicBezTo>
                      <a:pt x="336" y="60"/>
                      <a:pt x="308" y="75"/>
                      <a:pt x="268" y="95"/>
                    </a:cubicBezTo>
                    <a:cubicBezTo>
                      <a:pt x="268" y="95"/>
                      <a:pt x="268" y="95"/>
                      <a:pt x="267" y="95"/>
                    </a:cubicBezTo>
                    <a:cubicBezTo>
                      <a:pt x="267" y="95"/>
                      <a:pt x="267" y="95"/>
                      <a:pt x="267" y="95"/>
                    </a:cubicBezTo>
                    <a:cubicBezTo>
                      <a:pt x="179" y="140"/>
                      <a:pt x="38" y="211"/>
                      <a:pt x="24" y="219"/>
                    </a:cubicBezTo>
                    <a:cubicBezTo>
                      <a:pt x="11" y="227"/>
                      <a:pt x="5" y="229"/>
                      <a:pt x="2" y="229"/>
                    </a:cubicBezTo>
                    <a:cubicBezTo>
                      <a:pt x="1" y="229"/>
                      <a:pt x="0" y="229"/>
                      <a:pt x="0" y="229"/>
                    </a:cubicBezTo>
                    <a:cubicBezTo>
                      <a:pt x="3" y="235"/>
                      <a:pt x="5" y="239"/>
                      <a:pt x="6" y="240"/>
                    </a:cubicBezTo>
                    <a:cubicBezTo>
                      <a:pt x="8" y="241"/>
                      <a:pt x="9" y="242"/>
                      <a:pt x="12" y="242"/>
                    </a:cubicBezTo>
                    <a:cubicBezTo>
                      <a:pt x="16" y="242"/>
                      <a:pt x="22" y="240"/>
                      <a:pt x="34" y="232"/>
                    </a:cubicBezTo>
                    <a:cubicBezTo>
                      <a:pt x="54" y="220"/>
                      <a:pt x="348" y="72"/>
                      <a:pt x="350" y="68"/>
                    </a:cubicBezTo>
                    <a:cubicBezTo>
                      <a:pt x="351" y="65"/>
                      <a:pt x="341" y="44"/>
                      <a:pt x="335" y="29"/>
                    </a:cubicBezTo>
                    <a:cubicBezTo>
                      <a:pt x="329" y="15"/>
                      <a:pt x="324" y="8"/>
                      <a:pt x="324" y="8"/>
                    </a:cubicBezTo>
                    <a:cubicBezTo>
                      <a:pt x="324" y="8"/>
                      <a:pt x="319" y="3"/>
                      <a:pt x="317" y="1"/>
                    </a:cubicBezTo>
                    <a:cubicBezTo>
                      <a:pt x="316" y="0"/>
                      <a:pt x="316" y="0"/>
                      <a:pt x="315" y="0"/>
                    </a:cubicBezTo>
                  </a:path>
                </a:pathLst>
              </a:custGeom>
              <a:solidFill>
                <a:srgbClr val="66FFFF"/>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3" name="Freeform 6">
                <a:extLst>
                  <a:ext uri="{FF2B5EF4-FFF2-40B4-BE49-F238E27FC236}"/>
                </a:extLst>
              </p:cNvPr>
              <p:cNvSpPr>
                <a:spLocks/>
              </p:cNvSpPr>
              <p:nvPr/>
            </p:nvSpPr>
            <p:spPr bwMode="auto">
              <a:xfrm>
                <a:off x="2432" y="1334"/>
                <a:ext cx="634" cy="401"/>
              </a:xfrm>
              <a:custGeom>
                <a:avLst/>
                <a:gdLst>
                  <a:gd name="T0" fmla="*/ 3 w 364"/>
                  <a:gd name="T1" fmla="*/ 171 h 229"/>
                  <a:gd name="T2" fmla="*/ 3 w 364"/>
                  <a:gd name="T3" fmla="*/ 182 h 229"/>
                  <a:gd name="T4" fmla="*/ 23 w 364"/>
                  <a:gd name="T5" fmla="*/ 225 h 229"/>
                  <a:gd name="T6" fmla="*/ 50 w 364"/>
                  <a:gd name="T7" fmla="*/ 217 h 229"/>
                  <a:gd name="T8" fmla="*/ 362 w 364"/>
                  <a:gd name="T9" fmla="*/ 57 h 229"/>
                  <a:gd name="T10" fmla="*/ 351 w 364"/>
                  <a:gd name="T11" fmla="*/ 25 h 229"/>
                  <a:gd name="T12" fmla="*/ 343 w 364"/>
                  <a:gd name="T13" fmla="*/ 8 h 229"/>
                  <a:gd name="T14" fmla="*/ 336 w 364"/>
                  <a:gd name="T15" fmla="*/ 2 h 229"/>
                  <a:gd name="T16" fmla="*/ 312 w 364"/>
                  <a:gd name="T17" fmla="*/ 10 h 229"/>
                  <a:gd name="T18" fmla="*/ 10 w 364"/>
                  <a:gd name="T19" fmla="*/ 166 h 229"/>
                  <a:gd name="T20" fmla="*/ 3 w 364"/>
                  <a:gd name="T21" fmla="*/ 17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4" h="229">
                    <a:moveTo>
                      <a:pt x="3" y="171"/>
                    </a:moveTo>
                    <a:cubicBezTo>
                      <a:pt x="3" y="171"/>
                      <a:pt x="0" y="174"/>
                      <a:pt x="3" y="182"/>
                    </a:cubicBezTo>
                    <a:cubicBezTo>
                      <a:pt x="6" y="191"/>
                      <a:pt x="20" y="223"/>
                      <a:pt x="23" y="225"/>
                    </a:cubicBezTo>
                    <a:cubicBezTo>
                      <a:pt x="26" y="227"/>
                      <a:pt x="30" y="229"/>
                      <a:pt x="50" y="217"/>
                    </a:cubicBezTo>
                    <a:cubicBezTo>
                      <a:pt x="70" y="206"/>
                      <a:pt x="361" y="60"/>
                      <a:pt x="362" y="57"/>
                    </a:cubicBezTo>
                    <a:cubicBezTo>
                      <a:pt x="364" y="54"/>
                      <a:pt x="356" y="37"/>
                      <a:pt x="351" y="25"/>
                    </a:cubicBezTo>
                    <a:cubicBezTo>
                      <a:pt x="347" y="13"/>
                      <a:pt x="343" y="8"/>
                      <a:pt x="343" y="8"/>
                    </a:cubicBezTo>
                    <a:cubicBezTo>
                      <a:pt x="343" y="8"/>
                      <a:pt x="338" y="4"/>
                      <a:pt x="336" y="2"/>
                    </a:cubicBezTo>
                    <a:cubicBezTo>
                      <a:pt x="334" y="0"/>
                      <a:pt x="320" y="6"/>
                      <a:pt x="312" y="10"/>
                    </a:cubicBezTo>
                    <a:cubicBezTo>
                      <a:pt x="305" y="14"/>
                      <a:pt x="15" y="163"/>
                      <a:pt x="10" y="166"/>
                    </a:cubicBezTo>
                    <a:cubicBezTo>
                      <a:pt x="5" y="168"/>
                      <a:pt x="3" y="171"/>
                      <a:pt x="3" y="171"/>
                    </a:cubicBezTo>
                  </a:path>
                </a:pathLst>
              </a:custGeom>
              <a:ln>
                <a:solidFill>
                  <a:srgbClr val="00B050"/>
                </a:solidFill>
              </a:ln>
              <a:extLst/>
            </p:spPr>
            <p:style>
              <a:lnRef idx="2">
                <a:schemeClr val="accent3"/>
              </a:lnRef>
              <a:fillRef idx="0">
                <a:schemeClr val="accent3"/>
              </a:fillRef>
              <a:effectRef idx="1">
                <a:schemeClr val="accent3"/>
              </a:effectRef>
              <a:fontRef idx="minor">
                <a:schemeClr val="tx1"/>
              </a:fontRef>
            </p:style>
            <p:txBody>
              <a:bodyPr/>
              <a:lstStyle/>
              <a:p>
                <a:pPr eaLnBrk="1" fontAlgn="auto" hangingPunct="1">
                  <a:spcBef>
                    <a:spcPts val="0"/>
                  </a:spcBef>
                  <a:spcAft>
                    <a:spcPts val="0"/>
                  </a:spcAft>
                  <a:defRPr/>
                </a:pPr>
                <a:endParaRPr lang="zh-CN" altLang="en-US" sz="1350"/>
              </a:p>
            </p:txBody>
          </p:sp>
          <p:sp>
            <p:nvSpPr>
              <p:cNvPr id="14" name="Freeform 7">
                <a:extLst>
                  <a:ext uri="{FF2B5EF4-FFF2-40B4-BE49-F238E27FC236}"/>
                </a:extLst>
              </p:cNvPr>
              <p:cNvSpPr>
                <a:spLocks/>
              </p:cNvSpPr>
              <p:nvPr/>
            </p:nvSpPr>
            <p:spPr bwMode="auto">
              <a:xfrm>
                <a:off x="2432" y="1605"/>
                <a:ext cx="100" cy="127"/>
              </a:xfrm>
              <a:custGeom>
                <a:avLst/>
                <a:gdLst>
                  <a:gd name="T0" fmla="*/ 57 w 57"/>
                  <a:gd name="T1" fmla="*/ 59 h 73"/>
                  <a:gd name="T2" fmla="*/ 51 w 57"/>
                  <a:gd name="T3" fmla="*/ 50 h 73"/>
                  <a:gd name="T4" fmla="*/ 46 w 57"/>
                  <a:gd name="T5" fmla="*/ 41 h 73"/>
                  <a:gd name="T6" fmla="*/ 44 w 57"/>
                  <a:gd name="T7" fmla="*/ 34 h 73"/>
                  <a:gd name="T8" fmla="*/ 43 w 57"/>
                  <a:gd name="T9" fmla="*/ 22 h 73"/>
                  <a:gd name="T10" fmla="*/ 41 w 57"/>
                  <a:gd name="T11" fmla="*/ 12 h 73"/>
                  <a:gd name="T12" fmla="*/ 39 w 57"/>
                  <a:gd name="T13" fmla="*/ 0 h 73"/>
                  <a:gd name="T14" fmla="*/ 33 w 57"/>
                  <a:gd name="T15" fmla="*/ 0 h 73"/>
                  <a:gd name="T16" fmla="*/ 28 w 57"/>
                  <a:gd name="T17" fmla="*/ 1 h 73"/>
                  <a:gd name="T18" fmla="*/ 10 w 57"/>
                  <a:gd name="T19" fmla="*/ 11 h 73"/>
                  <a:gd name="T20" fmla="*/ 3 w 57"/>
                  <a:gd name="T21" fmla="*/ 16 h 73"/>
                  <a:gd name="T22" fmla="*/ 3 w 57"/>
                  <a:gd name="T23" fmla="*/ 27 h 73"/>
                  <a:gd name="T24" fmla="*/ 19 w 57"/>
                  <a:gd name="T25" fmla="*/ 63 h 73"/>
                  <a:gd name="T26" fmla="*/ 23 w 57"/>
                  <a:gd name="T27" fmla="*/ 70 h 73"/>
                  <a:gd name="T28" fmla="*/ 38 w 57"/>
                  <a:gd name="T29" fmla="*/ 69 h 73"/>
                  <a:gd name="T30" fmla="*/ 47 w 57"/>
                  <a:gd name="T31" fmla="*/ 64 h 73"/>
                  <a:gd name="T32" fmla="*/ 50 w 57"/>
                  <a:gd name="T33" fmla="*/ 62 h 73"/>
                  <a:gd name="T34" fmla="*/ 57 w 57"/>
                  <a:gd name="T35" fmla="*/ 5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73">
                    <a:moveTo>
                      <a:pt x="57" y="59"/>
                    </a:moveTo>
                    <a:cubicBezTo>
                      <a:pt x="55" y="55"/>
                      <a:pt x="51" y="50"/>
                      <a:pt x="51" y="50"/>
                    </a:cubicBezTo>
                    <a:cubicBezTo>
                      <a:pt x="51" y="50"/>
                      <a:pt x="48" y="44"/>
                      <a:pt x="46" y="41"/>
                    </a:cubicBezTo>
                    <a:cubicBezTo>
                      <a:pt x="45" y="39"/>
                      <a:pt x="44" y="34"/>
                      <a:pt x="44" y="34"/>
                    </a:cubicBezTo>
                    <a:cubicBezTo>
                      <a:pt x="44" y="34"/>
                      <a:pt x="43" y="26"/>
                      <a:pt x="43" y="22"/>
                    </a:cubicBezTo>
                    <a:cubicBezTo>
                      <a:pt x="42" y="19"/>
                      <a:pt x="41" y="14"/>
                      <a:pt x="41" y="12"/>
                    </a:cubicBezTo>
                    <a:cubicBezTo>
                      <a:pt x="40" y="10"/>
                      <a:pt x="40" y="4"/>
                      <a:pt x="39" y="0"/>
                    </a:cubicBezTo>
                    <a:cubicBezTo>
                      <a:pt x="36" y="0"/>
                      <a:pt x="33" y="0"/>
                      <a:pt x="33" y="0"/>
                    </a:cubicBezTo>
                    <a:cubicBezTo>
                      <a:pt x="33" y="0"/>
                      <a:pt x="31" y="0"/>
                      <a:pt x="28" y="1"/>
                    </a:cubicBezTo>
                    <a:cubicBezTo>
                      <a:pt x="17" y="7"/>
                      <a:pt x="11" y="10"/>
                      <a:pt x="10" y="11"/>
                    </a:cubicBezTo>
                    <a:cubicBezTo>
                      <a:pt x="5" y="13"/>
                      <a:pt x="3" y="16"/>
                      <a:pt x="3" y="16"/>
                    </a:cubicBezTo>
                    <a:cubicBezTo>
                      <a:pt x="3" y="16"/>
                      <a:pt x="0" y="19"/>
                      <a:pt x="3" y="27"/>
                    </a:cubicBezTo>
                    <a:cubicBezTo>
                      <a:pt x="5" y="33"/>
                      <a:pt x="13" y="52"/>
                      <a:pt x="19" y="63"/>
                    </a:cubicBezTo>
                    <a:cubicBezTo>
                      <a:pt x="20" y="67"/>
                      <a:pt x="22" y="69"/>
                      <a:pt x="23" y="70"/>
                    </a:cubicBezTo>
                    <a:cubicBezTo>
                      <a:pt x="25" y="72"/>
                      <a:pt x="28" y="73"/>
                      <a:pt x="38" y="69"/>
                    </a:cubicBezTo>
                    <a:cubicBezTo>
                      <a:pt x="41" y="67"/>
                      <a:pt x="44" y="66"/>
                      <a:pt x="47" y="64"/>
                    </a:cubicBezTo>
                    <a:cubicBezTo>
                      <a:pt x="48" y="63"/>
                      <a:pt x="49" y="63"/>
                      <a:pt x="50" y="62"/>
                    </a:cubicBezTo>
                    <a:cubicBezTo>
                      <a:pt x="51" y="62"/>
                      <a:pt x="54" y="60"/>
                      <a:pt x="57" y="59"/>
                    </a:cubicBezTo>
                    <a:close/>
                  </a:path>
                </a:pathLst>
              </a:custGeom>
              <a:solidFill>
                <a:srgbClr val="00B050"/>
              </a:solidFill>
              <a:ln>
                <a:solidFill>
                  <a:srgbClr val="00B050"/>
                </a:solidFill>
              </a:ln>
              <a:extLst/>
            </p:spPr>
            <p:style>
              <a:lnRef idx="2">
                <a:schemeClr val="accent3"/>
              </a:lnRef>
              <a:fillRef idx="1">
                <a:schemeClr val="lt1"/>
              </a:fillRef>
              <a:effectRef idx="0">
                <a:schemeClr val="accent3"/>
              </a:effectRef>
              <a:fontRef idx="minor">
                <a:schemeClr val="dk1"/>
              </a:fontRef>
            </p:style>
            <p:txBody>
              <a:bodyPr/>
              <a:lstStyle/>
              <a:p>
                <a:pPr eaLnBrk="1" fontAlgn="auto" hangingPunct="1">
                  <a:spcBef>
                    <a:spcPts val="0"/>
                  </a:spcBef>
                  <a:spcAft>
                    <a:spcPts val="0"/>
                  </a:spcAft>
                  <a:defRPr/>
                </a:pPr>
                <a:endParaRPr lang="zh-CN" altLang="en-US" sz="1350"/>
              </a:p>
            </p:txBody>
          </p:sp>
          <p:sp>
            <p:nvSpPr>
              <p:cNvPr id="15" name="Freeform 8">
                <a:extLst>
                  <a:ext uri="{FF2B5EF4-FFF2-40B4-BE49-F238E27FC236}"/>
                </a:extLst>
              </p:cNvPr>
              <p:cNvSpPr>
                <a:spLocks/>
              </p:cNvSpPr>
              <p:nvPr/>
            </p:nvSpPr>
            <p:spPr bwMode="auto">
              <a:xfrm>
                <a:off x="2954" y="1362"/>
                <a:ext cx="5" cy="0"/>
              </a:xfrm>
              <a:custGeom>
                <a:avLst/>
                <a:gdLst>
                  <a:gd name="T0" fmla="*/ 2 w 2"/>
                  <a:gd name="T1" fmla="*/ 0 h 1"/>
                  <a:gd name="T2" fmla="*/ 0 w 2"/>
                  <a:gd name="T3" fmla="*/ 1 h 1"/>
                  <a:gd name="T4" fmla="*/ 2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1" y="0"/>
                      <a:pt x="0" y="0"/>
                      <a:pt x="0" y="1"/>
                    </a:cubicBezTo>
                    <a:cubicBezTo>
                      <a:pt x="0" y="0"/>
                      <a:pt x="1" y="0"/>
                      <a:pt x="2" y="0"/>
                    </a:cubicBezTo>
                    <a:cubicBezTo>
                      <a:pt x="2" y="0"/>
                      <a:pt x="2" y="0"/>
                      <a:pt x="2" y="0"/>
                    </a:cubicBezTo>
                  </a:path>
                </a:pathLst>
              </a:custGeom>
              <a:solidFill>
                <a:srgbClr val="EEEBEA"/>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7" name="Freeform 9">
                <a:extLst>
                  <a:ext uri="{FF2B5EF4-FFF2-40B4-BE49-F238E27FC236}"/>
                </a:extLst>
              </p:cNvPr>
              <p:cNvSpPr>
                <a:spLocks/>
              </p:cNvSpPr>
              <p:nvPr/>
            </p:nvSpPr>
            <p:spPr bwMode="auto">
              <a:xfrm>
                <a:off x="2943" y="1496"/>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cubicBezTo>
                      <a:pt x="1" y="0"/>
                      <a:pt x="1" y="0"/>
                      <a:pt x="1" y="0"/>
                    </a:cubicBezTo>
                  </a:path>
                </a:pathLst>
              </a:custGeom>
              <a:solidFill>
                <a:srgbClr val="578C94"/>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sp>
            <p:nvSpPr>
              <p:cNvPr id="18" name="Freeform 10">
                <a:extLst>
                  <a:ext uri="{FF2B5EF4-FFF2-40B4-BE49-F238E27FC236}"/>
                </a:extLst>
              </p:cNvPr>
              <p:cNvSpPr>
                <a:spLocks noEditPoints="1"/>
              </p:cNvSpPr>
              <p:nvPr/>
            </p:nvSpPr>
            <p:spPr bwMode="auto">
              <a:xfrm>
                <a:off x="2511" y="1362"/>
                <a:ext cx="539" cy="322"/>
              </a:xfrm>
              <a:custGeom>
                <a:avLst/>
                <a:gdLst>
                  <a:gd name="T0" fmla="*/ 7 w 309"/>
                  <a:gd name="T1" fmla="*/ 184 h 184"/>
                  <a:gd name="T2" fmla="*/ 9 w 309"/>
                  <a:gd name="T3" fmla="*/ 184 h 184"/>
                  <a:gd name="T4" fmla="*/ 9 w 309"/>
                  <a:gd name="T5" fmla="*/ 178 h 184"/>
                  <a:gd name="T6" fmla="*/ 8 w 309"/>
                  <a:gd name="T7" fmla="*/ 180 h 184"/>
                  <a:gd name="T8" fmla="*/ 9 w 309"/>
                  <a:gd name="T9" fmla="*/ 178 h 184"/>
                  <a:gd name="T10" fmla="*/ 34 w 309"/>
                  <a:gd name="T11" fmla="*/ 174 h 184"/>
                  <a:gd name="T12" fmla="*/ 34 w 309"/>
                  <a:gd name="T13" fmla="*/ 179 h 184"/>
                  <a:gd name="T14" fmla="*/ 36 w 309"/>
                  <a:gd name="T15" fmla="*/ 176 h 184"/>
                  <a:gd name="T16" fmla="*/ 38 w 309"/>
                  <a:gd name="T17" fmla="*/ 176 h 184"/>
                  <a:gd name="T18" fmla="*/ 84 w 309"/>
                  <a:gd name="T19" fmla="*/ 144 h 184"/>
                  <a:gd name="T20" fmla="*/ 85 w 309"/>
                  <a:gd name="T21" fmla="*/ 145 h 184"/>
                  <a:gd name="T22" fmla="*/ 84 w 309"/>
                  <a:gd name="T23" fmla="*/ 144 h 184"/>
                  <a:gd name="T24" fmla="*/ 0 w 309"/>
                  <a:gd name="T25" fmla="*/ 135 h 184"/>
                  <a:gd name="T26" fmla="*/ 1 w 309"/>
                  <a:gd name="T27" fmla="*/ 135 h 184"/>
                  <a:gd name="T28" fmla="*/ 138 w 309"/>
                  <a:gd name="T29" fmla="*/ 123 h 184"/>
                  <a:gd name="T30" fmla="*/ 139 w 309"/>
                  <a:gd name="T31" fmla="*/ 123 h 184"/>
                  <a:gd name="T32" fmla="*/ 154 w 309"/>
                  <a:gd name="T33" fmla="*/ 115 h 184"/>
                  <a:gd name="T34" fmla="*/ 154 w 309"/>
                  <a:gd name="T35" fmla="*/ 116 h 184"/>
                  <a:gd name="T36" fmla="*/ 154 w 309"/>
                  <a:gd name="T37" fmla="*/ 115 h 184"/>
                  <a:gd name="T38" fmla="*/ 50 w 309"/>
                  <a:gd name="T39" fmla="*/ 113 h 184"/>
                  <a:gd name="T40" fmla="*/ 53 w 309"/>
                  <a:gd name="T41" fmla="*/ 115 h 184"/>
                  <a:gd name="T42" fmla="*/ 146 w 309"/>
                  <a:gd name="T43" fmla="*/ 113 h 184"/>
                  <a:gd name="T44" fmla="*/ 147 w 309"/>
                  <a:gd name="T45" fmla="*/ 114 h 184"/>
                  <a:gd name="T46" fmla="*/ 146 w 309"/>
                  <a:gd name="T47" fmla="*/ 113 h 184"/>
                  <a:gd name="T48" fmla="*/ 149 w 309"/>
                  <a:gd name="T49" fmla="*/ 111 h 184"/>
                  <a:gd name="T50" fmla="*/ 151 w 309"/>
                  <a:gd name="T51" fmla="*/ 111 h 184"/>
                  <a:gd name="T52" fmla="*/ 165 w 309"/>
                  <a:gd name="T53" fmla="*/ 109 h 184"/>
                  <a:gd name="T54" fmla="*/ 162 w 309"/>
                  <a:gd name="T55" fmla="*/ 113 h 184"/>
                  <a:gd name="T56" fmla="*/ 166 w 309"/>
                  <a:gd name="T57" fmla="*/ 111 h 184"/>
                  <a:gd name="T58" fmla="*/ 184 w 309"/>
                  <a:gd name="T59" fmla="*/ 107 h 184"/>
                  <a:gd name="T60" fmla="*/ 184 w 309"/>
                  <a:gd name="T61" fmla="*/ 109 h 184"/>
                  <a:gd name="T62" fmla="*/ 184 w 309"/>
                  <a:gd name="T63" fmla="*/ 107 h 184"/>
                  <a:gd name="T64" fmla="*/ 50 w 309"/>
                  <a:gd name="T65" fmla="*/ 109 h 184"/>
                  <a:gd name="T66" fmla="*/ 53 w 309"/>
                  <a:gd name="T67" fmla="*/ 111 h 184"/>
                  <a:gd name="T68" fmla="*/ 53 w 309"/>
                  <a:gd name="T69" fmla="*/ 107 h 184"/>
                  <a:gd name="T70" fmla="*/ 248 w 309"/>
                  <a:gd name="T71" fmla="*/ 77 h 184"/>
                  <a:gd name="T72" fmla="*/ 249 w 309"/>
                  <a:gd name="T73" fmla="*/ 77 h 184"/>
                  <a:gd name="T74" fmla="*/ 249 w 309"/>
                  <a:gd name="T75" fmla="*/ 75 h 184"/>
                  <a:gd name="T76" fmla="*/ 252 w 309"/>
                  <a:gd name="T77" fmla="*/ 67 h 184"/>
                  <a:gd name="T78" fmla="*/ 252 w 309"/>
                  <a:gd name="T79" fmla="*/ 70 h 184"/>
                  <a:gd name="T80" fmla="*/ 268 w 309"/>
                  <a:gd name="T81" fmla="*/ 64 h 184"/>
                  <a:gd name="T82" fmla="*/ 266 w 309"/>
                  <a:gd name="T83" fmla="*/ 66 h 184"/>
                  <a:gd name="T84" fmla="*/ 268 w 309"/>
                  <a:gd name="T85" fmla="*/ 66 h 184"/>
                  <a:gd name="T86" fmla="*/ 276 w 309"/>
                  <a:gd name="T87" fmla="*/ 54 h 184"/>
                  <a:gd name="T88" fmla="*/ 276 w 309"/>
                  <a:gd name="T89" fmla="*/ 55 h 184"/>
                  <a:gd name="T90" fmla="*/ 276 w 309"/>
                  <a:gd name="T91" fmla="*/ 54 h 184"/>
                  <a:gd name="T92" fmla="*/ 307 w 309"/>
                  <a:gd name="T93" fmla="*/ 17 h 184"/>
                  <a:gd name="T94" fmla="*/ 309 w 309"/>
                  <a:gd name="T95" fmla="*/ 17 h 184"/>
                  <a:gd name="T96" fmla="*/ 254 w 309"/>
                  <a:gd name="T97" fmla="*/ 11 h 184"/>
                  <a:gd name="T98" fmla="*/ 254 w 309"/>
                  <a:gd name="T99" fmla="*/ 12 h 184"/>
                  <a:gd name="T100" fmla="*/ 254 w 309"/>
                  <a:gd name="T101" fmla="*/ 11 h 184"/>
                  <a:gd name="T102" fmla="*/ 304 w 309"/>
                  <a:gd name="T103" fmla="*/ 12 h 184"/>
                  <a:gd name="T104" fmla="*/ 308 w 309"/>
                  <a:gd name="T105" fmla="*/ 14 h 184"/>
                  <a:gd name="T106" fmla="*/ 307 w 309"/>
                  <a:gd name="T107" fmla="*/ 11 h 184"/>
                  <a:gd name="T108" fmla="*/ 305 w 309"/>
                  <a:gd name="T109" fmla="*/ 10 h 184"/>
                  <a:gd name="T110" fmla="*/ 245 w 309"/>
                  <a:gd name="T111" fmla="*/ 12 h 184"/>
                  <a:gd name="T112" fmla="*/ 245 w 309"/>
                  <a:gd name="T113" fmla="*/ 10 h 184"/>
                  <a:gd name="T114" fmla="*/ 257 w 309"/>
                  <a:gd name="T115" fmla="*/ 0 h 184"/>
                  <a:gd name="T116" fmla="*/ 254 w 309"/>
                  <a:gd name="T117" fmla="*/ 1 h 184"/>
                  <a:gd name="T118" fmla="*/ 255 w 309"/>
                  <a:gd name="T119"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184">
                    <a:moveTo>
                      <a:pt x="8" y="183"/>
                    </a:moveTo>
                    <a:cubicBezTo>
                      <a:pt x="7" y="183"/>
                      <a:pt x="7" y="183"/>
                      <a:pt x="7" y="184"/>
                    </a:cubicBezTo>
                    <a:cubicBezTo>
                      <a:pt x="7" y="184"/>
                      <a:pt x="8" y="184"/>
                      <a:pt x="8" y="184"/>
                    </a:cubicBezTo>
                    <a:cubicBezTo>
                      <a:pt x="8" y="184"/>
                      <a:pt x="9" y="184"/>
                      <a:pt x="9" y="184"/>
                    </a:cubicBezTo>
                    <a:cubicBezTo>
                      <a:pt x="9" y="183"/>
                      <a:pt x="8" y="183"/>
                      <a:pt x="8" y="183"/>
                    </a:cubicBezTo>
                    <a:moveTo>
                      <a:pt x="9" y="178"/>
                    </a:moveTo>
                    <a:cubicBezTo>
                      <a:pt x="8" y="178"/>
                      <a:pt x="7" y="180"/>
                      <a:pt x="8" y="180"/>
                    </a:cubicBezTo>
                    <a:cubicBezTo>
                      <a:pt x="8" y="180"/>
                      <a:pt x="8" y="180"/>
                      <a:pt x="8" y="180"/>
                    </a:cubicBezTo>
                    <a:cubicBezTo>
                      <a:pt x="9" y="180"/>
                      <a:pt x="10" y="178"/>
                      <a:pt x="9" y="178"/>
                    </a:cubicBezTo>
                    <a:cubicBezTo>
                      <a:pt x="9" y="178"/>
                      <a:pt x="9" y="178"/>
                      <a:pt x="9" y="178"/>
                    </a:cubicBezTo>
                    <a:moveTo>
                      <a:pt x="35" y="171"/>
                    </a:moveTo>
                    <a:cubicBezTo>
                      <a:pt x="35" y="171"/>
                      <a:pt x="34" y="172"/>
                      <a:pt x="34" y="174"/>
                    </a:cubicBezTo>
                    <a:cubicBezTo>
                      <a:pt x="34" y="174"/>
                      <a:pt x="34" y="174"/>
                      <a:pt x="34" y="174"/>
                    </a:cubicBezTo>
                    <a:cubicBezTo>
                      <a:pt x="33" y="175"/>
                      <a:pt x="32" y="179"/>
                      <a:pt x="34" y="179"/>
                    </a:cubicBezTo>
                    <a:cubicBezTo>
                      <a:pt x="34" y="179"/>
                      <a:pt x="34" y="179"/>
                      <a:pt x="35" y="179"/>
                    </a:cubicBezTo>
                    <a:cubicBezTo>
                      <a:pt x="35" y="178"/>
                      <a:pt x="36" y="177"/>
                      <a:pt x="36" y="176"/>
                    </a:cubicBezTo>
                    <a:cubicBezTo>
                      <a:pt x="37" y="176"/>
                      <a:pt x="37" y="176"/>
                      <a:pt x="38" y="176"/>
                    </a:cubicBezTo>
                    <a:cubicBezTo>
                      <a:pt x="38" y="176"/>
                      <a:pt x="38" y="176"/>
                      <a:pt x="38" y="176"/>
                    </a:cubicBezTo>
                    <a:cubicBezTo>
                      <a:pt x="39" y="176"/>
                      <a:pt x="37" y="171"/>
                      <a:pt x="35" y="171"/>
                    </a:cubicBezTo>
                    <a:moveTo>
                      <a:pt x="84" y="144"/>
                    </a:moveTo>
                    <a:cubicBezTo>
                      <a:pt x="84" y="144"/>
                      <a:pt x="84" y="144"/>
                      <a:pt x="84" y="145"/>
                    </a:cubicBezTo>
                    <a:cubicBezTo>
                      <a:pt x="84" y="145"/>
                      <a:pt x="84" y="145"/>
                      <a:pt x="85" y="145"/>
                    </a:cubicBezTo>
                    <a:cubicBezTo>
                      <a:pt x="85" y="145"/>
                      <a:pt x="85" y="145"/>
                      <a:pt x="86" y="145"/>
                    </a:cubicBezTo>
                    <a:cubicBezTo>
                      <a:pt x="86" y="145"/>
                      <a:pt x="85" y="144"/>
                      <a:pt x="84" y="144"/>
                    </a:cubicBezTo>
                    <a:moveTo>
                      <a:pt x="1" y="134"/>
                    </a:moveTo>
                    <a:cubicBezTo>
                      <a:pt x="0" y="135"/>
                      <a:pt x="0" y="135"/>
                      <a:pt x="0" y="135"/>
                    </a:cubicBezTo>
                    <a:cubicBezTo>
                      <a:pt x="0" y="135"/>
                      <a:pt x="0" y="135"/>
                      <a:pt x="1" y="135"/>
                    </a:cubicBezTo>
                    <a:cubicBezTo>
                      <a:pt x="1" y="135"/>
                      <a:pt x="1" y="135"/>
                      <a:pt x="1" y="135"/>
                    </a:cubicBezTo>
                    <a:cubicBezTo>
                      <a:pt x="1" y="134"/>
                      <a:pt x="1" y="134"/>
                      <a:pt x="1" y="134"/>
                    </a:cubicBezTo>
                    <a:moveTo>
                      <a:pt x="138" y="123"/>
                    </a:moveTo>
                    <a:cubicBezTo>
                      <a:pt x="137" y="123"/>
                      <a:pt x="136" y="124"/>
                      <a:pt x="137" y="125"/>
                    </a:cubicBezTo>
                    <a:cubicBezTo>
                      <a:pt x="138" y="124"/>
                      <a:pt x="139" y="125"/>
                      <a:pt x="139" y="123"/>
                    </a:cubicBezTo>
                    <a:cubicBezTo>
                      <a:pt x="139" y="123"/>
                      <a:pt x="138" y="123"/>
                      <a:pt x="138" y="123"/>
                    </a:cubicBezTo>
                    <a:moveTo>
                      <a:pt x="154" y="115"/>
                    </a:moveTo>
                    <a:cubicBezTo>
                      <a:pt x="154" y="115"/>
                      <a:pt x="153" y="115"/>
                      <a:pt x="153" y="115"/>
                    </a:cubicBezTo>
                    <a:cubicBezTo>
                      <a:pt x="153" y="116"/>
                      <a:pt x="154" y="116"/>
                      <a:pt x="154" y="116"/>
                    </a:cubicBezTo>
                    <a:cubicBezTo>
                      <a:pt x="155" y="116"/>
                      <a:pt x="155" y="116"/>
                      <a:pt x="155" y="116"/>
                    </a:cubicBezTo>
                    <a:cubicBezTo>
                      <a:pt x="155" y="115"/>
                      <a:pt x="155" y="115"/>
                      <a:pt x="154" y="115"/>
                    </a:cubicBezTo>
                    <a:moveTo>
                      <a:pt x="50" y="113"/>
                    </a:moveTo>
                    <a:cubicBezTo>
                      <a:pt x="50" y="113"/>
                      <a:pt x="50" y="113"/>
                      <a:pt x="50" y="113"/>
                    </a:cubicBezTo>
                    <a:cubicBezTo>
                      <a:pt x="50" y="114"/>
                      <a:pt x="52" y="115"/>
                      <a:pt x="52" y="115"/>
                    </a:cubicBezTo>
                    <a:cubicBezTo>
                      <a:pt x="53" y="115"/>
                      <a:pt x="53" y="115"/>
                      <a:pt x="53" y="115"/>
                    </a:cubicBezTo>
                    <a:cubicBezTo>
                      <a:pt x="53" y="114"/>
                      <a:pt x="51" y="113"/>
                      <a:pt x="50" y="113"/>
                    </a:cubicBezTo>
                    <a:moveTo>
                      <a:pt x="146" y="113"/>
                    </a:moveTo>
                    <a:cubicBezTo>
                      <a:pt x="146" y="113"/>
                      <a:pt x="146" y="113"/>
                      <a:pt x="146" y="113"/>
                    </a:cubicBezTo>
                    <a:cubicBezTo>
                      <a:pt x="145" y="114"/>
                      <a:pt x="146" y="114"/>
                      <a:pt x="147" y="114"/>
                    </a:cubicBezTo>
                    <a:cubicBezTo>
                      <a:pt x="147" y="114"/>
                      <a:pt x="147" y="114"/>
                      <a:pt x="147" y="113"/>
                    </a:cubicBezTo>
                    <a:cubicBezTo>
                      <a:pt x="148" y="113"/>
                      <a:pt x="147" y="113"/>
                      <a:pt x="146" y="113"/>
                    </a:cubicBezTo>
                    <a:moveTo>
                      <a:pt x="150" y="110"/>
                    </a:moveTo>
                    <a:cubicBezTo>
                      <a:pt x="149" y="110"/>
                      <a:pt x="149" y="110"/>
                      <a:pt x="149" y="111"/>
                    </a:cubicBezTo>
                    <a:cubicBezTo>
                      <a:pt x="149" y="111"/>
                      <a:pt x="150" y="111"/>
                      <a:pt x="150" y="111"/>
                    </a:cubicBezTo>
                    <a:cubicBezTo>
                      <a:pt x="151" y="111"/>
                      <a:pt x="151" y="111"/>
                      <a:pt x="151" y="111"/>
                    </a:cubicBezTo>
                    <a:cubicBezTo>
                      <a:pt x="151" y="111"/>
                      <a:pt x="150" y="110"/>
                      <a:pt x="150" y="110"/>
                    </a:cubicBezTo>
                    <a:moveTo>
                      <a:pt x="165" y="109"/>
                    </a:moveTo>
                    <a:cubicBezTo>
                      <a:pt x="165" y="109"/>
                      <a:pt x="163" y="110"/>
                      <a:pt x="162" y="111"/>
                    </a:cubicBezTo>
                    <a:cubicBezTo>
                      <a:pt x="161" y="112"/>
                      <a:pt x="161" y="113"/>
                      <a:pt x="162" y="113"/>
                    </a:cubicBezTo>
                    <a:cubicBezTo>
                      <a:pt x="162" y="113"/>
                      <a:pt x="163" y="113"/>
                      <a:pt x="164" y="113"/>
                    </a:cubicBezTo>
                    <a:cubicBezTo>
                      <a:pt x="166" y="111"/>
                      <a:pt x="166" y="111"/>
                      <a:pt x="166" y="111"/>
                    </a:cubicBezTo>
                    <a:cubicBezTo>
                      <a:pt x="166" y="110"/>
                      <a:pt x="166" y="109"/>
                      <a:pt x="165" y="109"/>
                    </a:cubicBezTo>
                    <a:moveTo>
                      <a:pt x="184" y="107"/>
                    </a:moveTo>
                    <a:cubicBezTo>
                      <a:pt x="184" y="107"/>
                      <a:pt x="183" y="109"/>
                      <a:pt x="184" y="109"/>
                    </a:cubicBezTo>
                    <a:cubicBezTo>
                      <a:pt x="184" y="109"/>
                      <a:pt x="184" y="109"/>
                      <a:pt x="184" y="109"/>
                    </a:cubicBezTo>
                    <a:cubicBezTo>
                      <a:pt x="184" y="109"/>
                      <a:pt x="185" y="107"/>
                      <a:pt x="184" y="107"/>
                    </a:cubicBezTo>
                    <a:cubicBezTo>
                      <a:pt x="184" y="107"/>
                      <a:pt x="184" y="107"/>
                      <a:pt x="184" y="107"/>
                    </a:cubicBezTo>
                    <a:moveTo>
                      <a:pt x="53" y="107"/>
                    </a:moveTo>
                    <a:cubicBezTo>
                      <a:pt x="51" y="107"/>
                      <a:pt x="50" y="108"/>
                      <a:pt x="50" y="109"/>
                    </a:cubicBezTo>
                    <a:cubicBezTo>
                      <a:pt x="50" y="110"/>
                      <a:pt x="50" y="111"/>
                      <a:pt x="51" y="111"/>
                    </a:cubicBezTo>
                    <a:cubicBezTo>
                      <a:pt x="52" y="111"/>
                      <a:pt x="52" y="111"/>
                      <a:pt x="53" y="111"/>
                    </a:cubicBezTo>
                    <a:cubicBezTo>
                      <a:pt x="54" y="111"/>
                      <a:pt x="54" y="108"/>
                      <a:pt x="54" y="107"/>
                    </a:cubicBezTo>
                    <a:cubicBezTo>
                      <a:pt x="53" y="107"/>
                      <a:pt x="53" y="107"/>
                      <a:pt x="53" y="107"/>
                    </a:cubicBezTo>
                    <a:moveTo>
                      <a:pt x="249" y="75"/>
                    </a:moveTo>
                    <a:cubicBezTo>
                      <a:pt x="249" y="75"/>
                      <a:pt x="249" y="76"/>
                      <a:pt x="248" y="77"/>
                    </a:cubicBezTo>
                    <a:cubicBezTo>
                      <a:pt x="248" y="77"/>
                      <a:pt x="248" y="77"/>
                      <a:pt x="248" y="77"/>
                    </a:cubicBezTo>
                    <a:cubicBezTo>
                      <a:pt x="249" y="77"/>
                      <a:pt x="249" y="77"/>
                      <a:pt x="249" y="77"/>
                    </a:cubicBezTo>
                    <a:cubicBezTo>
                      <a:pt x="250" y="77"/>
                      <a:pt x="250" y="76"/>
                      <a:pt x="251" y="76"/>
                    </a:cubicBezTo>
                    <a:cubicBezTo>
                      <a:pt x="250" y="76"/>
                      <a:pt x="250" y="75"/>
                      <a:pt x="249" y="75"/>
                    </a:cubicBezTo>
                    <a:moveTo>
                      <a:pt x="253" y="66"/>
                    </a:moveTo>
                    <a:cubicBezTo>
                      <a:pt x="252" y="67"/>
                      <a:pt x="252" y="67"/>
                      <a:pt x="252" y="67"/>
                    </a:cubicBezTo>
                    <a:cubicBezTo>
                      <a:pt x="250" y="67"/>
                      <a:pt x="250" y="67"/>
                      <a:pt x="250" y="67"/>
                    </a:cubicBezTo>
                    <a:cubicBezTo>
                      <a:pt x="250" y="70"/>
                      <a:pt x="251" y="70"/>
                      <a:pt x="252" y="70"/>
                    </a:cubicBezTo>
                    <a:cubicBezTo>
                      <a:pt x="254" y="70"/>
                      <a:pt x="258" y="66"/>
                      <a:pt x="253" y="66"/>
                    </a:cubicBezTo>
                    <a:moveTo>
                      <a:pt x="268" y="64"/>
                    </a:moveTo>
                    <a:cubicBezTo>
                      <a:pt x="268" y="64"/>
                      <a:pt x="268" y="65"/>
                      <a:pt x="268" y="65"/>
                    </a:cubicBezTo>
                    <a:cubicBezTo>
                      <a:pt x="266" y="66"/>
                      <a:pt x="266" y="66"/>
                      <a:pt x="266" y="66"/>
                    </a:cubicBezTo>
                    <a:cubicBezTo>
                      <a:pt x="266" y="67"/>
                      <a:pt x="266" y="67"/>
                      <a:pt x="267" y="67"/>
                    </a:cubicBezTo>
                    <a:cubicBezTo>
                      <a:pt x="267" y="67"/>
                      <a:pt x="268" y="67"/>
                      <a:pt x="268" y="66"/>
                    </a:cubicBezTo>
                    <a:cubicBezTo>
                      <a:pt x="269" y="66"/>
                      <a:pt x="269" y="64"/>
                      <a:pt x="268" y="64"/>
                    </a:cubicBezTo>
                    <a:moveTo>
                      <a:pt x="276" y="54"/>
                    </a:moveTo>
                    <a:cubicBezTo>
                      <a:pt x="276" y="54"/>
                      <a:pt x="275" y="55"/>
                      <a:pt x="276" y="55"/>
                    </a:cubicBezTo>
                    <a:cubicBezTo>
                      <a:pt x="276" y="55"/>
                      <a:pt x="276" y="55"/>
                      <a:pt x="276" y="55"/>
                    </a:cubicBezTo>
                    <a:cubicBezTo>
                      <a:pt x="276" y="55"/>
                      <a:pt x="277" y="54"/>
                      <a:pt x="276" y="54"/>
                    </a:cubicBezTo>
                    <a:cubicBezTo>
                      <a:pt x="276" y="54"/>
                      <a:pt x="276" y="54"/>
                      <a:pt x="276" y="54"/>
                    </a:cubicBezTo>
                    <a:moveTo>
                      <a:pt x="308" y="17"/>
                    </a:moveTo>
                    <a:cubicBezTo>
                      <a:pt x="308" y="17"/>
                      <a:pt x="307" y="17"/>
                      <a:pt x="307" y="17"/>
                    </a:cubicBezTo>
                    <a:cubicBezTo>
                      <a:pt x="307" y="18"/>
                      <a:pt x="308" y="18"/>
                      <a:pt x="308" y="18"/>
                    </a:cubicBezTo>
                    <a:cubicBezTo>
                      <a:pt x="309" y="18"/>
                      <a:pt x="309" y="18"/>
                      <a:pt x="309" y="17"/>
                    </a:cubicBezTo>
                    <a:cubicBezTo>
                      <a:pt x="309" y="17"/>
                      <a:pt x="308" y="17"/>
                      <a:pt x="308" y="17"/>
                    </a:cubicBezTo>
                    <a:moveTo>
                      <a:pt x="254" y="11"/>
                    </a:moveTo>
                    <a:cubicBezTo>
                      <a:pt x="253" y="11"/>
                      <a:pt x="253" y="11"/>
                      <a:pt x="253" y="11"/>
                    </a:cubicBezTo>
                    <a:cubicBezTo>
                      <a:pt x="253" y="11"/>
                      <a:pt x="254" y="12"/>
                      <a:pt x="254" y="12"/>
                    </a:cubicBezTo>
                    <a:cubicBezTo>
                      <a:pt x="254" y="12"/>
                      <a:pt x="255" y="12"/>
                      <a:pt x="255" y="11"/>
                    </a:cubicBezTo>
                    <a:cubicBezTo>
                      <a:pt x="255" y="11"/>
                      <a:pt x="254" y="11"/>
                      <a:pt x="254" y="11"/>
                    </a:cubicBezTo>
                    <a:moveTo>
                      <a:pt x="305" y="10"/>
                    </a:moveTo>
                    <a:cubicBezTo>
                      <a:pt x="304" y="10"/>
                      <a:pt x="304" y="11"/>
                      <a:pt x="304" y="12"/>
                    </a:cubicBezTo>
                    <a:cubicBezTo>
                      <a:pt x="305" y="13"/>
                      <a:pt x="306" y="14"/>
                      <a:pt x="307" y="14"/>
                    </a:cubicBezTo>
                    <a:cubicBezTo>
                      <a:pt x="307" y="14"/>
                      <a:pt x="308" y="14"/>
                      <a:pt x="308" y="14"/>
                    </a:cubicBezTo>
                    <a:cubicBezTo>
                      <a:pt x="308" y="14"/>
                      <a:pt x="308" y="14"/>
                      <a:pt x="308" y="14"/>
                    </a:cubicBezTo>
                    <a:cubicBezTo>
                      <a:pt x="308" y="13"/>
                      <a:pt x="308" y="12"/>
                      <a:pt x="307" y="11"/>
                    </a:cubicBezTo>
                    <a:cubicBezTo>
                      <a:pt x="307" y="11"/>
                      <a:pt x="306" y="10"/>
                      <a:pt x="306" y="10"/>
                    </a:cubicBezTo>
                    <a:cubicBezTo>
                      <a:pt x="306" y="10"/>
                      <a:pt x="306" y="10"/>
                      <a:pt x="305" y="10"/>
                    </a:cubicBezTo>
                    <a:moveTo>
                      <a:pt x="245" y="10"/>
                    </a:moveTo>
                    <a:cubicBezTo>
                      <a:pt x="244" y="10"/>
                      <a:pt x="243" y="12"/>
                      <a:pt x="245" y="12"/>
                    </a:cubicBezTo>
                    <a:cubicBezTo>
                      <a:pt x="245" y="12"/>
                      <a:pt x="245" y="12"/>
                      <a:pt x="245" y="12"/>
                    </a:cubicBezTo>
                    <a:cubicBezTo>
                      <a:pt x="246" y="12"/>
                      <a:pt x="247" y="10"/>
                      <a:pt x="245" y="10"/>
                    </a:cubicBezTo>
                    <a:cubicBezTo>
                      <a:pt x="245" y="10"/>
                      <a:pt x="245" y="10"/>
                      <a:pt x="245" y="10"/>
                    </a:cubicBezTo>
                    <a:moveTo>
                      <a:pt x="257" y="0"/>
                    </a:moveTo>
                    <a:cubicBezTo>
                      <a:pt x="256" y="0"/>
                      <a:pt x="255" y="0"/>
                      <a:pt x="255" y="1"/>
                    </a:cubicBezTo>
                    <a:cubicBezTo>
                      <a:pt x="254" y="1"/>
                      <a:pt x="254" y="1"/>
                      <a:pt x="254" y="1"/>
                    </a:cubicBezTo>
                    <a:cubicBezTo>
                      <a:pt x="254" y="1"/>
                      <a:pt x="254" y="1"/>
                      <a:pt x="254" y="1"/>
                    </a:cubicBezTo>
                    <a:cubicBezTo>
                      <a:pt x="254" y="2"/>
                      <a:pt x="254" y="3"/>
                      <a:pt x="255" y="3"/>
                    </a:cubicBezTo>
                    <a:cubicBezTo>
                      <a:pt x="256" y="3"/>
                      <a:pt x="258" y="1"/>
                      <a:pt x="257" y="0"/>
                    </a:cubicBezTo>
                  </a:path>
                </a:pathLst>
              </a:custGeom>
              <a:solidFill>
                <a:srgbClr val="66FFFF"/>
              </a:solidFill>
              <a:ln>
                <a:noFill/>
              </a:ln>
              <a:extLst/>
            </p:spPr>
            <p:txBody>
              <a:bodyPr/>
              <a:lstStyle/>
              <a:p>
                <a:pPr eaLnBrk="1" fontAlgn="auto" hangingPunct="1">
                  <a:spcBef>
                    <a:spcPts val="0"/>
                  </a:spcBef>
                  <a:spcAft>
                    <a:spcPts val="0"/>
                  </a:spcAft>
                  <a:defRPr/>
                </a:pPr>
                <a:endParaRPr lang="zh-CN" altLang="en-US" sz="1350">
                  <a:latin typeface="+mn-lt"/>
                  <a:ea typeface="+mn-ea"/>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4098">
                                            <p:txEl>
                                              <p:pRg st="0" end="0"/>
                                            </p:txEl>
                                          </p:spTgt>
                                        </p:tgtEl>
                                        <p:attrNameLst>
                                          <p:attrName>style.visibility</p:attrName>
                                        </p:attrNameLst>
                                      </p:cBhvr>
                                      <p:to>
                                        <p:strVal val="visible"/>
                                      </p:to>
                                    </p:set>
                                    <p:animEffect transition="in" filter="barn(inVertical)">
                                      <p:cBhvr>
                                        <p:cTn id="7" dur="500"/>
                                        <p:tgtEl>
                                          <p:spTgt spid="409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4"/>
          <p:cNvSpPr>
            <a:spLocks noChangeArrowheads="1"/>
          </p:cNvSpPr>
          <p:nvPr/>
        </p:nvSpPr>
        <p:spPr bwMode="auto">
          <a:xfrm>
            <a:off x="2230440" y="1572685"/>
            <a:ext cx="7731125"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spcBef>
                <a:spcPts val="1200"/>
              </a:spcBef>
            </a:pPr>
            <a:r>
              <a:rPr lang="en-US" altLang="zh-CN" sz="2800" b="1" dirty="0">
                <a:latin typeface="楷体" pitchFamily="49" charset="-122"/>
                <a:ea typeface="楷体" pitchFamily="49" charset="-122"/>
              </a:rPr>
              <a:t>    1.</a:t>
            </a:r>
            <a:r>
              <a:rPr lang="zh-CN" altLang="en-US" sz="2800" b="1" dirty="0">
                <a:solidFill>
                  <a:srgbClr val="FF00FF"/>
                </a:solidFill>
                <a:latin typeface="楷体" pitchFamily="49" charset="-122"/>
                <a:ea typeface="楷体" pitchFamily="49" charset="-122"/>
              </a:rPr>
              <a:t>准确判断对方的态度</a:t>
            </a:r>
            <a:r>
              <a:rPr lang="zh-CN" altLang="en-US" sz="2800" b="1" dirty="0">
                <a:latin typeface="楷体" pitchFamily="49" charset="-122"/>
                <a:ea typeface="楷体" pitchFamily="49" charset="-122"/>
              </a:rPr>
              <a:t>。如果对方是一般性的询问，要做出客观的回答；如果是善意的玩笑、诚恳的致歉，可报以善意的幽默、自嘲；如果是恶意的刁难和讥讽，就要选择恰当的方式，给予有力的回应。</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文本框 32"/>
          <p:cNvSpPr txBox="1">
            <a:spLocks noChangeArrowheads="1"/>
          </p:cNvSpPr>
          <p:nvPr/>
        </p:nvSpPr>
        <p:spPr bwMode="auto">
          <a:xfrm>
            <a:off x="5999165" y="390101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en-US" sz="500">
                <a:solidFill>
                  <a:srgbClr val="FFFFFF"/>
                </a:solidFill>
                <a:latin typeface="Arial" pitchFamily="34" charset="0"/>
              </a:rPr>
              <a:t>状元成才路</a:t>
            </a:r>
            <a:endParaRPr lang="zh-CN" altLang="zh-CN" sz="500">
              <a:solidFill>
                <a:srgbClr val="FFFFFF"/>
              </a:solidFill>
              <a:latin typeface="Arial" pitchFamily="34" charset="0"/>
            </a:endParaRPr>
          </a:p>
        </p:txBody>
      </p:sp>
      <p:sp>
        <p:nvSpPr>
          <p:cNvPr id="7171" name="文本框 34"/>
          <p:cNvSpPr txBox="1">
            <a:spLocks noChangeArrowheads="1"/>
          </p:cNvSpPr>
          <p:nvPr/>
        </p:nvSpPr>
        <p:spPr bwMode="auto">
          <a:xfrm rot="21319903">
            <a:off x="9588281" y="21971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72" name="文本框 36"/>
          <p:cNvSpPr txBox="1">
            <a:spLocks noChangeArrowheads="1"/>
          </p:cNvSpPr>
          <p:nvPr/>
        </p:nvSpPr>
        <p:spPr bwMode="auto">
          <a:xfrm rot="16249134">
            <a:off x="7386418" y="17833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73" name="文本框 37"/>
          <p:cNvSpPr txBox="1">
            <a:spLocks noChangeArrowheads="1"/>
          </p:cNvSpPr>
          <p:nvPr/>
        </p:nvSpPr>
        <p:spPr bwMode="auto">
          <a:xfrm rot="17449134">
            <a:off x="6856194" y="23273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74" name="文本框 45"/>
          <p:cNvSpPr txBox="1">
            <a:spLocks noChangeArrowheads="1"/>
          </p:cNvSpPr>
          <p:nvPr/>
        </p:nvSpPr>
        <p:spPr bwMode="auto">
          <a:xfrm rot="16249134">
            <a:off x="7946805" y="18129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75" name="文本框 46"/>
          <p:cNvSpPr txBox="1">
            <a:spLocks noChangeArrowheads="1"/>
          </p:cNvSpPr>
          <p:nvPr/>
        </p:nvSpPr>
        <p:spPr bwMode="auto">
          <a:xfrm rot="21175089">
            <a:off x="8592125" y="21209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76" name="文本框 47"/>
          <p:cNvSpPr txBox="1">
            <a:spLocks noChangeArrowheads="1"/>
          </p:cNvSpPr>
          <p:nvPr/>
        </p:nvSpPr>
        <p:spPr bwMode="auto">
          <a:xfrm rot="17449134">
            <a:off x="9180294" y="336023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77" name="文本框 49"/>
          <p:cNvSpPr txBox="1">
            <a:spLocks noChangeArrowheads="1"/>
          </p:cNvSpPr>
          <p:nvPr/>
        </p:nvSpPr>
        <p:spPr bwMode="auto">
          <a:xfrm rot="657351">
            <a:off x="9692261" y="16044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78" name="文本框 50"/>
          <p:cNvSpPr txBox="1">
            <a:spLocks noChangeArrowheads="1"/>
          </p:cNvSpPr>
          <p:nvPr/>
        </p:nvSpPr>
        <p:spPr bwMode="auto">
          <a:xfrm rot="1480325">
            <a:off x="8915975" y="16870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79" name="文本框 51"/>
          <p:cNvSpPr txBox="1">
            <a:spLocks noChangeArrowheads="1"/>
          </p:cNvSpPr>
          <p:nvPr/>
        </p:nvSpPr>
        <p:spPr bwMode="auto">
          <a:xfrm rot="16249134">
            <a:off x="9891494" y="36481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80" name="文本框 32"/>
          <p:cNvSpPr txBox="1">
            <a:spLocks noChangeArrowheads="1"/>
          </p:cNvSpPr>
          <p:nvPr/>
        </p:nvSpPr>
        <p:spPr bwMode="auto">
          <a:xfrm>
            <a:off x="4786315" y="474768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81" name="文本框 34"/>
          <p:cNvSpPr txBox="1">
            <a:spLocks noChangeArrowheads="1"/>
          </p:cNvSpPr>
          <p:nvPr/>
        </p:nvSpPr>
        <p:spPr bwMode="auto">
          <a:xfrm rot="4149897">
            <a:off x="5986244" y="46926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82" name="文本框 36"/>
          <p:cNvSpPr txBox="1">
            <a:spLocks noChangeArrowheads="1"/>
          </p:cNvSpPr>
          <p:nvPr/>
        </p:nvSpPr>
        <p:spPr bwMode="auto">
          <a:xfrm rot="20220000">
            <a:off x="5425061" y="17632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83" name="文本框 37"/>
          <p:cNvSpPr txBox="1">
            <a:spLocks noChangeArrowheads="1"/>
          </p:cNvSpPr>
          <p:nvPr/>
        </p:nvSpPr>
        <p:spPr bwMode="auto">
          <a:xfrm rot="21420000">
            <a:off x="5655250" y="27665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84" name="文本框 45"/>
          <p:cNvSpPr txBox="1">
            <a:spLocks noChangeArrowheads="1"/>
          </p:cNvSpPr>
          <p:nvPr/>
        </p:nvSpPr>
        <p:spPr bwMode="auto">
          <a:xfrm rot="20220000">
            <a:off x="5985450" y="17928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85" name="文本框 46"/>
          <p:cNvSpPr txBox="1">
            <a:spLocks noChangeArrowheads="1"/>
          </p:cNvSpPr>
          <p:nvPr/>
        </p:nvSpPr>
        <p:spPr bwMode="auto">
          <a:xfrm rot="20220000">
            <a:off x="6355336" y="20785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86" name="文本框 47"/>
          <p:cNvSpPr txBox="1">
            <a:spLocks noChangeArrowheads="1"/>
          </p:cNvSpPr>
          <p:nvPr/>
        </p:nvSpPr>
        <p:spPr bwMode="auto">
          <a:xfrm rot="21420000">
            <a:off x="6588700" y="30078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87" name="文本框 49"/>
          <p:cNvSpPr txBox="1">
            <a:spLocks noChangeArrowheads="1"/>
          </p:cNvSpPr>
          <p:nvPr/>
        </p:nvSpPr>
        <p:spPr bwMode="auto">
          <a:xfrm rot="16249134">
            <a:off x="7835680" y="28416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88" name="文本框 50"/>
          <p:cNvSpPr txBox="1">
            <a:spLocks noChangeArrowheads="1"/>
          </p:cNvSpPr>
          <p:nvPr/>
        </p:nvSpPr>
        <p:spPr bwMode="auto">
          <a:xfrm rot="21429897">
            <a:off x="7114161" y="34819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89" name="文本框 51"/>
          <p:cNvSpPr txBox="1">
            <a:spLocks noChangeArrowheads="1"/>
          </p:cNvSpPr>
          <p:nvPr/>
        </p:nvSpPr>
        <p:spPr bwMode="auto">
          <a:xfrm rot="16249134">
            <a:off x="7370543" y="46069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90" name="文本框 32"/>
          <p:cNvSpPr txBox="1">
            <a:spLocks noChangeArrowheads="1"/>
          </p:cNvSpPr>
          <p:nvPr/>
        </p:nvSpPr>
        <p:spPr bwMode="auto">
          <a:xfrm rot="1209897">
            <a:off x="2661225" y="51943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91" name="文本框 34"/>
          <p:cNvSpPr txBox="1">
            <a:spLocks noChangeArrowheads="1"/>
          </p:cNvSpPr>
          <p:nvPr/>
        </p:nvSpPr>
        <p:spPr bwMode="auto">
          <a:xfrm rot="4149897">
            <a:off x="3665319" y="463552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92" name="文本框 36"/>
          <p:cNvSpPr txBox="1">
            <a:spLocks noChangeArrowheads="1"/>
          </p:cNvSpPr>
          <p:nvPr/>
        </p:nvSpPr>
        <p:spPr bwMode="auto">
          <a:xfrm rot="20220000">
            <a:off x="3129536" y="43328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93" name="文本框 37"/>
          <p:cNvSpPr txBox="1">
            <a:spLocks noChangeArrowheads="1"/>
          </p:cNvSpPr>
          <p:nvPr/>
        </p:nvSpPr>
        <p:spPr bwMode="auto">
          <a:xfrm rot="1029897">
            <a:off x="4010600" y="36999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94" name="文本框 45"/>
          <p:cNvSpPr txBox="1">
            <a:spLocks noChangeArrowheads="1"/>
          </p:cNvSpPr>
          <p:nvPr/>
        </p:nvSpPr>
        <p:spPr bwMode="auto">
          <a:xfrm rot="20220000">
            <a:off x="4686875" y="42227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95" name="文本框 46"/>
          <p:cNvSpPr txBox="1">
            <a:spLocks noChangeArrowheads="1"/>
          </p:cNvSpPr>
          <p:nvPr/>
        </p:nvSpPr>
        <p:spPr bwMode="auto">
          <a:xfrm rot="21429897">
            <a:off x="2311975" y="20680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96" name="文本框 47"/>
          <p:cNvSpPr txBox="1">
            <a:spLocks noChangeArrowheads="1"/>
          </p:cNvSpPr>
          <p:nvPr/>
        </p:nvSpPr>
        <p:spPr bwMode="auto">
          <a:xfrm rot="1029897">
            <a:off x="2353250" y="45614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97" name="文本框 49"/>
          <p:cNvSpPr txBox="1">
            <a:spLocks noChangeArrowheads="1"/>
          </p:cNvSpPr>
          <p:nvPr/>
        </p:nvSpPr>
        <p:spPr bwMode="auto">
          <a:xfrm rot="21429897">
            <a:off x="4534475" y="51435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98" name="文本框 50"/>
          <p:cNvSpPr txBox="1">
            <a:spLocks noChangeArrowheads="1"/>
          </p:cNvSpPr>
          <p:nvPr/>
        </p:nvSpPr>
        <p:spPr bwMode="auto">
          <a:xfrm rot="21429897">
            <a:off x="5682236" y="42545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199" name="文本框 51"/>
          <p:cNvSpPr txBox="1">
            <a:spLocks noChangeArrowheads="1"/>
          </p:cNvSpPr>
          <p:nvPr/>
        </p:nvSpPr>
        <p:spPr bwMode="auto">
          <a:xfrm rot="21429897">
            <a:off x="5848925" y="52662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00" name="文本框 32"/>
          <p:cNvSpPr txBox="1">
            <a:spLocks noChangeArrowheads="1"/>
          </p:cNvSpPr>
          <p:nvPr/>
        </p:nvSpPr>
        <p:spPr bwMode="auto">
          <a:xfrm rot="16529158">
            <a:off x="1847631" y="275063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01" name="文本框 33"/>
          <p:cNvSpPr txBox="1">
            <a:spLocks noChangeArrowheads="1"/>
          </p:cNvSpPr>
          <p:nvPr/>
        </p:nvSpPr>
        <p:spPr bwMode="auto">
          <a:xfrm rot="4149897">
            <a:off x="2862044" y="29062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02" name="文本框 36"/>
          <p:cNvSpPr txBox="1">
            <a:spLocks noChangeArrowheads="1"/>
          </p:cNvSpPr>
          <p:nvPr/>
        </p:nvSpPr>
        <p:spPr bwMode="auto">
          <a:xfrm rot="21429897">
            <a:off x="1846836" y="18097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03" name="文本框 37"/>
          <p:cNvSpPr txBox="1">
            <a:spLocks noChangeArrowheads="1"/>
          </p:cNvSpPr>
          <p:nvPr/>
        </p:nvSpPr>
        <p:spPr bwMode="auto">
          <a:xfrm rot="1029897">
            <a:off x="2862836" y="22733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04" name="文本框 45"/>
          <p:cNvSpPr txBox="1">
            <a:spLocks noChangeArrowheads="1"/>
          </p:cNvSpPr>
          <p:nvPr/>
        </p:nvSpPr>
        <p:spPr bwMode="auto">
          <a:xfrm rot="20220000">
            <a:off x="3642300" y="15557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05" name="文本框 46"/>
          <p:cNvSpPr txBox="1">
            <a:spLocks noChangeArrowheads="1"/>
          </p:cNvSpPr>
          <p:nvPr/>
        </p:nvSpPr>
        <p:spPr bwMode="auto">
          <a:xfrm rot="20220000">
            <a:off x="4212211" y="17822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06" name="文本框 47"/>
          <p:cNvSpPr txBox="1">
            <a:spLocks noChangeArrowheads="1"/>
          </p:cNvSpPr>
          <p:nvPr/>
        </p:nvSpPr>
        <p:spPr bwMode="auto">
          <a:xfrm rot="21420000">
            <a:off x="3940750" y="25336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07" name="文本框 49"/>
          <p:cNvSpPr txBox="1">
            <a:spLocks noChangeArrowheads="1"/>
          </p:cNvSpPr>
          <p:nvPr/>
        </p:nvSpPr>
        <p:spPr bwMode="auto">
          <a:xfrm rot="20220000">
            <a:off x="4801175" y="20785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08" name="文本框 50"/>
          <p:cNvSpPr txBox="1">
            <a:spLocks noChangeArrowheads="1"/>
          </p:cNvSpPr>
          <p:nvPr/>
        </p:nvSpPr>
        <p:spPr bwMode="auto">
          <a:xfrm rot="20220000">
            <a:off x="4374136" y="28532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09" name="文本框 51"/>
          <p:cNvSpPr txBox="1">
            <a:spLocks noChangeArrowheads="1"/>
          </p:cNvSpPr>
          <p:nvPr/>
        </p:nvSpPr>
        <p:spPr bwMode="auto">
          <a:xfrm rot="20220000">
            <a:off x="5009136" y="30353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10" name="文本框 32"/>
          <p:cNvSpPr txBox="1">
            <a:spLocks noChangeArrowheads="1"/>
          </p:cNvSpPr>
          <p:nvPr/>
        </p:nvSpPr>
        <p:spPr bwMode="auto">
          <a:xfrm rot="1209897">
            <a:off x="6639500" y="47455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11" name="文本框 34"/>
          <p:cNvSpPr txBox="1">
            <a:spLocks noChangeArrowheads="1"/>
          </p:cNvSpPr>
          <p:nvPr/>
        </p:nvSpPr>
        <p:spPr bwMode="auto">
          <a:xfrm rot="20569134">
            <a:off x="7835681" y="52197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12" name="文本框 36"/>
          <p:cNvSpPr txBox="1">
            <a:spLocks noChangeArrowheads="1"/>
          </p:cNvSpPr>
          <p:nvPr/>
        </p:nvSpPr>
        <p:spPr bwMode="auto">
          <a:xfrm rot="368503">
            <a:off x="7298311" y="38396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13" name="文本框 37"/>
          <p:cNvSpPr txBox="1">
            <a:spLocks noChangeArrowheads="1"/>
          </p:cNvSpPr>
          <p:nvPr/>
        </p:nvSpPr>
        <p:spPr bwMode="auto">
          <a:xfrm rot="829244">
            <a:off x="6809361" y="53255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14" name="文本框 45"/>
          <p:cNvSpPr txBox="1">
            <a:spLocks noChangeArrowheads="1"/>
          </p:cNvSpPr>
          <p:nvPr/>
        </p:nvSpPr>
        <p:spPr bwMode="auto">
          <a:xfrm rot="17097278">
            <a:off x="8303993" y="33623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15" name="文本框 46"/>
          <p:cNvSpPr txBox="1">
            <a:spLocks noChangeArrowheads="1"/>
          </p:cNvSpPr>
          <p:nvPr/>
        </p:nvSpPr>
        <p:spPr bwMode="auto">
          <a:xfrm rot="2702238">
            <a:off x="9092980" y="41116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16" name="文本框 47"/>
          <p:cNvSpPr txBox="1">
            <a:spLocks noChangeArrowheads="1"/>
          </p:cNvSpPr>
          <p:nvPr/>
        </p:nvSpPr>
        <p:spPr bwMode="auto">
          <a:xfrm rot="18143362">
            <a:off x="8269069" y="456673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17" name="文本框 49"/>
          <p:cNvSpPr txBox="1">
            <a:spLocks noChangeArrowheads="1"/>
          </p:cNvSpPr>
          <p:nvPr/>
        </p:nvSpPr>
        <p:spPr bwMode="auto">
          <a:xfrm rot="18419577">
            <a:off x="9632730" y="438258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18" name="文本框 50"/>
          <p:cNvSpPr txBox="1">
            <a:spLocks noChangeArrowheads="1"/>
          </p:cNvSpPr>
          <p:nvPr/>
        </p:nvSpPr>
        <p:spPr bwMode="auto">
          <a:xfrm rot="17959444">
            <a:off x="8764369" y="48165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19" name="文本框 51"/>
          <p:cNvSpPr txBox="1">
            <a:spLocks noChangeArrowheads="1"/>
          </p:cNvSpPr>
          <p:nvPr/>
        </p:nvSpPr>
        <p:spPr bwMode="auto">
          <a:xfrm rot="1549510">
            <a:off x="9554150" y="32300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20" name="文本框 32"/>
          <p:cNvSpPr txBox="1">
            <a:spLocks noChangeArrowheads="1"/>
          </p:cNvSpPr>
          <p:nvPr/>
        </p:nvSpPr>
        <p:spPr bwMode="auto">
          <a:xfrm rot="4190103">
            <a:off x="5813205" y="33708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21" name="文本框 34"/>
          <p:cNvSpPr txBox="1">
            <a:spLocks noChangeArrowheads="1"/>
          </p:cNvSpPr>
          <p:nvPr/>
        </p:nvSpPr>
        <p:spPr bwMode="auto">
          <a:xfrm rot="8340000">
            <a:off x="6445031" y="42121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22" name="文本框 36"/>
          <p:cNvSpPr txBox="1">
            <a:spLocks noChangeArrowheads="1"/>
          </p:cNvSpPr>
          <p:nvPr/>
        </p:nvSpPr>
        <p:spPr bwMode="auto">
          <a:xfrm rot="20439237">
            <a:off x="7298311" y="236223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23" name="文本框 37"/>
          <p:cNvSpPr txBox="1">
            <a:spLocks noChangeArrowheads="1"/>
          </p:cNvSpPr>
          <p:nvPr/>
        </p:nvSpPr>
        <p:spPr bwMode="auto">
          <a:xfrm rot="39237">
            <a:off x="7174486" y="30586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24" name="文本框 45"/>
          <p:cNvSpPr txBox="1">
            <a:spLocks noChangeArrowheads="1"/>
          </p:cNvSpPr>
          <p:nvPr/>
        </p:nvSpPr>
        <p:spPr bwMode="auto">
          <a:xfrm rot="20439237">
            <a:off x="7858700" y="23918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25" name="文本框 46"/>
          <p:cNvSpPr txBox="1">
            <a:spLocks noChangeArrowheads="1"/>
          </p:cNvSpPr>
          <p:nvPr/>
        </p:nvSpPr>
        <p:spPr bwMode="auto">
          <a:xfrm rot="20439237">
            <a:off x="8228586" y="26776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26" name="文本框 47"/>
          <p:cNvSpPr txBox="1">
            <a:spLocks noChangeArrowheads="1"/>
          </p:cNvSpPr>
          <p:nvPr/>
        </p:nvSpPr>
        <p:spPr bwMode="auto">
          <a:xfrm rot="39237">
            <a:off x="8709600" y="33041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27" name="文本框 49"/>
          <p:cNvSpPr txBox="1">
            <a:spLocks noChangeArrowheads="1"/>
          </p:cNvSpPr>
          <p:nvPr/>
        </p:nvSpPr>
        <p:spPr bwMode="auto">
          <a:xfrm rot="20439237">
            <a:off x="9546211" y="27834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28" name="文本框 50"/>
          <p:cNvSpPr txBox="1">
            <a:spLocks noChangeArrowheads="1"/>
          </p:cNvSpPr>
          <p:nvPr/>
        </p:nvSpPr>
        <p:spPr bwMode="auto">
          <a:xfrm rot="20439237">
            <a:off x="9012811" y="26056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29" name="文本框 51"/>
          <p:cNvSpPr txBox="1">
            <a:spLocks noChangeArrowheads="1"/>
          </p:cNvSpPr>
          <p:nvPr/>
        </p:nvSpPr>
        <p:spPr bwMode="auto">
          <a:xfrm rot="20439237">
            <a:off x="9489061" y="37528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30" name="文本框 32"/>
          <p:cNvSpPr txBox="1">
            <a:spLocks noChangeArrowheads="1"/>
          </p:cNvSpPr>
          <p:nvPr/>
        </p:nvSpPr>
        <p:spPr bwMode="auto">
          <a:xfrm rot="4190103">
            <a:off x="4290794" y="44820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31" name="文本框 34"/>
          <p:cNvSpPr txBox="1">
            <a:spLocks noChangeArrowheads="1"/>
          </p:cNvSpPr>
          <p:nvPr/>
        </p:nvSpPr>
        <p:spPr bwMode="auto">
          <a:xfrm rot="8340000">
            <a:off x="5446493" y="37825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32" name="文本框 36"/>
          <p:cNvSpPr txBox="1">
            <a:spLocks noChangeArrowheads="1"/>
          </p:cNvSpPr>
          <p:nvPr/>
        </p:nvSpPr>
        <p:spPr bwMode="auto">
          <a:xfrm rot="2810103">
            <a:off x="5338543" y="23421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33" name="文本框 37"/>
          <p:cNvSpPr txBox="1">
            <a:spLocks noChangeArrowheads="1"/>
          </p:cNvSpPr>
          <p:nvPr/>
        </p:nvSpPr>
        <p:spPr bwMode="auto">
          <a:xfrm rot="4010103">
            <a:off x="5338543" y="30660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34" name="文本框 45"/>
          <p:cNvSpPr txBox="1">
            <a:spLocks noChangeArrowheads="1"/>
          </p:cNvSpPr>
          <p:nvPr/>
        </p:nvSpPr>
        <p:spPr bwMode="auto">
          <a:xfrm rot="2810103">
            <a:off x="5898930" y="23717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35" name="文本框 46"/>
          <p:cNvSpPr txBox="1">
            <a:spLocks noChangeArrowheads="1"/>
          </p:cNvSpPr>
          <p:nvPr/>
        </p:nvSpPr>
        <p:spPr bwMode="auto">
          <a:xfrm rot="2810103">
            <a:off x="6268819" y="26575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36" name="文本框 47"/>
          <p:cNvSpPr txBox="1">
            <a:spLocks noChangeArrowheads="1"/>
          </p:cNvSpPr>
          <p:nvPr/>
        </p:nvSpPr>
        <p:spPr bwMode="auto">
          <a:xfrm rot="4010103">
            <a:off x="6268819" y="33814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37" name="文本框 49"/>
          <p:cNvSpPr txBox="1">
            <a:spLocks noChangeArrowheads="1"/>
          </p:cNvSpPr>
          <p:nvPr/>
        </p:nvSpPr>
        <p:spPr bwMode="auto">
          <a:xfrm rot="20439237">
            <a:off x="7749161" y="34205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38" name="文本框 50"/>
          <p:cNvSpPr txBox="1">
            <a:spLocks noChangeArrowheads="1"/>
          </p:cNvSpPr>
          <p:nvPr/>
        </p:nvSpPr>
        <p:spPr bwMode="auto">
          <a:xfrm rot="4020000">
            <a:off x="6743480" y="35359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39" name="文本框 51"/>
          <p:cNvSpPr txBox="1">
            <a:spLocks noChangeArrowheads="1"/>
          </p:cNvSpPr>
          <p:nvPr/>
        </p:nvSpPr>
        <p:spPr bwMode="auto">
          <a:xfrm rot="20439237">
            <a:off x="7123686" y="43201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40" name="文本框 32"/>
          <p:cNvSpPr txBox="1">
            <a:spLocks noChangeArrowheads="1"/>
          </p:cNvSpPr>
          <p:nvPr/>
        </p:nvSpPr>
        <p:spPr bwMode="auto">
          <a:xfrm rot="5400000">
            <a:off x="2666781" y="43339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41" name="文本框 34"/>
          <p:cNvSpPr txBox="1">
            <a:spLocks noChangeArrowheads="1"/>
          </p:cNvSpPr>
          <p:nvPr/>
        </p:nvSpPr>
        <p:spPr bwMode="auto">
          <a:xfrm rot="8340000">
            <a:off x="3403381" y="47646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42" name="文本框 36"/>
          <p:cNvSpPr txBox="1">
            <a:spLocks noChangeArrowheads="1"/>
          </p:cNvSpPr>
          <p:nvPr/>
        </p:nvSpPr>
        <p:spPr bwMode="auto">
          <a:xfrm rot="2810103">
            <a:off x="3387505" y="367138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43" name="文本框 37"/>
          <p:cNvSpPr txBox="1">
            <a:spLocks noChangeArrowheads="1"/>
          </p:cNvSpPr>
          <p:nvPr/>
        </p:nvSpPr>
        <p:spPr bwMode="auto">
          <a:xfrm rot="5220000">
            <a:off x="3822480" y="40481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44" name="文本框 45"/>
          <p:cNvSpPr txBox="1">
            <a:spLocks noChangeArrowheads="1"/>
          </p:cNvSpPr>
          <p:nvPr/>
        </p:nvSpPr>
        <p:spPr bwMode="auto">
          <a:xfrm rot="2810103">
            <a:off x="4335244" y="369043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45" name="文本框 46"/>
          <p:cNvSpPr txBox="1">
            <a:spLocks noChangeArrowheads="1"/>
          </p:cNvSpPr>
          <p:nvPr/>
        </p:nvSpPr>
        <p:spPr bwMode="auto">
          <a:xfrm rot="4020000">
            <a:off x="2225455" y="26469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46" name="文本框 47"/>
          <p:cNvSpPr txBox="1">
            <a:spLocks noChangeArrowheads="1"/>
          </p:cNvSpPr>
          <p:nvPr/>
        </p:nvSpPr>
        <p:spPr bwMode="auto">
          <a:xfrm rot="5220000">
            <a:off x="2227043" y="38915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47" name="文本框 49"/>
          <p:cNvSpPr txBox="1">
            <a:spLocks noChangeArrowheads="1"/>
          </p:cNvSpPr>
          <p:nvPr/>
        </p:nvSpPr>
        <p:spPr bwMode="auto">
          <a:xfrm rot="4020000">
            <a:off x="3989169" y="50154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48" name="文本框 50"/>
          <p:cNvSpPr txBox="1">
            <a:spLocks noChangeArrowheads="1"/>
          </p:cNvSpPr>
          <p:nvPr/>
        </p:nvSpPr>
        <p:spPr bwMode="auto">
          <a:xfrm rot="4020000">
            <a:off x="5227418" y="45180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49" name="文本框 51"/>
          <p:cNvSpPr txBox="1">
            <a:spLocks noChangeArrowheads="1"/>
          </p:cNvSpPr>
          <p:nvPr/>
        </p:nvSpPr>
        <p:spPr bwMode="auto">
          <a:xfrm rot="4020000">
            <a:off x="5597306" y="48038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50" name="文本框 32"/>
          <p:cNvSpPr txBox="1">
            <a:spLocks noChangeArrowheads="1"/>
          </p:cNvSpPr>
          <p:nvPr/>
        </p:nvSpPr>
        <p:spPr bwMode="auto">
          <a:xfrm rot="20719261">
            <a:off x="2038925" y="33803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51" name="文本框 34"/>
          <p:cNvSpPr txBox="1">
            <a:spLocks noChangeArrowheads="1"/>
          </p:cNvSpPr>
          <p:nvPr/>
        </p:nvSpPr>
        <p:spPr bwMode="auto">
          <a:xfrm rot="8340000">
            <a:off x="2776318" y="34840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52" name="文本框 36"/>
          <p:cNvSpPr txBox="1">
            <a:spLocks noChangeArrowheads="1"/>
          </p:cNvSpPr>
          <p:nvPr/>
        </p:nvSpPr>
        <p:spPr bwMode="auto">
          <a:xfrm rot="4020000">
            <a:off x="3195419" y="20436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53" name="文本框 37"/>
          <p:cNvSpPr txBox="1">
            <a:spLocks noChangeArrowheads="1"/>
          </p:cNvSpPr>
          <p:nvPr/>
        </p:nvSpPr>
        <p:spPr bwMode="auto">
          <a:xfrm rot="5220000">
            <a:off x="3195419" y="27675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54" name="文本框 45"/>
          <p:cNvSpPr txBox="1">
            <a:spLocks noChangeArrowheads="1"/>
          </p:cNvSpPr>
          <p:nvPr/>
        </p:nvSpPr>
        <p:spPr bwMode="auto">
          <a:xfrm rot="2810103">
            <a:off x="3755805" y="20733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55" name="文本框 46"/>
          <p:cNvSpPr txBox="1">
            <a:spLocks noChangeArrowheads="1"/>
          </p:cNvSpPr>
          <p:nvPr/>
        </p:nvSpPr>
        <p:spPr bwMode="auto">
          <a:xfrm rot="2810103">
            <a:off x="4125693" y="235905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56" name="文本框 47"/>
          <p:cNvSpPr txBox="1">
            <a:spLocks noChangeArrowheads="1"/>
          </p:cNvSpPr>
          <p:nvPr/>
        </p:nvSpPr>
        <p:spPr bwMode="auto">
          <a:xfrm rot="4010103">
            <a:off x="3854230" y="311258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57" name="文本框 49"/>
          <p:cNvSpPr txBox="1">
            <a:spLocks noChangeArrowheads="1"/>
          </p:cNvSpPr>
          <p:nvPr/>
        </p:nvSpPr>
        <p:spPr bwMode="auto">
          <a:xfrm rot="2810103">
            <a:off x="4713069" y="265750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58" name="文本框 50"/>
          <p:cNvSpPr txBox="1">
            <a:spLocks noChangeArrowheads="1"/>
          </p:cNvSpPr>
          <p:nvPr/>
        </p:nvSpPr>
        <p:spPr bwMode="auto">
          <a:xfrm rot="2810103">
            <a:off x="4600356" y="32374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59" name="文本框 51"/>
          <p:cNvSpPr txBox="1">
            <a:spLocks noChangeArrowheads="1"/>
          </p:cNvSpPr>
          <p:nvPr/>
        </p:nvSpPr>
        <p:spPr bwMode="auto">
          <a:xfrm rot="2810103">
            <a:off x="4970243" y="352322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60" name="文本框 32"/>
          <p:cNvSpPr txBox="1">
            <a:spLocks noChangeArrowheads="1"/>
          </p:cNvSpPr>
          <p:nvPr/>
        </p:nvSpPr>
        <p:spPr bwMode="auto">
          <a:xfrm rot="5400000">
            <a:off x="6276756" y="493927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61" name="文本框 34"/>
          <p:cNvSpPr txBox="1">
            <a:spLocks noChangeArrowheads="1"/>
          </p:cNvSpPr>
          <p:nvPr/>
        </p:nvSpPr>
        <p:spPr bwMode="auto">
          <a:xfrm rot="3159237">
            <a:off x="7341969" y="53700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62" name="文本框 36"/>
          <p:cNvSpPr txBox="1">
            <a:spLocks noChangeArrowheads="1"/>
          </p:cNvSpPr>
          <p:nvPr/>
        </p:nvSpPr>
        <p:spPr bwMode="auto">
          <a:xfrm rot="20439237">
            <a:off x="7761861" y="39285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63" name="文本框 37"/>
          <p:cNvSpPr txBox="1">
            <a:spLocks noChangeArrowheads="1"/>
          </p:cNvSpPr>
          <p:nvPr/>
        </p:nvSpPr>
        <p:spPr bwMode="auto">
          <a:xfrm rot="39237">
            <a:off x="7761861" y="46524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64" name="文本框 45"/>
          <p:cNvSpPr txBox="1">
            <a:spLocks noChangeArrowheads="1"/>
          </p:cNvSpPr>
          <p:nvPr/>
        </p:nvSpPr>
        <p:spPr bwMode="auto">
          <a:xfrm rot="20439237">
            <a:off x="8322250" y="39581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65" name="文本框 46"/>
          <p:cNvSpPr txBox="1">
            <a:spLocks noChangeArrowheads="1"/>
          </p:cNvSpPr>
          <p:nvPr/>
        </p:nvSpPr>
        <p:spPr bwMode="auto">
          <a:xfrm rot="20439237">
            <a:off x="8692136" y="424394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66" name="文本框 47"/>
          <p:cNvSpPr txBox="1">
            <a:spLocks noChangeArrowheads="1"/>
          </p:cNvSpPr>
          <p:nvPr/>
        </p:nvSpPr>
        <p:spPr bwMode="auto">
          <a:xfrm rot="39237">
            <a:off x="8379400" y="500171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67" name="文本框 49"/>
          <p:cNvSpPr txBox="1">
            <a:spLocks noChangeArrowheads="1"/>
          </p:cNvSpPr>
          <p:nvPr/>
        </p:nvSpPr>
        <p:spPr bwMode="auto">
          <a:xfrm rot="20439237">
            <a:off x="9212836" y="463129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68" name="文本框 50"/>
          <p:cNvSpPr txBox="1">
            <a:spLocks noChangeArrowheads="1"/>
          </p:cNvSpPr>
          <p:nvPr/>
        </p:nvSpPr>
        <p:spPr bwMode="auto">
          <a:xfrm rot="20439237">
            <a:off x="9166800" y="512236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7269" name="文本框 51"/>
          <p:cNvSpPr txBox="1">
            <a:spLocks noChangeArrowheads="1"/>
          </p:cNvSpPr>
          <p:nvPr/>
        </p:nvSpPr>
        <p:spPr bwMode="auto">
          <a:xfrm rot="20439237">
            <a:off x="8304786" y="155578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None/>
            </a:pPr>
            <a:r>
              <a:rPr lang="zh-CN" altLang="zh-CN" sz="500">
                <a:solidFill>
                  <a:srgbClr val="FFFFFF"/>
                </a:solidFill>
                <a:latin typeface="Arial" pitchFamily="34" charset="0"/>
              </a:rPr>
              <a:t>状元成才路</a:t>
            </a:r>
          </a:p>
        </p:txBody>
      </p:sp>
      <p:sp>
        <p:nvSpPr>
          <p:cNvPr id="2" name="矩形 14"/>
          <p:cNvSpPr>
            <a:spLocks noChangeArrowheads="1"/>
          </p:cNvSpPr>
          <p:nvPr/>
        </p:nvSpPr>
        <p:spPr bwMode="auto">
          <a:xfrm>
            <a:off x="1992315" y="1316567"/>
            <a:ext cx="8135937"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spcBef>
                <a:spcPts val="1200"/>
              </a:spcBef>
            </a:pPr>
            <a:r>
              <a:rPr lang="en-US" altLang="zh-CN" sz="2800" b="1" dirty="0">
                <a:latin typeface="楷体" pitchFamily="49" charset="-122"/>
                <a:ea typeface="楷体" pitchFamily="49" charset="-122"/>
              </a:rPr>
              <a:t>    2.</a:t>
            </a:r>
            <a:r>
              <a:rPr lang="zh-CN" altLang="en-US" sz="2800" b="1" dirty="0">
                <a:solidFill>
                  <a:srgbClr val="FF00FF"/>
                </a:solidFill>
                <a:latin typeface="楷体" pitchFamily="49" charset="-122"/>
                <a:ea typeface="楷体" pitchFamily="49" charset="-122"/>
              </a:rPr>
              <a:t>掌握一定的应对技巧。</a:t>
            </a:r>
            <a:r>
              <a:rPr lang="zh-CN" altLang="en-US" sz="2800" b="1" dirty="0">
                <a:latin typeface="楷体" pitchFamily="49" charset="-122"/>
                <a:ea typeface="楷体" pitchFamily="49" charset="-122"/>
              </a:rPr>
              <a:t>特别是面对一些特殊场合，如国际间交往、答记者问或其他正式场合的交流等，或者遇到一些故意的刁难，就要注意采用一定的应对技巧。常用的应对技巧有自嘲、归谬、巧换概念、针锋相对、转换话题等。</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4"/>
          <p:cNvSpPr>
            <a:spLocks noChangeArrowheads="1"/>
          </p:cNvSpPr>
          <p:nvPr/>
        </p:nvSpPr>
        <p:spPr bwMode="auto">
          <a:xfrm>
            <a:off x="2027240" y="1153585"/>
            <a:ext cx="8135937"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spcBef>
                <a:spcPts val="1200"/>
              </a:spcBef>
            </a:pPr>
            <a:r>
              <a:rPr lang="en-US" altLang="zh-CN" sz="2800" b="1" dirty="0">
                <a:latin typeface="楷体" pitchFamily="49" charset="-122"/>
                <a:ea typeface="楷体" pitchFamily="49" charset="-122"/>
              </a:rPr>
              <a:t>    3.</a:t>
            </a:r>
            <a:r>
              <a:rPr lang="zh-CN" altLang="en-US" sz="2800" b="1" dirty="0">
                <a:latin typeface="楷体" pitchFamily="49" charset="-122"/>
                <a:ea typeface="楷体" pitchFamily="49" charset="-122"/>
              </a:rPr>
              <a:t>需要注意的是</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巧妙应对的前提应该是准确理解对方的意图</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把握对方的主要观点</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因此</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认真倾听对方的话语就显得尤为重要。在此基础上</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如果能够依据当时的话语情境</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快速调动思维</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迅速做出反应</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就能做到随机应变、巧妙应对了。</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4"/>
          <p:cNvSpPr>
            <a:spLocks noChangeArrowheads="1"/>
          </p:cNvSpPr>
          <p:nvPr/>
        </p:nvSpPr>
        <p:spPr bwMode="auto">
          <a:xfrm>
            <a:off x="1992315" y="1316568"/>
            <a:ext cx="8135937" cy="3453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lnSpc>
                <a:spcPct val="130000"/>
              </a:lnSpc>
              <a:spcBef>
                <a:spcPts val="1200"/>
              </a:spcBef>
            </a:pPr>
            <a:r>
              <a:rPr lang="en-US" altLang="zh-CN" sz="2800" b="1" dirty="0">
                <a:latin typeface="楷体" pitchFamily="49" charset="-122"/>
                <a:ea typeface="楷体" pitchFamily="49" charset="-122"/>
              </a:rPr>
              <a:t>    4.</a:t>
            </a:r>
            <a:r>
              <a:rPr lang="zh-CN" altLang="en-US" sz="2800" b="1" dirty="0">
                <a:latin typeface="楷体" pitchFamily="49" charset="-122"/>
                <a:ea typeface="楷体" pitchFamily="49" charset="-122"/>
              </a:rPr>
              <a:t>口语交际题考查形式及应对技巧主要通过书面形式的表述题来评估学生的口语交际能力。常见的考查方式是设置特定的情境</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要求学生写出别人讲话的言外之意</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或写出人物当时可能说的话</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或写出讨论的焦点和不同意见</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或围绕话题谈自己的看法</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或对某些事物进行评价等等。</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4"/>
          <p:cNvSpPr>
            <a:spLocks noChangeArrowheads="1"/>
          </p:cNvSpPr>
          <p:nvPr/>
        </p:nvSpPr>
        <p:spPr bwMode="auto">
          <a:xfrm>
            <a:off x="2027240" y="910167"/>
            <a:ext cx="8135937" cy="3761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spcBef>
                <a:spcPts val="1200"/>
              </a:spcBef>
            </a:pPr>
            <a:r>
              <a:rPr lang="zh-CN" altLang="en-US" sz="2800" b="1" dirty="0">
                <a:solidFill>
                  <a:srgbClr val="FF00FF"/>
                </a:solidFill>
                <a:latin typeface="楷体" pitchFamily="49" charset="-122"/>
                <a:ea typeface="楷体" pitchFamily="49" charset="-122"/>
              </a:rPr>
              <a:t>题目类型：</a:t>
            </a:r>
            <a:endParaRPr lang="en-US" altLang="zh-CN" sz="2800" b="1" dirty="0">
              <a:solidFill>
                <a:srgbClr val="FF00FF"/>
              </a:solidFill>
              <a:latin typeface="楷体" pitchFamily="49" charset="-122"/>
              <a:ea typeface="楷体" pitchFamily="49" charset="-122"/>
            </a:endParaRPr>
          </a:p>
          <a:p>
            <a:pPr eaLnBrk="1" hangingPunct="1">
              <a:lnSpc>
                <a:spcPct val="130000"/>
              </a:lnSpc>
              <a:spcBef>
                <a:spcPts val="1200"/>
              </a:spcBef>
            </a:pPr>
            <a:r>
              <a:rPr lang="zh-CN" altLang="en-US" sz="2800" b="1" dirty="0">
                <a:solidFill>
                  <a:srgbClr val="0000FF"/>
                </a:solidFill>
                <a:latin typeface="楷体" pitchFamily="49" charset="-122"/>
                <a:ea typeface="楷体" pitchFamily="49" charset="-122"/>
              </a:rPr>
              <a:t>（</a:t>
            </a:r>
            <a:r>
              <a:rPr lang="en-US" altLang="zh-CN" sz="2800" b="1" dirty="0">
                <a:solidFill>
                  <a:srgbClr val="0000FF"/>
                </a:solidFill>
                <a:latin typeface="楷体" pitchFamily="49" charset="-122"/>
                <a:ea typeface="楷体" pitchFamily="49" charset="-122"/>
              </a:rPr>
              <a:t>1</a:t>
            </a:r>
            <a:r>
              <a:rPr lang="zh-CN" altLang="en-US" sz="2800" b="1" dirty="0">
                <a:solidFill>
                  <a:srgbClr val="0000FF"/>
                </a:solidFill>
                <a:latin typeface="楷体" pitchFamily="49" charset="-122"/>
                <a:ea typeface="楷体" pitchFamily="49" charset="-122"/>
              </a:rPr>
              <a:t>）“介绍”类：</a:t>
            </a:r>
            <a:r>
              <a:rPr lang="zh-CN" altLang="en-US" sz="2800" b="1" dirty="0">
                <a:latin typeface="楷体" pitchFamily="49" charset="-122"/>
                <a:ea typeface="楷体" pitchFamily="49" charset="-122"/>
              </a:rPr>
              <a:t>自我介绍、介绍朋友、介绍家乡、介绍一处名胜古迹、介绍一种动物或植物等；</a:t>
            </a:r>
            <a:endParaRPr lang="en-US" altLang="zh-CN" sz="2800" b="1" dirty="0">
              <a:latin typeface="楷体" pitchFamily="49" charset="-122"/>
              <a:ea typeface="楷体" pitchFamily="49" charset="-122"/>
            </a:endParaRPr>
          </a:p>
          <a:p>
            <a:pPr eaLnBrk="1" hangingPunct="1">
              <a:lnSpc>
                <a:spcPct val="130000"/>
              </a:lnSpc>
              <a:spcBef>
                <a:spcPts val="1200"/>
              </a:spcBef>
            </a:pPr>
            <a:r>
              <a:rPr lang="zh-CN" altLang="en-US" sz="2800" b="1" dirty="0">
                <a:solidFill>
                  <a:srgbClr val="0000FF"/>
                </a:solidFill>
                <a:latin typeface="楷体" pitchFamily="49" charset="-122"/>
                <a:ea typeface="楷体" pitchFamily="49" charset="-122"/>
              </a:rPr>
              <a:t>（</a:t>
            </a:r>
            <a:r>
              <a:rPr lang="en-US" altLang="zh-CN" sz="2800" b="1" dirty="0">
                <a:solidFill>
                  <a:srgbClr val="0000FF"/>
                </a:solidFill>
                <a:latin typeface="楷体" pitchFamily="49" charset="-122"/>
                <a:ea typeface="楷体" pitchFamily="49" charset="-122"/>
              </a:rPr>
              <a:t>2</a:t>
            </a:r>
            <a:r>
              <a:rPr lang="zh-CN" altLang="en-US" sz="2800" b="1" dirty="0">
                <a:solidFill>
                  <a:srgbClr val="0000FF"/>
                </a:solidFill>
                <a:latin typeface="楷体" pitchFamily="49" charset="-122"/>
                <a:ea typeface="楷体" pitchFamily="49" charset="-122"/>
              </a:rPr>
              <a:t>）“独白”类：</a:t>
            </a:r>
            <a:r>
              <a:rPr lang="zh-CN" altLang="en-US" sz="2800" b="1" dirty="0">
                <a:latin typeface="楷体" pitchFamily="49" charset="-122"/>
                <a:ea typeface="楷体" pitchFamily="49" charset="-122"/>
              </a:rPr>
              <a:t>说笑话、说故事、说愿望、说奇思妙想、说读后感观后感、说经验谈教训、说目击情况等；</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562</TotalTime>
  <Words>3213</Words>
  <Application>Microsoft Office PowerPoint</Application>
  <PresentationFormat>宽屏</PresentationFormat>
  <Paragraphs>565</Paragraphs>
  <Slides>25</Slides>
  <Notes>3</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25</vt:i4>
      </vt:variant>
    </vt:vector>
  </HeadingPairs>
  <TitlesOfParts>
    <vt:vector size="36" baseType="lpstr">
      <vt:lpstr>Meiryo</vt:lpstr>
      <vt:lpstr>等线</vt:lpstr>
      <vt:lpstr>黑体</vt:lpstr>
      <vt:lpstr>楷体</vt:lpstr>
      <vt:lpstr>宋体</vt:lpstr>
      <vt:lpstr>微软雅黑</vt:lpstr>
      <vt:lpstr>Arial</vt:lpstr>
      <vt:lpstr>Calibri</vt:lpstr>
      <vt:lpstr>Calibri Light</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2</cp:revision>
  <dcterms:created xsi:type="dcterms:W3CDTF">2016-11-21T01:52:57Z</dcterms:created>
  <dcterms:modified xsi:type="dcterms:W3CDTF">2022-01-12T11:35:53Z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来源">
    <vt:lpwstr>状元成才路系列</vt:lpwstr>
  </property>
</Properties>
</file>