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53"/>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31F790-CE23-4309-8A98-C1661607006C}" type="datetimeFigureOut">
              <a:rPr lang="zh-CN" altLang="en-US" smtClean="0"/>
              <a:t>2022/1/6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262C26-418F-4FF2-B023-838CC06C23BC}" type="slidenum">
              <a:rPr lang="zh-CN" altLang="en-US" smtClean="0"/>
              <a:t>‹#›</a:t>
            </a:fld>
            <a:endParaRPr lang="zh-CN" altLang="en-US"/>
          </a:p>
        </p:txBody>
      </p:sp>
    </p:spTree>
    <p:extLst>
      <p:ext uri="{BB962C8B-B14F-4D97-AF65-F5344CB8AC3E}">
        <p14:creationId xmlns:p14="http://schemas.microsoft.com/office/powerpoint/2010/main" val="339670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262C26-418F-4FF2-B023-838CC06C23BC}" type="slidenum">
              <a:rPr lang="zh-CN" altLang="en-US" smtClean="0"/>
              <a:t>4</a:t>
            </a:fld>
            <a:endParaRPr lang="zh-CN" altLang="en-US"/>
          </a:p>
        </p:txBody>
      </p:sp>
    </p:spTree>
    <p:extLst>
      <p:ext uri="{BB962C8B-B14F-4D97-AF65-F5344CB8AC3E}">
        <p14:creationId xmlns:p14="http://schemas.microsoft.com/office/powerpoint/2010/main" val="2628379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22262C26-418F-4FF2-B023-838CC06C23BC}" type="slidenum">
              <a:rPr lang="zh-CN" altLang="en-US" smtClean="0"/>
              <a:t>25</a:t>
            </a:fld>
            <a:endParaRPr lang="zh-CN" altLang="en-US"/>
          </a:p>
        </p:txBody>
      </p:sp>
    </p:spTree>
    <p:extLst>
      <p:ext uri="{BB962C8B-B14F-4D97-AF65-F5344CB8AC3E}">
        <p14:creationId xmlns:p14="http://schemas.microsoft.com/office/powerpoint/2010/main" val="3869671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33639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a:ln/>
        </p:spPr>
        <p:txBody>
          <a:bodyPr/>
          <a:lstStyle>
            <a:lvl1pPr>
              <a:defRPr/>
            </a:lvl1pPr>
          </a:lstStyle>
          <a:p>
            <a:endParaRPr lang="zh-CN" altLang="en-US"/>
          </a:p>
        </p:txBody>
      </p:sp>
      <p:sp>
        <p:nvSpPr>
          <p:cNvPr id="5" name="页脚占位符 1028"/>
          <p:cNvSpPr>
            <a:spLocks noGrp="1"/>
          </p:cNvSpPr>
          <p:nvPr>
            <p:ph type="ftr" sz="quarter" idx="11"/>
          </p:nvPr>
        </p:nvSpPr>
        <p:spPr>
          <a:ln/>
        </p:spPr>
        <p:txBody>
          <a:bodyPr/>
          <a:lstStyle>
            <a:lvl1pPr>
              <a:defRPr/>
            </a:lvl1pPr>
          </a:lstStyle>
          <a:p>
            <a:endParaRPr lang="zh-CN" altLang="en-US"/>
          </a:p>
        </p:txBody>
      </p:sp>
      <p:sp>
        <p:nvSpPr>
          <p:cNvPr id="6" name="灯片编号占位符 1029"/>
          <p:cNvSpPr>
            <a:spLocks noGrp="1"/>
          </p:cNvSpPr>
          <p:nvPr>
            <p:ph type="sldNum" sz="quarter" idx="12"/>
          </p:nvPr>
        </p:nvSpPr>
        <p:spPr>
          <a:ln/>
        </p:spPr>
        <p:txBody>
          <a:bodyPr/>
          <a:lstStyle>
            <a:lvl1pPr>
              <a:defRPr/>
            </a:lvl1pPr>
          </a:lstStyle>
          <a:p>
            <a:fld id="{3A0F813C-28CA-4406-A7E1-671BB8301D63}" type="slidenum">
              <a:rPr lang="zh-CN" altLang="en-US"/>
              <a:pPr/>
              <a:t>‹#›</a:t>
            </a:fld>
            <a:endParaRPr lang="en-US" altLang="zh-CN"/>
          </a:p>
        </p:txBody>
      </p:sp>
    </p:spTree>
    <p:extLst>
      <p:ext uri="{BB962C8B-B14F-4D97-AF65-F5344CB8AC3E}">
        <p14:creationId xmlns:p14="http://schemas.microsoft.com/office/powerpoint/2010/main" val="4181068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5979"/>
            <a:ext cx="6052930" cy="4388644"/>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a:ln/>
        </p:spPr>
        <p:txBody>
          <a:bodyPr/>
          <a:lstStyle>
            <a:lvl1pPr>
              <a:defRPr/>
            </a:lvl1pPr>
          </a:lstStyle>
          <a:p>
            <a:endParaRPr lang="zh-CN" altLang="en-US"/>
          </a:p>
        </p:txBody>
      </p:sp>
      <p:sp>
        <p:nvSpPr>
          <p:cNvPr id="5" name="页脚占位符 1028"/>
          <p:cNvSpPr>
            <a:spLocks noGrp="1"/>
          </p:cNvSpPr>
          <p:nvPr>
            <p:ph type="ftr" sz="quarter" idx="11"/>
          </p:nvPr>
        </p:nvSpPr>
        <p:spPr>
          <a:ln/>
        </p:spPr>
        <p:txBody>
          <a:bodyPr/>
          <a:lstStyle>
            <a:lvl1pPr>
              <a:defRPr/>
            </a:lvl1pPr>
          </a:lstStyle>
          <a:p>
            <a:endParaRPr lang="zh-CN" altLang="en-US"/>
          </a:p>
        </p:txBody>
      </p:sp>
      <p:sp>
        <p:nvSpPr>
          <p:cNvPr id="6" name="灯片编号占位符 1029"/>
          <p:cNvSpPr>
            <a:spLocks noGrp="1"/>
          </p:cNvSpPr>
          <p:nvPr>
            <p:ph type="sldNum" sz="quarter" idx="12"/>
          </p:nvPr>
        </p:nvSpPr>
        <p:spPr>
          <a:ln/>
        </p:spPr>
        <p:txBody>
          <a:bodyPr/>
          <a:lstStyle>
            <a:lvl1pPr>
              <a:defRPr/>
            </a:lvl1pPr>
          </a:lstStyle>
          <a:p>
            <a:fld id="{E75373E9-CFB1-4247-ADF2-41EB808CE9A8}" type="slidenum">
              <a:rPr lang="zh-CN" altLang="en-US"/>
              <a:pPr/>
              <a:t>‹#›</a:t>
            </a:fld>
            <a:endParaRPr lang="en-US" altLang="zh-CN"/>
          </a:p>
        </p:txBody>
      </p:sp>
    </p:spTree>
    <p:extLst>
      <p:ext uri="{BB962C8B-B14F-4D97-AF65-F5344CB8AC3E}">
        <p14:creationId xmlns:p14="http://schemas.microsoft.com/office/powerpoint/2010/main" val="423177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30349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91978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0454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73193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9791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16787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49237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0917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8817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1027"/>
          <p:cNvSpPr>
            <a:spLocks noGrp="1"/>
          </p:cNvSpPr>
          <p:nvPr>
            <p:ph type="dt" sz="half" idx="10"/>
          </p:nvPr>
        </p:nvSpPr>
        <p:spPr>
          <a:ln/>
        </p:spPr>
        <p:txBody>
          <a:bodyPr/>
          <a:lstStyle>
            <a:lvl1pPr>
              <a:defRPr/>
            </a:lvl1pPr>
          </a:lstStyle>
          <a:p>
            <a:endParaRPr lang="zh-CN" altLang="en-US"/>
          </a:p>
        </p:txBody>
      </p:sp>
      <p:sp>
        <p:nvSpPr>
          <p:cNvPr id="5" name="页脚占位符 1028"/>
          <p:cNvSpPr>
            <a:spLocks noGrp="1"/>
          </p:cNvSpPr>
          <p:nvPr>
            <p:ph type="ftr" sz="quarter" idx="11"/>
          </p:nvPr>
        </p:nvSpPr>
        <p:spPr>
          <a:ln/>
        </p:spPr>
        <p:txBody>
          <a:bodyPr/>
          <a:lstStyle>
            <a:lvl1pPr>
              <a:defRPr/>
            </a:lvl1pPr>
          </a:lstStyle>
          <a:p>
            <a:endParaRPr lang="zh-CN" altLang="en-US"/>
          </a:p>
        </p:txBody>
      </p:sp>
      <p:sp>
        <p:nvSpPr>
          <p:cNvPr id="6" name="灯片编号占位符 1029"/>
          <p:cNvSpPr>
            <a:spLocks noGrp="1"/>
          </p:cNvSpPr>
          <p:nvPr>
            <p:ph type="sldNum" sz="quarter" idx="12"/>
          </p:nvPr>
        </p:nvSpPr>
        <p:spPr>
          <a:ln/>
        </p:spPr>
        <p:txBody>
          <a:bodyPr/>
          <a:lstStyle>
            <a:lvl1pPr>
              <a:defRPr/>
            </a:lvl1pPr>
          </a:lstStyle>
          <a:p>
            <a:fld id="{2F8E46B9-B186-4203-9AA1-3362EBF78A67}" type="slidenum">
              <a:rPr lang="zh-CN" altLang="en-US"/>
              <a:pPr/>
              <a:t>‹#›</a:t>
            </a:fld>
            <a:endParaRPr lang="en-US" altLang="zh-CN"/>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extLst>
      <p:ext uri="{BB962C8B-B14F-4D97-AF65-F5344CB8AC3E}">
        <p14:creationId xmlns:p14="http://schemas.microsoft.com/office/powerpoint/2010/main" val="22477195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65132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4610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151"/>
            <a:ext cx="4032504" cy="3394472"/>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151"/>
            <a:ext cx="4032504" cy="3394472"/>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1027"/>
          <p:cNvSpPr>
            <a:spLocks noGrp="1"/>
          </p:cNvSpPr>
          <p:nvPr>
            <p:ph type="dt" sz="half" idx="10"/>
          </p:nvPr>
        </p:nvSpPr>
        <p:spPr>
          <a:ln/>
        </p:spPr>
        <p:txBody>
          <a:bodyPr/>
          <a:lstStyle>
            <a:lvl1pPr>
              <a:defRPr/>
            </a:lvl1pPr>
          </a:lstStyle>
          <a:p>
            <a:endParaRPr lang="zh-CN" altLang="en-US"/>
          </a:p>
        </p:txBody>
      </p:sp>
      <p:sp>
        <p:nvSpPr>
          <p:cNvPr id="6" name="页脚占位符 1028"/>
          <p:cNvSpPr>
            <a:spLocks noGrp="1"/>
          </p:cNvSpPr>
          <p:nvPr>
            <p:ph type="ftr" sz="quarter" idx="11"/>
          </p:nvPr>
        </p:nvSpPr>
        <p:spPr>
          <a:ln/>
        </p:spPr>
        <p:txBody>
          <a:bodyPr/>
          <a:lstStyle>
            <a:lvl1pPr>
              <a:defRPr/>
            </a:lvl1pPr>
          </a:lstStyle>
          <a:p>
            <a:endParaRPr lang="zh-CN" altLang="en-US"/>
          </a:p>
        </p:txBody>
      </p:sp>
      <p:sp>
        <p:nvSpPr>
          <p:cNvPr id="7" name="灯片编号占位符 1029"/>
          <p:cNvSpPr>
            <a:spLocks noGrp="1"/>
          </p:cNvSpPr>
          <p:nvPr>
            <p:ph type="sldNum" sz="quarter" idx="12"/>
          </p:nvPr>
        </p:nvSpPr>
        <p:spPr>
          <a:ln/>
        </p:spPr>
        <p:txBody>
          <a:bodyPr/>
          <a:lstStyle>
            <a:lvl1pPr>
              <a:defRPr/>
            </a:lvl1pPr>
          </a:lstStyle>
          <a:p>
            <a:fld id="{CB20F5DE-5C7A-4F13-A76F-A942642D3690}" type="slidenum">
              <a:rPr lang="zh-CN" altLang="en-US"/>
              <a:pPr/>
              <a:t>‹#›</a:t>
            </a:fld>
            <a:endParaRPr lang="en-US" altLang="zh-CN"/>
          </a:p>
        </p:txBody>
      </p:sp>
    </p:spTree>
    <p:extLst>
      <p:ext uri="{BB962C8B-B14F-4D97-AF65-F5344CB8AC3E}">
        <p14:creationId xmlns:p14="http://schemas.microsoft.com/office/powerpoint/2010/main" val="3105399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2" y="1333829"/>
            <a:ext cx="3655181"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890082" y="1999034"/>
            <a:ext cx="3655181"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3829"/>
            <a:ext cx="3673182"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027"/>
          <p:cNvSpPr>
            <a:spLocks noGrp="1"/>
          </p:cNvSpPr>
          <p:nvPr>
            <p:ph type="dt" sz="half" idx="10"/>
          </p:nvPr>
        </p:nvSpPr>
        <p:spPr>
          <a:ln/>
        </p:spPr>
        <p:txBody>
          <a:bodyPr/>
          <a:lstStyle>
            <a:lvl1pPr>
              <a:defRPr/>
            </a:lvl1pPr>
          </a:lstStyle>
          <a:p>
            <a:endParaRPr lang="zh-CN" altLang="en-US"/>
          </a:p>
        </p:txBody>
      </p:sp>
      <p:sp>
        <p:nvSpPr>
          <p:cNvPr id="8" name="页脚占位符 1028"/>
          <p:cNvSpPr>
            <a:spLocks noGrp="1"/>
          </p:cNvSpPr>
          <p:nvPr>
            <p:ph type="ftr" sz="quarter" idx="11"/>
          </p:nvPr>
        </p:nvSpPr>
        <p:spPr>
          <a:ln/>
        </p:spPr>
        <p:txBody>
          <a:bodyPr/>
          <a:lstStyle>
            <a:lvl1pPr>
              <a:defRPr/>
            </a:lvl1pPr>
          </a:lstStyle>
          <a:p>
            <a:endParaRPr lang="zh-CN" altLang="en-US"/>
          </a:p>
        </p:txBody>
      </p:sp>
      <p:sp>
        <p:nvSpPr>
          <p:cNvPr id="9" name="灯片编号占位符 1029"/>
          <p:cNvSpPr>
            <a:spLocks noGrp="1"/>
          </p:cNvSpPr>
          <p:nvPr>
            <p:ph type="sldNum" sz="quarter" idx="12"/>
          </p:nvPr>
        </p:nvSpPr>
        <p:spPr>
          <a:ln/>
        </p:spPr>
        <p:txBody>
          <a:bodyPr/>
          <a:lstStyle>
            <a:lvl1pPr>
              <a:defRPr/>
            </a:lvl1pPr>
          </a:lstStyle>
          <a:p>
            <a:fld id="{2C092DE6-C868-460A-A909-0576E7E33B48}" type="slidenum">
              <a:rPr lang="zh-CN" altLang="en-US"/>
              <a:pPr/>
              <a:t>‹#›</a:t>
            </a:fld>
            <a:endParaRPr lang="en-US" altLang="zh-CN"/>
          </a:p>
        </p:txBody>
      </p:sp>
    </p:spTree>
    <p:extLst>
      <p:ext uri="{BB962C8B-B14F-4D97-AF65-F5344CB8AC3E}">
        <p14:creationId xmlns:p14="http://schemas.microsoft.com/office/powerpoint/2010/main" val="349415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1027"/>
          <p:cNvSpPr>
            <a:spLocks noGrp="1"/>
          </p:cNvSpPr>
          <p:nvPr>
            <p:ph type="dt" sz="half" idx="10"/>
          </p:nvPr>
        </p:nvSpPr>
        <p:spPr>
          <a:ln/>
        </p:spPr>
        <p:txBody>
          <a:bodyPr/>
          <a:lstStyle>
            <a:lvl1pPr>
              <a:defRPr/>
            </a:lvl1pPr>
          </a:lstStyle>
          <a:p>
            <a:endParaRPr lang="zh-CN" altLang="en-US"/>
          </a:p>
        </p:txBody>
      </p:sp>
      <p:sp>
        <p:nvSpPr>
          <p:cNvPr id="4" name="页脚占位符 1028"/>
          <p:cNvSpPr>
            <a:spLocks noGrp="1"/>
          </p:cNvSpPr>
          <p:nvPr>
            <p:ph type="ftr" sz="quarter" idx="11"/>
          </p:nvPr>
        </p:nvSpPr>
        <p:spPr>
          <a:ln/>
        </p:spPr>
        <p:txBody>
          <a:bodyPr/>
          <a:lstStyle>
            <a:lvl1pPr>
              <a:defRPr/>
            </a:lvl1pPr>
          </a:lstStyle>
          <a:p>
            <a:endParaRPr lang="zh-CN" altLang="en-US"/>
          </a:p>
        </p:txBody>
      </p:sp>
      <p:sp>
        <p:nvSpPr>
          <p:cNvPr id="5" name="灯片编号占位符 1029"/>
          <p:cNvSpPr>
            <a:spLocks noGrp="1"/>
          </p:cNvSpPr>
          <p:nvPr>
            <p:ph type="sldNum" sz="quarter" idx="12"/>
          </p:nvPr>
        </p:nvSpPr>
        <p:spPr>
          <a:ln/>
        </p:spPr>
        <p:txBody>
          <a:bodyPr/>
          <a:lstStyle>
            <a:lvl1pPr>
              <a:defRPr/>
            </a:lvl1pPr>
          </a:lstStyle>
          <a:p>
            <a:fld id="{CC19BF18-C622-4111-86BC-04EA05E3842D}" type="slidenum">
              <a:rPr lang="zh-CN" altLang="en-US"/>
              <a:pPr/>
              <a:t>‹#›</a:t>
            </a:fld>
            <a:endParaRPr lang="en-US" altLang="zh-CN"/>
          </a:p>
        </p:txBody>
      </p:sp>
    </p:spTree>
    <p:extLst>
      <p:ext uri="{BB962C8B-B14F-4D97-AF65-F5344CB8AC3E}">
        <p14:creationId xmlns:p14="http://schemas.microsoft.com/office/powerpoint/2010/main" val="2681695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027"/>
          <p:cNvSpPr>
            <a:spLocks noGrp="1"/>
          </p:cNvSpPr>
          <p:nvPr>
            <p:ph type="dt" sz="half" idx="10"/>
          </p:nvPr>
        </p:nvSpPr>
        <p:spPr>
          <a:ln/>
        </p:spPr>
        <p:txBody>
          <a:bodyPr/>
          <a:lstStyle>
            <a:lvl1pPr>
              <a:defRPr/>
            </a:lvl1pPr>
          </a:lstStyle>
          <a:p>
            <a:endParaRPr lang="zh-CN" altLang="en-US"/>
          </a:p>
        </p:txBody>
      </p:sp>
      <p:sp>
        <p:nvSpPr>
          <p:cNvPr id="3" name="页脚占位符 1028"/>
          <p:cNvSpPr>
            <a:spLocks noGrp="1"/>
          </p:cNvSpPr>
          <p:nvPr>
            <p:ph type="ftr" sz="quarter" idx="11"/>
          </p:nvPr>
        </p:nvSpPr>
        <p:spPr>
          <a:ln/>
        </p:spPr>
        <p:txBody>
          <a:bodyPr/>
          <a:lstStyle>
            <a:lvl1pPr>
              <a:defRPr/>
            </a:lvl1pPr>
          </a:lstStyle>
          <a:p>
            <a:endParaRPr lang="zh-CN" altLang="en-US"/>
          </a:p>
        </p:txBody>
      </p:sp>
      <p:sp>
        <p:nvSpPr>
          <p:cNvPr id="4" name="灯片编号占位符 1029"/>
          <p:cNvSpPr>
            <a:spLocks noGrp="1"/>
          </p:cNvSpPr>
          <p:nvPr>
            <p:ph type="sldNum" sz="quarter" idx="12"/>
          </p:nvPr>
        </p:nvSpPr>
        <p:spPr>
          <a:ln/>
        </p:spPr>
        <p:txBody>
          <a:bodyPr/>
          <a:lstStyle>
            <a:lvl1pPr>
              <a:defRPr/>
            </a:lvl1pPr>
          </a:lstStyle>
          <a:p>
            <a:fld id="{79A677D1-A346-4DAE-967F-89CBE59F66BA}" type="slidenum">
              <a:rPr lang="zh-CN" altLang="en-US"/>
              <a:pPr/>
              <a:t>‹#›</a:t>
            </a:fld>
            <a:endParaRPr lang="en-US" altLang="zh-CN"/>
          </a:p>
        </p:txBody>
      </p:sp>
    </p:spTree>
    <p:extLst>
      <p:ext uri="{BB962C8B-B14F-4D97-AF65-F5344CB8AC3E}">
        <p14:creationId xmlns:p14="http://schemas.microsoft.com/office/powerpoint/2010/main" val="239042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1027"/>
          <p:cNvSpPr>
            <a:spLocks noGrp="1"/>
          </p:cNvSpPr>
          <p:nvPr>
            <p:ph type="dt" sz="half" idx="10"/>
          </p:nvPr>
        </p:nvSpPr>
        <p:spPr>
          <a:ln/>
        </p:spPr>
        <p:txBody>
          <a:bodyPr/>
          <a:lstStyle>
            <a:lvl1pPr>
              <a:defRPr/>
            </a:lvl1pPr>
          </a:lstStyle>
          <a:p>
            <a:endParaRPr lang="zh-CN" altLang="en-US"/>
          </a:p>
        </p:txBody>
      </p:sp>
      <p:sp>
        <p:nvSpPr>
          <p:cNvPr id="6" name="页脚占位符 1028"/>
          <p:cNvSpPr>
            <a:spLocks noGrp="1"/>
          </p:cNvSpPr>
          <p:nvPr>
            <p:ph type="ftr" sz="quarter" idx="11"/>
          </p:nvPr>
        </p:nvSpPr>
        <p:spPr>
          <a:ln/>
        </p:spPr>
        <p:txBody>
          <a:bodyPr/>
          <a:lstStyle>
            <a:lvl1pPr>
              <a:defRPr/>
            </a:lvl1pPr>
          </a:lstStyle>
          <a:p>
            <a:endParaRPr lang="zh-CN" altLang="en-US"/>
          </a:p>
        </p:txBody>
      </p:sp>
      <p:sp>
        <p:nvSpPr>
          <p:cNvPr id="7" name="灯片编号占位符 1029"/>
          <p:cNvSpPr>
            <a:spLocks noGrp="1"/>
          </p:cNvSpPr>
          <p:nvPr>
            <p:ph type="sldNum" sz="quarter" idx="12"/>
          </p:nvPr>
        </p:nvSpPr>
        <p:spPr>
          <a:ln/>
        </p:spPr>
        <p:txBody>
          <a:bodyPr/>
          <a:lstStyle>
            <a:lvl1pPr>
              <a:defRPr/>
            </a:lvl1pPr>
          </a:lstStyle>
          <a:p>
            <a:fld id="{CF4A6979-6463-4A24-B9A3-951D91D072E0}" type="slidenum">
              <a:rPr lang="zh-CN" altLang="en-US"/>
              <a:pPr/>
              <a:t>‹#›</a:t>
            </a:fld>
            <a:endParaRPr lang="en-US" altLang="zh-CN"/>
          </a:p>
        </p:txBody>
      </p:sp>
    </p:spTree>
    <p:extLst>
      <p:ext uri="{BB962C8B-B14F-4D97-AF65-F5344CB8AC3E}">
        <p14:creationId xmlns:p14="http://schemas.microsoft.com/office/powerpoint/2010/main" val="1432871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noProof="1"/>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5" name="日期占位符 1027"/>
          <p:cNvSpPr>
            <a:spLocks noGrp="1"/>
          </p:cNvSpPr>
          <p:nvPr>
            <p:ph type="dt" sz="half" idx="10"/>
          </p:nvPr>
        </p:nvSpPr>
        <p:spPr>
          <a:ln/>
        </p:spPr>
        <p:txBody>
          <a:bodyPr/>
          <a:lstStyle>
            <a:lvl1pPr>
              <a:defRPr/>
            </a:lvl1pPr>
          </a:lstStyle>
          <a:p>
            <a:endParaRPr lang="zh-CN" altLang="en-US"/>
          </a:p>
        </p:txBody>
      </p:sp>
      <p:sp>
        <p:nvSpPr>
          <p:cNvPr id="6" name="页脚占位符 1028"/>
          <p:cNvSpPr>
            <a:spLocks noGrp="1"/>
          </p:cNvSpPr>
          <p:nvPr>
            <p:ph type="ftr" sz="quarter" idx="11"/>
          </p:nvPr>
        </p:nvSpPr>
        <p:spPr>
          <a:ln/>
        </p:spPr>
        <p:txBody>
          <a:bodyPr/>
          <a:lstStyle>
            <a:lvl1pPr>
              <a:defRPr/>
            </a:lvl1pPr>
          </a:lstStyle>
          <a:p>
            <a:endParaRPr lang="zh-CN" altLang="en-US"/>
          </a:p>
        </p:txBody>
      </p:sp>
      <p:sp>
        <p:nvSpPr>
          <p:cNvPr id="7" name="灯片编号占位符 1029"/>
          <p:cNvSpPr>
            <a:spLocks noGrp="1"/>
          </p:cNvSpPr>
          <p:nvPr>
            <p:ph type="sldNum" sz="quarter" idx="12"/>
          </p:nvPr>
        </p:nvSpPr>
        <p:spPr>
          <a:ln/>
        </p:spPr>
        <p:txBody>
          <a:bodyPr/>
          <a:lstStyle>
            <a:lvl1pPr>
              <a:defRPr/>
            </a:lvl1pPr>
          </a:lstStyle>
          <a:p>
            <a:fld id="{5A845280-752F-4B4F-AB35-AD51BFB604F1}" type="slidenum">
              <a:rPr lang="zh-CN" altLang="en-US"/>
              <a:pPr/>
              <a:t>‹#›</a:t>
            </a:fld>
            <a:endParaRPr lang="en-US" altLang="zh-CN"/>
          </a:p>
        </p:txBody>
      </p:sp>
    </p:spTree>
    <p:extLst>
      <p:ext uri="{BB962C8B-B14F-4D97-AF65-F5344CB8AC3E}">
        <p14:creationId xmlns:p14="http://schemas.microsoft.com/office/powerpoint/2010/main" val="4198753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a:ln/>
        </p:spPr>
        <p:txBody>
          <a:bodyPr/>
          <a:lstStyle>
            <a:lvl1pPr>
              <a:defRPr/>
            </a:lvl1pPr>
          </a:lstStyle>
          <a:p>
            <a:endParaRPr lang="zh-CN" altLang="en-US"/>
          </a:p>
        </p:txBody>
      </p:sp>
      <p:sp>
        <p:nvSpPr>
          <p:cNvPr id="5" name="页脚占位符 1028"/>
          <p:cNvSpPr>
            <a:spLocks noGrp="1"/>
          </p:cNvSpPr>
          <p:nvPr>
            <p:ph type="ftr" sz="quarter" idx="11"/>
          </p:nvPr>
        </p:nvSpPr>
        <p:spPr>
          <a:ln/>
        </p:spPr>
        <p:txBody>
          <a:bodyPr/>
          <a:lstStyle>
            <a:lvl1pPr>
              <a:defRPr/>
            </a:lvl1pPr>
          </a:lstStyle>
          <a:p>
            <a:endParaRPr lang="zh-CN" altLang="en-US"/>
          </a:p>
        </p:txBody>
      </p:sp>
      <p:sp>
        <p:nvSpPr>
          <p:cNvPr id="6" name="灯片编号占位符 1029"/>
          <p:cNvSpPr>
            <a:spLocks noGrp="1"/>
          </p:cNvSpPr>
          <p:nvPr>
            <p:ph type="sldNum" sz="quarter" idx="12"/>
          </p:nvPr>
        </p:nvSpPr>
        <p:spPr>
          <a:ln/>
        </p:spPr>
        <p:txBody>
          <a:bodyPr/>
          <a:lstStyle>
            <a:lvl1pPr>
              <a:defRPr/>
            </a:lvl1pPr>
          </a:lstStyle>
          <a:p>
            <a:fld id="{B20E64A6-0CC7-4658-9781-8E58404CBC85}" type="slidenum">
              <a:rPr lang="zh-CN" altLang="en-US"/>
              <a:pPr/>
              <a:t>‹#›</a:t>
            </a:fld>
            <a:endParaRPr lang="en-US" altLang="zh-CN"/>
          </a:p>
        </p:txBody>
      </p:sp>
    </p:spTree>
    <p:extLst>
      <p:ext uri="{BB962C8B-B14F-4D97-AF65-F5344CB8AC3E}">
        <p14:creationId xmlns:p14="http://schemas.microsoft.com/office/powerpoint/2010/main" val="746104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noChangeArrowheads="1"/>
          </p:cNvSpPr>
          <p:nvPr>
            <p:ph type="title" idx="4294967295"/>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1026"/>
          <p:cNvSpPr>
            <a:spLocks noGrp="1" noChangeArrowheads="1"/>
          </p:cNvSpPr>
          <p:nvPr>
            <p:ph type="body" idx="4294967295"/>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1027"/>
          <p:cNvSpPr>
            <a:spLocks noGrp="1"/>
          </p:cNvSpPr>
          <p:nvPr>
            <p:ph type="dt" sz="half" idx="2"/>
          </p:nvPr>
        </p:nvSpPr>
        <p:spPr>
          <a:xfrm>
            <a:off x="457200" y="4683919"/>
            <a:ext cx="2133600" cy="357188"/>
          </a:xfrm>
          <a:prstGeom prst="rect">
            <a:avLst/>
          </a:prstGeom>
          <a:noFill/>
          <a:ln w="9525">
            <a:noFill/>
          </a:ln>
        </p:spPr>
        <p:txBody>
          <a:bodyPr/>
          <a:lstStyle>
            <a:lvl1pPr>
              <a:defRPr sz="1400" noProof="1"/>
            </a:lvl1pPr>
          </a:lstStyle>
          <a:p>
            <a:endParaRPr lang="zh-CN" altLang="en-US"/>
          </a:p>
        </p:txBody>
      </p:sp>
      <p:sp>
        <p:nvSpPr>
          <p:cNvPr id="1029" name="页脚占位符 1028"/>
          <p:cNvSpPr>
            <a:spLocks noGrp="1"/>
          </p:cNvSpPr>
          <p:nvPr>
            <p:ph type="ftr" sz="quarter" idx="3"/>
          </p:nvPr>
        </p:nvSpPr>
        <p:spPr>
          <a:xfrm>
            <a:off x="3124200" y="4683919"/>
            <a:ext cx="2895600" cy="357188"/>
          </a:xfrm>
          <a:prstGeom prst="rect">
            <a:avLst/>
          </a:prstGeom>
          <a:noFill/>
          <a:ln w="9525">
            <a:noFill/>
          </a:ln>
        </p:spPr>
        <p:txBody>
          <a:bodyPr/>
          <a:lstStyle>
            <a:lvl1pPr algn="ctr">
              <a:defRPr sz="1400" noProof="1"/>
            </a:lvl1pPr>
          </a:lstStyle>
          <a:p>
            <a:endParaRPr lang="zh-CN" altLang="en-US"/>
          </a:p>
        </p:txBody>
      </p:sp>
      <p:sp>
        <p:nvSpPr>
          <p:cNvPr id="1030" name="灯片编号占位符 1029"/>
          <p:cNvSpPr>
            <a:spLocks noGrp="1"/>
          </p:cNvSpPr>
          <p:nvPr>
            <p:ph type="sldNum" sz="quarter" idx="4"/>
          </p:nvPr>
        </p:nvSpPr>
        <p:spPr>
          <a:xfrm>
            <a:off x="6553200" y="4683919"/>
            <a:ext cx="2133600" cy="357188"/>
          </a:xfrm>
          <a:prstGeom prst="rect">
            <a:avLst/>
          </a:prstGeom>
          <a:noFill/>
          <a:ln w="9525">
            <a:noFill/>
          </a:ln>
        </p:spPr>
        <p:txBody>
          <a:bodyPr vert="horz" wrap="square" lIns="91440" tIns="45720" rIns="91440" bIns="45720" numCol="1" anchor="t" anchorCtr="0" compatLnSpc="1">
            <a:prstTxWarp prst="textNoShape">
              <a:avLst/>
            </a:prstTxWarp>
          </a:bodyPr>
          <a:lstStyle>
            <a:lvl1pPr algn="r">
              <a:defRPr sz="1400"/>
            </a:lvl1pPr>
          </a:lstStyle>
          <a:p>
            <a:fld id="{CC97CB75-3783-4DE8-9990-F7A235C293B8}"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lvl="1" indent="-285750" algn="l" rtl="0" fontAlgn="base">
        <a:spcBef>
          <a:spcPct val="20000"/>
        </a:spcBef>
        <a:spcAft>
          <a:spcPct val="0"/>
        </a:spcAft>
        <a:buChar char="–"/>
        <a:defRPr sz="2800" kern="1200">
          <a:solidFill>
            <a:schemeClr val="tx1"/>
          </a:solidFill>
          <a:latin typeface="+mn-lt"/>
          <a:ea typeface="+mn-ea"/>
          <a:cs typeface="+mn-cs"/>
        </a:defRPr>
      </a:lvl2pPr>
      <a:lvl3pPr marL="1143000" lvl="2" indent="-228600" algn="l" rtl="0" fontAlgn="base">
        <a:spcBef>
          <a:spcPct val="20000"/>
        </a:spcBef>
        <a:spcAft>
          <a:spcPct val="0"/>
        </a:spcAft>
        <a:buChar char="•"/>
        <a:defRPr sz="2400" kern="1200">
          <a:solidFill>
            <a:schemeClr val="tx1"/>
          </a:solidFill>
          <a:latin typeface="+mn-lt"/>
          <a:ea typeface="+mn-ea"/>
          <a:cs typeface="+mn-cs"/>
        </a:defRPr>
      </a:lvl3pPr>
      <a:lvl4pPr marL="1600200" lvl="3" indent="-228600" algn="l" rtl="0" fontAlgn="base">
        <a:spcBef>
          <a:spcPct val="20000"/>
        </a:spcBef>
        <a:spcAft>
          <a:spcPct val="0"/>
        </a:spcAft>
        <a:buChar char="–"/>
        <a:defRPr sz="2000" kern="1200">
          <a:solidFill>
            <a:schemeClr val="tx1"/>
          </a:solidFill>
          <a:latin typeface="+mn-lt"/>
          <a:ea typeface="+mn-ea"/>
          <a:cs typeface="+mn-cs"/>
        </a:defRPr>
      </a:lvl4pPr>
      <a:lvl5pPr marL="2057400" lvl="4" indent="-228600" algn="l" rtl="0" fontAlgn="base">
        <a:spcBef>
          <a:spcPct val="20000"/>
        </a:spcBef>
        <a:spcAft>
          <a:spcPct val="0"/>
        </a:spcAft>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2022/1/6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10663936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83768" y="0"/>
            <a:ext cx="4074071" cy="2546815"/>
          </a:xfrm>
          <a:prstGeom prst="rect">
            <a:avLst/>
          </a:prstGeom>
          <a:ln>
            <a:noFill/>
          </a:ln>
          <a:effectLst>
            <a:softEdge rad="112500"/>
          </a:effectLst>
        </p:spPr>
      </p:pic>
      <p:pic>
        <p:nvPicPr>
          <p:cNvPr id="3074" name="图片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94650" y="4241006"/>
            <a:ext cx="103663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a:spLocks noChangeArrowheads="1"/>
          </p:cNvSpPr>
          <p:nvPr/>
        </p:nvSpPr>
        <p:spPr bwMode="auto">
          <a:xfrm>
            <a:off x="0" y="2480910"/>
            <a:ext cx="9144000" cy="1170960"/>
          </a:xfrm>
          <a:prstGeom prst="rect">
            <a:avLst/>
          </a:prstGeom>
          <a:solidFill>
            <a:schemeClr val="accent1"/>
          </a:solidFill>
          <a:ln>
            <a:noFill/>
          </a:ln>
        </p:spPr>
        <p:txBody>
          <a:bodyPr anchor="ctr"/>
          <a:lstStyle/>
          <a:p>
            <a:pPr algn="ctr" fontAlgn="auto">
              <a:spcBef>
                <a:spcPts val="0"/>
              </a:spcBef>
              <a:spcAft>
                <a:spcPts val="0"/>
              </a:spcAft>
              <a:defRPr/>
            </a:pPr>
            <a:endParaRPr lang="zh-CN" altLang="en-US">
              <a:solidFill>
                <a:schemeClr val="lt1"/>
              </a:solidFill>
              <a:latin typeface="+mn-lt"/>
              <a:ea typeface="+mn-ea"/>
            </a:endParaRPr>
          </a:p>
        </p:txBody>
      </p:sp>
      <p:sp>
        <p:nvSpPr>
          <p:cNvPr id="3077" name="文本框 4130"/>
          <p:cNvSpPr txBox="1">
            <a:spLocks noChangeArrowheads="1"/>
          </p:cNvSpPr>
          <p:nvPr/>
        </p:nvSpPr>
        <p:spPr bwMode="auto">
          <a:xfrm>
            <a:off x="-11835" y="2560578"/>
            <a:ext cx="913447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spcBef>
                <a:spcPct val="50000"/>
              </a:spcBef>
            </a:pPr>
            <a:r>
              <a:rPr lang="en-US" altLang="zh-CN" sz="4400" b="1" dirty="0">
                <a:latin typeface="楷体" pitchFamily="49" charset="-122"/>
                <a:ea typeface="楷体" pitchFamily="49" charset="-122"/>
              </a:rPr>
              <a:t>23</a:t>
            </a:r>
            <a:r>
              <a:rPr lang="zh-CN" altLang="zh-CN" sz="4400" b="1" dirty="0">
                <a:latin typeface="楷体" pitchFamily="49" charset="-122"/>
                <a:ea typeface="楷体" pitchFamily="49" charset="-122"/>
              </a:rPr>
              <a:t> 愚公移山</a:t>
            </a:r>
          </a:p>
        </p:txBody>
      </p:sp>
      <p:cxnSp>
        <p:nvCxnSpPr>
          <p:cNvPr id="6" name="直接连接符 5"/>
          <p:cNvCxnSpPr/>
          <p:nvPr/>
        </p:nvCxnSpPr>
        <p:spPr>
          <a:xfrm>
            <a:off x="2370137" y="3435846"/>
            <a:ext cx="4394200" cy="0"/>
          </a:xfrm>
          <a:prstGeom prst="line">
            <a:avLst/>
          </a:prstGeom>
          <a:effectLst/>
        </p:spPr>
        <p:style>
          <a:lnRef idx="3">
            <a:schemeClr val="dk1"/>
          </a:lnRef>
          <a:fillRef idx="0">
            <a:schemeClr val="dk1"/>
          </a:fillRef>
          <a:effectRef idx="2">
            <a:schemeClr val="dk1"/>
          </a:effectRef>
          <a:fontRef idx="minor">
            <a:schemeClr val="tx1"/>
          </a:fontRef>
        </p:style>
      </p:cxnSp>
      <p:sp>
        <p:nvSpPr>
          <p:cNvPr id="8" name="矩形 7"/>
          <p:cNvSpPr/>
          <p:nvPr/>
        </p:nvSpPr>
        <p:spPr>
          <a:xfrm>
            <a:off x="4024647" y="4217313"/>
            <a:ext cx="1061509" cy="375809"/>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43888" y="3931444"/>
            <a:ext cx="760412" cy="114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文本框 12"/>
          <p:cNvSpPr txBox="1">
            <a:spLocks noChangeArrowheads="1"/>
          </p:cNvSpPr>
          <p:nvPr/>
        </p:nvSpPr>
        <p:spPr bwMode="auto">
          <a:xfrm>
            <a:off x="1570038" y="598885"/>
            <a:ext cx="6005512" cy="3883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dirty="0">
                <a:solidFill>
                  <a:srgbClr val="FF0000"/>
                </a:solidFill>
                <a:latin typeface="楷体" pitchFamily="49" charset="-122"/>
                <a:ea typeface="楷体" pitchFamily="49" charset="-122"/>
              </a:rPr>
              <a:t>译文：</a:t>
            </a:r>
            <a:r>
              <a:rPr lang="zh-CN" altLang="zh-CN" sz="2400" b="1" dirty="0">
                <a:latin typeface="楷体" pitchFamily="49" charset="-122"/>
                <a:ea typeface="楷体" pitchFamily="49" charset="-122"/>
              </a:rPr>
              <a:t>北山脚下有个叫愚公的人，年纪将近九十岁了，面对着山居住。愚公苦于这两座大山横亘面前而阻塞交通，进进出出曲折绕远。于是愚公便集合全家来商量说：“我和你们</a:t>
            </a:r>
            <a:r>
              <a:rPr lang="zh-CN" altLang="en-US" sz="2400" b="1" dirty="0">
                <a:latin typeface="楷体" pitchFamily="49" charset="-122"/>
                <a:ea typeface="楷体" pitchFamily="49" charset="-122"/>
                <a:sym typeface="宋体" pitchFamily="2" charset="-122"/>
              </a:rPr>
              <a:t>尽全力铲除险峻的大山</a:t>
            </a:r>
            <a:r>
              <a:rPr lang="zh-CN" altLang="zh-CN" sz="2400" b="1" dirty="0">
                <a:latin typeface="楷体" pitchFamily="49" charset="-122"/>
                <a:ea typeface="楷体" pitchFamily="49" charset="-122"/>
              </a:rPr>
              <a:t>，使它一直通向豫州南部，到达汉水南岸，好吗？”大家纷纷表示赞同。</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43888" y="3931444"/>
            <a:ext cx="760412" cy="114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文本框 3"/>
          <p:cNvSpPr txBox="1">
            <a:spLocks noChangeArrowheads="1"/>
          </p:cNvSpPr>
          <p:nvPr/>
        </p:nvSpPr>
        <p:spPr bwMode="auto">
          <a:xfrm>
            <a:off x="1014413" y="1494235"/>
            <a:ext cx="5899150"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zh-CN" sz="2400" b="1" dirty="0">
                <a:latin typeface="黑体" pitchFamily="49" charset="-122"/>
                <a:ea typeface="黑体" pitchFamily="49" charset="-122"/>
              </a:rPr>
              <a:t>其妻</a:t>
            </a:r>
            <a:r>
              <a:rPr lang="zh-CN" altLang="zh-CN" sz="2400" b="1" dirty="0">
                <a:solidFill>
                  <a:srgbClr val="C00000"/>
                </a:solidFill>
                <a:latin typeface="黑体" pitchFamily="49" charset="-122"/>
                <a:ea typeface="黑体" pitchFamily="49" charset="-122"/>
              </a:rPr>
              <a:t>献疑</a:t>
            </a:r>
            <a:r>
              <a:rPr lang="zh-CN" altLang="zh-CN" sz="2400" b="1" dirty="0">
                <a:latin typeface="黑体" pitchFamily="49" charset="-122"/>
                <a:ea typeface="黑体" pitchFamily="49" charset="-122"/>
              </a:rPr>
              <a:t>曰：“以君之力，</a:t>
            </a:r>
            <a:r>
              <a:rPr lang="zh-CN" altLang="zh-CN" sz="2400" b="1" dirty="0">
                <a:solidFill>
                  <a:srgbClr val="C00000"/>
                </a:solidFill>
                <a:latin typeface="黑体" pitchFamily="49" charset="-122"/>
                <a:ea typeface="黑体" pitchFamily="49" charset="-122"/>
              </a:rPr>
              <a:t>曾不能损魁父  </a:t>
            </a:r>
          </a:p>
          <a:p>
            <a:pPr>
              <a:lnSpc>
                <a:spcPct val="150000"/>
              </a:lnSpc>
            </a:pPr>
            <a:endParaRPr lang="zh-CN" altLang="zh-CN" sz="2400" b="1" dirty="0">
              <a:solidFill>
                <a:srgbClr val="C00000"/>
              </a:solidFill>
              <a:latin typeface="黑体" pitchFamily="49" charset="-122"/>
              <a:ea typeface="黑体" pitchFamily="49" charset="-122"/>
            </a:endParaRPr>
          </a:p>
          <a:p>
            <a:pPr>
              <a:lnSpc>
                <a:spcPct val="150000"/>
              </a:lnSpc>
            </a:pPr>
            <a:r>
              <a:rPr lang="zh-CN" altLang="zh-CN" sz="2400" b="1" dirty="0">
                <a:solidFill>
                  <a:srgbClr val="C00000"/>
                </a:solidFill>
                <a:latin typeface="黑体" pitchFamily="49" charset="-122"/>
                <a:ea typeface="黑体" pitchFamily="49" charset="-122"/>
              </a:rPr>
              <a:t>之丘</a:t>
            </a:r>
            <a:r>
              <a:rPr lang="zh-CN" altLang="zh-CN" sz="2400" b="1" dirty="0">
                <a:latin typeface="黑体" pitchFamily="49" charset="-122"/>
                <a:ea typeface="黑体" pitchFamily="49" charset="-122"/>
              </a:rPr>
              <a:t>，</a:t>
            </a:r>
            <a:r>
              <a:rPr lang="zh-CN" altLang="zh-CN" sz="2400" b="1" dirty="0">
                <a:solidFill>
                  <a:srgbClr val="C00000"/>
                </a:solidFill>
                <a:latin typeface="黑体" pitchFamily="49" charset="-122"/>
                <a:ea typeface="黑体" pitchFamily="49" charset="-122"/>
              </a:rPr>
              <a:t>如太行、王屋何</a:t>
            </a:r>
            <a:r>
              <a:rPr lang="zh-CN" altLang="zh-CN" sz="2400" b="1" dirty="0">
                <a:latin typeface="黑体" pitchFamily="49" charset="-122"/>
                <a:ea typeface="黑体" pitchFamily="49" charset="-122"/>
              </a:rPr>
              <a:t>？</a:t>
            </a:r>
            <a:r>
              <a:rPr lang="zh-CN" altLang="zh-CN" sz="2400" b="1" dirty="0">
                <a:solidFill>
                  <a:srgbClr val="C00000"/>
                </a:solidFill>
                <a:latin typeface="黑体" pitchFamily="49" charset="-122"/>
                <a:ea typeface="黑体" pitchFamily="49" charset="-122"/>
              </a:rPr>
              <a:t>且焉置土石</a:t>
            </a:r>
            <a:r>
              <a:rPr lang="zh-CN" altLang="zh-CN" sz="2400" b="1" dirty="0">
                <a:latin typeface="黑体" pitchFamily="49" charset="-122"/>
                <a:ea typeface="黑体" pitchFamily="49" charset="-122"/>
              </a:rPr>
              <a:t>？”</a:t>
            </a:r>
          </a:p>
        </p:txBody>
      </p:sp>
      <p:sp>
        <p:nvSpPr>
          <p:cNvPr id="7" name="文本框 6"/>
          <p:cNvSpPr txBox="1">
            <a:spLocks noChangeArrowheads="1"/>
          </p:cNvSpPr>
          <p:nvPr/>
        </p:nvSpPr>
        <p:spPr bwMode="auto">
          <a:xfrm>
            <a:off x="4033839" y="2043113"/>
            <a:ext cx="41608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连魁父这样的小山丘都不能消减</a:t>
            </a:r>
          </a:p>
        </p:txBody>
      </p:sp>
      <p:sp>
        <p:nvSpPr>
          <p:cNvPr id="18435" name="文本框 7"/>
          <p:cNvSpPr txBox="1">
            <a:spLocks noChangeArrowheads="1"/>
          </p:cNvSpPr>
          <p:nvPr/>
        </p:nvSpPr>
        <p:spPr bwMode="auto">
          <a:xfrm>
            <a:off x="1365250" y="1226344"/>
            <a:ext cx="13096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提出疑问</a:t>
            </a:r>
          </a:p>
        </p:txBody>
      </p:sp>
      <p:sp>
        <p:nvSpPr>
          <p:cNvPr id="3" name="文本框 2"/>
          <p:cNvSpPr txBox="1">
            <a:spLocks noChangeArrowheads="1"/>
          </p:cNvSpPr>
          <p:nvPr/>
        </p:nvSpPr>
        <p:spPr bwMode="auto">
          <a:xfrm>
            <a:off x="1674814" y="3089673"/>
            <a:ext cx="39131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能把太行山、王屋山怎么样？</a:t>
            </a:r>
          </a:p>
        </p:txBody>
      </p:sp>
      <p:sp>
        <p:nvSpPr>
          <p:cNvPr id="4" name="文本框 3"/>
          <p:cNvSpPr txBox="1">
            <a:spLocks noChangeArrowheads="1"/>
          </p:cNvSpPr>
          <p:nvPr/>
        </p:nvSpPr>
        <p:spPr bwMode="auto">
          <a:xfrm>
            <a:off x="5399088" y="3089673"/>
            <a:ext cx="342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况且往哪里放置土石呢？</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blinds(horizontal)">
                                      <p:cBhvr>
                                        <p:cTn id="7" dur="500"/>
                                        <p:tgtEl>
                                          <p:spTgt spid="184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8435" grpId="0"/>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43888" y="3931444"/>
            <a:ext cx="760412" cy="114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文本框 12"/>
          <p:cNvSpPr txBox="1">
            <a:spLocks noChangeArrowheads="1"/>
          </p:cNvSpPr>
          <p:nvPr/>
        </p:nvSpPr>
        <p:spPr bwMode="auto">
          <a:xfrm>
            <a:off x="899592" y="814388"/>
            <a:ext cx="460903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2400" b="1" dirty="0">
                <a:solidFill>
                  <a:srgbClr val="FF0000"/>
                </a:solidFill>
                <a:latin typeface="楷体" pitchFamily="49" charset="-122"/>
                <a:ea typeface="楷体" pitchFamily="49" charset="-122"/>
              </a:rPr>
              <a:t>译文：</a:t>
            </a:r>
            <a:r>
              <a:rPr lang="zh-CN" altLang="zh-CN" sz="2400" b="1" dirty="0">
                <a:latin typeface="楷体" pitchFamily="49" charset="-122"/>
                <a:ea typeface="楷体" pitchFamily="49" charset="-122"/>
              </a:rPr>
              <a:t>愚公的妻子提出疑问说：“凭你的力量，连魁父</a:t>
            </a:r>
            <a:r>
              <a:rPr lang="zh-CN" altLang="en-US" sz="2400" b="1" dirty="0">
                <a:latin typeface="楷体" pitchFamily="49" charset="-122"/>
                <a:ea typeface="楷体" pitchFamily="49" charset="-122"/>
                <a:sym typeface="宋体" pitchFamily="2" charset="-122"/>
              </a:rPr>
              <a:t>这样的小山丘都不能消减</a:t>
            </a:r>
            <a:r>
              <a:rPr lang="zh-CN" altLang="zh-CN" sz="2400" b="1" dirty="0">
                <a:latin typeface="楷体" pitchFamily="49" charset="-122"/>
                <a:ea typeface="楷体" pitchFamily="49" charset="-122"/>
              </a:rPr>
              <a:t>，又</a:t>
            </a:r>
            <a:r>
              <a:rPr lang="zh-CN" altLang="en-US" sz="2400" b="1" dirty="0">
                <a:latin typeface="楷体" pitchFamily="49" charset="-122"/>
                <a:ea typeface="楷体" pitchFamily="49" charset="-122"/>
                <a:sym typeface="宋体" pitchFamily="2" charset="-122"/>
              </a:rPr>
              <a:t>能把太行山、王屋山怎么样？</a:t>
            </a:r>
            <a:r>
              <a:rPr lang="zh-CN" altLang="zh-CN" sz="2400" b="1" dirty="0">
                <a:latin typeface="楷体" pitchFamily="49" charset="-122"/>
                <a:ea typeface="楷体" pitchFamily="49" charset="-122"/>
              </a:rPr>
              <a:t>况且</a:t>
            </a:r>
            <a:r>
              <a:rPr lang="zh-CN" altLang="en-US" sz="2400" b="1" dirty="0">
                <a:latin typeface="楷体" pitchFamily="49" charset="-122"/>
                <a:ea typeface="楷体" pitchFamily="49" charset="-122"/>
                <a:sym typeface="宋体" pitchFamily="2" charset="-122"/>
              </a:rPr>
              <a:t>往哪里放置土石呢？</a:t>
            </a:r>
            <a:r>
              <a:rPr lang="en-US" altLang="zh-CN" sz="2400" b="1" dirty="0">
                <a:latin typeface="楷体" pitchFamily="49" charset="-122"/>
                <a:ea typeface="楷体" pitchFamily="49" charset="-122"/>
                <a:sym typeface="宋体" pitchFamily="2" charset="-122"/>
              </a:rPr>
              <a:t>”</a:t>
            </a:r>
          </a:p>
        </p:txBody>
      </p:sp>
      <p:pic>
        <p:nvPicPr>
          <p:cNvPr id="14340" name="图片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08625" y="1213247"/>
            <a:ext cx="2332038" cy="239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76"/>
          <p:cNvGrpSpPr>
            <a:grpSpLocks/>
          </p:cNvGrpSpPr>
          <p:nvPr/>
        </p:nvGrpSpPr>
        <p:grpSpPr bwMode="auto">
          <a:xfrm>
            <a:off x="8062914" y="4273153"/>
            <a:ext cx="833437" cy="881063"/>
            <a:chOff x="9829438" y="5671231"/>
            <a:chExt cx="4196867" cy="5545360"/>
          </a:xfrm>
        </p:grpSpPr>
        <p:sp>
          <p:nvSpPr>
            <p:cNvPr id="7" name="Freeform 37"/>
            <p:cNvSpPr>
              <a:spLocks noChangeArrowheads="1"/>
            </p:cNvSpPr>
            <p:nvPr/>
          </p:nvSpPr>
          <p:spPr bwMode="auto">
            <a:xfrm>
              <a:off x="10221143" y="5671231"/>
              <a:ext cx="3461421" cy="3454607"/>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15364"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65"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66"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67"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68"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69"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70"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71"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72"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73"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74"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75"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76"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77"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78"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79"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366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grpSp>
          <p:nvGrpSpPr>
            <p:cNvPr id="26" name="Group 94"/>
            <p:cNvGrpSpPr/>
            <p:nvPr/>
          </p:nvGrpSpPr>
          <p:grpSpPr>
            <a:xfrm>
              <a:off x="10991597" y="9013505"/>
              <a:ext cx="1866003" cy="2203086"/>
              <a:chOff x="11003802" y="9090394"/>
              <a:chExt cx="2412373" cy="2848155"/>
            </a:xfrm>
            <a:solidFill>
              <a:schemeClr val="tx2"/>
            </a:solidFill>
          </p:grpSpPr>
          <p:sp>
            <p:nvSpPr>
              <p:cNvPr id="47"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48"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grpSp>
        <p:sp>
          <p:nvSpPr>
            <p:cNvPr id="15381"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82"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83"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84"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85"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86"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87"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88"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89"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90"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91"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92"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93"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94"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41" name="Freeform 70"/>
            <p:cNvSpPr>
              <a:spLocks noChangeArrowheads="1"/>
            </p:cNvSpPr>
            <p:nvPr/>
          </p:nvSpPr>
          <p:spPr bwMode="auto">
            <a:xfrm>
              <a:off x="10309080" y="5723685"/>
              <a:ext cx="3269559" cy="3004988"/>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15396"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cubicBezTo>
                    <a:pt x="564" y="1501"/>
                    <a:pt x="652" y="1708"/>
                    <a:pt x="652" y="1925"/>
                  </a:cubicBezTo>
                  <a:cubicBezTo>
                    <a:pt x="652" y="1998"/>
                    <a:pt x="641" y="2081"/>
                    <a:pt x="615" y="2158"/>
                  </a:cubicBezTo>
                  <a:cubicBezTo>
                    <a:pt x="527" y="2454"/>
                    <a:pt x="284" y="2665"/>
                    <a:pt x="0" y="2737"/>
                  </a:cubicBez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cubicBezTo>
                    <a:pt x="1531" y="5045"/>
                    <a:pt x="1743" y="4962"/>
                    <a:pt x="1966" y="4962"/>
                  </a:cubicBezTo>
                  <a:cubicBezTo>
                    <a:pt x="2043" y="4962"/>
                    <a:pt x="2126" y="4973"/>
                    <a:pt x="2204" y="4993"/>
                  </a:cubicBezTo>
                  <a:cubicBezTo>
                    <a:pt x="2204" y="4999"/>
                    <a:pt x="2204" y="4999"/>
                    <a:pt x="2204" y="4999"/>
                  </a:cubicBezTo>
                  <a:cubicBezTo>
                    <a:pt x="2209" y="4999"/>
                    <a:pt x="2209" y="4999"/>
                    <a:pt x="2209" y="4999"/>
                  </a:cubicBez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cubicBezTo>
                    <a:pt x="5437" y="2934"/>
                    <a:pt x="5200" y="3147"/>
                    <a:pt x="5112" y="3447"/>
                  </a:cubicBezTo>
                  <a:cubicBezTo>
                    <a:pt x="5086" y="3524"/>
                    <a:pt x="5075" y="3601"/>
                    <a:pt x="5075" y="3680"/>
                  </a:cubicBezTo>
                  <a:cubicBezTo>
                    <a:pt x="5075" y="3897"/>
                    <a:pt x="5164" y="4098"/>
                    <a:pt x="5308" y="4254"/>
                  </a:cubicBez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cubicBezTo>
                    <a:pt x="4082" y="5092"/>
                    <a:pt x="3860" y="4999"/>
                    <a:pt x="3627" y="4999"/>
                  </a:cubicBezTo>
                  <a:cubicBezTo>
                    <a:pt x="3570" y="4999"/>
                    <a:pt x="3513" y="5004"/>
                    <a:pt x="3456" y="5014"/>
                  </a:cubicBez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cubicBezTo>
                    <a:pt x="2204" y="4993"/>
                    <a:pt x="2204" y="4993"/>
                    <a:pt x="2204" y="4993"/>
                  </a:cubicBezTo>
                  <a:cubicBezTo>
                    <a:pt x="2126" y="4973"/>
                    <a:pt x="2043" y="4962"/>
                    <a:pt x="1966" y="4962"/>
                  </a:cubicBezTo>
                  <a:cubicBezTo>
                    <a:pt x="1743" y="4962"/>
                    <a:pt x="1531" y="5045"/>
                    <a:pt x="1376" y="5190"/>
                  </a:cubicBez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cubicBezTo>
                    <a:pt x="517" y="3990"/>
                    <a:pt x="615" y="3772"/>
                    <a:pt x="615" y="3540"/>
                  </a:cubicBezTo>
                  <a:cubicBezTo>
                    <a:pt x="615" y="3472"/>
                    <a:pt x="605" y="3405"/>
                    <a:pt x="590" y="3338"/>
                  </a:cubicBezTo>
                  <a:cubicBezTo>
                    <a:pt x="512" y="3043"/>
                    <a:pt x="279" y="2820"/>
                    <a:pt x="0" y="2737"/>
                  </a:cubicBez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cubicBezTo>
                    <a:pt x="1485" y="347"/>
                    <a:pt x="1485" y="347"/>
                    <a:pt x="1485" y="347"/>
                  </a:cubicBezTo>
                  <a:cubicBezTo>
                    <a:pt x="1645" y="508"/>
                    <a:pt x="1868" y="606"/>
                    <a:pt x="2105" y="606"/>
                  </a:cubicBezTo>
                  <a:cubicBezTo>
                    <a:pt x="2173" y="606"/>
                    <a:pt x="2240" y="595"/>
                    <a:pt x="2313" y="581"/>
                  </a:cubicBezTo>
                  <a:cubicBezTo>
                    <a:pt x="2617" y="508"/>
                    <a:pt x="2846" y="280"/>
                    <a:pt x="2929" y="6"/>
                  </a:cubicBezTo>
                  <a:cubicBezTo>
                    <a:pt x="3000" y="285"/>
                    <a:pt x="3218" y="523"/>
                    <a:pt x="3523" y="606"/>
                  </a:cubicBezTo>
                  <a:cubicBezTo>
                    <a:pt x="3601" y="627"/>
                    <a:pt x="3684" y="643"/>
                    <a:pt x="3761" y="643"/>
                  </a:cubicBezTo>
                  <a:cubicBezTo>
                    <a:pt x="3984" y="643"/>
                    <a:pt x="4196" y="554"/>
                    <a:pt x="4351" y="410"/>
                  </a:cubicBez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97"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98"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399"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400"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401"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402"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403"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5404"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grpSp>
      <p:grpSp>
        <p:nvGrpSpPr>
          <p:cNvPr id="58" name="Group 126"/>
          <p:cNvGrpSpPr/>
          <p:nvPr/>
        </p:nvGrpSpPr>
        <p:grpSpPr>
          <a:xfrm>
            <a:off x="7923689" y="4031456"/>
            <a:ext cx="1155938" cy="546735"/>
            <a:chOff x="9436597" y="5579572"/>
            <a:chExt cx="5473605" cy="3230973"/>
          </a:xfrm>
          <a:solidFill>
            <a:schemeClr val="accent4"/>
          </a:solidFill>
        </p:grpSpPr>
        <p:sp>
          <p:nvSpPr>
            <p:cNvPr id="59"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0"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1"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2"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3"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grpSp>
      <p:sp>
        <p:nvSpPr>
          <p:cNvPr id="15406" name="文本框 3"/>
          <p:cNvSpPr txBox="1">
            <a:spLocks noChangeArrowheads="1"/>
          </p:cNvSpPr>
          <p:nvPr/>
        </p:nvSpPr>
        <p:spPr bwMode="auto">
          <a:xfrm>
            <a:off x="1587500" y="1107281"/>
            <a:ext cx="5905500" cy="2600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40000"/>
              </a:lnSpc>
            </a:pPr>
            <a:r>
              <a:rPr lang="zh-CN" altLang="zh-CN" sz="2400" b="1">
                <a:latin typeface="黑体" pitchFamily="49" charset="-122"/>
                <a:ea typeface="黑体" pitchFamily="49" charset="-122"/>
              </a:rPr>
              <a:t>杂曰：“</a:t>
            </a:r>
            <a:r>
              <a:rPr lang="zh-CN" altLang="zh-CN" sz="2400" b="1">
                <a:solidFill>
                  <a:srgbClr val="C00000"/>
                </a:solidFill>
                <a:latin typeface="黑体" pitchFamily="49" charset="-122"/>
                <a:ea typeface="黑体" pitchFamily="49" charset="-122"/>
              </a:rPr>
              <a:t>投诸渤海之尾</a:t>
            </a:r>
            <a:r>
              <a:rPr lang="zh-CN" altLang="zh-CN" sz="2400" b="1">
                <a:latin typeface="黑体" pitchFamily="49" charset="-122"/>
                <a:ea typeface="黑体" pitchFamily="49" charset="-122"/>
              </a:rPr>
              <a:t>，</a:t>
            </a:r>
            <a:r>
              <a:rPr lang="zh-CN" altLang="zh-CN" sz="2400" b="1">
                <a:solidFill>
                  <a:srgbClr val="C00000"/>
                </a:solidFill>
                <a:latin typeface="黑体" pitchFamily="49" charset="-122"/>
                <a:ea typeface="黑体" pitchFamily="49" charset="-122"/>
              </a:rPr>
              <a:t>隐土之北</a:t>
            </a:r>
            <a:r>
              <a:rPr lang="zh-CN" altLang="zh-CN" sz="2400" b="1">
                <a:latin typeface="黑体" pitchFamily="49" charset="-122"/>
                <a:ea typeface="黑体" pitchFamily="49" charset="-122"/>
              </a:rPr>
              <a:t>。”遂</a:t>
            </a:r>
          </a:p>
          <a:p>
            <a:pPr>
              <a:lnSpc>
                <a:spcPct val="140000"/>
              </a:lnSpc>
            </a:pPr>
            <a:endParaRPr lang="zh-CN" altLang="zh-CN" sz="2400" b="1">
              <a:latin typeface="黑体" pitchFamily="49" charset="-122"/>
              <a:ea typeface="黑体" pitchFamily="49" charset="-122"/>
            </a:endParaRPr>
          </a:p>
          <a:p>
            <a:pPr>
              <a:lnSpc>
                <a:spcPct val="140000"/>
              </a:lnSpc>
            </a:pPr>
            <a:r>
              <a:rPr lang="zh-CN" altLang="zh-CN" sz="2400" b="1">
                <a:latin typeface="黑体" pitchFamily="49" charset="-122"/>
                <a:ea typeface="黑体" pitchFamily="49" charset="-122"/>
              </a:rPr>
              <a:t>率子孙</a:t>
            </a:r>
            <a:r>
              <a:rPr lang="zh-CN" altLang="zh-CN" sz="2400" b="1">
                <a:solidFill>
                  <a:srgbClr val="C00000"/>
                </a:solidFill>
                <a:latin typeface="黑体" pitchFamily="49" charset="-122"/>
                <a:ea typeface="黑体" pitchFamily="49" charset="-122"/>
              </a:rPr>
              <a:t>荷担者三夫</a:t>
            </a:r>
            <a:r>
              <a:rPr lang="zh-CN" altLang="zh-CN" sz="2400" b="1">
                <a:latin typeface="黑体" pitchFamily="49" charset="-122"/>
                <a:ea typeface="黑体" pitchFamily="49" charset="-122"/>
              </a:rPr>
              <a:t>，</a:t>
            </a:r>
            <a:r>
              <a:rPr lang="zh-CN" altLang="zh-CN" sz="2400" b="1">
                <a:solidFill>
                  <a:srgbClr val="C00000"/>
                </a:solidFill>
                <a:latin typeface="黑体" pitchFamily="49" charset="-122"/>
                <a:ea typeface="黑体" pitchFamily="49" charset="-122"/>
              </a:rPr>
              <a:t>叩石垦壤</a:t>
            </a:r>
            <a:r>
              <a:rPr lang="zh-CN" altLang="zh-CN" sz="2400" b="1">
                <a:latin typeface="黑体" pitchFamily="49" charset="-122"/>
                <a:ea typeface="黑体" pitchFamily="49" charset="-122"/>
              </a:rPr>
              <a:t>，</a:t>
            </a:r>
            <a:r>
              <a:rPr lang="zh-CN" altLang="zh-CN" sz="2400" b="1">
                <a:solidFill>
                  <a:srgbClr val="C00000"/>
                </a:solidFill>
                <a:latin typeface="黑体" pitchFamily="49" charset="-122"/>
                <a:ea typeface="黑体" pitchFamily="49" charset="-122"/>
              </a:rPr>
              <a:t>箕畚</a:t>
            </a:r>
            <a:r>
              <a:rPr lang="zh-CN" altLang="zh-CN" sz="2400" b="1">
                <a:latin typeface="黑体" pitchFamily="49" charset="-122"/>
                <a:ea typeface="黑体" pitchFamily="49" charset="-122"/>
              </a:rPr>
              <a:t>运于</a:t>
            </a:r>
          </a:p>
          <a:p>
            <a:pPr>
              <a:lnSpc>
                <a:spcPct val="140000"/>
              </a:lnSpc>
            </a:pPr>
            <a:endParaRPr lang="zh-CN" altLang="zh-CN" sz="2400" b="1">
              <a:latin typeface="黑体" pitchFamily="49" charset="-122"/>
              <a:ea typeface="黑体" pitchFamily="49" charset="-122"/>
            </a:endParaRPr>
          </a:p>
          <a:p>
            <a:pPr>
              <a:lnSpc>
                <a:spcPct val="140000"/>
              </a:lnSpc>
            </a:pPr>
            <a:r>
              <a:rPr lang="zh-CN" altLang="zh-CN" sz="2400" b="1">
                <a:latin typeface="黑体" pitchFamily="49" charset="-122"/>
                <a:ea typeface="黑体" pitchFamily="49" charset="-122"/>
              </a:rPr>
              <a:t>渤海之尾。</a:t>
            </a:r>
          </a:p>
        </p:txBody>
      </p:sp>
      <p:sp>
        <p:nvSpPr>
          <p:cNvPr id="9" name="文本框 8"/>
          <p:cNvSpPr txBox="1">
            <a:spLocks noChangeArrowheads="1"/>
          </p:cNvSpPr>
          <p:nvPr/>
        </p:nvSpPr>
        <p:spPr bwMode="auto">
          <a:xfrm>
            <a:off x="2665414" y="795338"/>
            <a:ext cx="45370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rgbClr val="0000FF"/>
                </a:solidFill>
                <a:latin typeface="楷体" pitchFamily="49" charset="-122"/>
                <a:ea typeface="楷体" pitchFamily="49" charset="-122"/>
                <a:sym typeface="宋体" pitchFamily="2" charset="-122"/>
              </a:rPr>
              <a:t>把它扔到渤海边上，隐土北面去。</a:t>
            </a:r>
          </a:p>
        </p:txBody>
      </p:sp>
      <p:sp>
        <p:nvSpPr>
          <p:cNvPr id="14" name="文本框 13"/>
          <p:cNvSpPr txBox="1">
            <a:spLocks noChangeArrowheads="1"/>
          </p:cNvSpPr>
          <p:nvPr/>
        </p:nvSpPr>
        <p:spPr bwMode="auto">
          <a:xfrm>
            <a:off x="2373313" y="1966913"/>
            <a:ext cx="22542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三个能挑担的人</a:t>
            </a:r>
          </a:p>
        </p:txBody>
      </p:sp>
      <p:sp>
        <p:nvSpPr>
          <p:cNvPr id="34" name="文本框 33"/>
          <p:cNvSpPr txBox="1">
            <a:spLocks noChangeArrowheads="1"/>
          </p:cNvSpPr>
          <p:nvPr/>
        </p:nvSpPr>
        <p:spPr bwMode="auto">
          <a:xfrm>
            <a:off x="5264150" y="1866900"/>
            <a:ext cx="28638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用</a:t>
            </a:r>
            <a:r>
              <a:rPr lang="zh-CN" altLang="zh-CN" sz="2000" b="1">
                <a:solidFill>
                  <a:srgbClr val="0000FF"/>
                </a:solidFill>
                <a:latin typeface="楷体" pitchFamily="49" charset="-122"/>
                <a:ea typeface="楷体" pitchFamily="49" charset="-122"/>
              </a:rPr>
              <a:t>箕畚装土石的意思</a:t>
            </a:r>
          </a:p>
        </p:txBody>
      </p:sp>
      <p:sp>
        <p:nvSpPr>
          <p:cNvPr id="53" name="文本框 52"/>
          <p:cNvSpPr txBox="1">
            <a:spLocks noChangeArrowheads="1"/>
          </p:cNvSpPr>
          <p:nvPr/>
        </p:nvSpPr>
        <p:spPr bwMode="auto">
          <a:xfrm>
            <a:off x="3816350" y="2588419"/>
            <a:ext cx="2235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敲石头，挖泥土</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blinds(horizontal)">
                                      <p:cBhvr>
                                        <p:cTn id="17" dur="500"/>
                                        <p:tgtEl>
                                          <p:spTgt spid="5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blinds(horizontal)">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34"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76"/>
          <p:cNvGrpSpPr>
            <a:grpSpLocks/>
          </p:cNvGrpSpPr>
          <p:nvPr/>
        </p:nvGrpSpPr>
        <p:grpSpPr bwMode="auto">
          <a:xfrm>
            <a:off x="8062914" y="4273153"/>
            <a:ext cx="833437" cy="881063"/>
            <a:chOff x="9829438" y="5671231"/>
            <a:chExt cx="4196867" cy="5545360"/>
          </a:xfrm>
        </p:grpSpPr>
        <p:sp>
          <p:nvSpPr>
            <p:cNvPr id="7" name="Freeform 37"/>
            <p:cNvSpPr>
              <a:spLocks noChangeArrowheads="1"/>
            </p:cNvSpPr>
            <p:nvPr/>
          </p:nvSpPr>
          <p:spPr bwMode="auto">
            <a:xfrm>
              <a:off x="10221143" y="5671231"/>
              <a:ext cx="3461421" cy="3454607"/>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16388"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389"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390"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391"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392"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393"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394"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395"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396"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397"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398"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399"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00"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01"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02"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03"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366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grpSp>
          <p:nvGrpSpPr>
            <p:cNvPr id="8" name="Group 94"/>
            <p:cNvGrpSpPr/>
            <p:nvPr/>
          </p:nvGrpSpPr>
          <p:grpSpPr>
            <a:xfrm>
              <a:off x="10991597" y="9013505"/>
              <a:ext cx="1866003" cy="2203086"/>
              <a:chOff x="11003802" y="9090394"/>
              <a:chExt cx="2412373" cy="2848155"/>
            </a:xfrm>
            <a:solidFill>
              <a:schemeClr val="tx2"/>
            </a:solidFill>
          </p:grpSpPr>
          <p:sp>
            <p:nvSpPr>
              <p:cNvPr id="47"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48"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grpSp>
        <p:sp>
          <p:nvSpPr>
            <p:cNvPr id="16405"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06"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07"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08"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09"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10"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11"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12"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13"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14"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15"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16"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17"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18"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41" name="Freeform 70"/>
            <p:cNvSpPr>
              <a:spLocks noChangeArrowheads="1"/>
            </p:cNvSpPr>
            <p:nvPr/>
          </p:nvSpPr>
          <p:spPr bwMode="auto">
            <a:xfrm>
              <a:off x="10309080" y="5723685"/>
              <a:ext cx="3269559" cy="3004988"/>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16420"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cubicBezTo>
                    <a:pt x="564" y="1501"/>
                    <a:pt x="652" y="1708"/>
                    <a:pt x="652" y="1925"/>
                  </a:cubicBezTo>
                  <a:cubicBezTo>
                    <a:pt x="652" y="1998"/>
                    <a:pt x="641" y="2081"/>
                    <a:pt x="615" y="2158"/>
                  </a:cubicBezTo>
                  <a:cubicBezTo>
                    <a:pt x="527" y="2454"/>
                    <a:pt x="284" y="2665"/>
                    <a:pt x="0" y="2737"/>
                  </a:cubicBez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cubicBezTo>
                    <a:pt x="1531" y="5045"/>
                    <a:pt x="1743" y="4962"/>
                    <a:pt x="1966" y="4962"/>
                  </a:cubicBezTo>
                  <a:cubicBezTo>
                    <a:pt x="2043" y="4962"/>
                    <a:pt x="2126" y="4973"/>
                    <a:pt x="2204" y="4993"/>
                  </a:cubicBezTo>
                  <a:cubicBezTo>
                    <a:pt x="2204" y="4999"/>
                    <a:pt x="2204" y="4999"/>
                    <a:pt x="2204" y="4999"/>
                  </a:cubicBezTo>
                  <a:cubicBezTo>
                    <a:pt x="2209" y="4999"/>
                    <a:pt x="2209" y="4999"/>
                    <a:pt x="2209" y="4999"/>
                  </a:cubicBez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cubicBezTo>
                    <a:pt x="5437" y="2934"/>
                    <a:pt x="5200" y="3147"/>
                    <a:pt x="5112" y="3447"/>
                  </a:cubicBezTo>
                  <a:cubicBezTo>
                    <a:pt x="5086" y="3524"/>
                    <a:pt x="5075" y="3601"/>
                    <a:pt x="5075" y="3680"/>
                  </a:cubicBezTo>
                  <a:cubicBezTo>
                    <a:pt x="5075" y="3897"/>
                    <a:pt x="5164" y="4098"/>
                    <a:pt x="5308" y="4254"/>
                  </a:cubicBez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cubicBezTo>
                    <a:pt x="4082" y="5092"/>
                    <a:pt x="3860" y="4999"/>
                    <a:pt x="3627" y="4999"/>
                  </a:cubicBezTo>
                  <a:cubicBezTo>
                    <a:pt x="3570" y="4999"/>
                    <a:pt x="3513" y="5004"/>
                    <a:pt x="3456" y="5014"/>
                  </a:cubicBez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cubicBezTo>
                    <a:pt x="2204" y="4993"/>
                    <a:pt x="2204" y="4993"/>
                    <a:pt x="2204" y="4993"/>
                  </a:cubicBezTo>
                  <a:cubicBezTo>
                    <a:pt x="2126" y="4973"/>
                    <a:pt x="2043" y="4962"/>
                    <a:pt x="1966" y="4962"/>
                  </a:cubicBezTo>
                  <a:cubicBezTo>
                    <a:pt x="1743" y="4962"/>
                    <a:pt x="1531" y="5045"/>
                    <a:pt x="1376" y="5190"/>
                  </a:cubicBez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cubicBezTo>
                    <a:pt x="517" y="3990"/>
                    <a:pt x="615" y="3772"/>
                    <a:pt x="615" y="3540"/>
                  </a:cubicBezTo>
                  <a:cubicBezTo>
                    <a:pt x="615" y="3472"/>
                    <a:pt x="605" y="3405"/>
                    <a:pt x="590" y="3338"/>
                  </a:cubicBezTo>
                  <a:cubicBezTo>
                    <a:pt x="512" y="3043"/>
                    <a:pt x="279" y="2820"/>
                    <a:pt x="0" y="2737"/>
                  </a:cubicBez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cubicBezTo>
                    <a:pt x="1485" y="347"/>
                    <a:pt x="1485" y="347"/>
                    <a:pt x="1485" y="347"/>
                  </a:cubicBezTo>
                  <a:cubicBezTo>
                    <a:pt x="1645" y="508"/>
                    <a:pt x="1868" y="606"/>
                    <a:pt x="2105" y="606"/>
                  </a:cubicBezTo>
                  <a:cubicBezTo>
                    <a:pt x="2173" y="606"/>
                    <a:pt x="2240" y="595"/>
                    <a:pt x="2313" y="581"/>
                  </a:cubicBezTo>
                  <a:cubicBezTo>
                    <a:pt x="2617" y="508"/>
                    <a:pt x="2846" y="280"/>
                    <a:pt x="2929" y="6"/>
                  </a:cubicBezTo>
                  <a:cubicBezTo>
                    <a:pt x="3000" y="285"/>
                    <a:pt x="3218" y="523"/>
                    <a:pt x="3523" y="606"/>
                  </a:cubicBezTo>
                  <a:cubicBezTo>
                    <a:pt x="3601" y="627"/>
                    <a:pt x="3684" y="643"/>
                    <a:pt x="3761" y="643"/>
                  </a:cubicBezTo>
                  <a:cubicBezTo>
                    <a:pt x="3984" y="643"/>
                    <a:pt x="4196" y="554"/>
                    <a:pt x="4351" y="410"/>
                  </a:cubicBez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21"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22"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23"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24"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25"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26"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27"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6428"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grpSp>
      <p:grpSp>
        <p:nvGrpSpPr>
          <p:cNvPr id="9" name="Group 126"/>
          <p:cNvGrpSpPr/>
          <p:nvPr/>
        </p:nvGrpSpPr>
        <p:grpSpPr>
          <a:xfrm>
            <a:off x="7923689" y="4031456"/>
            <a:ext cx="1155938" cy="546735"/>
            <a:chOff x="9436597" y="5579572"/>
            <a:chExt cx="5473605" cy="3230973"/>
          </a:xfrm>
          <a:solidFill>
            <a:schemeClr val="accent4"/>
          </a:solidFill>
        </p:grpSpPr>
        <p:sp>
          <p:nvSpPr>
            <p:cNvPr id="59"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0"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1"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2"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3"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grpSp>
      <p:sp>
        <p:nvSpPr>
          <p:cNvPr id="16430" name="文本框 3"/>
          <p:cNvSpPr txBox="1">
            <a:spLocks noChangeArrowheads="1"/>
          </p:cNvSpPr>
          <p:nvPr/>
        </p:nvSpPr>
        <p:spPr bwMode="auto">
          <a:xfrm>
            <a:off x="1722438" y="1257300"/>
            <a:ext cx="5662612" cy="222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zh-CN" sz="2400" b="1" dirty="0">
                <a:latin typeface="黑体" pitchFamily="49" charset="-122"/>
                <a:ea typeface="黑体" pitchFamily="49" charset="-122"/>
              </a:rPr>
              <a:t>邻人</a:t>
            </a:r>
            <a:r>
              <a:rPr lang="zh-CN" altLang="zh-CN" sz="2400" b="1" dirty="0">
                <a:solidFill>
                  <a:srgbClr val="C00000"/>
                </a:solidFill>
                <a:latin typeface="黑体" pitchFamily="49" charset="-122"/>
                <a:ea typeface="黑体" pitchFamily="49" charset="-122"/>
              </a:rPr>
              <a:t>京城</a:t>
            </a:r>
            <a:r>
              <a:rPr lang="zh-CN" altLang="zh-CN" sz="2400" b="1" dirty="0">
                <a:latin typeface="黑体" pitchFamily="49" charset="-122"/>
                <a:ea typeface="黑体" pitchFamily="49" charset="-122"/>
              </a:rPr>
              <a:t>氏之</a:t>
            </a:r>
            <a:r>
              <a:rPr lang="zh-CN" altLang="zh-CN" sz="2400" b="1" dirty="0">
                <a:solidFill>
                  <a:srgbClr val="C00000"/>
                </a:solidFill>
                <a:latin typeface="黑体" pitchFamily="49" charset="-122"/>
                <a:ea typeface="黑体" pitchFamily="49" charset="-122"/>
              </a:rPr>
              <a:t>孀妻</a:t>
            </a:r>
            <a:r>
              <a:rPr lang="zh-CN" altLang="zh-CN" sz="2400" b="1" dirty="0">
                <a:latin typeface="黑体" pitchFamily="49" charset="-122"/>
                <a:ea typeface="黑体" pitchFamily="49" charset="-122"/>
              </a:rPr>
              <a:t>有</a:t>
            </a:r>
            <a:r>
              <a:rPr lang="zh-CN" altLang="zh-CN" sz="2400" b="1" dirty="0">
                <a:solidFill>
                  <a:srgbClr val="C00000"/>
                </a:solidFill>
                <a:latin typeface="黑体" pitchFamily="49" charset="-122"/>
                <a:ea typeface="黑体" pitchFamily="49" charset="-122"/>
              </a:rPr>
              <a:t>遗男</a:t>
            </a:r>
            <a:r>
              <a:rPr lang="zh-CN" altLang="zh-CN" sz="2400" b="1" dirty="0">
                <a:latin typeface="黑体" pitchFamily="49" charset="-122"/>
                <a:ea typeface="黑体" pitchFamily="49" charset="-122"/>
              </a:rPr>
              <a:t>，</a:t>
            </a:r>
            <a:r>
              <a:rPr lang="zh-CN" altLang="zh-CN" sz="2400" b="1" dirty="0">
                <a:solidFill>
                  <a:srgbClr val="C00000"/>
                </a:solidFill>
                <a:latin typeface="黑体" pitchFamily="49" charset="-122"/>
                <a:ea typeface="黑体" pitchFamily="49" charset="-122"/>
              </a:rPr>
              <a:t>始龀</a:t>
            </a:r>
            <a:r>
              <a:rPr lang="zh-CN" altLang="zh-CN" sz="2400" b="1" dirty="0">
                <a:latin typeface="黑体" pitchFamily="49" charset="-122"/>
                <a:ea typeface="黑体" pitchFamily="49" charset="-122"/>
              </a:rPr>
              <a:t>，跳往助</a:t>
            </a:r>
          </a:p>
          <a:p>
            <a:pPr>
              <a:lnSpc>
                <a:spcPct val="150000"/>
              </a:lnSpc>
            </a:pPr>
            <a:endParaRPr lang="zh-CN" altLang="zh-CN" sz="2400" b="1" dirty="0">
              <a:latin typeface="黑体" pitchFamily="49" charset="-122"/>
              <a:ea typeface="黑体" pitchFamily="49" charset="-122"/>
            </a:endParaRPr>
          </a:p>
          <a:p>
            <a:pPr>
              <a:lnSpc>
                <a:spcPct val="150000"/>
              </a:lnSpc>
            </a:pPr>
            <a:r>
              <a:rPr lang="zh-CN" altLang="zh-CN" sz="2400" b="1" dirty="0">
                <a:latin typeface="黑体" pitchFamily="49" charset="-122"/>
                <a:ea typeface="黑体" pitchFamily="49" charset="-122"/>
              </a:rPr>
              <a:t>之。</a:t>
            </a:r>
            <a:r>
              <a:rPr lang="zh-CN" altLang="zh-CN" sz="2400" b="1" dirty="0">
                <a:solidFill>
                  <a:srgbClr val="C00000"/>
                </a:solidFill>
                <a:latin typeface="黑体" pitchFamily="49" charset="-122"/>
                <a:ea typeface="黑体" pitchFamily="49" charset="-122"/>
              </a:rPr>
              <a:t>寒暑易节，始一反焉</a:t>
            </a:r>
            <a:r>
              <a:rPr lang="zh-CN" altLang="zh-CN" sz="2400" b="1" dirty="0">
                <a:latin typeface="黑体" pitchFamily="49" charset="-122"/>
                <a:ea typeface="黑体" pitchFamily="49" charset="-122"/>
              </a:rPr>
              <a:t>。</a:t>
            </a:r>
          </a:p>
        </p:txBody>
      </p:sp>
      <p:sp>
        <p:nvSpPr>
          <p:cNvPr id="14" name="文本框 13"/>
          <p:cNvSpPr txBox="1">
            <a:spLocks noChangeArrowheads="1"/>
          </p:cNvSpPr>
          <p:nvPr/>
        </p:nvSpPr>
        <p:spPr bwMode="auto">
          <a:xfrm>
            <a:off x="2301875" y="1021556"/>
            <a:ext cx="763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复姓</a:t>
            </a:r>
          </a:p>
        </p:txBody>
      </p:sp>
      <p:sp>
        <p:nvSpPr>
          <p:cNvPr id="26" name="文本框 25"/>
          <p:cNvSpPr txBox="1">
            <a:spLocks noChangeArrowheads="1"/>
          </p:cNvSpPr>
          <p:nvPr/>
        </p:nvSpPr>
        <p:spPr bwMode="auto">
          <a:xfrm>
            <a:off x="4618038" y="1853804"/>
            <a:ext cx="27670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刚刚换牙，指七八岁</a:t>
            </a:r>
          </a:p>
        </p:txBody>
      </p:sp>
      <p:sp>
        <p:nvSpPr>
          <p:cNvPr id="34" name="文本框 33"/>
          <p:cNvSpPr txBox="1">
            <a:spLocks noChangeArrowheads="1"/>
          </p:cNvSpPr>
          <p:nvPr/>
        </p:nvSpPr>
        <p:spPr bwMode="auto">
          <a:xfrm>
            <a:off x="4303714" y="1021556"/>
            <a:ext cx="2543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指死了父亲的男孩</a:t>
            </a:r>
          </a:p>
        </p:txBody>
      </p:sp>
      <p:sp>
        <p:nvSpPr>
          <p:cNvPr id="49" name="文本框 48"/>
          <p:cNvSpPr txBox="1">
            <a:spLocks noChangeArrowheads="1"/>
          </p:cNvSpPr>
          <p:nvPr/>
        </p:nvSpPr>
        <p:spPr bwMode="auto">
          <a:xfrm>
            <a:off x="2301875" y="2705070"/>
            <a:ext cx="31305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dirty="0">
                <a:solidFill>
                  <a:srgbClr val="0000FF"/>
                </a:solidFill>
                <a:latin typeface="楷体" pitchFamily="49" charset="-122"/>
                <a:ea typeface="楷体" pitchFamily="49" charset="-122"/>
                <a:sym typeface="宋体" pitchFamily="2" charset="-122"/>
              </a:rPr>
              <a:t>冬夏换季，才往返一次</a:t>
            </a:r>
          </a:p>
        </p:txBody>
      </p:sp>
      <p:sp>
        <p:nvSpPr>
          <p:cNvPr id="53" name="文本框 52"/>
          <p:cNvSpPr txBox="1">
            <a:spLocks noChangeArrowheads="1"/>
          </p:cNvSpPr>
          <p:nvPr/>
        </p:nvSpPr>
        <p:spPr bwMode="auto">
          <a:xfrm>
            <a:off x="3567114" y="1021556"/>
            <a:ext cx="790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寡妇</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blinds(horizontal)">
                                      <p:cBhvr>
                                        <p:cTn id="12" dur="500"/>
                                        <p:tgtEl>
                                          <p:spTgt spid="5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blinds(horizontal)">
                                      <p:cBhvr>
                                        <p:cTn id="17" dur="500"/>
                                        <p:tgtEl>
                                          <p:spTgt spid="3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blinds(horizontal)">
                                      <p:cBhvr>
                                        <p:cTn id="22" dur="500"/>
                                        <p:tgtEl>
                                          <p:spTgt spid="2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blinds(horizontal)">
                                      <p:cBhvr>
                                        <p:cTn id="2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6" grpId="0"/>
      <p:bldP spid="34" grpId="0"/>
      <p:bldP spid="49" grpId="0"/>
      <p:bldP spid="5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76"/>
          <p:cNvGrpSpPr>
            <a:grpSpLocks/>
          </p:cNvGrpSpPr>
          <p:nvPr/>
        </p:nvGrpSpPr>
        <p:grpSpPr bwMode="auto">
          <a:xfrm>
            <a:off x="8062914" y="4273153"/>
            <a:ext cx="833437" cy="881063"/>
            <a:chOff x="9829438" y="5671231"/>
            <a:chExt cx="4196867" cy="5545360"/>
          </a:xfrm>
        </p:grpSpPr>
        <p:sp>
          <p:nvSpPr>
            <p:cNvPr id="7" name="Freeform 37"/>
            <p:cNvSpPr>
              <a:spLocks noChangeArrowheads="1"/>
            </p:cNvSpPr>
            <p:nvPr/>
          </p:nvSpPr>
          <p:spPr bwMode="auto">
            <a:xfrm>
              <a:off x="10221143" y="5671231"/>
              <a:ext cx="3461421" cy="3454607"/>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17412"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13"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14"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15"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16"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17"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18"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19"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20"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21"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22"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23"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24"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25"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26"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27"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366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grpSp>
          <p:nvGrpSpPr>
            <p:cNvPr id="8" name="Group 94"/>
            <p:cNvGrpSpPr/>
            <p:nvPr/>
          </p:nvGrpSpPr>
          <p:grpSpPr>
            <a:xfrm>
              <a:off x="10991597" y="9013505"/>
              <a:ext cx="1866003" cy="2203086"/>
              <a:chOff x="11003802" y="9090394"/>
              <a:chExt cx="2412373" cy="2848155"/>
            </a:xfrm>
            <a:solidFill>
              <a:schemeClr val="tx2"/>
            </a:solidFill>
          </p:grpSpPr>
          <p:sp>
            <p:nvSpPr>
              <p:cNvPr id="47"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48"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grpSp>
        <p:sp>
          <p:nvSpPr>
            <p:cNvPr id="17429"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30"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31"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32"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33"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34"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35"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36"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37"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38"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39"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40"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41"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42"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41" name="Freeform 70"/>
            <p:cNvSpPr>
              <a:spLocks noChangeArrowheads="1"/>
            </p:cNvSpPr>
            <p:nvPr/>
          </p:nvSpPr>
          <p:spPr bwMode="auto">
            <a:xfrm>
              <a:off x="10309080" y="5723685"/>
              <a:ext cx="3269559" cy="3004988"/>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17444"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cubicBezTo>
                    <a:pt x="564" y="1501"/>
                    <a:pt x="652" y="1708"/>
                    <a:pt x="652" y="1925"/>
                  </a:cubicBezTo>
                  <a:cubicBezTo>
                    <a:pt x="652" y="1998"/>
                    <a:pt x="641" y="2081"/>
                    <a:pt x="615" y="2158"/>
                  </a:cubicBezTo>
                  <a:cubicBezTo>
                    <a:pt x="527" y="2454"/>
                    <a:pt x="284" y="2665"/>
                    <a:pt x="0" y="2737"/>
                  </a:cubicBez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cubicBezTo>
                    <a:pt x="1531" y="5045"/>
                    <a:pt x="1743" y="4962"/>
                    <a:pt x="1966" y="4962"/>
                  </a:cubicBezTo>
                  <a:cubicBezTo>
                    <a:pt x="2043" y="4962"/>
                    <a:pt x="2126" y="4973"/>
                    <a:pt x="2204" y="4993"/>
                  </a:cubicBezTo>
                  <a:cubicBezTo>
                    <a:pt x="2204" y="4999"/>
                    <a:pt x="2204" y="4999"/>
                    <a:pt x="2204" y="4999"/>
                  </a:cubicBezTo>
                  <a:cubicBezTo>
                    <a:pt x="2209" y="4999"/>
                    <a:pt x="2209" y="4999"/>
                    <a:pt x="2209" y="4999"/>
                  </a:cubicBez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cubicBezTo>
                    <a:pt x="5437" y="2934"/>
                    <a:pt x="5200" y="3147"/>
                    <a:pt x="5112" y="3447"/>
                  </a:cubicBezTo>
                  <a:cubicBezTo>
                    <a:pt x="5086" y="3524"/>
                    <a:pt x="5075" y="3601"/>
                    <a:pt x="5075" y="3680"/>
                  </a:cubicBezTo>
                  <a:cubicBezTo>
                    <a:pt x="5075" y="3897"/>
                    <a:pt x="5164" y="4098"/>
                    <a:pt x="5308" y="4254"/>
                  </a:cubicBez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cubicBezTo>
                    <a:pt x="4082" y="5092"/>
                    <a:pt x="3860" y="4999"/>
                    <a:pt x="3627" y="4999"/>
                  </a:cubicBezTo>
                  <a:cubicBezTo>
                    <a:pt x="3570" y="4999"/>
                    <a:pt x="3513" y="5004"/>
                    <a:pt x="3456" y="5014"/>
                  </a:cubicBez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cubicBezTo>
                    <a:pt x="2204" y="4993"/>
                    <a:pt x="2204" y="4993"/>
                    <a:pt x="2204" y="4993"/>
                  </a:cubicBezTo>
                  <a:cubicBezTo>
                    <a:pt x="2126" y="4973"/>
                    <a:pt x="2043" y="4962"/>
                    <a:pt x="1966" y="4962"/>
                  </a:cubicBezTo>
                  <a:cubicBezTo>
                    <a:pt x="1743" y="4962"/>
                    <a:pt x="1531" y="5045"/>
                    <a:pt x="1376" y="5190"/>
                  </a:cubicBez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cubicBezTo>
                    <a:pt x="517" y="3990"/>
                    <a:pt x="615" y="3772"/>
                    <a:pt x="615" y="3540"/>
                  </a:cubicBezTo>
                  <a:cubicBezTo>
                    <a:pt x="615" y="3472"/>
                    <a:pt x="605" y="3405"/>
                    <a:pt x="590" y="3338"/>
                  </a:cubicBezTo>
                  <a:cubicBezTo>
                    <a:pt x="512" y="3043"/>
                    <a:pt x="279" y="2820"/>
                    <a:pt x="0" y="2737"/>
                  </a:cubicBez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cubicBezTo>
                    <a:pt x="1485" y="347"/>
                    <a:pt x="1485" y="347"/>
                    <a:pt x="1485" y="347"/>
                  </a:cubicBezTo>
                  <a:cubicBezTo>
                    <a:pt x="1645" y="508"/>
                    <a:pt x="1868" y="606"/>
                    <a:pt x="2105" y="606"/>
                  </a:cubicBezTo>
                  <a:cubicBezTo>
                    <a:pt x="2173" y="606"/>
                    <a:pt x="2240" y="595"/>
                    <a:pt x="2313" y="581"/>
                  </a:cubicBezTo>
                  <a:cubicBezTo>
                    <a:pt x="2617" y="508"/>
                    <a:pt x="2846" y="280"/>
                    <a:pt x="2929" y="6"/>
                  </a:cubicBezTo>
                  <a:cubicBezTo>
                    <a:pt x="3000" y="285"/>
                    <a:pt x="3218" y="523"/>
                    <a:pt x="3523" y="606"/>
                  </a:cubicBezTo>
                  <a:cubicBezTo>
                    <a:pt x="3601" y="627"/>
                    <a:pt x="3684" y="643"/>
                    <a:pt x="3761" y="643"/>
                  </a:cubicBezTo>
                  <a:cubicBezTo>
                    <a:pt x="3984" y="643"/>
                    <a:pt x="4196" y="554"/>
                    <a:pt x="4351" y="410"/>
                  </a:cubicBez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45"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46"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47"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48"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49"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50"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51"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7452"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grpSp>
      <p:grpSp>
        <p:nvGrpSpPr>
          <p:cNvPr id="9" name="Group 126"/>
          <p:cNvGrpSpPr/>
          <p:nvPr/>
        </p:nvGrpSpPr>
        <p:grpSpPr>
          <a:xfrm>
            <a:off x="7923689" y="4031456"/>
            <a:ext cx="1155938" cy="546735"/>
            <a:chOff x="9436597" y="5579572"/>
            <a:chExt cx="5473605" cy="3230973"/>
          </a:xfrm>
          <a:solidFill>
            <a:schemeClr val="accent4"/>
          </a:solidFill>
        </p:grpSpPr>
        <p:sp>
          <p:nvSpPr>
            <p:cNvPr id="59"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0"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1"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2"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3"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grpSp>
      <p:sp>
        <p:nvSpPr>
          <p:cNvPr id="17454" name="文本框 12"/>
          <p:cNvSpPr txBox="1">
            <a:spLocks noChangeArrowheads="1"/>
          </p:cNvSpPr>
          <p:nvPr/>
        </p:nvSpPr>
        <p:spPr bwMode="auto">
          <a:xfrm>
            <a:off x="1570039" y="654844"/>
            <a:ext cx="6003925" cy="262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70000"/>
              </a:lnSpc>
            </a:pPr>
            <a:r>
              <a:rPr lang="zh-CN" altLang="en-US" sz="2000" b="1" dirty="0">
                <a:solidFill>
                  <a:srgbClr val="FF0000"/>
                </a:solidFill>
                <a:latin typeface="楷体" pitchFamily="49" charset="-122"/>
                <a:ea typeface="楷体" pitchFamily="49" charset="-122"/>
              </a:rPr>
              <a:t>译文：</a:t>
            </a:r>
            <a:r>
              <a:rPr lang="zh-CN" altLang="zh-CN" sz="2000" b="1" dirty="0">
                <a:latin typeface="楷体" pitchFamily="49" charset="-122"/>
                <a:ea typeface="楷体" pitchFamily="49" charset="-122"/>
              </a:rPr>
              <a:t>大家纷纷说：“把它扔到渤海边上，隐土北面去。”愚公于是带领子孙中三个能挑担的人，凿石头，挖泥土，用箕畚装土石运到渤海的边上。邻居姓京城的寡妇有一个遗孤，刚七八岁，但却蹦蹦跳跳地去帮助他们。冬夏换季，才往返一次。</a:t>
            </a:r>
          </a:p>
        </p:txBody>
      </p:sp>
    </p:spTree>
  </p:cSld>
  <p:clrMapOvr>
    <a:masterClrMapping/>
  </p:clrMapOvr>
  <p:transition>
    <p:pull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76"/>
          <p:cNvGrpSpPr>
            <a:grpSpLocks/>
          </p:cNvGrpSpPr>
          <p:nvPr/>
        </p:nvGrpSpPr>
        <p:grpSpPr bwMode="auto">
          <a:xfrm>
            <a:off x="8062914" y="4273153"/>
            <a:ext cx="833437" cy="881063"/>
            <a:chOff x="9829438" y="5671231"/>
            <a:chExt cx="4196867" cy="5545360"/>
          </a:xfrm>
        </p:grpSpPr>
        <p:sp>
          <p:nvSpPr>
            <p:cNvPr id="7" name="Freeform 37"/>
            <p:cNvSpPr>
              <a:spLocks noChangeArrowheads="1"/>
            </p:cNvSpPr>
            <p:nvPr/>
          </p:nvSpPr>
          <p:spPr bwMode="auto">
            <a:xfrm>
              <a:off x="10221143" y="5671231"/>
              <a:ext cx="3461421" cy="3454607"/>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18436"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37"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38"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39"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40"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41"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42"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43"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44"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45"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46"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47"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48"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49"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50"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51"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366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grpSp>
          <p:nvGrpSpPr>
            <p:cNvPr id="8" name="Group 94"/>
            <p:cNvGrpSpPr/>
            <p:nvPr/>
          </p:nvGrpSpPr>
          <p:grpSpPr>
            <a:xfrm>
              <a:off x="10991597" y="9013505"/>
              <a:ext cx="1866003" cy="2203086"/>
              <a:chOff x="11003802" y="9090394"/>
              <a:chExt cx="2412373" cy="2848155"/>
            </a:xfrm>
            <a:solidFill>
              <a:schemeClr val="tx2"/>
            </a:solidFill>
          </p:grpSpPr>
          <p:sp>
            <p:nvSpPr>
              <p:cNvPr id="47"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48"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grpSp>
        <p:sp>
          <p:nvSpPr>
            <p:cNvPr id="18453"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54"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55"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56"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57"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58"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59"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60"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61"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62"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63"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64"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65"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66"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41" name="Freeform 70"/>
            <p:cNvSpPr>
              <a:spLocks noChangeArrowheads="1"/>
            </p:cNvSpPr>
            <p:nvPr/>
          </p:nvSpPr>
          <p:spPr bwMode="auto">
            <a:xfrm>
              <a:off x="10309080" y="5723685"/>
              <a:ext cx="3269559" cy="3004988"/>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18468"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cubicBezTo>
                    <a:pt x="564" y="1501"/>
                    <a:pt x="652" y="1708"/>
                    <a:pt x="652" y="1925"/>
                  </a:cubicBezTo>
                  <a:cubicBezTo>
                    <a:pt x="652" y="1998"/>
                    <a:pt x="641" y="2081"/>
                    <a:pt x="615" y="2158"/>
                  </a:cubicBezTo>
                  <a:cubicBezTo>
                    <a:pt x="527" y="2454"/>
                    <a:pt x="284" y="2665"/>
                    <a:pt x="0" y="2737"/>
                  </a:cubicBez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cubicBezTo>
                    <a:pt x="1531" y="5045"/>
                    <a:pt x="1743" y="4962"/>
                    <a:pt x="1966" y="4962"/>
                  </a:cubicBezTo>
                  <a:cubicBezTo>
                    <a:pt x="2043" y="4962"/>
                    <a:pt x="2126" y="4973"/>
                    <a:pt x="2204" y="4993"/>
                  </a:cubicBezTo>
                  <a:cubicBezTo>
                    <a:pt x="2204" y="4999"/>
                    <a:pt x="2204" y="4999"/>
                    <a:pt x="2204" y="4999"/>
                  </a:cubicBezTo>
                  <a:cubicBezTo>
                    <a:pt x="2209" y="4999"/>
                    <a:pt x="2209" y="4999"/>
                    <a:pt x="2209" y="4999"/>
                  </a:cubicBez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cubicBezTo>
                    <a:pt x="5437" y="2934"/>
                    <a:pt x="5200" y="3147"/>
                    <a:pt x="5112" y="3447"/>
                  </a:cubicBezTo>
                  <a:cubicBezTo>
                    <a:pt x="5086" y="3524"/>
                    <a:pt x="5075" y="3601"/>
                    <a:pt x="5075" y="3680"/>
                  </a:cubicBezTo>
                  <a:cubicBezTo>
                    <a:pt x="5075" y="3897"/>
                    <a:pt x="5164" y="4098"/>
                    <a:pt x="5308" y="4254"/>
                  </a:cubicBez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cubicBezTo>
                    <a:pt x="4082" y="5092"/>
                    <a:pt x="3860" y="4999"/>
                    <a:pt x="3627" y="4999"/>
                  </a:cubicBezTo>
                  <a:cubicBezTo>
                    <a:pt x="3570" y="4999"/>
                    <a:pt x="3513" y="5004"/>
                    <a:pt x="3456" y="5014"/>
                  </a:cubicBez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cubicBezTo>
                    <a:pt x="2204" y="4993"/>
                    <a:pt x="2204" y="4993"/>
                    <a:pt x="2204" y="4993"/>
                  </a:cubicBezTo>
                  <a:cubicBezTo>
                    <a:pt x="2126" y="4973"/>
                    <a:pt x="2043" y="4962"/>
                    <a:pt x="1966" y="4962"/>
                  </a:cubicBezTo>
                  <a:cubicBezTo>
                    <a:pt x="1743" y="4962"/>
                    <a:pt x="1531" y="5045"/>
                    <a:pt x="1376" y="5190"/>
                  </a:cubicBez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cubicBezTo>
                    <a:pt x="517" y="3990"/>
                    <a:pt x="615" y="3772"/>
                    <a:pt x="615" y="3540"/>
                  </a:cubicBezTo>
                  <a:cubicBezTo>
                    <a:pt x="615" y="3472"/>
                    <a:pt x="605" y="3405"/>
                    <a:pt x="590" y="3338"/>
                  </a:cubicBezTo>
                  <a:cubicBezTo>
                    <a:pt x="512" y="3043"/>
                    <a:pt x="279" y="2820"/>
                    <a:pt x="0" y="2737"/>
                  </a:cubicBez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cubicBezTo>
                    <a:pt x="1485" y="347"/>
                    <a:pt x="1485" y="347"/>
                    <a:pt x="1485" y="347"/>
                  </a:cubicBezTo>
                  <a:cubicBezTo>
                    <a:pt x="1645" y="508"/>
                    <a:pt x="1868" y="606"/>
                    <a:pt x="2105" y="606"/>
                  </a:cubicBezTo>
                  <a:cubicBezTo>
                    <a:pt x="2173" y="606"/>
                    <a:pt x="2240" y="595"/>
                    <a:pt x="2313" y="581"/>
                  </a:cubicBezTo>
                  <a:cubicBezTo>
                    <a:pt x="2617" y="508"/>
                    <a:pt x="2846" y="280"/>
                    <a:pt x="2929" y="6"/>
                  </a:cubicBezTo>
                  <a:cubicBezTo>
                    <a:pt x="3000" y="285"/>
                    <a:pt x="3218" y="523"/>
                    <a:pt x="3523" y="606"/>
                  </a:cubicBezTo>
                  <a:cubicBezTo>
                    <a:pt x="3601" y="627"/>
                    <a:pt x="3684" y="643"/>
                    <a:pt x="3761" y="643"/>
                  </a:cubicBezTo>
                  <a:cubicBezTo>
                    <a:pt x="3984" y="643"/>
                    <a:pt x="4196" y="554"/>
                    <a:pt x="4351" y="410"/>
                  </a:cubicBez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69"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70"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71"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72"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73"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74"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75"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8476"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grpSp>
      <p:grpSp>
        <p:nvGrpSpPr>
          <p:cNvPr id="9" name="Group 126"/>
          <p:cNvGrpSpPr/>
          <p:nvPr/>
        </p:nvGrpSpPr>
        <p:grpSpPr>
          <a:xfrm>
            <a:off x="7923689" y="4031456"/>
            <a:ext cx="1155938" cy="546735"/>
            <a:chOff x="9436597" y="5579572"/>
            <a:chExt cx="5473605" cy="3230973"/>
          </a:xfrm>
          <a:solidFill>
            <a:schemeClr val="accent4"/>
          </a:solidFill>
        </p:grpSpPr>
        <p:sp>
          <p:nvSpPr>
            <p:cNvPr id="59"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0"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1"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2"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3"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grpSp>
      <p:sp>
        <p:nvSpPr>
          <p:cNvPr id="18478" name="文本框 3"/>
          <p:cNvSpPr txBox="1">
            <a:spLocks noChangeArrowheads="1"/>
          </p:cNvSpPr>
          <p:nvPr/>
        </p:nvSpPr>
        <p:spPr bwMode="auto">
          <a:xfrm>
            <a:off x="1631951" y="1041798"/>
            <a:ext cx="6180409"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en-US" altLang="zh-CN" sz="2800" b="1" dirty="0">
                <a:latin typeface="黑体" pitchFamily="49" charset="-122"/>
                <a:ea typeface="黑体" pitchFamily="49" charset="-122"/>
              </a:rPr>
              <a:t>    </a:t>
            </a:r>
            <a:r>
              <a:rPr lang="zh-CN" altLang="zh-CN" sz="2400" b="1" dirty="0">
                <a:latin typeface="黑体" pitchFamily="49" charset="-122"/>
                <a:ea typeface="黑体" pitchFamily="49" charset="-122"/>
              </a:rPr>
              <a:t>河曲智</a:t>
            </a:r>
            <a:r>
              <a:rPr lang="zh-CN" altLang="zh-CN" sz="2400" b="1" dirty="0">
                <a:solidFill>
                  <a:srgbClr val="C00000"/>
                </a:solidFill>
                <a:latin typeface="黑体" pitchFamily="49" charset="-122"/>
                <a:ea typeface="黑体" pitchFamily="49" charset="-122"/>
              </a:rPr>
              <a:t>叟</a:t>
            </a:r>
            <a:r>
              <a:rPr lang="zh-CN" altLang="zh-CN" sz="2400" b="1" dirty="0">
                <a:latin typeface="黑体" pitchFamily="49" charset="-122"/>
                <a:ea typeface="黑体" pitchFamily="49" charset="-122"/>
              </a:rPr>
              <a:t>笑而止之曰：“</a:t>
            </a:r>
            <a:r>
              <a:rPr lang="zh-CN" altLang="zh-CN" sz="2400" b="1" dirty="0">
                <a:solidFill>
                  <a:srgbClr val="C00000"/>
                </a:solidFill>
                <a:latin typeface="黑体" pitchFamily="49" charset="-122"/>
                <a:ea typeface="黑体" pitchFamily="49" charset="-122"/>
              </a:rPr>
              <a:t>甚矣，汝</a:t>
            </a:r>
          </a:p>
          <a:p>
            <a:pPr>
              <a:lnSpc>
                <a:spcPct val="150000"/>
              </a:lnSpc>
            </a:pPr>
            <a:endParaRPr lang="zh-CN" altLang="zh-CN" sz="2400" b="1" dirty="0">
              <a:solidFill>
                <a:srgbClr val="C00000"/>
              </a:solidFill>
              <a:latin typeface="黑体" pitchFamily="49" charset="-122"/>
              <a:ea typeface="黑体" pitchFamily="49" charset="-122"/>
            </a:endParaRPr>
          </a:p>
          <a:p>
            <a:pPr>
              <a:lnSpc>
                <a:spcPct val="150000"/>
              </a:lnSpc>
            </a:pPr>
            <a:r>
              <a:rPr lang="zh-CN" altLang="zh-CN" sz="2400" b="1" dirty="0">
                <a:solidFill>
                  <a:srgbClr val="C00000"/>
                </a:solidFill>
                <a:latin typeface="黑体" pitchFamily="49" charset="-122"/>
                <a:ea typeface="黑体" pitchFamily="49" charset="-122"/>
              </a:rPr>
              <a:t>之不惠！</a:t>
            </a:r>
            <a:r>
              <a:rPr lang="zh-CN" altLang="zh-CN" sz="2400" b="1" dirty="0">
                <a:latin typeface="黑体" pitchFamily="49" charset="-122"/>
                <a:ea typeface="黑体" pitchFamily="49" charset="-122"/>
              </a:rPr>
              <a:t>以</a:t>
            </a:r>
            <a:r>
              <a:rPr lang="zh-CN" altLang="zh-CN" sz="2400" b="1" dirty="0">
                <a:solidFill>
                  <a:srgbClr val="C00000"/>
                </a:solidFill>
                <a:latin typeface="黑体" pitchFamily="49" charset="-122"/>
                <a:ea typeface="黑体" pitchFamily="49" charset="-122"/>
              </a:rPr>
              <a:t>残年余力</a:t>
            </a:r>
            <a:r>
              <a:rPr lang="zh-CN" altLang="zh-CN" sz="2400" b="1" dirty="0">
                <a:latin typeface="黑体" pitchFamily="49" charset="-122"/>
                <a:ea typeface="黑体" pitchFamily="49" charset="-122"/>
              </a:rPr>
              <a:t>，曾不能毁山之一</a:t>
            </a:r>
            <a:r>
              <a:rPr lang="zh-CN" altLang="zh-CN" sz="2400" b="1" dirty="0">
                <a:solidFill>
                  <a:srgbClr val="C00000"/>
                </a:solidFill>
                <a:latin typeface="黑体" pitchFamily="49" charset="-122"/>
                <a:ea typeface="黑体" pitchFamily="49" charset="-122"/>
              </a:rPr>
              <a:t>毛</a:t>
            </a:r>
            <a:r>
              <a:rPr lang="zh-CN" altLang="zh-CN" sz="2400" b="1" dirty="0">
                <a:latin typeface="黑体" pitchFamily="49" charset="-122"/>
                <a:ea typeface="黑体" pitchFamily="49" charset="-122"/>
              </a:rPr>
              <a:t>，</a:t>
            </a:r>
          </a:p>
          <a:p>
            <a:pPr>
              <a:lnSpc>
                <a:spcPct val="150000"/>
              </a:lnSpc>
            </a:pPr>
            <a:endParaRPr lang="zh-CN" altLang="zh-CN" sz="2400" b="1" dirty="0">
              <a:latin typeface="黑体" pitchFamily="49" charset="-122"/>
              <a:ea typeface="黑体" pitchFamily="49" charset="-122"/>
            </a:endParaRPr>
          </a:p>
          <a:p>
            <a:pPr>
              <a:lnSpc>
                <a:spcPct val="150000"/>
              </a:lnSpc>
            </a:pPr>
            <a:r>
              <a:rPr lang="zh-CN" altLang="zh-CN" sz="2400" b="1" dirty="0">
                <a:latin typeface="黑体" pitchFamily="49" charset="-122"/>
                <a:ea typeface="黑体" pitchFamily="49" charset="-122"/>
              </a:rPr>
              <a:t>其如土石何？”</a:t>
            </a:r>
          </a:p>
        </p:txBody>
      </p:sp>
      <p:sp>
        <p:nvSpPr>
          <p:cNvPr id="14" name="文本框 13"/>
          <p:cNvSpPr txBox="1">
            <a:spLocks noChangeArrowheads="1"/>
          </p:cNvSpPr>
          <p:nvPr/>
        </p:nvSpPr>
        <p:spPr bwMode="auto">
          <a:xfrm>
            <a:off x="3108326" y="885825"/>
            <a:ext cx="12303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老年男子</a:t>
            </a:r>
          </a:p>
        </p:txBody>
      </p:sp>
      <p:sp>
        <p:nvSpPr>
          <p:cNvPr id="26" name="文本框 25"/>
          <p:cNvSpPr txBox="1">
            <a:spLocks noChangeArrowheads="1"/>
          </p:cNvSpPr>
          <p:nvPr/>
        </p:nvSpPr>
        <p:spPr bwMode="auto">
          <a:xfrm>
            <a:off x="6205539" y="885825"/>
            <a:ext cx="21732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你也太不聪明了</a:t>
            </a:r>
          </a:p>
        </p:txBody>
      </p:sp>
      <p:sp>
        <p:nvSpPr>
          <p:cNvPr id="34" name="文本框 33"/>
          <p:cNvSpPr txBox="1">
            <a:spLocks noChangeArrowheads="1"/>
          </p:cNvSpPr>
          <p:nvPr/>
        </p:nvSpPr>
        <p:spPr bwMode="auto">
          <a:xfrm>
            <a:off x="2346325" y="2796779"/>
            <a:ext cx="3327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老迈的年纪和残余的力气</a:t>
            </a:r>
          </a:p>
        </p:txBody>
      </p:sp>
      <p:sp>
        <p:nvSpPr>
          <p:cNvPr id="49" name="文本框 48"/>
          <p:cNvSpPr txBox="1">
            <a:spLocks noChangeArrowheads="1"/>
          </p:cNvSpPr>
          <p:nvPr/>
        </p:nvSpPr>
        <p:spPr bwMode="auto">
          <a:xfrm>
            <a:off x="6518276" y="2024063"/>
            <a:ext cx="10969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指草木</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linds(horizontal)">
                                      <p:cBhvr>
                                        <p:cTn id="12" dur="500"/>
                                        <p:tgtEl>
                                          <p:spTgt spid="2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blinds(horizontal)">
                                      <p:cBhvr>
                                        <p:cTn id="17" dur="500"/>
                                        <p:tgtEl>
                                          <p:spTgt spid="3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blinds(horizontal)">
                                      <p:cBhvr>
                                        <p:cTn id="2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6" grpId="0"/>
      <p:bldP spid="34"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76"/>
          <p:cNvGrpSpPr>
            <a:grpSpLocks/>
          </p:cNvGrpSpPr>
          <p:nvPr/>
        </p:nvGrpSpPr>
        <p:grpSpPr bwMode="auto">
          <a:xfrm>
            <a:off x="8062914" y="4273153"/>
            <a:ext cx="833437" cy="881063"/>
            <a:chOff x="9829438" y="5671231"/>
            <a:chExt cx="4196867" cy="5545360"/>
          </a:xfrm>
        </p:grpSpPr>
        <p:sp>
          <p:nvSpPr>
            <p:cNvPr id="7" name="Freeform 37"/>
            <p:cNvSpPr>
              <a:spLocks noChangeArrowheads="1"/>
            </p:cNvSpPr>
            <p:nvPr/>
          </p:nvSpPr>
          <p:spPr bwMode="auto">
            <a:xfrm>
              <a:off x="10221143" y="5671231"/>
              <a:ext cx="3461421" cy="3454607"/>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19460"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61"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62"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63"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64"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65"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66"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67"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68"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69"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70"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71"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72"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73"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74"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75"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366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grpSp>
          <p:nvGrpSpPr>
            <p:cNvPr id="8" name="Group 94"/>
            <p:cNvGrpSpPr/>
            <p:nvPr/>
          </p:nvGrpSpPr>
          <p:grpSpPr>
            <a:xfrm>
              <a:off x="10991597" y="9013505"/>
              <a:ext cx="1866003" cy="2203086"/>
              <a:chOff x="11003802" y="9090394"/>
              <a:chExt cx="2412373" cy="2848155"/>
            </a:xfrm>
            <a:solidFill>
              <a:schemeClr val="tx2"/>
            </a:solidFill>
          </p:grpSpPr>
          <p:sp>
            <p:nvSpPr>
              <p:cNvPr id="47"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48"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grpSp>
        <p:sp>
          <p:nvSpPr>
            <p:cNvPr id="19477"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78"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79"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80"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81"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82"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83"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84"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85"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86"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87"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88"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89"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90"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41" name="Freeform 70"/>
            <p:cNvSpPr>
              <a:spLocks noChangeArrowheads="1"/>
            </p:cNvSpPr>
            <p:nvPr/>
          </p:nvSpPr>
          <p:spPr bwMode="auto">
            <a:xfrm>
              <a:off x="10309080" y="5723685"/>
              <a:ext cx="3269559" cy="3004988"/>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19492"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cubicBezTo>
                    <a:pt x="564" y="1501"/>
                    <a:pt x="652" y="1708"/>
                    <a:pt x="652" y="1925"/>
                  </a:cubicBezTo>
                  <a:cubicBezTo>
                    <a:pt x="652" y="1998"/>
                    <a:pt x="641" y="2081"/>
                    <a:pt x="615" y="2158"/>
                  </a:cubicBezTo>
                  <a:cubicBezTo>
                    <a:pt x="527" y="2454"/>
                    <a:pt x="284" y="2665"/>
                    <a:pt x="0" y="2737"/>
                  </a:cubicBez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cubicBezTo>
                    <a:pt x="1531" y="5045"/>
                    <a:pt x="1743" y="4962"/>
                    <a:pt x="1966" y="4962"/>
                  </a:cubicBezTo>
                  <a:cubicBezTo>
                    <a:pt x="2043" y="4962"/>
                    <a:pt x="2126" y="4973"/>
                    <a:pt x="2204" y="4993"/>
                  </a:cubicBezTo>
                  <a:cubicBezTo>
                    <a:pt x="2204" y="4999"/>
                    <a:pt x="2204" y="4999"/>
                    <a:pt x="2204" y="4999"/>
                  </a:cubicBezTo>
                  <a:cubicBezTo>
                    <a:pt x="2209" y="4999"/>
                    <a:pt x="2209" y="4999"/>
                    <a:pt x="2209" y="4999"/>
                  </a:cubicBez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cubicBezTo>
                    <a:pt x="5437" y="2934"/>
                    <a:pt x="5200" y="3147"/>
                    <a:pt x="5112" y="3447"/>
                  </a:cubicBezTo>
                  <a:cubicBezTo>
                    <a:pt x="5086" y="3524"/>
                    <a:pt x="5075" y="3601"/>
                    <a:pt x="5075" y="3680"/>
                  </a:cubicBezTo>
                  <a:cubicBezTo>
                    <a:pt x="5075" y="3897"/>
                    <a:pt x="5164" y="4098"/>
                    <a:pt x="5308" y="4254"/>
                  </a:cubicBez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cubicBezTo>
                    <a:pt x="4082" y="5092"/>
                    <a:pt x="3860" y="4999"/>
                    <a:pt x="3627" y="4999"/>
                  </a:cubicBezTo>
                  <a:cubicBezTo>
                    <a:pt x="3570" y="4999"/>
                    <a:pt x="3513" y="5004"/>
                    <a:pt x="3456" y="5014"/>
                  </a:cubicBez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cubicBezTo>
                    <a:pt x="2204" y="4993"/>
                    <a:pt x="2204" y="4993"/>
                    <a:pt x="2204" y="4993"/>
                  </a:cubicBezTo>
                  <a:cubicBezTo>
                    <a:pt x="2126" y="4973"/>
                    <a:pt x="2043" y="4962"/>
                    <a:pt x="1966" y="4962"/>
                  </a:cubicBezTo>
                  <a:cubicBezTo>
                    <a:pt x="1743" y="4962"/>
                    <a:pt x="1531" y="5045"/>
                    <a:pt x="1376" y="5190"/>
                  </a:cubicBez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cubicBezTo>
                    <a:pt x="517" y="3990"/>
                    <a:pt x="615" y="3772"/>
                    <a:pt x="615" y="3540"/>
                  </a:cubicBezTo>
                  <a:cubicBezTo>
                    <a:pt x="615" y="3472"/>
                    <a:pt x="605" y="3405"/>
                    <a:pt x="590" y="3338"/>
                  </a:cubicBezTo>
                  <a:cubicBezTo>
                    <a:pt x="512" y="3043"/>
                    <a:pt x="279" y="2820"/>
                    <a:pt x="0" y="2737"/>
                  </a:cubicBez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cubicBezTo>
                    <a:pt x="1485" y="347"/>
                    <a:pt x="1485" y="347"/>
                    <a:pt x="1485" y="347"/>
                  </a:cubicBezTo>
                  <a:cubicBezTo>
                    <a:pt x="1645" y="508"/>
                    <a:pt x="1868" y="606"/>
                    <a:pt x="2105" y="606"/>
                  </a:cubicBezTo>
                  <a:cubicBezTo>
                    <a:pt x="2173" y="606"/>
                    <a:pt x="2240" y="595"/>
                    <a:pt x="2313" y="581"/>
                  </a:cubicBezTo>
                  <a:cubicBezTo>
                    <a:pt x="2617" y="508"/>
                    <a:pt x="2846" y="280"/>
                    <a:pt x="2929" y="6"/>
                  </a:cubicBezTo>
                  <a:cubicBezTo>
                    <a:pt x="3000" y="285"/>
                    <a:pt x="3218" y="523"/>
                    <a:pt x="3523" y="606"/>
                  </a:cubicBezTo>
                  <a:cubicBezTo>
                    <a:pt x="3601" y="627"/>
                    <a:pt x="3684" y="643"/>
                    <a:pt x="3761" y="643"/>
                  </a:cubicBezTo>
                  <a:cubicBezTo>
                    <a:pt x="3984" y="643"/>
                    <a:pt x="4196" y="554"/>
                    <a:pt x="4351" y="410"/>
                  </a:cubicBez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93"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94"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95"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96"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97"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98"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499"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sp>
          <p:nvSpPr>
            <p:cNvPr id="19500"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000000"/>
                </a:solidFill>
                <a:latin typeface="Calibri Light" pitchFamily="34" charset="0"/>
                <a:ea typeface="微软雅黑" pitchFamily="34" charset="-122"/>
              </a:endParaRPr>
            </a:p>
          </p:txBody>
        </p:sp>
      </p:grpSp>
      <p:grpSp>
        <p:nvGrpSpPr>
          <p:cNvPr id="9" name="Group 126"/>
          <p:cNvGrpSpPr/>
          <p:nvPr/>
        </p:nvGrpSpPr>
        <p:grpSpPr>
          <a:xfrm>
            <a:off x="7923689" y="4031456"/>
            <a:ext cx="1155938" cy="546735"/>
            <a:chOff x="9436597" y="5579572"/>
            <a:chExt cx="5473605" cy="3230973"/>
          </a:xfrm>
          <a:solidFill>
            <a:schemeClr val="accent4"/>
          </a:solidFill>
        </p:grpSpPr>
        <p:sp>
          <p:nvSpPr>
            <p:cNvPr id="59"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0"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1"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2"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sp>
          <p:nvSpPr>
            <p:cNvPr id="63"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200" noProof="1">
                <a:solidFill>
                  <a:prstClr val="black"/>
                </a:solidFill>
                <a:latin typeface="Calibri Light" panose="020F0302020204030204"/>
                <a:ea typeface="微软雅黑" panose="020B0503020204020204" pitchFamily="34" charset="-122"/>
              </a:endParaRPr>
            </a:p>
          </p:txBody>
        </p:sp>
      </p:grpSp>
      <p:pic>
        <p:nvPicPr>
          <p:cNvPr id="19502"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36738" y="812007"/>
            <a:ext cx="2628900" cy="351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03" name="文本框 12"/>
          <p:cNvSpPr txBox="1">
            <a:spLocks noChangeArrowheads="1"/>
          </p:cNvSpPr>
          <p:nvPr/>
        </p:nvSpPr>
        <p:spPr bwMode="auto">
          <a:xfrm>
            <a:off x="4772026" y="802482"/>
            <a:ext cx="2638425" cy="3251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dirty="0">
                <a:solidFill>
                  <a:srgbClr val="FF0000"/>
                </a:solidFill>
                <a:latin typeface="楷体" pitchFamily="49" charset="-122"/>
                <a:ea typeface="楷体" pitchFamily="49" charset="-122"/>
              </a:rPr>
              <a:t>译文：</a:t>
            </a:r>
            <a:r>
              <a:rPr lang="zh-CN" altLang="zh-CN" sz="2000" b="1" dirty="0">
                <a:latin typeface="楷体" pitchFamily="49" charset="-122"/>
                <a:ea typeface="楷体" pitchFamily="49" charset="-122"/>
              </a:rPr>
              <a:t>河曲的智叟笑着阻止愚公说：“你也太不聪明了！凭你老迈的年纪和残余的力气，连山上的一根草木都动不了，还能把土石怎么样呢？”</a:t>
            </a:r>
          </a:p>
        </p:txBody>
      </p:sp>
    </p:spTree>
  </p:cSld>
  <p:clrMapOvr>
    <a:masterClrMapping/>
  </p:clrMapOvr>
  <p:transition>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76"/>
          <p:cNvGrpSpPr>
            <a:grpSpLocks/>
          </p:cNvGrpSpPr>
          <p:nvPr/>
        </p:nvGrpSpPr>
        <p:grpSpPr bwMode="auto">
          <a:xfrm>
            <a:off x="8062914" y="4273153"/>
            <a:ext cx="833437" cy="881063"/>
            <a:chOff x="9829438" y="5671231"/>
            <a:chExt cx="4196867" cy="5545360"/>
          </a:xfrm>
        </p:grpSpPr>
        <p:sp>
          <p:nvSpPr>
            <p:cNvPr id="7" name="Freeform 37"/>
            <p:cNvSpPr>
              <a:spLocks noChangeArrowheads="1"/>
            </p:cNvSpPr>
            <p:nvPr/>
          </p:nvSpPr>
          <p:spPr bwMode="auto">
            <a:xfrm>
              <a:off x="10221143" y="5671231"/>
              <a:ext cx="3461421" cy="3454607"/>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050" noProof="1">
                <a:solidFill>
                  <a:prstClr val="black"/>
                </a:solidFill>
                <a:latin typeface="Calibri Light" panose="020F0302020204030204"/>
                <a:ea typeface="微软雅黑" panose="020B0503020204020204" pitchFamily="34" charset="-122"/>
              </a:endParaRPr>
            </a:p>
          </p:txBody>
        </p:sp>
        <p:sp>
          <p:nvSpPr>
            <p:cNvPr id="20484"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85"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86"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87"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88"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186"/>
                  </a:ln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89"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90"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91"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92"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93"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94"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95"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96"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97"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98"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499"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3663" y="3855"/>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grpSp>
          <p:nvGrpSpPr>
            <p:cNvPr id="8" name="Group 94"/>
            <p:cNvGrpSpPr/>
            <p:nvPr/>
          </p:nvGrpSpPr>
          <p:grpSpPr>
            <a:xfrm>
              <a:off x="10991597" y="9013505"/>
              <a:ext cx="1866003" cy="2203086"/>
              <a:chOff x="11003802" y="9090394"/>
              <a:chExt cx="2412373" cy="2848155"/>
            </a:xfrm>
            <a:solidFill>
              <a:schemeClr val="tx2"/>
            </a:solidFill>
          </p:grpSpPr>
          <p:sp>
            <p:nvSpPr>
              <p:cNvPr id="47"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p:spPr>
            <p:txBody>
              <a:bodyPr wrap="none" anchor="ctr"/>
              <a:lstStyle/>
              <a:p>
                <a:pPr fontAlgn="auto">
                  <a:lnSpc>
                    <a:spcPts val="1500"/>
                  </a:lnSpc>
                  <a:defRPr/>
                </a:pPr>
                <a:endParaRPr lang="en-US" sz="1050" noProof="1">
                  <a:solidFill>
                    <a:prstClr val="black"/>
                  </a:solidFill>
                  <a:latin typeface="Calibri Light" panose="020F0302020204030204"/>
                  <a:ea typeface="微软雅黑" panose="020B0503020204020204" pitchFamily="34" charset="-122"/>
                </a:endParaRPr>
              </a:p>
            </p:txBody>
          </p:sp>
          <p:sp>
            <p:nvSpPr>
              <p:cNvPr id="48"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p:spPr>
            <p:txBody>
              <a:bodyPr wrap="none" anchor="ctr"/>
              <a:lstStyle/>
              <a:p>
                <a:pPr fontAlgn="auto">
                  <a:lnSpc>
                    <a:spcPts val="1500"/>
                  </a:lnSpc>
                  <a:defRPr/>
                </a:pPr>
                <a:endParaRPr lang="en-US" sz="1050" noProof="1">
                  <a:solidFill>
                    <a:prstClr val="black"/>
                  </a:solidFill>
                  <a:latin typeface="Calibri Light" panose="020F0302020204030204"/>
                  <a:ea typeface="微软雅黑" panose="020B0503020204020204" pitchFamily="34" charset="-122"/>
                </a:endParaRPr>
              </a:p>
            </p:txBody>
          </p:sp>
        </p:grpSp>
        <p:sp>
          <p:nvSpPr>
            <p:cNvPr id="20501"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02"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03"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04"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05"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06"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07"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08"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09"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10"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11"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12"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13"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14"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41" name="Freeform 70"/>
            <p:cNvSpPr>
              <a:spLocks noChangeArrowheads="1"/>
            </p:cNvSpPr>
            <p:nvPr/>
          </p:nvSpPr>
          <p:spPr bwMode="auto">
            <a:xfrm>
              <a:off x="10309080" y="5723685"/>
              <a:ext cx="3269559" cy="3004988"/>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050" noProof="1">
                <a:solidFill>
                  <a:prstClr val="black"/>
                </a:solidFill>
                <a:latin typeface="Calibri Light" panose="020F0302020204030204"/>
                <a:ea typeface="微软雅黑" panose="020B0503020204020204" pitchFamily="34" charset="-122"/>
              </a:endParaRPr>
            </a:p>
          </p:txBody>
        </p:sp>
        <p:sp>
          <p:nvSpPr>
            <p:cNvPr id="20516"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cubicBezTo>
                    <a:pt x="564" y="1501"/>
                    <a:pt x="652" y="1708"/>
                    <a:pt x="652" y="1925"/>
                  </a:cubicBezTo>
                  <a:cubicBezTo>
                    <a:pt x="652" y="1998"/>
                    <a:pt x="641" y="2081"/>
                    <a:pt x="615" y="2158"/>
                  </a:cubicBezTo>
                  <a:cubicBezTo>
                    <a:pt x="527" y="2454"/>
                    <a:pt x="284" y="2665"/>
                    <a:pt x="0" y="2737"/>
                  </a:cubicBez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cubicBezTo>
                    <a:pt x="1531" y="5045"/>
                    <a:pt x="1743" y="4962"/>
                    <a:pt x="1966" y="4962"/>
                  </a:cubicBezTo>
                  <a:cubicBezTo>
                    <a:pt x="2043" y="4962"/>
                    <a:pt x="2126" y="4973"/>
                    <a:pt x="2204" y="4993"/>
                  </a:cubicBezTo>
                  <a:cubicBezTo>
                    <a:pt x="2204" y="4999"/>
                    <a:pt x="2204" y="4999"/>
                    <a:pt x="2204" y="4999"/>
                  </a:cubicBezTo>
                  <a:cubicBezTo>
                    <a:pt x="2209" y="4999"/>
                    <a:pt x="2209" y="4999"/>
                    <a:pt x="2209" y="4999"/>
                  </a:cubicBez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cubicBezTo>
                    <a:pt x="5437" y="2934"/>
                    <a:pt x="5200" y="3147"/>
                    <a:pt x="5112" y="3447"/>
                  </a:cubicBezTo>
                  <a:cubicBezTo>
                    <a:pt x="5086" y="3524"/>
                    <a:pt x="5075" y="3601"/>
                    <a:pt x="5075" y="3680"/>
                  </a:cubicBezTo>
                  <a:cubicBezTo>
                    <a:pt x="5075" y="3897"/>
                    <a:pt x="5164" y="4098"/>
                    <a:pt x="5308" y="4254"/>
                  </a:cubicBez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cubicBezTo>
                    <a:pt x="4082" y="5092"/>
                    <a:pt x="3860" y="4999"/>
                    <a:pt x="3627" y="4999"/>
                  </a:cubicBezTo>
                  <a:cubicBezTo>
                    <a:pt x="3570" y="4999"/>
                    <a:pt x="3513" y="5004"/>
                    <a:pt x="3456" y="5014"/>
                  </a:cubicBez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cubicBezTo>
                    <a:pt x="2204" y="4993"/>
                    <a:pt x="2204" y="4993"/>
                    <a:pt x="2204" y="4993"/>
                  </a:cubicBezTo>
                  <a:cubicBezTo>
                    <a:pt x="2126" y="4973"/>
                    <a:pt x="2043" y="4962"/>
                    <a:pt x="1966" y="4962"/>
                  </a:cubicBezTo>
                  <a:cubicBezTo>
                    <a:pt x="1743" y="4962"/>
                    <a:pt x="1531" y="5045"/>
                    <a:pt x="1376" y="5190"/>
                  </a:cubicBez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cubicBezTo>
                    <a:pt x="517" y="3990"/>
                    <a:pt x="615" y="3772"/>
                    <a:pt x="615" y="3540"/>
                  </a:cubicBezTo>
                  <a:cubicBezTo>
                    <a:pt x="615" y="3472"/>
                    <a:pt x="605" y="3405"/>
                    <a:pt x="590" y="3338"/>
                  </a:cubicBezTo>
                  <a:cubicBezTo>
                    <a:pt x="512" y="3043"/>
                    <a:pt x="279" y="2820"/>
                    <a:pt x="0" y="2737"/>
                  </a:cubicBez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cubicBezTo>
                    <a:pt x="1485" y="347"/>
                    <a:pt x="1485" y="347"/>
                    <a:pt x="1485" y="347"/>
                  </a:cubicBezTo>
                  <a:cubicBezTo>
                    <a:pt x="1645" y="508"/>
                    <a:pt x="1868" y="606"/>
                    <a:pt x="2105" y="606"/>
                  </a:cubicBezTo>
                  <a:cubicBezTo>
                    <a:pt x="2173" y="606"/>
                    <a:pt x="2240" y="595"/>
                    <a:pt x="2313" y="581"/>
                  </a:cubicBezTo>
                  <a:cubicBezTo>
                    <a:pt x="2617" y="508"/>
                    <a:pt x="2846" y="280"/>
                    <a:pt x="2929" y="6"/>
                  </a:cubicBezTo>
                  <a:cubicBezTo>
                    <a:pt x="3000" y="285"/>
                    <a:pt x="3218" y="523"/>
                    <a:pt x="3523" y="606"/>
                  </a:cubicBezTo>
                  <a:cubicBezTo>
                    <a:pt x="3601" y="627"/>
                    <a:pt x="3684" y="643"/>
                    <a:pt x="3761" y="643"/>
                  </a:cubicBezTo>
                  <a:cubicBezTo>
                    <a:pt x="3984" y="643"/>
                    <a:pt x="4196" y="554"/>
                    <a:pt x="4351" y="410"/>
                  </a:cubicBez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17"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18"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19"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20"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21"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22"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23"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sp>
          <p:nvSpPr>
            <p:cNvPr id="20524"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050">
                <a:solidFill>
                  <a:srgbClr val="000000"/>
                </a:solidFill>
                <a:latin typeface="Calibri Light" pitchFamily="34" charset="0"/>
                <a:ea typeface="微软雅黑" pitchFamily="34" charset="-122"/>
              </a:endParaRPr>
            </a:p>
          </p:txBody>
        </p:sp>
      </p:grpSp>
      <p:grpSp>
        <p:nvGrpSpPr>
          <p:cNvPr id="9" name="Group 126"/>
          <p:cNvGrpSpPr/>
          <p:nvPr/>
        </p:nvGrpSpPr>
        <p:grpSpPr>
          <a:xfrm>
            <a:off x="7923689" y="4031456"/>
            <a:ext cx="1155938" cy="546735"/>
            <a:chOff x="9436597" y="5579572"/>
            <a:chExt cx="5473605" cy="3230973"/>
          </a:xfrm>
          <a:solidFill>
            <a:schemeClr val="accent4"/>
          </a:solidFill>
        </p:grpSpPr>
        <p:sp>
          <p:nvSpPr>
            <p:cNvPr id="59"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050" noProof="1">
                <a:solidFill>
                  <a:prstClr val="black"/>
                </a:solidFill>
                <a:latin typeface="Calibri Light" panose="020F0302020204030204"/>
                <a:ea typeface="微软雅黑" panose="020B0503020204020204" pitchFamily="34" charset="-122"/>
              </a:endParaRPr>
            </a:p>
          </p:txBody>
        </p:sp>
        <p:sp>
          <p:nvSpPr>
            <p:cNvPr id="60"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050" noProof="1">
                <a:solidFill>
                  <a:prstClr val="black"/>
                </a:solidFill>
                <a:latin typeface="Calibri Light" panose="020F0302020204030204"/>
                <a:ea typeface="微软雅黑" panose="020B0503020204020204" pitchFamily="34" charset="-122"/>
              </a:endParaRPr>
            </a:p>
          </p:txBody>
        </p:sp>
        <p:sp>
          <p:nvSpPr>
            <p:cNvPr id="61"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050" noProof="1">
                <a:solidFill>
                  <a:prstClr val="black"/>
                </a:solidFill>
                <a:latin typeface="Calibri Light" panose="020F0302020204030204"/>
                <a:ea typeface="微软雅黑" panose="020B0503020204020204" pitchFamily="34" charset="-122"/>
              </a:endParaRPr>
            </a:p>
          </p:txBody>
        </p:sp>
        <p:sp>
          <p:nvSpPr>
            <p:cNvPr id="62"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050" noProof="1">
                <a:solidFill>
                  <a:prstClr val="black"/>
                </a:solidFill>
                <a:latin typeface="Calibri Light" panose="020F0302020204030204"/>
                <a:ea typeface="微软雅黑" panose="020B0503020204020204" pitchFamily="34" charset="-122"/>
              </a:endParaRPr>
            </a:p>
          </p:txBody>
        </p:sp>
        <p:sp>
          <p:nvSpPr>
            <p:cNvPr id="63"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defRPr/>
              </a:pPr>
              <a:endParaRPr lang="en-US" sz="1050" noProof="1">
                <a:solidFill>
                  <a:prstClr val="black"/>
                </a:solidFill>
                <a:latin typeface="Calibri Light" panose="020F0302020204030204"/>
                <a:ea typeface="微软雅黑" panose="020B0503020204020204" pitchFamily="34" charset="-122"/>
              </a:endParaRPr>
            </a:p>
          </p:txBody>
        </p:sp>
      </p:grpSp>
      <p:sp>
        <p:nvSpPr>
          <p:cNvPr id="20526" name="文本框 3"/>
          <p:cNvSpPr txBox="1">
            <a:spLocks noChangeArrowheads="1"/>
          </p:cNvSpPr>
          <p:nvPr/>
        </p:nvSpPr>
        <p:spPr bwMode="auto">
          <a:xfrm>
            <a:off x="1516062" y="821531"/>
            <a:ext cx="6008265"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70000"/>
              </a:lnSpc>
            </a:pPr>
            <a:r>
              <a:rPr lang="zh-CN" altLang="zh-CN" sz="2400" b="1" dirty="0">
                <a:latin typeface="黑体" pitchFamily="49" charset="-122"/>
                <a:ea typeface="黑体" pitchFamily="49" charset="-122"/>
              </a:rPr>
              <a:t>北山愚公</a:t>
            </a:r>
            <a:r>
              <a:rPr lang="zh-CN" altLang="zh-CN" sz="2400" b="1" dirty="0">
                <a:solidFill>
                  <a:srgbClr val="C00000"/>
                </a:solidFill>
                <a:latin typeface="黑体" pitchFamily="49" charset="-122"/>
                <a:ea typeface="黑体" pitchFamily="49" charset="-122"/>
              </a:rPr>
              <a:t>长息</a:t>
            </a:r>
            <a:r>
              <a:rPr lang="zh-CN" altLang="zh-CN" sz="2400" b="1" dirty="0">
                <a:latin typeface="黑体" pitchFamily="49" charset="-122"/>
                <a:ea typeface="黑体" pitchFamily="49" charset="-122"/>
              </a:rPr>
              <a:t>曰：“</a:t>
            </a:r>
            <a:r>
              <a:rPr lang="zh-CN" altLang="zh-CN" sz="2400" b="1" dirty="0">
                <a:solidFill>
                  <a:srgbClr val="C00000"/>
                </a:solidFill>
                <a:latin typeface="黑体" pitchFamily="49" charset="-122"/>
                <a:ea typeface="黑体" pitchFamily="49" charset="-122"/>
              </a:rPr>
              <a:t>汝心之固，固不可彻</a:t>
            </a:r>
            <a:r>
              <a:rPr lang="zh-CN" altLang="zh-CN" sz="2400" b="1" dirty="0">
                <a:latin typeface="黑体" pitchFamily="49" charset="-122"/>
                <a:ea typeface="黑体" pitchFamily="49" charset="-122"/>
              </a:rPr>
              <a:t>，</a:t>
            </a:r>
          </a:p>
          <a:p>
            <a:pPr>
              <a:lnSpc>
                <a:spcPct val="170000"/>
              </a:lnSpc>
            </a:pPr>
            <a:endParaRPr lang="zh-CN" altLang="zh-CN" sz="2400" b="1" dirty="0">
              <a:latin typeface="黑体" pitchFamily="49" charset="-122"/>
              <a:ea typeface="黑体" pitchFamily="49" charset="-122"/>
            </a:endParaRPr>
          </a:p>
          <a:p>
            <a:pPr>
              <a:lnSpc>
                <a:spcPct val="170000"/>
              </a:lnSpc>
            </a:pPr>
            <a:r>
              <a:rPr lang="zh-CN" altLang="zh-CN" sz="2400" b="1" dirty="0">
                <a:latin typeface="黑体" pitchFamily="49" charset="-122"/>
                <a:ea typeface="黑体" pitchFamily="49" charset="-122"/>
              </a:rPr>
              <a:t>曾</a:t>
            </a:r>
            <a:r>
              <a:rPr lang="zh-CN" altLang="zh-CN" sz="2400" b="1" dirty="0">
                <a:solidFill>
                  <a:srgbClr val="C00000"/>
                </a:solidFill>
                <a:latin typeface="黑体" pitchFamily="49" charset="-122"/>
                <a:ea typeface="黑体" pitchFamily="49" charset="-122"/>
              </a:rPr>
              <a:t>不若</a:t>
            </a:r>
            <a:r>
              <a:rPr lang="zh-CN" altLang="zh-CN" sz="2400" b="1" dirty="0">
                <a:latin typeface="黑体" pitchFamily="49" charset="-122"/>
                <a:ea typeface="黑体" pitchFamily="49" charset="-122"/>
              </a:rPr>
              <a:t>孀妻</a:t>
            </a:r>
            <a:r>
              <a:rPr lang="zh-CN" altLang="zh-CN" sz="2400" b="1" dirty="0">
                <a:solidFill>
                  <a:srgbClr val="C00000"/>
                </a:solidFill>
                <a:latin typeface="黑体" pitchFamily="49" charset="-122"/>
                <a:ea typeface="黑体" pitchFamily="49" charset="-122"/>
              </a:rPr>
              <a:t>弱子</a:t>
            </a:r>
            <a:r>
              <a:rPr lang="zh-CN" altLang="zh-CN" sz="2400" b="1" dirty="0">
                <a:latin typeface="黑体" pitchFamily="49" charset="-122"/>
                <a:ea typeface="黑体" pitchFamily="49" charset="-122"/>
              </a:rPr>
              <a:t>。</a:t>
            </a:r>
            <a:r>
              <a:rPr lang="zh-CN" altLang="zh-CN" sz="2400" b="1" dirty="0">
                <a:solidFill>
                  <a:srgbClr val="C00000"/>
                </a:solidFill>
                <a:latin typeface="黑体" pitchFamily="49" charset="-122"/>
                <a:ea typeface="黑体" pitchFamily="49" charset="-122"/>
              </a:rPr>
              <a:t>虽</a:t>
            </a:r>
            <a:r>
              <a:rPr lang="zh-CN" altLang="zh-CN" sz="2400" b="1" dirty="0">
                <a:latin typeface="黑体" pitchFamily="49" charset="-122"/>
                <a:ea typeface="黑体" pitchFamily="49" charset="-122"/>
              </a:rPr>
              <a:t>我之死，有子存焉。</a:t>
            </a:r>
          </a:p>
          <a:p>
            <a:pPr>
              <a:lnSpc>
                <a:spcPct val="170000"/>
              </a:lnSpc>
            </a:pPr>
            <a:endParaRPr lang="zh-CN" altLang="zh-CN" sz="2400" b="1" dirty="0">
              <a:latin typeface="黑体" pitchFamily="49" charset="-122"/>
              <a:ea typeface="黑体" pitchFamily="49" charset="-122"/>
            </a:endParaRPr>
          </a:p>
          <a:p>
            <a:pPr>
              <a:lnSpc>
                <a:spcPct val="170000"/>
              </a:lnSpc>
            </a:pPr>
            <a:r>
              <a:rPr lang="zh-CN" altLang="zh-CN" sz="2400" b="1" dirty="0">
                <a:latin typeface="黑体" pitchFamily="49" charset="-122"/>
                <a:ea typeface="黑体" pitchFamily="49" charset="-122"/>
              </a:rPr>
              <a:t>子又生孙，孙又生子；</a:t>
            </a:r>
          </a:p>
        </p:txBody>
      </p:sp>
      <p:sp>
        <p:nvSpPr>
          <p:cNvPr id="14" name="文本框 13"/>
          <p:cNvSpPr txBox="1">
            <a:spLocks noChangeArrowheads="1"/>
          </p:cNvSpPr>
          <p:nvPr/>
        </p:nvSpPr>
        <p:spPr bwMode="auto">
          <a:xfrm>
            <a:off x="2692400" y="659606"/>
            <a:ext cx="7445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长叹</a:t>
            </a:r>
          </a:p>
        </p:txBody>
      </p:sp>
      <p:sp>
        <p:nvSpPr>
          <p:cNvPr id="26" name="文本框 25"/>
          <p:cNvSpPr txBox="1">
            <a:spLocks noChangeArrowheads="1"/>
          </p:cNvSpPr>
          <p:nvPr/>
        </p:nvSpPr>
        <p:spPr bwMode="auto">
          <a:xfrm>
            <a:off x="3733801" y="1478756"/>
            <a:ext cx="5091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你思想顽固，顽固到了不可改变的地步</a:t>
            </a:r>
          </a:p>
        </p:txBody>
      </p:sp>
      <p:sp>
        <p:nvSpPr>
          <p:cNvPr id="34" name="文本框 33"/>
          <p:cNvSpPr txBox="1">
            <a:spLocks noChangeArrowheads="1"/>
          </p:cNvSpPr>
          <p:nvPr/>
        </p:nvSpPr>
        <p:spPr bwMode="auto">
          <a:xfrm>
            <a:off x="3878263" y="2715816"/>
            <a:ext cx="7540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即使</a:t>
            </a:r>
          </a:p>
        </p:txBody>
      </p:sp>
      <p:sp>
        <p:nvSpPr>
          <p:cNvPr id="49" name="文本框 48"/>
          <p:cNvSpPr txBox="1">
            <a:spLocks noChangeArrowheads="1"/>
          </p:cNvSpPr>
          <p:nvPr/>
        </p:nvSpPr>
        <p:spPr bwMode="auto">
          <a:xfrm>
            <a:off x="1360489" y="2715816"/>
            <a:ext cx="19589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rgbClr val="0000FF"/>
                </a:solidFill>
                <a:latin typeface="楷体" pitchFamily="49" charset="-122"/>
                <a:ea typeface="楷体" pitchFamily="49" charset="-122"/>
                <a:sym typeface="宋体" pitchFamily="2" charset="-122"/>
              </a:rPr>
              <a:t>不如，比不上</a:t>
            </a:r>
          </a:p>
        </p:txBody>
      </p:sp>
      <p:sp>
        <p:nvSpPr>
          <p:cNvPr id="53" name="文本框 52"/>
          <p:cNvSpPr txBox="1">
            <a:spLocks noChangeArrowheads="1"/>
          </p:cNvSpPr>
          <p:nvPr/>
        </p:nvSpPr>
        <p:spPr bwMode="auto">
          <a:xfrm>
            <a:off x="2692400" y="1971675"/>
            <a:ext cx="16779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幼儿，小孩</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linds(horizontal)">
                                      <p:cBhvr>
                                        <p:cTn id="12" dur="500"/>
                                        <p:tgtEl>
                                          <p:spTgt spid="2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blinds(horizontal)">
                                      <p:cBhvr>
                                        <p:cTn id="17" dur="500"/>
                                        <p:tgtEl>
                                          <p:spTgt spid="4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blinds(horizontal)">
                                      <p:cBhvr>
                                        <p:cTn id="22" dur="500"/>
                                        <p:tgtEl>
                                          <p:spTgt spid="5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blinds(horizontal)">
                                      <p:cBhvr>
                                        <p:cTn id="2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6" grpId="0"/>
      <p:bldP spid="34" grpId="0"/>
      <p:bldP spid="49"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reeform 24"/>
          <p:cNvSpPr>
            <a:spLocks noChangeArrowheads="1"/>
          </p:cNvSpPr>
          <p:nvPr/>
        </p:nvSpPr>
        <p:spPr bwMode="auto">
          <a:xfrm>
            <a:off x="7662863" y="3555206"/>
            <a:ext cx="1331912" cy="1576388"/>
          </a:xfrm>
          <a:custGeom>
            <a:avLst/>
            <a:gdLst>
              <a:gd name="T0" fmla="*/ 1317 w 1567"/>
              <a:gd name="T1" fmla="*/ 1087 h 2116"/>
              <a:gd name="T2" fmla="*/ 1512 w 1567"/>
              <a:gd name="T3" fmla="*/ 862 h 2116"/>
              <a:gd name="T4" fmla="*/ 1211 w 1567"/>
              <a:gd name="T5" fmla="*/ 1050 h 2116"/>
              <a:gd name="T6" fmla="*/ 1029 w 1567"/>
              <a:gd name="T7" fmla="*/ 1123 h 2116"/>
              <a:gd name="T8" fmla="*/ 1064 w 1567"/>
              <a:gd name="T9" fmla="*/ 1044 h 2116"/>
              <a:gd name="T10" fmla="*/ 1111 w 1567"/>
              <a:gd name="T11" fmla="*/ 909 h 2116"/>
              <a:gd name="T12" fmla="*/ 1567 w 1567"/>
              <a:gd name="T13" fmla="*/ 524 h 2116"/>
              <a:gd name="T14" fmla="*/ 1131 w 1567"/>
              <a:gd name="T15" fmla="*/ 761 h 2116"/>
              <a:gd name="T16" fmla="*/ 1114 w 1567"/>
              <a:gd name="T17" fmla="*/ 579 h 2116"/>
              <a:gd name="T18" fmla="*/ 1284 w 1567"/>
              <a:gd name="T19" fmla="*/ 266 h 2116"/>
              <a:gd name="T20" fmla="*/ 1087 w 1567"/>
              <a:gd name="T21" fmla="*/ 490 h 2116"/>
              <a:gd name="T22" fmla="*/ 987 w 1567"/>
              <a:gd name="T23" fmla="*/ 310 h 2116"/>
              <a:gd name="T24" fmla="*/ 1017 w 1567"/>
              <a:gd name="T25" fmla="*/ 937 h 2116"/>
              <a:gd name="T26" fmla="*/ 795 w 1567"/>
              <a:gd name="T27" fmla="*/ 509 h 2116"/>
              <a:gd name="T28" fmla="*/ 899 w 1567"/>
              <a:gd name="T29" fmla="*/ 1168 h 2116"/>
              <a:gd name="T30" fmla="*/ 820 w 1567"/>
              <a:gd name="T31" fmla="*/ 1358 h 2116"/>
              <a:gd name="T32" fmla="*/ 644 w 1567"/>
              <a:gd name="T33" fmla="*/ 942 h 2116"/>
              <a:gd name="T34" fmla="*/ 873 w 1567"/>
              <a:gd name="T35" fmla="*/ 0 h 2116"/>
              <a:gd name="T36" fmla="*/ 680 w 1567"/>
              <a:gd name="T37" fmla="*/ 282 h 2116"/>
              <a:gd name="T38" fmla="*/ 520 w 1567"/>
              <a:gd name="T39" fmla="*/ 22 h 2116"/>
              <a:gd name="T40" fmla="*/ 629 w 1567"/>
              <a:gd name="T41" fmla="*/ 396 h 2116"/>
              <a:gd name="T42" fmla="*/ 549 w 1567"/>
              <a:gd name="T43" fmla="*/ 886 h 2116"/>
              <a:gd name="T44" fmla="*/ 589 w 1567"/>
              <a:gd name="T45" fmla="*/ 1130 h 2116"/>
              <a:gd name="T46" fmla="*/ 407 w 1567"/>
              <a:gd name="T47" fmla="*/ 295 h 2116"/>
              <a:gd name="T48" fmla="*/ 382 w 1567"/>
              <a:gd name="T49" fmla="*/ 671 h 2116"/>
              <a:gd name="T50" fmla="*/ 0 w 1567"/>
              <a:gd name="T51" fmla="*/ 548 h 2116"/>
              <a:gd name="T52" fmla="*/ 389 w 1567"/>
              <a:gd name="T53" fmla="*/ 754 h 2116"/>
              <a:gd name="T54" fmla="*/ 479 w 1567"/>
              <a:gd name="T55" fmla="*/ 1122 h 2116"/>
              <a:gd name="T56" fmla="*/ 290 w 1567"/>
              <a:gd name="T57" fmla="*/ 1097 h 2116"/>
              <a:gd name="T58" fmla="*/ 72 w 1567"/>
              <a:gd name="T59" fmla="*/ 825 h 2116"/>
              <a:gd name="T60" fmla="*/ 226 w 1567"/>
              <a:gd name="T61" fmla="*/ 1109 h 2116"/>
              <a:gd name="T62" fmla="*/ 18 w 1567"/>
              <a:gd name="T63" fmla="*/ 1208 h 2116"/>
              <a:gd name="T64" fmla="*/ 538 w 1567"/>
              <a:gd name="T65" fmla="*/ 1241 h 2116"/>
              <a:gd name="T66" fmla="*/ 608 w 1567"/>
              <a:gd name="T67" fmla="*/ 1347 h 2116"/>
              <a:gd name="T68" fmla="*/ 890 w 1567"/>
              <a:gd name="T69" fmla="*/ 2115 h 2116"/>
              <a:gd name="T70" fmla="*/ 1166 w 1567"/>
              <a:gd name="T71" fmla="*/ 2116 h 2116"/>
              <a:gd name="T72" fmla="*/ 983 w 1567"/>
              <a:gd name="T73" fmla="*/ 1539 h 2116"/>
              <a:gd name="T74" fmla="*/ 961 w 1567"/>
              <a:gd name="T75" fmla="*/ 1354 h 2116"/>
              <a:gd name="T76" fmla="*/ 1231 w 1567"/>
              <a:gd name="T77" fmla="*/ 1112 h 2116"/>
              <a:gd name="T78" fmla="*/ 1233 w 1567"/>
              <a:gd name="T79" fmla="*/ 1112 h 2116"/>
              <a:gd name="T80" fmla="*/ 1534 w 1567"/>
              <a:gd name="T81" fmla="*/ 1290 h 2116"/>
              <a:gd name="T82" fmla="*/ 1317 w 1567"/>
              <a:gd name="T83" fmla="*/ 1087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7" h="2116">
                <a:moveTo>
                  <a:pt x="1317" y="1087"/>
                </a:moveTo>
                <a:cubicBezTo>
                  <a:pt x="1416" y="1050"/>
                  <a:pt x="1504" y="971"/>
                  <a:pt x="1512" y="862"/>
                </a:cubicBezTo>
                <a:cubicBezTo>
                  <a:pt x="1478" y="1038"/>
                  <a:pt x="1315" y="1034"/>
                  <a:pt x="1211" y="1050"/>
                </a:cubicBezTo>
                <a:cubicBezTo>
                  <a:pt x="1127" y="1062"/>
                  <a:pt x="1077" y="1082"/>
                  <a:pt x="1029" y="1123"/>
                </a:cubicBezTo>
                <a:cubicBezTo>
                  <a:pt x="1039" y="1099"/>
                  <a:pt x="1051" y="1072"/>
                  <a:pt x="1064" y="1044"/>
                </a:cubicBezTo>
                <a:cubicBezTo>
                  <a:pt x="1084" y="1001"/>
                  <a:pt x="1100" y="955"/>
                  <a:pt x="1111" y="909"/>
                </a:cubicBezTo>
                <a:cubicBezTo>
                  <a:pt x="1186" y="731"/>
                  <a:pt x="1324" y="527"/>
                  <a:pt x="1567" y="524"/>
                </a:cubicBezTo>
                <a:cubicBezTo>
                  <a:pt x="1423" y="513"/>
                  <a:pt x="1253" y="617"/>
                  <a:pt x="1131" y="761"/>
                </a:cubicBezTo>
                <a:cubicBezTo>
                  <a:pt x="1133" y="701"/>
                  <a:pt x="1128" y="640"/>
                  <a:pt x="1114" y="579"/>
                </a:cubicBezTo>
                <a:cubicBezTo>
                  <a:pt x="1110" y="465"/>
                  <a:pt x="1145" y="339"/>
                  <a:pt x="1284" y="266"/>
                </a:cubicBezTo>
                <a:cubicBezTo>
                  <a:pt x="1198" y="305"/>
                  <a:pt x="1120" y="381"/>
                  <a:pt x="1087" y="490"/>
                </a:cubicBezTo>
                <a:cubicBezTo>
                  <a:pt x="1063" y="428"/>
                  <a:pt x="1030" y="368"/>
                  <a:pt x="987" y="310"/>
                </a:cubicBezTo>
                <a:cubicBezTo>
                  <a:pt x="1142" y="559"/>
                  <a:pt x="1095" y="764"/>
                  <a:pt x="1017" y="937"/>
                </a:cubicBezTo>
                <a:cubicBezTo>
                  <a:pt x="1010" y="754"/>
                  <a:pt x="917" y="601"/>
                  <a:pt x="795" y="509"/>
                </a:cubicBezTo>
                <a:cubicBezTo>
                  <a:pt x="986" y="704"/>
                  <a:pt x="971" y="980"/>
                  <a:pt x="899" y="1168"/>
                </a:cubicBezTo>
                <a:cubicBezTo>
                  <a:pt x="858" y="1245"/>
                  <a:pt x="831" y="1297"/>
                  <a:pt x="820" y="1358"/>
                </a:cubicBezTo>
                <a:cubicBezTo>
                  <a:pt x="739" y="1210"/>
                  <a:pt x="668" y="1046"/>
                  <a:pt x="644" y="942"/>
                </a:cubicBezTo>
                <a:cubicBezTo>
                  <a:pt x="590" y="708"/>
                  <a:pt x="609" y="334"/>
                  <a:pt x="873" y="0"/>
                </a:cubicBezTo>
                <a:cubicBezTo>
                  <a:pt x="805" y="76"/>
                  <a:pt x="736" y="174"/>
                  <a:pt x="680" y="282"/>
                </a:cubicBezTo>
                <a:cubicBezTo>
                  <a:pt x="666" y="167"/>
                  <a:pt x="601" y="75"/>
                  <a:pt x="520" y="22"/>
                </a:cubicBezTo>
                <a:cubicBezTo>
                  <a:pt x="659" y="127"/>
                  <a:pt x="661" y="276"/>
                  <a:pt x="629" y="396"/>
                </a:cubicBezTo>
                <a:cubicBezTo>
                  <a:pt x="567" y="550"/>
                  <a:pt x="531" y="720"/>
                  <a:pt x="549" y="886"/>
                </a:cubicBezTo>
                <a:cubicBezTo>
                  <a:pt x="553" y="926"/>
                  <a:pt x="566" y="1049"/>
                  <a:pt x="589" y="1130"/>
                </a:cubicBezTo>
                <a:cubicBezTo>
                  <a:pt x="449" y="940"/>
                  <a:pt x="359" y="660"/>
                  <a:pt x="407" y="295"/>
                </a:cubicBezTo>
                <a:cubicBezTo>
                  <a:pt x="383" y="407"/>
                  <a:pt x="375" y="535"/>
                  <a:pt x="382" y="671"/>
                </a:cubicBezTo>
                <a:cubicBezTo>
                  <a:pt x="273" y="554"/>
                  <a:pt x="124" y="521"/>
                  <a:pt x="0" y="548"/>
                </a:cubicBezTo>
                <a:cubicBezTo>
                  <a:pt x="204" y="520"/>
                  <a:pt x="330" y="635"/>
                  <a:pt x="389" y="754"/>
                </a:cubicBezTo>
                <a:cubicBezTo>
                  <a:pt x="405" y="880"/>
                  <a:pt x="431" y="1004"/>
                  <a:pt x="479" y="1122"/>
                </a:cubicBezTo>
                <a:cubicBezTo>
                  <a:pt x="416" y="1100"/>
                  <a:pt x="352" y="1093"/>
                  <a:pt x="290" y="1097"/>
                </a:cubicBezTo>
                <a:cubicBezTo>
                  <a:pt x="187" y="1057"/>
                  <a:pt x="87" y="977"/>
                  <a:pt x="72" y="825"/>
                </a:cubicBezTo>
                <a:cubicBezTo>
                  <a:pt x="75" y="926"/>
                  <a:pt x="126" y="1037"/>
                  <a:pt x="226" y="1109"/>
                </a:cubicBezTo>
                <a:cubicBezTo>
                  <a:pt x="150" y="1126"/>
                  <a:pt x="78" y="1159"/>
                  <a:pt x="18" y="1208"/>
                </a:cubicBezTo>
                <a:cubicBezTo>
                  <a:pt x="255" y="1128"/>
                  <a:pt x="417" y="1158"/>
                  <a:pt x="538" y="1241"/>
                </a:cubicBezTo>
                <a:cubicBezTo>
                  <a:pt x="559" y="1276"/>
                  <a:pt x="582" y="1314"/>
                  <a:pt x="608" y="1347"/>
                </a:cubicBezTo>
                <a:cubicBezTo>
                  <a:pt x="818" y="1627"/>
                  <a:pt x="936" y="1846"/>
                  <a:pt x="890" y="2115"/>
                </a:cubicBezTo>
                <a:cubicBezTo>
                  <a:pt x="1166" y="2116"/>
                  <a:pt x="1166" y="2116"/>
                  <a:pt x="1166" y="2116"/>
                </a:cubicBezTo>
                <a:cubicBezTo>
                  <a:pt x="1176" y="1919"/>
                  <a:pt x="1116" y="1721"/>
                  <a:pt x="983" y="1539"/>
                </a:cubicBezTo>
                <a:cubicBezTo>
                  <a:pt x="963" y="1471"/>
                  <a:pt x="955" y="1413"/>
                  <a:pt x="961" y="1354"/>
                </a:cubicBezTo>
                <a:cubicBezTo>
                  <a:pt x="1010" y="1233"/>
                  <a:pt x="1076" y="1141"/>
                  <a:pt x="1231" y="1112"/>
                </a:cubicBezTo>
                <a:cubicBezTo>
                  <a:pt x="1233" y="1112"/>
                  <a:pt x="1233" y="1112"/>
                  <a:pt x="1233" y="1112"/>
                </a:cubicBezTo>
                <a:cubicBezTo>
                  <a:pt x="1343" y="1115"/>
                  <a:pt x="1465" y="1152"/>
                  <a:pt x="1534" y="1290"/>
                </a:cubicBezTo>
                <a:cubicBezTo>
                  <a:pt x="1499" y="1204"/>
                  <a:pt x="1423" y="1125"/>
                  <a:pt x="1317" y="1087"/>
                </a:cubicBezTo>
                <a:close/>
              </a:path>
            </a:pathLst>
          </a:custGeom>
          <a:solidFill>
            <a:srgbClr val="F4B183"/>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1507" name="Freeform 22"/>
          <p:cNvSpPr>
            <a:spLocks noChangeArrowheads="1"/>
          </p:cNvSpPr>
          <p:nvPr/>
        </p:nvSpPr>
        <p:spPr bwMode="auto">
          <a:xfrm>
            <a:off x="8221663" y="3504010"/>
            <a:ext cx="214312" cy="210740"/>
          </a:xfrm>
          <a:custGeom>
            <a:avLst/>
            <a:gdLst>
              <a:gd name="T0" fmla="*/ 61 w 518"/>
              <a:gd name="T1" fmla="*/ 371 h 406"/>
              <a:gd name="T2" fmla="*/ 344 w 518"/>
              <a:gd name="T3" fmla="*/ 262 h 406"/>
              <a:gd name="T4" fmla="*/ 518 w 518"/>
              <a:gd name="T5" fmla="*/ 7 h 406"/>
              <a:gd name="T6" fmla="*/ 52 w 518"/>
              <a:gd name="T7" fmla="*/ 170 h 406"/>
              <a:gd name="T8" fmla="*/ 40 w 518"/>
              <a:gd name="T9" fmla="*/ 354 h 406"/>
              <a:gd name="T10" fmla="*/ 410 w 518"/>
              <a:gd name="T11" fmla="*/ 52 h 406"/>
              <a:gd name="T12" fmla="*/ 61 w 518"/>
              <a:gd name="T13" fmla="*/ 371 h 406"/>
            </a:gdLst>
            <a:ahLst/>
            <a:cxnLst>
              <a:cxn ang="0">
                <a:pos x="T0" y="T1"/>
              </a:cxn>
              <a:cxn ang="0">
                <a:pos x="T2" y="T3"/>
              </a:cxn>
              <a:cxn ang="0">
                <a:pos x="T4" y="T5"/>
              </a:cxn>
              <a:cxn ang="0">
                <a:pos x="T6" y="T7"/>
              </a:cxn>
              <a:cxn ang="0">
                <a:pos x="T8" y="T9"/>
              </a:cxn>
              <a:cxn ang="0">
                <a:pos x="T10" y="T11"/>
              </a:cxn>
              <a:cxn ang="0">
                <a:pos x="T12" y="T13"/>
              </a:cxn>
            </a:cxnLst>
            <a:rect l="0" t="0" r="r" b="b"/>
            <a:pathLst>
              <a:path w="518" h="406">
                <a:moveTo>
                  <a:pt x="61" y="371"/>
                </a:moveTo>
                <a:cubicBezTo>
                  <a:pt x="183" y="406"/>
                  <a:pt x="299" y="379"/>
                  <a:pt x="344" y="262"/>
                </a:cubicBezTo>
                <a:cubicBezTo>
                  <a:pt x="392" y="143"/>
                  <a:pt x="434" y="58"/>
                  <a:pt x="518" y="7"/>
                </a:cubicBezTo>
                <a:cubicBezTo>
                  <a:pt x="331" y="0"/>
                  <a:pt x="159" y="28"/>
                  <a:pt x="52" y="170"/>
                </a:cubicBezTo>
                <a:cubicBezTo>
                  <a:pt x="0" y="241"/>
                  <a:pt x="6" y="303"/>
                  <a:pt x="40" y="354"/>
                </a:cubicBezTo>
                <a:cubicBezTo>
                  <a:pt x="128" y="217"/>
                  <a:pt x="262" y="119"/>
                  <a:pt x="410" y="52"/>
                </a:cubicBezTo>
                <a:cubicBezTo>
                  <a:pt x="240" y="142"/>
                  <a:pt x="138" y="244"/>
                  <a:pt x="61" y="371"/>
                </a:cubicBezTo>
                <a:close/>
              </a:path>
            </a:pathLst>
          </a:custGeom>
          <a:solidFill>
            <a:srgbClr val="65C4CA"/>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050">
              <a:solidFill>
                <a:srgbClr val="000000"/>
              </a:solidFill>
              <a:latin typeface="Calibri Light" pitchFamily="34" charset="0"/>
              <a:ea typeface="微软雅黑" pitchFamily="34" charset="-122"/>
            </a:endParaRPr>
          </a:p>
        </p:txBody>
      </p:sp>
      <p:sp>
        <p:nvSpPr>
          <p:cNvPr id="21508" name="Freeform 23"/>
          <p:cNvSpPr>
            <a:spLocks noChangeArrowheads="1"/>
          </p:cNvSpPr>
          <p:nvPr/>
        </p:nvSpPr>
        <p:spPr bwMode="auto">
          <a:xfrm>
            <a:off x="7524751" y="3988594"/>
            <a:ext cx="238125" cy="261938"/>
          </a:xfrm>
          <a:custGeom>
            <a:avLst/>
            <a:gdLst>
              <a:gd name="T0" fmla="*/ 404 w 441"/>
              <a:gd name="T1" fmla="*/ 263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3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3"/>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4" y="176"/>
                  <a:pt x="404" y="263"/>
                </a:cubicBezTo>
                <a:close/>
              </a:path>
            </a:pathLst>
          </a:custGeom>
          <a:solidFill>
            <a:srgbClr val="EECE5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050">
              <a:solidFill>
                <a:srgbClr val="000000"/>
              </a:solidFill>
              <a:latin typeface="Calibri Light" pitchFamily="34" charset="0"/>
              <a:ea typeface="微软雅黑" pitchFamily="34" charset="-122"/>
            </a:endParaRPr>
          </a:p>
        </p:txBody>
      </p:sp>
      <p:sp>
        <p:nvSpPr>
          <p:cNvPr id="21509" name="Freeform 27"/>
          <p:cNvSpPr>
            <a:spLocks noChangeArrowheads="1"/>
          </p:cNvSpPr>
          <p:nvPr/>
        </p:nvSpPr>
        <p:spPr bwMode="auto">
          <a:xfrm>
            <a:off x="8018463" y="3393282"/>
            <a:ext cx="144462" cy="235744"/>
          </a:xfrm>
          <a:custGeom>
            <a:avLst/>
            <a:gdLst>
              <a:gd name="T0" fmla="*/ 82 w 134"/>
              <a:gd name="T1" fmla="*/ 210 h 210"/>
              <a:gd name="T2" fmla="*/ 124 w 134"/>
              <a:gd name="T3" fmla="*/ 133 h 210"/>
              <a:gd name="T4" fmla="*/ 132 w 134"/>
              <a:gd name="T5" fmla="*/ 0 h 210"/>
              <a:gd name="T6" fmla="*/ 9 w 134"/>
              <a:gd name="T7" fmla="*/ 134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8"/>
                  <a:pt x="134" y="166"/>
                  <a:pt x="124" y="133"/>
                </a:cubicBezTo>
                <a:cubicBezTo>
                  <a:pt x="111" y="88"/>
                  <a:pt x="115" y="45"/>
                  <a:pt x="132" y="0"/>
                </a:cubicBezTo>
                <a:cubicBezTo>
                  <a:pt x="81" y="31"/>
                  <a:pt x="24" y="67"/>
                  <a:pt x="9" y="134"/>
                </a:cubicBezTo>
                <a:cubicBezTo>
                  <a:pt x="0" y="179"/>
                  <a:pt x="21" y="206"/>
                  <a:pt x="74" y="210"/>
                </a:cubicBezTo>
                <a:cubicBezTo>
                  <a:pt x="56" y="151"/>
                  <a:pt x="71" y="89"/>
                  <a:pt x="102" y="37"/>
                </a:cubicBezTo>
                <a:cubicBezTo>
                  <a:pt x="71" y="103"/>
                  <a:pt x="67" y="156"/>
                  <a:pt x="82" y="2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050">
              <a:solidFill>
                <a:srgbClr val="000000"/>
              </a:solidFill>
              <a:latin typeface="Calibri Light" pitchFamily="34" charset="0"/>
              <a:ea typeface="微软雅黑" pitchFamily="34" charset="-122"/>
            </a:endParaRPr>
          </a:p>
        </p:txBody>
      </p:sp>
      <p:sp>
        <p:nvSpPr>
          <p:cNvPr id="35" name="Freeform 28"/>
          <p:cNvSpPr/>
          <p:nvPr/>
        </p:nvSpPr>
        <p:spPr bwMode="auto">
          <a:xfrm>
            <a:off x="7559675" y="4405313"/>
            <a:ext cx="203200" cy="269081"/>
          </a:xfrm>
          <a:custGeom>
            <a:avLst/>
            <a:gdLst>
              <a:gd name="T0" fmla="*/ 345 w 377"/>
              <a:gd name="T1" fmla="*/ 105 h 505"/>
              <a:gd name="T2" fmla="*/ 268 w 377"/>
              <a:gd name="T3" fmla="*/ 291 h 505"/>
              <a:gd name="T4" fmla="*/ 44 w 377"/>
              <a:gd name="T5" fmla="*/ 505 h 505"/>
              <a:gd name="T6" fmla="*/ 99 w 377"/>
              <a:gd name="T7" fmla="*/ 84 h 505"/>
              <a:gd name="T8" fmla="*/ 329 w 377"/>
              <a:gd name="T9" fmla="*/ 84 h 505"/>
              <a:gd name="T10" fmla="*/ 68 w 377"/>
              <a:gd name="T11" fmla="*/ 393 h 505"/>
              <a:gd name="T12" fmla="*/ 345 w 377"/>
              <a:gd name="T13" fmla="*/ 105 h 505"/>
            </a:gdLst>
            <a:ahLst/>
            <a:cxnLst>
              <a:cxn ang="0">
                <a:pos x="T0" y="T1"/>
              </a:cxn>
              <a:cxn ang="0">
                <a:pos x="T2" y="T3"/>
              </a:cxn>
              <a:cxn ang="0">
                <a:pos x="T4" y="T5"/>
              </a:cxn>
              <a:cxn ang="0">
                <a:pos x="T6" y="T7"/>
              </a:cxn>
              <a:cxn ang="0">
                <a:pos x="T8" y="T9"/>
              </a:cxn>
              <a:cxn ang="0">
                <a:pos x="T10" y="T11"/>
              </a:cxn>
              <a:cxn ang="0">
                <a:pos x="T12" y="T13"/>
              </a:cxn>
            </a:cxnLst>
            <a:rect l="0" t="0" r="r" b="b"/>
            <a:pathLst>
              <a:path w="377" h="505">
                <a:moveTo>
                  <a:pt x="345" y="105"/>
                </a:moveTo>
                <a:cubicBezTo>
                  <a:pt x="377" y="194"/>
                  <a:pt x="341" y="258"/>
                  <a:pt x="268" y="291"/>
                </a:cubicBezTo>
                <a:cubicBezTo>
                  <a:pt x="171" y="334"/>
                  <a:pt x="97" y="407"/>
                  <a:pt x="44" y="505"/>
                </a:cubicBezTo>
                <a:cubicBezTo>
                  <a:pt x="21" y="365"/>
                  <a:pt x="0" y="210"/>
                  <a:pt x="99" y="84"/>
                </a:cubicBezTo>
                <a:cubicBezTo>
                  <a:pt x="165" y="0"/>
                  <a:pt x="245" y="1"/>
                  <a:pt x="329" y="84"/>
                </a:cubicBezTo>
                <a:cubicBezTo>
                  <a:pt x="199" y="142"/>
                  <a:pt x="114" y="261"/>
                  <a:pt x="68" y="393"/>
                </a:cubicBezTo>
                <a:cubicBezTo>
                  <a:pt x="133" y="240"/>
                  <a:pt x="223" y="153"/>
                  <a:pt x="345" y="10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lIns="45720" tIns="22860" rIns="45720" bIns="22860"/>
          <a:lstStyle/>
          <a:p>
            <a:pPr fontAlgn="auto">
              <a:lnSpc>
                <a:spcPts val="1500"/>
              </a:lnSpc>
            </a:pPr>
            <a:endParaRPr lang="bg-BG" sz="1050" noProof="1">
              <a:solidFill>
                <a:prstClr val="black"/>
              </a:solidFill>
              <a:latin typeface="Calibri Light" panose="020F0302020204030204"/>
              <a:ea typeface="微软雅黑" panose="020B0503020204020204" pitchFamily="34" charset="-122"/>
            </a:endParaRPr>
          </a:p>
        </p:txBody>
      </p:sp>
      <p:sp>
        <p:nvSpPr>
          <p:cNvPr id="21511" name="Freeform 29"/>
          <p:cNvSpPr>
            <a:spLocks noChangeArrowheads="1"/>
          </p:cNvSpPr>
          <p:nvPr/>
        </p:nvSpPr>
        <p:spPr bwMode="auto">
          <a:xfrm>
            <a:off x="8248650" y="3861197"/>
            <a:ext cx="160338" cy="127397"/>
          </a:xfrm>
          <a:custGeom>
            <a:avLst/>
            <a:gdLst>
              <a:gd name="T0" fmla="*/ 131 w 148"/>
              <a:gd name="T1" fmla="*/ 93 h 114"/>
              <a:gd name="T2" fmla="*/ 52 w 148"/>
              <a:gd name="T3" fmla="*/ 75 h 114"/>
              <a:gd name="T4" fmla="*/ 0 w 148"/>
              <a:gd name="T5" fmla="*/ 10 h 114"/>
              <a:gd name="T6" fmla="*/ 111 w 148"/>
              <a:gd name="T7" fmla="*/ 31 h 114"/>
              <a:gd name="T8" fmla="*/ 137 w 148"/>
              <a:gd name="T9" fmla="*/ 85 h 114"/>
              <a:gd name="T10" fmla="*/ 37 w 148"/>
              <a:gd name="T11" fmla="*/ 19 h 114"/>
              <a:gd name="T12" fmla="*/ 131 w 148"/>
              <a:gd name="T13" fmla="*/ 93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1" y="93"/>
                </a:moveTo>
                <a:cubicBezTo>
                  <a:pt x="101" y="114"/>
                  <a:pt x="70" y="110"/>
                  <a:pt x="52" y="75"/>
                </a:cubicBezTo>
                <a:cubicBezTo>
                  <a:pt x="39" y="51"/>
                  <a:pt x="26" y="27"/>
                  <a:pt x="0" y="10"/>
                </a:cubicBezTo>
                <a:cubicBezTo>
                  <a:pt x="43" y="0"/>
                  <a:pt x="80" y="6"/>
                  <a:pt x="111" y="31"/>
                </a:cubicBezTo>
                <a:cubicBezTo>
                  <a:pt x="111" y="31"/>
                  <a:pt x="148" y="51"/>
                  <a:pt x="137" y="85"/>
                </a:cubicBezTo>
                <a:cubicBezTo>
                  <a:pt x="111" y="58"/>
                  <a:pt x="74" y="33"/>
                  <a:pt x="37" y="19"/>
                </a:cubicBezTo>
                <a:cubicBezTo>
                  <a:pt x="79" y="41"/>
                  <a:pt x="108" y="63"/>
                  <a:pt x="131" y="93"/>
                </a:cubicBezTo>
                <a:close/>
              </a:path>
            </a:pathLst>
          </a:custGeom>
          <a:solidFill>
            <a:srgbClr val="DF7A6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050">
              <a:solidFill>
                <a:srgbClr val="000000"/>
              </a:solidFill>
              <a:latin typeface="Calibri Light" pitchFamily="34" charset="0"/>
              <a:ea typeface="微软雅黑" pitchFamily="34" charset="-122"/>
            </a:endParaRPr>
          </a:p>
        </p:txBody>
      </p:sp>
      <p:sp>
        <p:nvSpPr>
          <p:cNvPr id="21512" name="Freeform 30"/>
          <p:cNvSpPr>
            <a:spLocks noChangeArrowheads="1"/>
          </p:cNvSpPr>
          <p:nvPr/>
        </p:nvSpPr>
        <p:spPr bwMode="auto">
          <a:xfrm>
            <a:off x="7808914" y="3714750"/>
            <a:ext cx="288925" cy="211931"/>
          </a:xfrm>
          <a:custGeom>
            <a:avLst/>
            <a:gdLst>
              <a:gd name="T0" fmla="*/ 221 w 268"/>
              <a:gd name="T1" fmla="*/ 165 h 188"/>
              <a:gd name="T2" fmla="*/ 123 w 268"/>
              <a:gd name="T3" fmla="*/ 142 h 188"/>
              <a:gd name="T4" fmla="*/ 0 w 268"/>
              <a:gd name="T5" fmla="*/ 43 h 188"/>
              <a:gd name="T6" fmla="*/ 213 w 268"/>
              <a:gd name="T7" fmla="*/ 42 h 188"/>
              <a:gd name="T8" fmla="*/ 230 w 268"/>
              <a:gd name="T9" fmla="*/ 157 h 188"/>
              <a:gd name="T10" fmla="*/ 56 w 268"/>
              <a:gd name="T11" fmla="*/ 47 h 188"/>
              <a:gd name="T12" fmla="*/ 221 w 268"/>
              <a:gd name="T13" fmla="*/ 165 h 188"/>
            </a:gdLst>
            <a:ahLst/>
            <a:cxnLst>
              <a:cxn ang="0">
                <a:pos x="T0" y="T1"/>
              </a:cxn>
              <a:cxn ang="0">
                <a:pos x="T2" y="T3"/>
              </a:cxn>
              <a:cxn ang="0">
                <a:pos x="T4" y="T5"/>
              </a:cxn>
              <a:cxn ang="0">
                <a:pos x="T6" y="T7"/>
              </a:cxn>
              <a:cxn ang="0">
                <a:pos x="T8" y="T9"/>
              </a:cxn>
              <a:cxn ang="0">
                <a:pos x="T10" y="T11"/>
              </a:cxn>
              <a:cxn ang="0">
                <a:pos x="T12" y="T13"/>
              </a:cxn>
            </a:cxnLst>
            <a:rect l="0" t="0" r="r" b="b"/>
            <a:pathLst>
              <a:path w="268" h="188">
                <a:moveTo>
                  <a:pt x="221" y="165"/>
                </a:moveTo>
                <a:cubicBezTo>
                  <a:pt x="181" y="188"/>
                  <a:pt x="144" y="174"/>
                  <a:pt x="123" y="142"/>
                </a:cubicBezTo>
                <a:cubicBezTo>
                  <a:pt x="95" y="96"/>
                  <a:pt x="53" y="62"/>
                  <a:pt x="0" y="43"/>
                </a:cubicBezTo>
                <a:cubicBezTo>
                  <a:pt x="67" y="20"/>
                  <a:pt x="145" y="0"/>
                  <a:pt x="213" y="42"/>
                </a:cubicBezTo>
                <a:cubicBezTo>
                  <a:pt x="261" y="67"/>
                  <a:pt x="268" y="110"/>
                  <a:pt x="230" y="157"/>
                </a:cubicBezTo>
                <a:cubicBezTo>
                  <a:pt x="191" y="95"/>
                  <a:pt x="127" y="61"/>
                  <a:pt x="56" y="47"/>
                </a:cubicBezTo>
                <a:cubicBezTo>
                  <a:pt x="138" y="70"/>
                  <a:pt x="188" y="108"/>
                  <a:pt x="221" y="16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050">
              <a:solidFill>
                <a:srgbClr val="000000"/>
              </a:solidFill>
              <a:latin typeface="Calibri Light" pitchFamily="34" charset="0"/>
              <a:ea typeface="微软雅黑" pitchFamily="34" charset="-122"/>
            </a:endParaRPr>
          </a:p>
        </p:txBody>
      </p:sp>
      <p:sp>
        <p:nvSpPr>
          <p:cNvPr id="21513" name="Freeform 32"/>
          <p:cNvSpPr>
            <a:spLocks noChangeArrowheads="1"/>
          </p:cNvSpPr>
          <p:nvPr/>
        </p:nvSpPr>
        <p:spPr bwMode="auto">
          <a:xfrm>
            <a:off x="8704264" y="3861197"/>
            <a:ext cx="420687" cy="204788"/>
          </a:xfrm>
          <a:custGeom>
            <a:avLst/>
            <a:gdLst>
              <a:gd name="T0" fmla="*/ 0 w 522"/>
              <a:gd name="T1" fmla="*/ 133 h 312"/>
              <a:gd name="T2" fmla="*/ 246 w 522"/>
              <a:gd name="T3" fmla="*/ 259 h 312"/>
              <a:gd name="T4" fmla="*/ 522 w 522"/>
              <a:gd name="T5" fmla="*/ 201 h 312"/>
              <a:gd name="T6" fmla="*/ 185 w 522"/>
              <a:gd name="T7" fmla="*/ 11 h 312"/>
              <a:gd name="T8" fmla="*/ 3 w 522"/>
              <a:gd name="T9" fmla="*/ 109 h 312"/>
              <a:gd name="T10" fmla="*/ 409 w 522"/>
              <a:gd name="T11" fmla="*/ 147 h 312"/>
              <a:gd name="T12" fmla="*/ 0 w 522"/>
              <a:gd name="T13" fmla="*/ 133 h 312"/>
            </a:gdLst>
            <a:ahLst/>
            <a:cxnLst>
              <a:cxn ang="0">
                <a:pos x="T0" y="T1"/>
              </a:cxn>
              <a:cxn ang="0">
                <a:pos x="T2" y="T3"/>
              </a:cxn>
              <a:cxn ang="0">
                <a:pos x="T4" y="T5"/>
              </a:cxn>
              <a:cxn ang="0">
                <a:pos x="T6" y="T7"/>
              </a:cxn>
              <a:cxn ang="0">
                <a:pos x="T8" y="T9"/>
              </a:cxn>
              <a:cxn ang="0">
                <a:pos x="T10" y="T11"/>
              </a:cxn>
              <a:cxn ang="0">
                <a:pos x="T12" y="T13"/>
              </a:cxn>
            </a:cxnLst>
            <a:rect l="0" t="0" r="r" b="b"/>
            <a:pathLst>
              <a:path w="522" h="312">
                <a:moveTo>
                  <a:pt x="0" y="133"/>
                </a:moveTo>
                <a:cubicBezTo>
                  <a:pt x="30" y="249"/>
                  <a:pt x="124" y="312"/>
                  <a:pt x="246" y="259"/>
                </a:cubicBezTo>
                <a:cubicBezTo>
                  <a:pt x="332" y="221"/>
                  <a:pt x="419" y="188"/>
                  <a:pt x="522" y="201"/>
                </a:cubicBezTo>
                <a:cubicBezTo>
                  <a:pt x="431" y="89"/>
                  <a:pt x="321" y="17"/>
                  <a:pt x="185" y="11"/>
                </a:cubicBezTo>
                <a:cubicBezTo>
                  <a:pt x="185" y="11"/>
                  <a:pt x="51" y="0"/>
                  <a:pt x="3" y="109"/>
                </a:cubicBezTo>
                <a:cubicBezTo>
                  <a:pt x="137" y="85"/>
                  <a:pt x="279" y="104"/>
                  <a:pt x="409" y="147"/>
                </a:cubicBezTo>
                <a:cubicBezTo>
                  <a:pt x="249" y="106"/>
                  <a:pt x="124" y="106"/>
                  <a:pt x="0" y="1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1514" name="Freeform 33"/>
          <p:cNvSpPr>
            <a:spLocks noChangeArrowheads="1"/>
          </p:cNvSpPr>
          <p:nvPr/>
        </p:nvSpPr>
        <p:spPr bwMode="auto">
          <a:xfrm rot="15960000">
            <a:off x="8238729" y="4973241"/>
            <a:ext cx="102394" cy="142875"/>
          </a:xfrm>
          <a:custGeom>
            <a:avLst/>
            <a:gdLst>
              <a:gd name="T0" fmla="*/ 40 w 91"/>
              <a:gd name="T1" fmla="*/ 134 h 134"/>
              <a:gd name="T2" fmla="*/ 9 w 91"/>
              <a:gd name="T3" fmla="*/ 85 h 134"/>
              <a:gd name="T4" fmla="*/ 0 w 91"/>
              <a:gd name="T5" fmla="*/ 0 h 134"/>
              <a:gd name="T6" fmla="*/ 84 w 91"/>
              <a:gd name="T7" fmla="*/ 82 h 134"/>
              <a:gd name="T8" fmla="*/ 45 w 91"/>
              <a:gd name="T9" fmla="*/ 132 h 134"/>
              <a:gd name="T10" fmla="*/ 21 w 91"/>
              <a:gd name="T11" fmla="*/ 24 h 134"/>
              <a:gd name="T12" fmla="*/ 40 w 91"/>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91" h="134">
                <a:moveTo>
                  <a:pt x="40" y="134"/>
                </a:moveTo>
                <a:cubicBezTo>
                  <a:pt x="16" y="126"/>
                  <a:pt x="6" y="107"/>
                  <a:pt x="9" y="85"/>
                </a:cubicBezTo>
                <a:cubicBezTo>
                  <a:pt x="18" y="56"/>
                  <a:pt x="13" y="27"/>
                  <a:pt x="0" y="0"/>
                </a:cubicBezTo>
                <a:cubicBezTo>
                  <a:pt x="34" y="16"/>
                  <a:pt x="71" y="39"/>
                  <a:pt x="84" y="82"/>
                </a:cubicBezTo>
                <a:cubicBezTo>
                  <a:pt x="91" y="109"/>
                  <a:pt x="80" y="127"/>
                  <a:pt x="45" y="132"/>
                </a:cubicBezTo>
                <a:cubicBezTo>
                  <a:pt x="54" y="94"/>
                  <a:pt x="42" y="57"/>
                  <a:pt x="21" y="24"/>
                </a:cubicBezTo>
                <a:cubicBezTo>
                  <a:pt x="44" y="65"/>
                  <a:pt x="49" y="97"/>
                  <a:pt x="40" y="134"/>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050">
              <a:solidFill>
                <a:srgbClr val="000000"/>
              </a:solidFill>
              <a:latin typeface="Calibri Light" pitchFamily="34" charset="0"/>
              <a:ea typeface="微软雅黑" pitchFamily="34" charset="-122"/>
            </a:endParaRPr>
          </a:p>
        </p:txBody>
      </p:sp>
      <p:sp>
        <p:nvSpPr>
          <p:cNvPr id="21515" name="Freeform 34"/>
          <p:cNvSpPr>
            <a:spLocks noChangeArrowheads="1"/>
          </p:cNvSpPr>
          <p:nvPr/>
        </p:nvSpPr>
        <p:spPr bwMode="auto">
          <a:xfrm>
            <a:off x="8890000" y="4405313"/>
            <a:ext cx="234950" cy="164306"/>
          </a:xfrm>
          <a:custGeom>
            <a:avLst/>
            <a:gdLst>
              <a:gd name="T0" fmla="*/ 79 w 321"/>
              <a:gd name="T1" fmla="*/ 23 h 496"/>
              <a:gd name="T2" fmla="*/ 81 w 321"/>
              <a:gd name="T3" fmla="*/ 282 h 496"/>
              <a:gd name="T4" fmla="*/ 232 w 321"/>
              <a:gd name="T5" fmla="*/ 496 h 496"/>
              <a:gd name="T6" fmla="*/ 241 w 321"/>
              <a:gd name="T7" fmla="*/ 77 h 496"/>
              <a:gd name="T8" fmla="*/ 98 w 321"/>
              <a:gd name="T9" fmla="*/ 12 h 496"/>
              <a:gd name="T10" fmla="*/ 226 w 321"/>
              <a:gd name="T11" fmla="*/ 397 h 496"/>
              <a:gd name="T12" fmla="*/ 79 w 321"/>
              <a:gd name="T13" fmla="*/ 23 h 496"/>
            </a:gdLst>
            <a:ahLst/>
            <a:cxnLst>
              <a:cxn ang="0">
                <a:pos x="T0" y="T1"/>
              </a:cxn>
              <a:cxn ang="0">
                <a:pos x="T2" y="T3"/>
              </a:cxn>
              <a:cxn ang="0">
                <a:pos x="T4" y="T5"/>
              </a:cxn>
              <a:cxn ang="0">
                <a:pos x="T6" y="T7"/>
              </a:cxn>
              <a:cxn ang="0">
                <a:pos x="T8" y="T9"/>
              </a:cxn>
              <a:cxn ang="0">
                <a:pos x="T10" y="T11"/>
              </a:cxn>
              <a:cxn ang="0">
                <a:pos x="T12" y="T13"/>
              </a:cxn>
            </a:cxnLst>
            <a:rect l="0" t="0" r="r" b="b"/>
            <a:pathLst>
              <a:path w="321" h="496">
                <a:moveTo>
                  <a:pt x="79" y="23"/>
                </a:moveTo>
                <a:cubicBezTo>
                  <a:pt x="16" y="109"/>
                  <a:pt x="0" y="208"/>
                  <a:pt x="81" y="282"/>
                </a:cubicBezTo>
                <a:cubicBezTo>
                  <a:pt x="160" y="356"/>
                  <a:pt x="215" y="413"/>
                  <a:pt x="232" y="496"/>
                </a:cubicBezTo>
                <a:cubicBezTo>
                  <a:pt x="294" y="351"/>
                  <a:pt x="321" y="204"/>
                  <a:pt x="241" y="77"/>
                </a:cubicBezTo>
                <a:cubicBezTo>
                  <a:pt x="200" y="12"/>
                  <a:pt x="149" y="0"/>
                  <a:pt x="98" y="12"/>
                </a:cubicBezTo>
                <a:cubicBezTo>
                  <a:pt x="181" y="124"/>
                  <a:pt x="221" y="261"/>
                  <a:pt x="226" y="397"/>
                </a:cubicBezTo>
                <a:cubicBezTo>
                  <a:pt x="208" y="234"/>
                  <a:pt x="157" y="123"/>
                  <a:pt x="79" y="23"/>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1516" name="文本框 3"/>
          <p:cNvSpPr txBox="1">
            <a:spLocks noChangeArrowheads="1"/>
          </p:cNvSpPr>
          <p:nvPr/>
        </p:nvSpPr>
        <p:spPr bwMode="auto">
          <a:xfrm>
            <a:off x="1622426" y="863204"/>
            <a:ext cx="5937249"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zh-CN" sz="2400" b="1">
                <a:latin typeface="黑体" pitchFamily="49" charset="-122"/>
                <a:ea typeface="黑体" pitchFamily="49" charset="-122"/>
                <a:sym typeface="宋体" pitchFamily="2" charset="-122"/>
              </a:rPr>
              <a:t>子又有子，子又有孙；子子孙孙无</a:t>
            </a:r>
            <a:r>
              <a:rPr lang="zh-CN" altLang="zh-CN" sz="2400" b="1">
                <a:solidFill>
                  <a:srgbClr val="C00000"/>
                </a:solidFill>
                <a:latin typeface="黑体" pitchFamily="49" charset="-122"/>
                <a:ea typeface="黑体" pitchFamily="49" charset="-122"/>
                <a:sym typeface="宋体" pitchFamily="2" charset="-122"/>
              </a:rPr>
              <a:t>穷匮</a:t>
            </a:r>
            <a:r>
              <a:rPr lang="zh-CN" altLang="zh-CN" sz="2400" b="1">
                <a:latin typeface="黑体" pitchFamily="49" charset="-122"/>
                <a:ea typeface="黑体" pitchFamily="49" charset="-122"/>
                <a:sym typeface="宋体" pitchFamily="2" charset="-122"/>
              </a:rPr>
              <a:t>也，</a:t>
            </a:r>
          </a:p>
          <a:p>
            <a:pPr>
              <a:lnSpc>
                <a:spcPct val="150000"/>
              </a:lnSpc>
            </a:pPr>
            <a:endParaRPr lang="zh-CN" altLang="zh-CN" sz="2400" b="1">
              <a:latin typeface="黑体" pitchFamily="49" charset="-122"/>
              <a:ea typeface="黑体" pitchFamily="49" charset="-122"/>
              <a:sym typeface="宋体" pitchFamily="2" charset="-122"/>
            </a:endParaRPr>
          </a:p>
          <a:p>
            <a:pPr>
              <a:lnSpc>
                <a:spcPct val="150000"/>
              </a:lnSpc>
            </a:pPr>
            <a:r>
              <a:rPr lang="zh-CN" altLang="zh-CN" sz="2400" b="1">
                <a:latin typeface="黑体" pitchFamily="49" charset="-122"/>
                <a:ea typeface="黑体" pitchFamily="49" charset="-122"/>
                <a:sym typeface="宋体" pitchFamily="2" charset="-122"/>
              </a:rPr>
              <a:t>而山不加增，何</a:t>
            </a:r>
            <a:r>
              <a:rPr lang="zh-CN" altLang="zh-CN" sz="2400" b="1">
                <a:solidFill>
                  <a:srgbClr val="C00000"/>
                </a:solidFill>
                <a:latin typeface="黑体" pitchFamily="49" charset="-122"/>
                <a:ea typeface="黑体" pitchFamily="49" charset="-122"/>
                <a:sym typeface="宋体" pitchFamily="2" charset="-122"/>
              </a:rPr>
              <a:t>苦</a:t>
            </a:r>
            <a:r>
              <a:rPr lang="zh-CN" altLang="zh-CN" sz="2400" b="1">
                <a:latin typeface="黑体" pitchFamily="49" charset="-122"/>
                <a:ea typeface="黑体" pitchFamily="49" charset="-122"/>
                <a:sym typeface="宋体" pitchFamily="2" charset="-122"/>
              </a:rPr>
              <a:t>而不平？”河曲智叟</a:t>
            </a:r>
            <a:r>
              <a:rPr lang="zh-CN" altLang="zh-CN" sz="2400" b="1">
                <a:solidFill>
                  <a:srgbClr val="C00000"/>
                </a:solidFill>
                <a:latin typeface="黑体" pitchFamily="49" charset="-122"/>
                <a:ea typeface="黑体" pitchFamily="49" charset="-122"/>
                <a:sym typeface="宋体" pitchFamily="2" charset="-122"/>
              </a:rPr>
              <a:t>亡</a:t>
            </a:r>
          </a:p>
          <a:p>
            <a:pPr>
              <a:lnSpc>
                <a:spcPct val="150000"/>
              </a:lnSpc>
            </a:pPr>
            <a:endParaRPr lang="zh-CN" altLang="zh-CN" sz="2400" b="1">
              <a:solidFill>
                <a:srgbClr val="C00000"/>
              </a:solidFill>
              <a:latin typeface="黑体" pitchFamily="49" charset="-122"/>
              <a:ea typeface="黑体" pitchFamily="49" charset="-122"/>
              <a:sym typeface="宋体" pitchFamily="2" charset="-122"/>
            </a:endParaRPr>
          </a:p>
          <a:p>
            <a:pPr>
              <a:lnSpc>
                <a:spcPct val="150000"/>
              </a:lnSpc>
            </a:pPr>
            <a:r>
              <a:rPr lang="zh-CN" altLang="zh-CN" sz="2400" b="1">
                <a:solidFill>
                  <a:srgbClr val="C00000"/>
                </a:solidFill>
                <a:latin typeface="黑体" pitchFamily="49" charset="-122"/>
                <a:ea typeface="黑体" pitchFamily="49" charset="-122"/>
                <a:sym typeface="宋体" pitchFamily="2" charset="-122"/>
              </a:rPr>
              <a:t>以应</a:t>
            </a:r>
            <a:r>
              <a:rPr lang="zh-CN" altLang="zh-CN" sz="2400" b="1">
                <a:latin typeface="黑体" pitchFamily="49" charset="-122"/>
                <a:ea typeface="黑体" pitchFamily="49" charset="-122"/>
                <a:sym typeface="宋体" pitchFamily="2" charset="-122"/>
              </a:rPr>
              <a:t>。</a:t>
            </a:r>
          </a:p>
        </p:txBody>
      </p:sp>
      <p:sp>
        <p:nvSpPr>
          <p:cNvPr id="3" name="文本框 2"/>
          <p:cNvSpPr txBox="1">
            <a:spLocks noChangeArrowheads="1"/>
          </p:cNvSpPr>
          <p:nvPr/>
        </p:nvSpPr>
        <p:spPr bwMode="auto">
          <a:xfrm>
            <a:off x="6208714" y="1394223"/>
            <a:ext cx="7270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穷尽</a:t>
            </a:r>
          </a:p>
        </p:txBody>
      </p:sp>
      <p:sp>
        <p:nvSpPr>
          <p:cNvPr id="6" name="文本框 5"/>
          <p:cNvSpPr txBox="1">
            <a:spLocks noChangeArrowheads="1"/>
          </p:cNvSpPr>
          <p:nvPr/>
        </p:nvSpPr>
        <p:spPr bwMode="auto">
          <a:xfrm>
            <a:off x="1622426" y="3629025"/>
            <a:ext cx="2022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没有话来回答</a:t>
            </a:r>
          </a:p>
        </p:txBody>
      </p:sp>
      <p:sp>
        <p:nvSpPr>
          <p:cNvPr id="7" name="文本框 6"/>
          <p:cNvSpPr txBox="1">
            <a:spLocks noChangeArrowheads="1"/>
          </p:cNvSpPr>
          <p:nvPr/>
        </p:nvSpPr>
        <p:spPr bwMode="auto">
          <a:xfrm>
            <a:off x="2998788" y="2534842"/>
            <a:ext cx="24574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rgbClr val="0000FF"/>
                </a:solidFill>
                <a:latin typeface="楷体" pitchFamily="49" charset="-122"/>
                <a:ea typeface="楷体" pitchFamily="49" charset="-122"/>
                <a:sym typeface="宋体" pitchFamily="2" charset="-122"/>
              </a:rPr>
              <a:t>愁苦，这里指担心</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43813" y="4485085"/>
            <a:ext cx="1566862" cy="66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99" name="组合 1"/>
          <p:cNvGrpSpPr>
            <a:grpSpLocks/>
          </p:cNvGrpSpPr>
          <p:nvPr/>
        </p:nvGrpSpPr>
        <p:grpSpPr bwMode="auto">
          <a:xfrm>
            <a:off x="117475" y="97631"/>
            <a:ext cx="2453164" cy="658348"/>
            <a:chOff x="247" y="204"/>
            <a:chExt cx="5152" cy="1383"/>
          </a:xfrm>
        </p:grpSpPr>
        <p:sp>
          <p:nvSpPr>
            <p:cNvPr id="14" name="文本框 13"/>
            <p:cNvSpPr txBox="1"/>
            <p:nvPr/>
          </p:nvSpPr>
          <p:spPr>
            <a:xfrm>
              <a:off x="1344" y="359"/>
              <a:ext cx="4055" cy="1228"/>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学习目标</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sp>
          <p:nvSpPr>
            <p:cNvPr id="59" name="椭圆 52"/>
            <p:cNvSpPr/>
            <p:nvPr/>
          </p:nvSpPr>
          <p:spPr>
            <a:xfrm>
              <a:off x="247" y="204"/>
              <a:ext cx="803" cy="978"/>
            </a:xfrm>
            <a:custGeom>
              <a:avLst/>
              <a:gdLst>
                <a:gd name="connsiteX0" fmla="*/ 157163 w 273050"/>
                <a:gd name="connsiteY0" fmla="*/ 44450 h 331788"/>
                <a:gd name="connsiteX1" fmla="*/ 157163 w 273050"/>
                <a:gd name="connsiteY1" fmla="*/ 149225 h 331788"/>
                <a:gd name="connsiteX2" fmla="*/ 179428 w 273050"/>
                <a:gd name="connsiteY2" fmla="*/ 134997 h 331788"/>
                <a:gd name="connsiteX3" fmla="*/ 183357 w 273050"/>
                <a:gd name="connsiteY3" fmla="*/ 133703 h 331788"/>
                <a:gd name="connsiteX4" fmla="*/ 187286 w 273050"/>
                <a:gd name="connsiteY4" fmla="*/ 134997 h 331788"/>
                <a:gd name="connsiteX5" fmla="*/ 209551 w 273050"/>
                <a:gd name="connsiteY5" fmla="*/ 149225 h 331788"/>
                <a:gd name="connsiteX6" fmla="*/ 209551 w 273050"/>
                <a:gd name="connsiteY6" fmla="*/ 44450 h 331788"/>
                <a:gd name="connsiteX7" fmla="*/ 157163 w 273050"/>
                <a:gd name="connsiteY7" fmla="*/ 44450 h 331788"/>
                <a:gd name="connsiteX8" fmla="*/ 21721 w 273050"/>
                <a:gd name="connsiteY8" fmla="*/ 12700 h 331788"/>
                <a:gd name="connsiteX9" fmla="*/ 12700 w 273050"/>
                <a:gd name="connsiteY9" fmla="*/ 22225 h 331788"/>
                <a:gd name="connsiteX10" fmla="*/ 21721 w 273050"/>
                <a:gd name="connsiteY10" fmla="*/ 31750 h 331788"/>
                <a:gd name="connsiteX11" fmla="*/ 231775 w 273050"/>
                <a:gd name="connsiteY11" fmla="*/ 31750 h 331788"/>
                <a:gd name="connsiteX12" fmla="*/ 231775 w 273050"/>
                <a:gd name="connsiteY12" fmla="*/ 12700 h 331788"/>
                <a:gd name="connsiteX13" fmla="*/ 21721 w 273050"/>
                <a:gd name="connsiteY13" fmla="*/ 12700 h 331788"/>
                <a:gd name="connsiteX14" fmla="*/ 21895 w 273050"/>
                <a:gd name="connsiteY14" fmla="*/ 0 h 331788"/>
                <a:gd name="connsiteX15" fmla="*/ 238275 w 273050"/>
                <a:gd name="connsiteY15" fmla="*/ 0 h 331788"/>
                <a:gd name="connsiteX16" fmla="*/ 244715 w 273050"/>
                <a:gd name="connsiteY16" fmla="*/ 6480 h 331788"/>
                <a:gd name="connsiteX17" fmla="*/ 244715 w 273050"/>
                <a:gd name="connsiteY17" fmla="*/ 31105 h 331788"/>
                <a:gd name="connsiteX18" fmla="*/ 266610 w 273050"/>
                <a:gd name="connsiteY18" fmla="*/ 31105 h 331788"/>
                <a:gd name="connsiteX19" fmla="*/ 273050 w 273050"/>
                <a:gd name="connsiteY19" fmla="*/ 37585 h 331788"/>
                <a:gd name="connsiteX20" fmla="*/ 273050 w 273050"/>
                <a:gd name="connsiteY20" fmla="*/ 325308 h 331788"/>
                <a:gd name="connsiteX21" fmla="*/ 266610 w 273050"/>
                <a:gd name="connsiteY21" fmla="*/ 331788 h 331788"/>
                <a:gd name="connsiteX22" fmla="*/ 21895 w 273050"/>
                <a:gd name="connsiteY22" fmla="*/ 331788 h 331788"/>
                <a:gd name="connsiteX23" fmla="*/ 0 w 273050"/>
                <a:gd name="connsiteY23" fmla="*/ 309755 h 331788"/>
                <a:gd name="connsiteX24" fmla="*/ 0 w 273050"/>
                <a:gd name="connsiteY24" fmla="*/ 22033 h 331788"/>
                <a:gd name="connsiteX25" fmla="*/ 21895 w 273050"/>
                <a:gd name="connsiteY2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3050" h="331788">
                  <a:moveTo>
                    <a:pt x="157163" y="44450"/>
                  </a:moveTo>
                  <a:lnTo>
                    <a:pt x="157163" y="149225"/>
                  </a:lnTo>
                  <a:cubicBezTo>
                    <a:pt x="157163" y="149225"/>
                    <a:pt x="157163" y="149225"/>
                    <a:pt x="179428" y="134997"/>
                  </a:cubicBezTo>
                  <a:cubicBezTo>
                    <a:pt x="180738" y="133703"/>
                    <a:pt x="182047" y="133703"/>
                    <a:pt x="183357" y="133703"/>
                  </a:cubicBezTo>
                  <a:cubicBezTo>
                    <a:pt x="184667" y="133703"/>
                    <a:pt x="185977" y="133703"/>
                    <a:pt x="187286" y="134997"/>
                  </a:cubicBezTo>
                  <a:cubicBezTo>
                    <a:pt x="187286" y="134997"/>
                    <a:pt x="187286" y="134997"/>
                    <a:pt x="209551" y="149225"/>
                  </a:cubicBezTo>
                  <a:cubicBezTo>
                    <a:pt x="209551" y="149225"/>
                    <a:pt x="209551" y="149225"/>
                    <a:pt x="209551" y="44450"/>
                  </a:cubicBezTo>
                  <a:cubicBezTo>
                    <a:pt x="209551" y="44450"/>
                    <a:pt x="209551" y="44450"/>
                    <a:pt x="157163" y="44450"/>
                  </a:cubicBezTo>
                  <a:close/>
                  <a:moveTo>
                    <a:pt x="21721" y="12700"/>
                  </a:moveTo>
                  <a:cubicBezTo>
                    <a:pt x="16566" y="12700"/>
                    <a:pt x="12700" y="16782"/>
                    <a:pt x="12700" y="22225"/>
                  </a:cubicBezTo>
                  <a:cubicBezTo>
                    <a:pt x="12700" y="27668"/>
                    <a:pt x="16566" y="31750"/>
                    <a:pt x="21721" y="31750"/>
                  </a:cubicBezTo>
                  <a:cubicBezTo>
                    <a:pt x="21721" y="31750"/>
                    <a:pt x="21721" y="31750"/>
                    <a:pt x="231775" y="31750"/>
                  </a:cubicBezTo>
                  <a:cubicBezTo>
                    <a:pt x="231775" y="31750"/>
                    <a:pt x="231775" y="31750"/>
                    <a:pt x="231775" y="12700"/>
                  </a:cubicBezTo>
                  <a:cubicBezTo>
                    <a:pt x="231775" y="12700"/>
                    <a:pt x="231775" y="12700"/>
                    <a:pt x="21721" y="12700"/>
                  </a:cubicBezTo>
                  <a:close/>
                  <a:moveTo>
                    <a:pt x="21895" y="0"/>
                  </a:moveTo>
                  <a:cubicBezTo>
                    <a:pt x="21895" y="0"/>
                    <a:pt x="21895" y="0"/>
                    <a:pt x="238275" y="0"/>
                  </a:cubicBezTo>
                  <a:cubicBezTo>
                    <a:pt x="242139" y="0"/>
                    <a:pt x="244715" y="2592"/>
                    <a:pt x="244715" y="6480"/>
                  </a:cubicBezTo>
                  <a:cubicBezTo>
                    <a:pt x="244715" y="6480"/>
                    <a:pt x="244715" y="6480"/>
                    <a:pt x="244715" y="31105"/>
                  </a:cubicBezTo>
                  <a:cubicBezTo>
                    <a:pt x="244715" y="31105"/>
                    <a:pt x="244715" y="31105"/>
                    <a:pt x="266610" y="31105"/>
                  </a:cubicBezTo>
                  <a:cubicBezTo>
                    <a:pt x="270474" y="31105"/>
                    <a:pt x="273050" y="33697"/>
                    <a:pt x="273050" y="37585"/>
                  </a:cubicBezTo>
                  <a:cubicBezTo>
                    <a:pt x="273050" y="37585"/>
                    <a:pt x="273050" y="37585"/>
                    <a:pt x="273050" y="325308"/>
                  </a:cubicBezTo>
                  <a:cubicBezTo>
                    <a:pt x="273050" y="329196"/>
                    <a:pt x="270474" y="331788"/>
                    <a:pt x="266610" y="331788"/>
                  </a:cubicBezTo>
                  <a:cubicBezTo>
                    <a:pt x="266610" y="331788"/>
                    <a:pt x="266610" y="331788"/>
                    <a:pt x="21895" y="331788"/>
                  </a:cubicBezTo>
                  <a:cubicBezTo>
                    <a:pt x="10304" y="331788"/>
                    <a:pt x="0" y="321420"/>
                    <a:pt x="0" y="309755"/>
                  </a:cubicBezTo>
                  <a:cubicBezTo>
                    <a:pt x="0" y="309755"/>
                    <a:pt x="0" y="309755"/>
                    <a:pt x="0" y="22033"/>
                  </a:cubicBezTo>
                  <a:cubicBezTo>
                    <a:pt x="0" y="10368"/>
                    <a:pt x="10304" y="0"/>
                    <a:pt x="21895" y="0"/>
                  </a:cubicBezTo>
                  <a:close/>
                </a:path>
              </a:pathLst>
            </a:custGeom>
            <a:solidFill>
              <a:srgbClr val="65C4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p>
          </p:txBody>
        </p:sp>
      </p:grpSp>
      <p:sp>
        <p:nvSpPr>
          <p:cNvPr id="4102" name="文本框 1"/>
          <p:cNvSpPr txBox="1">
            <a:spLocks noChangeArrowheads="1"/>
          </p:cNvSpPr>
          <p:nvPr/>
        </p:nvSpPr>
        <p:spPr bwMode="auto">
          <a:xfrm>
            <a:off x="639820" y="1275606"/>
            <a:ext cx="7267575" cy="2175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lang="en-US" altLang="zh-CN" sz="2400" b="1" dirty="0">
                <a:latin typeface="楷体" pitchFamily="49" charset="-122"/>
                <a:ea typeface="楷体" pitchFamily="49" charset="-122"/>
              </a:rPr>
              <a:t>1.</a:t>
            </a:r>
            <a:r>
              <a:rPr lang="zh-CN" altLang="en-US" sz="2400" b="1" dirty="0">
                <a:latin typeface="楷体" pitchFamily="49" charset="-122"/>
                <a:ea typeface="楷体" pitchFamily="49" charset="-122"/>
              </a:rPr>
              <a:t>明确寓言的特点及作用，理解本文深刻的寓意</a:t>
            </a:r>
            <a:r>
              <a:rPr lang="en-US" altLang="en-US" sz="2400" b="1" dirty="0">
                <a:latin typeface="楷体" pitchFamily="49" charset="-122"/>
                <a:ea typeface="楷体" pitchFamily="49" charset="-122"/>
              </a:rPr>
              <a:t>。</a:t>
            </a:r>
          </a:p>
          <a:p>
            <a:pPr>
              <a:lnSpc>
                <a:spcPct val="200000"/>
              </a:lnSpc>
            </a:pPr>
            <a:r>
              <a:rPr lang="en-US" altLang="zh-CN" sz="2400" b="1" dirty="0">
                <a:latin typeface="楷体" pitchFamily="49" charset="-122"/>
                <a:ea typeface="楷体" pitchFamily="49" charset="-122"/>
              </a:rPr>
              <a:t>2.</a:t>
            </a:r>
            <a:r>
              <a:rPr lang="zh-CN" altLang="en-US" sz="2400" b="1" dirty="0">
                <a:latin typeface="楷体" pitchFamily="49" charset="-122"/>
                <a:ea typeface="楷体" pitchFamily="49" charset="-122"/>
              </a:rPr>
              <a:t>分析愚公形象，体会对比、衬托手法的表达效果。</a:t>
            </a:r>
            <a:endParaRPr lang="en-US" altLang="zh-CN" sz="2400" b="1" dirty="0">
              <a:latin typeface="楷体" pitchFamily="49" charset="-122"/>
              <a:ea typeface="楷体" pitchFamily="49" charset="-122"/>
            </a:endParaRPr>
          </a:p>
          <a:p>
            <a:pPr>
              <a:lnSpc>
                <a:spcPct val="200000"/>
              </a:lnSpc>
            </a:pPr>
            <a:r>
              <a:rPr lang="en-US" altLang="zh-CN" sz="2400" b="1" dirty="0">
                <a:latin typeface="楷体" pitchFamily="49" charset="-122"/>
                <a:ea typeface="楷体" pitchFamily="49" charset="-122"/>
              </a:rPr>
              <a:t>3.</a:t>
            </a:r>
            <a:r>
              <a:rPr lang="zh-CN" altLang="en-US" sz="2400" b="1" dirty="0">
                <a:latin typeface="楷体" pitchFamily="49" charset="-122"/>
                <a:ea typeface="楷体" pitchFamily="49" charset="-122"/>
              </a:rPr>
              <a:t>感受愚公移山的精神以及愚公形象的现实意义</a:t>
            </a:r>
            <a:r>
              <a:rPr lang="en-US" altLang="zh-CN" sz="2400" b="1" dirty="0">
                <a:latin typeface="楷体" pitchFamily="49" charset="-122"/>
                <a:ea typeface="楷体" pitchFamily="49" charset="-122"/>
              </a:rPr>
              <a:t>。</a:t>
            </a:r>
          </a:p>
        </p:txBody>
      </p:sp>
      <p:sp>
        <p:nvSpPr>
          <p:cNvPr id="2" name="文本框 1"/>
          <p:cNvSpPr txBox="1"/>
          <p:nvPr/>
        </p:nvSpPr>
        <p:spPr>
          <a:xfrm>
            <a:off x="3851920" y="483518"/>
            <a:ext cx="1512168" cy="246221"/>
          </a:xfrm>
          <a:prstGeom prst="rect">
            <a:avLst/>
          </a:prstGeom>
          <a:noFill/>
        </p:spPr>
        <p:txBody>
          <a:bodyPr wrap="square" rtlCol="0">
            <a:spAutoFit/>
          </a:bodyPr>
          <a:lstStyle/>
          <a:p>
            <a:r>
              <a:rPr lang="en-US" altLang="zh-CN" sz="1000" dirty="0">
                <a:solidFill>
                  <a:srgbClr val="FFFFFF"/>
                </a:solidFill>
              </a:rPr>
              <a:t>https://www.ypppt.com/</a:t>
            </a:r>
            <a:endParaRPr lang="zh-CN" altLang="en-US" sz="1000" dirty="0">
              <a:solidFill>
                <a:srgbClr val="FFFFFF"/>
              </a:solidFill>
            </a:endParaRPr>
          </a:p>
        </p:txBody>
      </p:sp>
    </p:spTree>
  </p:cSld>
  <p:clrMapOvr>
    <a:masterClrMapping/>
  </p:clrMapOvr>
  <p:transition spd="med">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reeform 24"/>
          <p:cNvSpPr>
            <a:spLocks noChangeArrowheads="1"/>
          </p:cNvSpPr>
          <p:nvPr/>
        </p:nvSpPr>
        <p:spPr bwMode="auto">
          <a:xfrm>
            <a:off x="7662863" y="3555206"/>
            <a:ext cx="1331912" cy="1576388"/>
          </a:xfrm>
          <a:custGeom>
            <a:avLst/>
            <a:gdLst>
              <a:gd name="T0" fmla="*/ 1317 w 1567"/>
              <a:gd name="T1" fmla="*/ 1087 h 2116"/>
              <a:gd name="T2" fmla="*/ 1512 w 1567"/>
              <a:gd name="T3" fmla="*/ 862 h 2116"/>
              <a:gd name="T4" fmla="*/ 1211 w 1567"/>
              <a:gd name="T5" fmla="*/ 1050 h 2116"/>
              <a:gd name="T6" fmla="*/ 1029 w 1567"/>
              <a:gd name="T7" fmla="*/ 1123 h 2116"/>
              <a:gd name="T8" fmla="*/ 1064 w 1567"/>
              <a:gd name="T9" fmla="*/ 1044 h 2116"/>
              <a:gd name="T10" fmla="*/ 1111 w 1567"/>
              <a:gd name="T11" fmla="*/ 909 h 2116"/>
              <a:gd name="T12" fmla="*/ 1567 w 1567"/>
              <a:gd name="T13" fmla="*/ 524 h 2116"/>
              <a:gd name="T14" fmla="*/ 1131 w 1567"/>
              <a:gd name="T15" fmla="*/ 761 h 2116"/>
              <a:gd name="T16" fmla="*/ 1114 w 1567"/>
              <a:gd name="T17" fmla="*/ 579 h 2116"/>
              <a:gd name="T18" fmla="*/ 1284 w 1567"/>
              <a:gd name="T19" fmla="*/ 266 h 2116"/>
              <a:gd name="T20" fmla="*/ 1087 w 1567"/>
              <a:gd name="T21" fmla="*/ 490 h 2116"/>
              <a:gd name="T22" fmla="*/ 987 w 1567"/>
              <a:gd name="T23" fmla="*/ 310 h 2116"/>
              <a:gd name="T24" fmla="*/ 1017 w 1567"/>
              <a:gd name="T25" fmla="*/ 937 h 2116"/>
              <a:gd name="T26" fmla="*/ 795 w 1567"/>
              <a:gd name="T27" fmla="*/ 509 h 2116"/>
              <a:gd name="T28" fmla="*/ 899 w 1567"/>
              <a:gd name="T29" fmla="*/ 1168 h 2116"/>
              <a:gd name="T30" fmla="*/ 820 w 1567"/>
              <a:gd name="T31" fmla="*/ 1358 h 2116"/>
              <a:gd name="T32" fmla="*/ 644 w 1567"/>
              <a:gd name="T33" fmla="*/ 942 h 2116"/>
              <a:gd name="T34" fmla="*/ 873 w 1567"/>
              <a:gd name="T35" fmla="*/ 0 h 2116"/>
              <a:gd name="T36" fmla="*/ 680 w 1567"/>
              <a:gd name="T37" fmla="*/ 282 h 2116"/>
              <a:gd name="T38" fmla="*/ 520 w 1567"/>
              <a:gd name="T39" fmla="*/ 22 h 2116"/>
              <a:gd name="T40" fmla="*/ 629 w 1567"/>
              <a:gd name="T41" fmla="*/ 396 h 2116"/>
              <a:gd name="T42" fmla="*/ 549 w 1567"/>
              <a:gd name="T43" fmla="*/ 886 h 2116"/>
              <a:gd name="T44" fmla="*/ 589 w 1567"/>
              <a:gd name="T45" fmla="*/ 1130 h 2116"/>
              <a:gd name="T46" fmla="*/ 407 w 1567"/>
              <a:gd name="T47" fmla="*/ 295 h 2116"/>
              <a:gd name="T48" fmla="*/ 382 w 1567"/>
              <a:gd name="T49" fmla="*/ 671 h 2116"/>
              <a:gd name="T50" fmla="*/ 0 w 1567"/>
              <a:gd name="T51" fmla="*/ 548 h 2116"/>
              <a:gd name="T52" fmla="*/ 389 w 1567"/>
              <a:gd name="T53" fmla="*/ 754 h 2116"/>
              <a:gd name="T54" fmla="*/ 479 w 1567"/>
              <a:gd name="T55" fmla="*/ 1122 h 2116"/>
              <a:gd name="T56" fmla="*/ 290 w 1567"/>
              <a:gd name="T57" fmla="*/ 1097 h 2116"/>
              <a:gd name="T58" fmla="*/ 72 w 1567"/>
              <a:gd name="T59" fmla="*/ 825 h 2116"/>
              <a:gd name="T60" fmla="*/ 226 w 1567"/>
              <a:gd name="T61" fmla="*/ 1109 h 2116"/>
              <a:gd name="T62" fmla="*/ 18 w 1567"/>
              <a:gd name="T63" fmla="*/ 1208 h 2116"/>
              <a:gd name="T64" fmla="*/ 538 w 1567"/>
              <a:gd name="T65" fmla="*/ 1241 h 2116"/>
              <a:gd name="T66" fmla="*/ 608 w 1567"/>
              <a:gd name="T67" fmla="*/ 1347 h 2116"/>
              <a:gd name="T68" fmla="*/ 890 w 1567"/>
              <a:gd name="T69" fmla="*/ 2115 h 2116"/>
              <a:gd name="T70" fmla="*/ 1166 w 1567"/>
              <a:gd name="T71" fmla="*/ 2116 h 2116"/>
              <a:gd name="T72" fmla="*/ 983 w 1567"/>
              <a:gd name="T73" fmla="*/ 1539 h 2116"/>
              <a:gd name="T74" fmla="*/ 961 w 1567"/>
              <a:gd name="T75" fmla="*/ 1354 h 2116"/>
              <a:gd name="T76" fmla="*/ 1231 w 1567"/>
              <a:gd name="T77" fmla="*/ 1112 h 2116"/>
              <a:gd name="T78" fmla="*/ 1233 w 1567"/>
              <a:gd name="T79" fmla="*/ 1112 h 2116"/>
              <a:gd name="T80" fmla="*/ 1534 w 1567"/>
              <a:gd name="T81" fmla="*/ 1290 h 2116"/>
              <a:gd name="T82" fmla="*/ 1317 w 1567"/>
              <a:gd name="T83" fmla="*/ 1087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7" h="2116">
                <a:moveTo>
                  <a:pt x="1317" y="1087"/>
                </a:moveTo>
                <a:cubicBezTo>
                  <a:pt x="1416" y="1050"/>
                  <a:pt x="1504" y="971"/>
                  <a:pt x="1512" y="862"/>
                </a:cubicBezTo>
                <a:cubicBezTo>
                  <a:pt x="1478" y="1038"/>
                  <a:pt x="1315" y="1034"/>
                  <a:pt x="1211" y="1050"/>
                </a:cubicBezTo>
                <a:cubicBezTo>
                  <a:pt x="1127" y="1062"/>
                  <a:pt x="1077" y="1082"/>
                  <a:pt x="1029" y="1123"/>
                </a:cubicBezTo>
                <a:cubicBezTo>
                  <a:pt x="1039" y="1099"/>
                  <a:pt x="1051" y="1072"/>
                  <a:pt x="1064" y="1044"/>
                </a:cubicBezTo>
                <a:cubicBezTo>
                  <a:pt x="1084" y="1001"/>
                  <a:pt x="1100" y="955"/>
                  <a:pt x="1111" y="909"/>
                </a:cubicBezTo>
                <a:cubicBezTo>
                  <a:pt x="1186" y="731"/>
                  <a:pt x="1324" y="527"/>
                  <a:pt x="1567" y="524"/>
                </a:cubicBezTo>
                <a:cubicBezTo>
                  <a:pt x="1423" y="513"/>
                  <a:pt x="1253" y="617"/>
                  <a:pt x="1131" y="761"/>
                </a:cubicBezTo>
                <a:cubicBezTo>
                  <a:pt x="1133" y="701"/>
                  <a:pt x="1128" y="640"/>
                  <a:pt x="1114" y="579"/>
                </a:cubicBezTo>
                <a:cubicBezTo>
                  <a:pt x="1110" y="465"/>
                  <a:pt x="1145" y="339"/>
                  <a:pt x="1284" y="266"/>
                </a:cubicBezTo>
                <a:cubicBezTo>
                  <a:pt x="1198" y="305"/>
                  <a:pt x="1120" y="381"/>
                  <a:pt x="1087" y="490"/>
                </a:cubicBezTo>
                <a:cubicBezTo>
                  <a:pt x="1063" y="428"/>
                  <a:pt x="1030" y="368"/>
                  <a:pt x="987" y="310"/>
                </a:cubicBezTo>
                <a:cubicBezTo>
                  <a:pt x="1142" y="559"/>
                  <a:pt x="1095" y="764"/>
                  <a:pt x="1017" y="937"/>
                </a:cubicBezTo>
                <a:cubicBezTo>
                  <a:pt x="1010" y="754"/>
                  <a:pt x="917" y="601"/>
                  <a:pt x="795" y="509"/>
                </a:cubicBezTo>
                <a:cubicBezTo>
                  <a:pt x="986" y="704"/>
                  <a:pt x="971" y="980"/>
                  <a:pt x="899" y="1168"/>
                </a:cubicBezTo>
                <a:cubicBezTo>
                  <a:pt x="858" y="1245"/>
                  <a:pt x="831" y="1297"/>
                  <a:pt x="820" y="1358"/>
                </a:cubicBezTo>
                <a:cubicBezTo>
                  <a:pt x="739" y="1210"/>
                  <a:pt x="668" y="1046"/>
                  <a:pt x="644" y="942"/>
                </a:cubicBezTo>
                <a:cubicBezTo>
                  <a:pt x="590" y="708"/>
                  <a:pt x="609" y="334"/>
                  <a:pt x="873" y="0"/>
                </a:cubicBezTo>
                <a:cubicBezTo>
                  <a:pt x="805" y="76"/>
                  <a:pt x="736" y="174"/>
                  <a:pt x="680" y="282"/>
                </a:cubicBezTo>
                <a:cubicBezTo>
                  <a:pt x="666" y="167"/>
                  <a:pt x="601" y="75"/>
                  <a:pt x="520" y="22"/>
                </a:cubicBezTo>
                <a:cubicBezTo>
                  <a:pt x="659" y="127"/>
                  <a:pt x="661" y="276"/>
                  <a:pt x="629" y="396"/>
                </a:cubicBezTo>
                <a:cubicBezTo>
                  <a:pt x="567" y="550"/>
                  <a:pt x="531" y="720"/>
                  <a:pt x="549" y="886"/>
                </a:cubicBezTo>
                <a:cubicBezTo>
                  <a:pt x="553" y="926"/>
                  <a:pt x="566" y="1049"/>
                  <a:pt x="589" y="1130"/>
                </a:cubicBezTo>
                <a:cubicBezTo>
                  <a:pt x="449" y="940"/>
                  <a:pt x="359" y="660"/>
                  <a:pt x="407" y="295"/>
                </a:cubicBezTo>
                <a:cubicBezTo>
                  <a:pt x="383" y="407"/>
                  <a:pt x="375" y="535"/>
                  <a:pt x="382" y="671"/>
                </a:cubicBezTo>
                <a:cubicBezTo>
                  <a:pt x="273" y="554"/>
                  <a:pt x="124" y="521"/>
                  <a:pt x="0" y="548"/>
                </a:cubicBezTo>
                <a:cubicBezTo>
                  <a:pt x="204" y="520"/>
                  <a:pt x="330" y="635"/>
                  <a:pt x="389" y="754"/>
                </a:cubicBezTo>
                <a:cubicBezTo>
                  <a:pt x="405" y="880"/>
                  <a:pt x="431" y="1004"/>
                  <a:pt x="479" y="1122"/>
                </a:cubicBezTo>
                <a:cubicBezTo>
                  <a:pt x="416" y="1100"/>
                  <a:pt x="352" y="1093"/>
                  <a:pt x="290" y="1097"/>
                </a:cubicBezTo>
                <a:cubicBezTo>
                  <a:pt x="187" y="1057"/>
                  <a:pt x="87" y="977"/>
                  <a:pt x="72" y="825"/>
                </a:cubicBezTo>
                <a:cubicBezTo>
                  <a:pt x="75" y="926"/>
                  <a:pt x="126" y="1037"/>
                  <a:pt x="226" y="1109"/>
                </a:cubicBezTo>
                <a:cubicBezTo>
                  <a:pt x="150" y="1126"/>
                  <a:pt x="78" y="1159"/>
                  <a:pt x="18" y="1208"/>
                </a:cubicBezTo>
                <a:cubicBezTo>
                  <a:pt x="255" y="1128"/>
                  <a:pt x="417" y="1158"/>
                  <a:pt x="538" y="1241"/>
                </a:cubicBezTo>
                <a:cubicBezTo>
                  <a:pt x="559" y="1276"/>
                  <a:pt x="582" y="1314"/>
                  <a:pt x="608" y="1347"/>
                </a:cubicBezTo>
                <a:cubicBezTo>
                  <a:pt x="818" y="1627"/>
                  <a:pt x="936" y="1846"/>
                  <a:pt x="890" y="2115"/>
                </a:cubicBezTo>
                <a:cubicBezTo>
                  <a:pt x="1166" y="2116"/>
                  <a:pt x="1166" y="2116"/>
                  <a:pt x="1166" y="2116"/>
                </a:cubicBezTo>
                <a:cubicBezTo>
                  <a:pt x="1176" y="1919"/>
                  <a:pt x="1116" y="1721"/>
                  <a:pt x="983" y="1539"/>
                </a:cubicBezTo>
                <a:cubicBezTo>
                  <a:pt x="963" y="1471"/>
                  <a:pt x="955" y="1413"/>
                  <a:pt x="961" y="1354"/>
                </a:cubicBezTo>
                <a:cubicBezTo>
                  <a:pt x="1010" y="1233"/>
                  <a:pt x="1076" y="1141"/>
                  <a:pt x="1231" y="1112"/>
                </a:cubicBezTo>
                <a:cubicBezTo>
                  <a:pt x="1233" y="1112"/>
                  <a:pt x="1233" y="1112"/>
                  <a:pt x="1233" y="1112"/>
                </a:cubicBezTo>
                <a:cubicBezTo>
                  <a:pt x="1343" y="1115"/>
                  <a:pt x="1465" y="1152"/>
                  <a:pt x="1534" y="1290"/>
                </a:cubicBezTo>
                <a:cubicBezTo>
                  <a:pt x="1499" y="1204"/>
                  <a:pt x="1423" y="1125"/>
                  <a:pt x="1317" y="1087"/>
                </a:cubicBezTo>
                <a:close/>
              </a:path>
            </a:pathLst>
          </a:custGeom>
          <a:solidFill>
            <a:srgbClr val="F4B183"/>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2531" name="Freeform 22"/>
          <p:cNvSpPr>
            <a:spLocks noChangeArrowheads="1"/>
          </p:cNvSpPr>
          <p:nvPr/>
        </p:nvSpPr>
        <p:spPr bwMode="auto">
          <a:xfrm>
            <a:off x="8221663" y="3504010"/>
            <a:ext cx="214312" cy="210740"/>
          </a:xfrm>
          <a:custGeom>
            <a:avLst/>
            <a:gdLst>
              <a:gd name="T0" fmla="*/ 61 w 518"/>
              <a:gd name="T1" fmla="*/ 371 h 406"/>
              <a:gd name="T2" fmla="*/ 344 w 518"/>
              <a:gd name="T3" fmla="*/ 262 h 406"/>
              <a:gd name="T4" fmla="*/ 518 w 518"/>
              <a:gd name="T5" fmla="*/ 7 h 406"/>
              <a:gd name="T6" fmla="*/ 52 w 518"/>
              <a:gd name="T7" fmla="*/ 170 h 406"/>
              <a:gd name="T8" fmla="*/ 40 w 518"/>
              <a:gd name="T9" fmla="*/ 354 h 406"/>
              <a:gd name="T10" fmla="*/ 410 w 518"/>
              <a:gd name="T11" fmla="*/ 52 h 406"/>
              <a:gd name="T12" fmla="*/ 61 w 518"/>
              <a:gd name="T13" fmla="*/ 371 h 406"/>
            </a:gdLst>
            <a:ahLst/>
            <a:cxnLst>
              <a:cxn ang="0">
                <a:pos x="T0" y="T1"/>
              </a:cxn>
              <a:cxn ang="0">
                <a:pos x="T2" y="T3"/>
              </a:cxn>
              <a:cxn ang="0">
                <a:pos x="T4" y="T5"/>
              </a:cxn>
              <a:cxn ang="0">
                <a:pos x="T6" y="T7"/>
              </a:cxn>
              <a:cxn ang="0">
                <a:pos x="T8" y="T9"/>
              </a:cxn>
              <a:cxn ang="0">
                <a:pos x="T10" y="T11"/>
              </a:cxn>
              <a:cxn ang="0">
                <a:pos x="T12" y="T13"/>
              </a:cxn>
            </a:cxnLst>
            <a:rect l="0" t="0" r="r" b="b"/>
            <a:pathLst>
              <a:path w="518" h="406">
                <a:moveTo>
                  <a:pt x="61" y="371"/>
                </a:moveTo>
                <a:cubicBezTo>
                  <a:pt x="183" y="406"/>
                  <a:pt x="299" y="379"/>
                  <a:pt x="344" y="262"/>
                </a:cubicBezTo>
                <a:cubicBezTo>
                  <a:pt x="392" y="143"/>
                  <a:pt x="434" y="58"/>
                  <a:pt x="518" y="7"/>
                </a:cubicBezTo>
                <a:cubicBezTo>
                  <a:pt x="331" y="0"/>
                  <a:pt x="159" y="28"/>
                  <a:pt x="52" y="170"/>
                </a:cubicBezTo>
                <a:cubicBezTo>
                  <a:pt x="0" y="241"/>
                  <a:pt x="6" y="303"/>
                  <a:pt x="40" y="354"/>
                </a:cubicBezTo>
                <a:cubicBezTo>
                  <a:pt x="128" y="217"/>
                  <a:pt x="262" y="119"/>
                  <a:pt x="410" y="52"/>
                </a:cubicBezTo>
                <a:cubicBezTo>
                  <a:pt x="240" y="142"/>
                  <a:pt x="138" y="244"/>
                  <a:pt x="61" y="371"/>
                </a:cubicBezTo>
                <a:close/>
              </a:path>
            </a:pathLst>
          </a:custGeom>
          <a:solidFill>
            <a:srgbClr val="65C4CA"/>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2532" name="Freeform 23"/>
          <p:cNvSpPr>
            <a:spLocks noChangeArrowheads="1"/>
          </p:cNvSpPr>
          <p:nvPr/>
        </p:nvSpPr>
        <p:spPr bwMode="auto">
          <a:xfrm>
            <a:off x="7524751" y="3988594"/>
            <a:ext cx="238125" cy="261938"/>
          </a:xfrm>
          <a:custGeom>
            <a:avLst/>
            <a:gdLst>
              <a:gd name="T0" fmla="*/ 404 w 441"/>
              <a:gd name="T1" fmla="*/ 263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3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3"/>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4" y="176"/>
                  <a:pt x="404" y="263"/>
                </a:cubicBezTo>
                <a:close/>
              </a:path>
            </a:pathLst>
          </a:custGeom>
          <a:solidFill>
            <a:srgbClr val="EECE5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2533" name="Freeform 27"/>
          <p:cNvSpPr>
            <a:spLocks noChangeArrowheads="1"/>
          </p:cNvSpPr>
          <p:nvPr/>
        </p:nvSpPr>
        <p:spPr bwMode="auto">
          <a:xfrm>
            <a:off x="8018463" y="3393282"/>
            <a:ext cx="144462" cy="235744"/>
          </a:xfrm>
          <a:custGeom>
            <a:avLst/>
            <a:gdLst>
              <a:gd name="T0" fmla="*/ 82 w 134"/>
              <a:gd name="T1" fmla="*/ 210 h 210"/>
              <a:gd name="T2" fmla="*/ 124 w 134"/>
              <a:gd name="T3" fmla="*/ 133 h 210"/>
              <a:gd name="T4" fmla="*/ 132 w 134"/>
              <a:gd name="T5" fmla="*/ 0 h 210"/>
              <a:gd name="T6" fmla="*/ 9 w 134"/>
              <a:gd name="T7" fmla="*/ 134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8"/>
                  <a:pt x="134" y="166"/>
                  <a:pt x="124" y="133"/>
                </a:cubicBezTo>
                <a:cubicBezTo>
                  <a:pt x="111" y="88"/>
                  <a:pt x="115" y="45"/>
                  <a:pt x="132" y="0"/>
                </a:cubicBezTo>
                <a:cubicBezTo>
                  <a:pt x="81" y="31"/>
                  <a:pt x="24" y="67"/>
                  <a:pt x="9" y="134"/>
                </a:cubicBezTo>
                <a:cubicBezTo>
                  <a:pt x="0" y="179"/>
                  <a:pt x="21" y="206"/>
                  <a:pt x="74" y="210"/>
                </a:cubicBezTo>
                <a:cubicBezTo>
                  <a:pt x="56" y="151"/>
                  <a:pt x="71" y="89"/>
                  <a:pt x="102" y="37"/>
                </a:cubicBezTo>
                <a:cubicBezTo>
                  <a:pt x="71" y="103"/>
                  <a:pt x="67" y="156"/>
                  <a:pt x="82" y="2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35" name="Freeform 28"/>
          <p:cNvSpPr/>
          <p:nvPr/>
        </p:nvSpPr>
        <p:spPr bwMode="auto">
          <a:xfrm>
            <a:off x="7559675" y="4405313"/>
            <a:ext cx="203200" cy="269081"/>
          </a:xfrm>
          <a:custGeom>
            <a:avLst/>
            <a:gdLst>
              <a:gd name="T0" fmla="*/ 345 w 377"/>
              <a:gd name="T1" fmla="*/ 105 h 505"/>
              <a:gd name="T2" fmla="*/ 268 w 377"/>
              <a:gd name="T3" fmla="*/ 291 h 505"/>
              <a:gd name="T4" fmla="*/ 44 w 377"/>
              <a:gd name="T5" fmla="*/ 505 h 505"/>
              <a:gd name="T6" fmla="*/ 99 w 377"/>
              <a:gd name="T7" fmla="*/ 84 h 505"/>
              <a:gd name="T8" fmla="*/ 329 w 377"/>
              <a:gd name="T9" fmla="*/ 84 h 505"/>
              <a:gd name="T10" fmla="*/ 68 w 377"/>
              <a:gd name="T11" fmla="*/ 393 h 505"/>
              <a:gd name="T12" fmla="*/ 345 w 377"/>
              <a:gd name="T13" fmla="*/ 105 h 505"/>
            </a:gdLst>
            <a:ahLst/>
            <a:cxnLst>
              <a:cxn ang="0">
                <a:pos x="T0" y="T1"/>
              </a:cxn>
              <a:cxn ang="0">
                <a:pos x="T2" y="T3"/>
              </a:cxn>
              <a:cxn ang="0">
                <a:pos x="T4" y="T5"/>
              </a:cxn>
              <a:cxn ang="0">
                <a:pos x="T6" y="T7"/>
              </a:cxn>
              <a:cxn ang="0">
                <a:pos x="T8" y="T9"/>
              </a:cxn>
              <a:cxn ang="0">
                <a:pos x="T10" y="T11"/>
              </a:cxn>
              <a:cxn ang="0">
                <a:pos x="T12" y="T13"/>
              </a:cxn>
            </a:cxnLst>
            <a:rect l="0" t="0" r="r" b="b"/>
            <a:pathLst>
              <a:path w="377" h="505">
                <a:moveTo>
                  <a:pt x="345" y="105"/>
                </a:moveTo>
                <a:cubicBezTo>
                  <a:pt x="377" y="194"/>
                  <a:pt x="341" y="258"/>
                  <a:pt x="268" y="291"/>
                </a:cubicBezTo>
                <a:cubicBezTo>
                  <a:pt x="171" y="334"/>
                  <a:pt x="97" y="407"/>
                  <a:pt x="44" y="505"/>
                </a:cubicBezTo>
                <a:cubicBezTo>
                  <a:pt x="21" y="365"/>
                  <a:pt x="0" y="210"/>
                  <a:pt x="99" y="84"/>
                </a:cubicBezTo>
                <a:cubicBezTo>
                  <a:pt x="165" y="0"/>
                  <a:pt x="245" y="1"/>
                  <a:pt x="329" y="84"/>
                </a:cubicBezTo>
                <a:cubicBezTo>
                  <a:pt x="199" y="142"/>
                  <a:pt x="114" y="261"/>
                  <a:pt x="68" y="393"/>
                </a:cubicBezTo>
                <a:cubicBezTo>
                  <a:pt x="133" y="240"/>
                  <a:pt x="223" y="153"/>
                  <a:pt x="345" y="10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lIns="45720" tIns="22860" rIns="45720" bIns="22860"/>
          <a:lstStyle/>
          <a:p>
            <a:pPr fontAlgn="auto">
              <a:lnSpc>
                <a:spcPts val="1500"/>
              </a:lnSpc>
            </a:pPr>
            <a:endParaRPr lang="bg-BG" sz="1200" noProof="1">
              <a:solidFill>
                <a:prstClr val="black"/>
              </a:solidFill>
              <a:latin typeface="Calibri Light" panose="020F0302020204030204"/>
              <a:ea typeface="微软雅黑" panose="020B0503020204020204" pitchFamily="34" charset="-122"/>
            </a:endParaRPr>
          </a:p>
        </p:txBody>
      </p:sp>
      <p:sp>
        <p:nvSpPr>
          <p:cNvPr id="22535" name="Freeform 29"/>
          <p:cNvSpPr>
            <a:spLocks noChangeArrowheads="1"/>
          </p:cNvSpPr>
          <p:nvPr/>
        </p:nvSpPr>
        <p:spPr bwMode="auto">
          <a:xfrm>
            <a:off x="8248650" y="3861197"/>
            <a:ext cx="160338" cy="127397"/>
          </a:xfrm>
          <a:custGeom>
            <a:avLst/>
            <a:gdLst>
              <a:gd name="T0" fmla="*/ 131 w 148"/>
              <a:gd name="T1" fmla="*/ 93 h 114"/>
              <a:gd name="T2" fmla="*/ 52 w 148"/>
              <a:gd name="T3" fmla="*/ 75 h 114"/>
              <a:gd name="T4" fmla="*/ 0 w 148"/>
              <a:gd name="T5" fmla="*/ 10 h 114"/>
              <a:gd name="T6" fmla="*/ 111 w 148"/>
              <a:gd name="T7" fmla="*/ 31 h 114"/>
              <a:gd name="T8" fmla="*/ 137 w 148"/>
              <a:gd name="T9" fmla="*/ 85 h 114"/>
              <a:gd name="T10" fmla="*/ 37 w 148"/>
              <a:gd name="T11" fmla="*/ 19 h 114"/>
              <a:gd name="T12" fmla="*/ 131 w 148"/>
              <a:gd name="T13" fmla="*/ 93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1" y="93"/>
                </a:moveTo>
                <a:cubicBezTo>
                  <a:pt x="101" y="114"/>
                  <a:pt x="70" y="110"/>
                  <a:pt x="52" y="75"/>
                </a:cubicBezTo>
                <a:cubicBezTo>
                  <a:pt x="39" y="51"/>
                  <a:pt x="26" y="27"/>
                  <a:pt x="0" y="10"/>
                </a:cubicBezTo>
                <a:cubicBezTo>
                  <a:pt x="43" y="0"/>
                  <a:pt x="80" y="6"/>
                  <a:pt x="111" y="31"/>
                </a:cubicBezTo>
                <a:cubicBezTo>
                  <a:pt x="111" y="31"/>
                  <a:pt x="148" y="51"/>
                  <a:pt x="137" y="85"/>
                </a:cubicBezTo>
                <a:cubicBezTo>
                  <a:pt x="111" y="58"/>
                  <a:pt x="74" y="33"/>
                  <a:pt x="37" y="19"/>
                </a:cubicBezTo>
                <a:cubicBezTo>
                  <a:pt x="79" y="41"/>
                  <a:pt x="108" y="63"/>
                  <a:pt x="131" y="93"/>
                </a:cubicBezTo>
                <a:close/>
              </a:path>
            </a:pathLst>
          </a:custGeom>
          <a:solidFill>
            <a:srgbClr val="DF7A6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2536" name="Freeform 30"/>
          <p:cNvSpPr>
            <a:spLocks noChangeArrowheads="1"/>
          </p:cNvSpPr>
          <p:nvPr/>
        </p:nvSpPr>
        <p:spPr bwMode="auto">
          <a:xfrm>
            <a:off x="7808914" y="3714750"/>
            <a:ext cx="288925" cy="211931"/>
          </a:xfrm>
          <a:custGeom>
            <a:avLst/>
            <a:gdLst>
              <a:gd name="T0" fmla="*/ 221 w 268"/>
              <a:gd name="T1" fmla="*/ 165 h 188"/>
              <a:gd name="T2" fmla="*/ 123 w 268"/>
              <a:gd name="T3" fmla="*/ 142 h 188"/>
              <a:gd name="T4" fmla="*/ 0 w 268"/>
              <a:gd name="T5" fmla="*/ 43 h 188"/>
              <a:gd name="T6" fmla="*/ 213 w 268"/>
              <a:gd name="T7" fmla="*/ 42 h 188"/>
              <a:gd name="T8" fmla="*/ 230 w 268"/>
              <a:gd name="T9" fmla="*/ 157 h 188"/>
              <a:gd name="T10" fmla="*/ 56 w 268"/>
              <a:gd name="T11" fmla="*/ 47 h 188"/>
              <a:gd name="T12" fmla="*/ 221 w 268"/>
              <a:gd name="T13" fmla="*/ 165 h 188"/>
            </a:gdLst>
            <a:ahLst/>
            <a:cxnLst>
              <a:cxn ang="0">
                <a:pos x="T0" y="T1"/>
              </a:cxn>
              <a:cxn ang="0">
                <a:pos x="T2" y="T3"/>
              </a:cxn>
              <a:cxn ang="0">
                <a:pos x="T4" y="T5"/>
              </a:cxn>
              <a:cxn ang="0">
                <a:pos x="T6" y="T7"/>
              </a:cxn>
              <a:cxn ang="0">
                <a:pos x="T8" y="T9"/>
              </a:cxn>
              <a:cxn ang="0">
                <a:pos x="T10" y="T11"/>
              </a:cxn>
              <a:cxn ang="0">
                <a:pos x="T12" y="T13"/>
              </a:cxn>
            </a:cxnLst>
            <a:rect l="0" t="0" r="r" b="b"/>
            <a:pathLst>
              <a:path w="268" h="188">
                <a:moveTo>
                  <a:pt x="221" y="165"/>
                </a:moveTo>
                <a:cubicBezTo>
                  <a:pt x="181" y="188"/>
                  <a:pt x="144" y="174"/>
                  <a:pt x="123" y="142"/>
                </a:cubicBezTo>
                <a:cubicBezTo>
                  <a:pt x="95" y="96"/>
                  <a:pt x="53" y="62"/>
                  <a:pt x="0" y="43"/>
                </a:cubicBezTo>
                <a:cubicBezTo>
                  <a:pt x="67" y="20"/>
                  <a:pt x="145" y="0"/>
                  <a:pt x="213" y="42"/>
                </a:cubicBezTo>
                <a:cubicBezTo>
                  <a:pt x="261" y="67"/>
                  <a:pt x="268" y="110"/>
                  <a:pt x="230" y="157"/>
                </a:cubicBezTo>
                <a:cubicBezTo>
                  <a:pt x="191" y="95"/>
                  <a:pt x="127" y="61"/>
                  <a:pt x="56" y="47"/>
                </a:cubicBezTo>
                <a:cubicBezTo>
                  <a:pt x="138" y="70"/>
                  <a:pt x="188" y="108"/>
                  <a:pt x="221" y="16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2537" name="Freeform 32"/>
          <p:cNvSpPr>
            <a:spLocks noChangeArrowheads="1"/>
          </p:cNvSpPr>
          <p:nvPr/>
        </p:nvSpPr>
        <p:spPr bwMode="auto">
          <a:xfrm>
            <a:off x="8704264" y="3861197"/>
            <a:ext cx="420687" cy="204788"/>
          </a:xfrm>
          <a:custGeom>
            <a:avLst/>
            <a:gdLst>
              <a:gd name="T0" fmla="*/ 0 w 522"/>
              <a:gd name="T1" fmla="*/ 133 h 312"/>
              <a:gd name="T2" fmla="*/ 246 w 522"/>
              <a:gd name="T3" fmla="*/ 259 h 312"/>
              <a:gd name="T4" fmla="*/ 522 w 522"/>
              <a:gd name="T5" fmla="*/ 201 h 312"/>
              <a:gd name="T6" fmla="*/ 185 w 522"/>
              <a:gd name="T7" fmla="*/ 11 h 312"/>
              <a:gd name="T8" fmla="*/ 3 w 522"/>
              <a:gd name="T9" fmla="*/ 109 h 312"/>
              <a:gd name="T10" fmla="*/ 409 w 522"/>
              <a:gd name="T11" fmla="*/ 147 h 312"/>
              <a:gd name="T12" fmla="*/ 0 w 522"/>
              <a:gd name="T13" fmla="*/ 133 h 312"/>
            </a:gdLst>
            <a:ahLst/>
            <a:cxnLst>
              <a:cxn ang="0">
                <a:pos x="T0" y="T1"/>
              </a:cxn>
              <a:cxn ang="0">
                <a:pos x="T2" y="T3"/>
              </a:cxn>
              <a:cxn ang="0">
                <a:pos x="T4" y="T5"/>
              </a:cxn>
              <a:cxn ang="0">
                <a:pos x="T6" y="T7"/>
              </a:cxn>
              <a:cxn ang="0">
                <a:pos x="T8" y="T9"/>
              </a:cxn>
              <a:cxn ang="0">
                <a:pos x="T10" y="T11"/>
              </a:cxn>
              <a:cxn ang="0">
                <a:pos x="T12" y="T13"/>
              </a:cxn>
            </a:cxnLst>
            <a:rect l="0" t="0" r="r" b="b"/>
            <a:pathLst>
              <a:path w="522" h="312">
                <a:moveTo>
                  <a:pt x="0" y="133"/>
                </a:moveTo>
                <a:cubicBezTo>
                  <a:pt x="30" y="249"/>
                  <a:pt x="124" y="312"/>
                  <a:pt x="246" y="259"/>
                </a:cubicBezTo>
                <a:cubicBezTo>
                  <a:pt x="332" y="221"/>
                  <a:pt x="419" y="188"/>
                  <a:pt x="522" y="201"/>
                </a:cubicBezTo>
                <a:cubicBezTo>
                  <a:pt x="431" y="89"/>
                  <a:pt x="321" y="17"/>
                  <a:pt x="185" y="11"/>
                </a:cubicBezTo>
                <a:cubicBezTo>
                  <a:pt x="185" y="11"/>
                  <a:pt x="51" y="0"/>
                  <a:pt x="3" y="109"/>
                </a:cubicBezTo>
                <a:cubicBezTo>
                  <a:pt x="137" y="85"/>
                  <a:pt x="279" y="104"/>
                  <a:pt x="409" y="147"/>
                </a:cubicBezTo>
                <a:cubicBezTo>
                  <a:pt x="249" y="106"/>
                  <a:pt x="124" y="106"/>
                  <a:pt x="0" y="1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2538" name="Freeform 33"/>
          <p:cNvSpPr>
            <a:spLocks noChangeArrowheads="1"/>
          </p:cNvSpPr>
          <p:nvPr/>
        </p:nvSpPr>
        <p:spPr bwMode="auto">
          <a:xfrm rot="15960000">
            <a:off x="8238729" y="4973241"/>
            <a:ext cx="102394" cy="142875"/>
          </a:xfrm>
          <a:custGeom>
            <a:avLst/>
            <a:gdLst>
              <a:gd name="T0" fmla="*/ 40 w 91"/>
              <a:gd name="T1" fmla="*/ 134 h 134"/>
              <a:gd name="T2" fmla="*/ 9 w 91"/>
              <a:gd name="T3" fmla="*/ 85 h 134"/>
              <a:gd name="T4" fmla="*/ 0 w 91"/>
              <a:gd name="T5" fmla="*/ 0 h 134"/>
              <a:gd name="T6" fmla="*/ 84 w 91"/>
              <a:gd name="T7" fmla="*/ 82 h 134"/>
              <a:gd name="T8" fmla="*/ 45 w 91"/>
              <a:gd name="T9" fmla="*/ 132 h 134"/>
              <a:gd name="T10" fmla="*/ 21 w 91"/>
              <a:gd name="T11" fmla="*/ 24 h 134"/>
              <a:gd name="T12" fmla="*/ 40 w 91"/>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91" h="134">
                <a:moveTo>
                  <a:pt x="40" y="134"/>
                </a:moveTo>
                <a:cubicBezTo>
                  <a:pt x="16" y="126"/>
                  <a:pt x="6" y="107"/>
                  <a:pt x="9" y="85"/>
                </a:cubicBezTo>
                <a:cubicBezTo>
                  <a:pt x="18" y="56"/>
                  <a:pt x="13" y="27"/>
                  <a:pt x="0" y="0"/>
                </a:cubicBezTo>
                <a:cubicBezTo>
                  <a:pt x="34" y="16"/>
                  <a:pt x="71" y="39"/>
                  <a:pt x="84" y="82"/>
                </a:cubicBezTo>
                <a:cubicBezTo>
                  <a:pt x="91" y="109"/>
                  <a:pt x="80" y="127"/>
                  <a:pt x="45" y="132"/>
                </a:cubicBezTo>
                <a:cubicBezTo>
                  <a:pt x="54" y="94"/>
                  <a:pt x="42" y="57"/>
                  <a:pt x="21" y="24"/>
                </a:cubicBezTo>
                <a:cubicBezTo>
                  <a:pt x="44" y="65"/>
                  <a:pt x="49" y="97"/>
                  <a:pt x="40" y="134"/>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2539" name="Freeform 34"/>
          <p:cNvSpPr>
            <a:spLocks noChangeArrowheads="1"/>
          </p:cNvSpPr>
          <p:nvPr/>
        </p:nvSpPr>
        <p:spPr bwMode="auto">
          <a:xfrm>
            <a:off x="8890000" y="4405313"/>
            <a:ext cx="234950" cy="164306"/>
          </a:xfrm>
          <a:custGeom>
            <a:avLst/>
            <a:gdLst>
              <a:gd name="T0" fmla="*/ 79 w 321"/>
              <a:gd name="T1" fmla="*/ 23 h 496"/>
              <a:gd name="T2" fmla="*/ 81 w 321"/>
              <a:gd name="T3" fmla="*/ 282 h 496"/>
              <a:gd name="T4" fmla="*/ 232 w 321"/>
              <a:gd name="T5" fmla="*/ 496 h 496"/>
              <a:gd name="T6" fmla="*/ 241 w 321"/>
              <a:gd name="T7" fmla="*/ 77 h 496"/>
              <a:gd name="T8" fmla="*/ 98 w 321"/>
              <a:gd name="T9" fmla="*/ 12 h 496"/>
              <a:gd name="T10" fmla="*/ 226 w 321"/>
              <a:gd name="T11" fmla="*/ 397 h 496"/>
              <a:gd name="T12" fmla="*/ 79 w 321"/>
              <a:gd name="T13" fmla="*/ 23 h 496"/>
            </a:gdLst>
            <a:ahLst/>
            <a:cxnLst>
              <a:cxn ang="0">
                <a:pos x="T0" y="T1"/>
              </a:cxn>
              <a:cxn ang="0">
                <a:pos x="T2" y="T3"/>
              </a:cxn>
              <a:cxn ang="0">
                <a:pos x="T4" y="T5"/>
              </a:cxn>
              <a:cxn ang="0">
                <a:pos x="T6" y="T7"/>
              </a:cxn>
              <a:cxn ang="0">
                <a:pos x="T8" y="T9"/>
              </a:cxn>
              <a:cxn ang="0">
                <a:pos x="T10" y="T11"/>
              </a:cxn>
              <a:cxn ang="0">
                <a:pos x="T12" y="T13"/>
              </a:cxn>
            </a:cxnLst>
            <a:rect l="0" t="0" r="r" b="b"/>
            <a:pathLst>
              <a:path w="321" h="496">
                <a:moveTo>
                  <a:pt x="79" y="23"/>
                </a:moveTo>
                <a:cubicBezTo>
                  <a:pt x="16" y="109"/>
                  <a:pt x="0" y="208"/>
                  <a:pt x="81" y="282"/>
                </a:cubicBezTo>
                <a:cubicBezTo>
                  <a:pt x="160" y="356"/>
                  <a:pt x="215" y="413"/>
                  <a:pt x="232" y="496"/>
                </a:cubicBezTo>
                <a:cubicBezTo>
                  <a:pt x="294" y="351"/>
                  <a:pt x="321" y="204"/>
                  <a:pt x="241" y="77"/>
                </a:cubicBezTo>
                <a:cubicBezTo>
                  <a:pt x="200" y="12"/>
                  <a:pt x="149" y="0"/>
                  <a:pt x="98" y="12"/>
                </a:cubicBezTo>
                <a:cubicBezTo>
                  <a:pt x="181" y="124"/>
                  <a:pt x="221" y="261"/>
                  <a:pt x="226" y="397"/>
                </a:cubicBezTo>
                <a:cubicBezTo>
                  <a:pt x="208" y="234"/>
                  <a:pt x="157" y="123"/>
                  <a:pt x="79" y="23"/>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2540" name="文本框 12"/>
          <p:cNvSpPr txBox="1">
            <a:spLocks noChangeArrowheads="1"/>
          </p:cNvSpPr>
          <p:nvPr/>
        </p:nvSpPr>
        <p:spPr bwMode="auto">
          <a:xfrm>
            <a:off x="1611314" y="876300"/>
            <a:ext cx="5921375" cy="2967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60000"/>
              </a:lnSpc>
            </a:pPr>
            <a:r>
              <a:rPr lang="zh-CN" altLang="en-US" sz="2000" b="1" dirty="0">
                <a:solidFill>
                  <a:srgbClr val="FF0000"/>
                </a:solidFill>
                <a:latin typeface="楷体" pitchFamily="49" charset="-122"/>
                <a:ea typeface="楷体" pitchFamily="49" charset="-122"/>
              </a:rPr>
              <a:t>译文：</a:t>
            </a:r>
            <a:r>
              <a:rPr lang="zh-CN" altLang="en-US" sz="2000" b="1" dirty="0">
                <a:latin typeface="楷体" pitchFamily="49" charset="-122"/>
                <a:ea typeface="楷体" pitchFamily="49" charset="-122"/>
              </a:rPr>
              <a:t>北山</a:t>
            </a:r>
            <a:r>
              <a:rPr lang="zh-CN" altLang="zh-CN" sz="2000" b="1" dirty="0">
                <a:latin typeface="楷体" pitchFamily="49" charset="-122"/>
                <a:ea typeface="楷体" pitchFamily="49" charset="-122"/>
              </a:rPr>
              <a:t>愚公长叹说：“你思想顽固，顽固到了不可改变的地步，连寡妇小孩都不如。即使我死了，还有儿子在呀。儿子又生孙子，孙子又生儿子；儿子又有儿子，儿子又有孙子；子子孙孙没有穷尽，可是山不会增高加大，为什么还担心挖不平呢？”智叟没有话来回答。</a:t>
            </a:r>
          </a:p>
        </p:txBody>
      </p:sp>
    </p:spTree>
  </p:cSld>
  <p:clrMapOvr>
    <a:masterClrMapping/>
  </p:clrMapOvr>
  <p:transition>
    <p:pull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reeform 24"/>
          <p:cNvSpPr>
            <a:spLocks noChangeArrowheads="1"/>
          </p:cNvSpPr>
          <p:nvPr/>
        </p:nvSpPr>
        <p:spPr bwMode="auto">
          <a:xfrm>
            <a:off x="7662863" y="3555206"/>
            <a:ext cx="1331912" cy="1576388"/>
          </a:xfrm>
          <a:custGeom>
            <a:avLst/>
            <a:gdLst>
              <a:gd name="T0" fmla="*/ 1317 w 1567"/>
              <a:gd name="T1" fmla="*/ 1087 h 2116"/>
              <a:gd name="T2" fmla="*/ 1512 w 1567"/>
              <a:gd name="T3" fmla="*/ 862 h 2116"/>
              <a:gd name="T4" fmla="*/ 1211 w 1567"/>
              <a:gd name="T5" fmla="*/ 1050 h 2116"/>
              <a:gd name="T6" fmla="*/ 1029 w 1567"/>
              <a:gd name="T7" fmla="*/ 1123 h 2116"/>
              <a:gd name="T8" fmla="*/ 1064 w 1567"/>
              <a:gd name="T9" fmla="*/ 1044 h 2116"/>
              <a:gd name="T10" fmla="*/ 1111 w 1567"/>
              <a:gd name="T11" fmla="*/ 909 h 2116"/>
              <a:gd name="T12" fmla="*/ 1567 w 1567"/>
              <a:gd name="T13" fmla="*/ 524 h 2116"/>
              <a:gd name="T14" fmla="*/ 1131 w 1567"/>
              <a:gd name="T15" fmla="*/ 761 h 2116"/>
              <a:gd name="T16" fmla="*/ 1114 w 1567"/>
              <a:gd name="T17" fmla="*/ 579 h 2116"/>
              <a:gd name="T18" fmla="*/ 1284 w 1567"/>
              <a:gd name="T19" fmla="*/ 266 h 2116"/>
              <a:gd name="T20" fmla="*/ 1087 w 1567"/>
              <a:gd name="T21" fmla="*/ 490 h 2116"/>
              <a:gd name="T22" fmla="*/ 987 w 1567"/>
              <a:gd name="T23" fmla="*/ 310 h 2116"/>
              <a:gd name="T24" fmla="*/ 1017 w 1567"/>
              <a:gd name="T25" fmla="*/ 937 h 2116"/>
              <a:gd name="T26" fmla="*/ 795 w 1567"/>
              <a:gd name="T27" fmla="*/ 509 h 2116"/>
              <a:gd name="T28" fmla="*/ 899 w 1567"/>
              <a:gd name="T29" fmla="*/ 1168 h 2116"/>
              <a:gd name="T30" fmla="*/ 820 w 1567"/>
              <a:gd name="T31" fmla="*/ 1358 h 2116"/>
              <a:gd name="T32" fmla="*/ 644 w 1567"/>
              <a:gd name="T33" fmla="*/ 942 h 2116"/>
              <a:gd name="T34" fmla="*/ 873 w 1567"/>
              <a:gd name="T35" fmla="*/ 0 h 2116"/>
              <a:gd name="T36" fmla="*/ 680 w 1567"/>
              <a:gd name="T37" fmla="*/ 282 h 2116"/>
              <a:gd name="T38" fmla="*/ 520 w 1567"/>
              <a:gd name="T39" fmla="*/ 22 h 2116"/>
              <a:gd name="T40" fmla="*/ 629 w 1567"/>
              <a:gd name="T41" fmla="*/ 396 h 2116"/>
              <a:gd name="T42" fmla="*/ 549 w 1567"/>
              <a:gd name="T43" fmla="*/ 886 h 2116"/>
              <a:gd name="T44" fmla="*/ 589 w 1567"/>
              <a:gd name="T45" fmla="*/ 1130 h 2116"/>
              <a:gd name="T46" fmla="*/ 407 w 1567"/>
              <a:gd name="T47" fmla="*/ 295 h 2116"/>
              <a:gd name="T48" fmla="*/ 382 w 1567"/>
              <a:gd name="T49" fmla="*/ 671 h 2116"/>
              <a:gd name="T50" fmla="*/ 0 w 1567"/>
              <a:gd name="T51" fmla="*/ 548 h 2116"/>
              <a:gd name="T52" fmla="*/ 389 w 1567"/>
              <a:gd name="T53" fmla="*/ 754 h 2116"/>
              <a:gd name="T54" fmla="*/ 479 w 1567"/>
              <a:gd name="T55" fmla="*/ 1122 h 2116"/>
              <a:gd name="T56" fmla="*/ 290 w 1567"/>
              <a:gd name="T57" fmla="*/ 1097 h 2116"/>
              <a:gd name="T58" fmla="*/ 72 w 1567"/>
              <a:gd name="T59" fmla="*/ 825 h 2116"/>
              <a:gd name="T60" fmla="*/ 226 w 1567"/>
              <a:gd name="T61" fmla="*/ 1109 h 2116"/>
              <a:gd name="T62" fmla="*/ 18 w 1567"/>
              <a:gd name="T63" fmla="*/ 1208 h 2116"/>
              <a:gd name="T64" fmla="*/ 538 w 1567"/>
              <a:gd name="T65" fmla="*/ 1241 h 2116"/>
              <a:gd name="T66" fmla="*/ 608 w 1567"/>
              <a:gd name="T67" fmla="*/ 1347 h 2116"/>
              <a:gd name="T68" fmla="*/ 890 w 1567"/>
              <a:gd name="T69" fmla="*/ 2115 h 2116"/>
              <a:gd name="T70" fmla="*/ 1166 w 1567"/>
              <a:gd name="T71" fmla="*/ 2116 h 2116"/>
              <a:gd name="T72" fmla="*/ 983 w 1567"/>
              <a:gd name="T73" fmla="*/ 1539 h 2116"/>
              <a:gd name="T74" fmla="*/ 961 w 1567"/>
              <a:gd name="T75" fmla="*/ 1354 h 2116"/>
              <a:gd name="T76" fmla="*/ 1231 w 1567"/>
              <a:gd name="T77" fmla="*/ 1112 h 2116"/>
              <a:gd name="T78" fmla="*/ 1233 w 1567"/>
              <a:gd name="T79" fmla="*/ 1112 h 2116"/>
              <a:gd name="T80" fmla="*/ 1534 w 1567"/>
              <a:gd name="T81" fmla="*/ 1290 h 2116"/>
              <a:gd name="T82" fmla="*/ 1317 w 1567"/>
              <a:gd name="T83" fmla="*/ 1087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7" h="2116">
                <a:moveTo>
                  <a:pt x="1317" y="1087"/>
                </a:moveTo>
                <a:cubicBezTo>
                  <a:pt x="1416" y="1050"/>
                  <a:pt x="1504" y="971"/>
                  <a:pt x="1512" y="862"/>
                </a:cubicBezTo>
                <a:cubicBezTo>
                  <a:pt x="1478" y="1038"/>
                  <a:pt x="1315" y="1034"/>
                  <a:pt x="1211" y="1050"/>
                </a:cubicBezTo>
                <a:cubicBezTo>
                  <a:pt x="1127" y="1062"/>
                  <a:pt x="1077" y="1082"/>
                  <a:pt x="1029" y="1123"/>
                </a:cubicBezTo>
                <a:cubicBezTo>
                  <a:pt x="1039" y="1099"/>
                  <a:pt x="1051" y="1072"/>
                  <a:pt x="1064" y="1044"/>
                </a:cubicBezTo>
                <a:cubicBezTo>
                  <a:pt x="1084" y="1001"/>
                  <a:pt x="1100" y="955"/>
                  <a:pt x="1111" y="909"/>
                </a:cubicBezTo>
                <a:cubicBezTo>
                  <a:pt x="1186" y="731"/>
                  <a:pt x="1324" y="527"/>
                  <a:pt x="1567" y="524"/>
                </a:cubicBezTo>
                <a:cubicBezTo>
                  <a:pt x="1423" y="513"/>
                  <a:pt x="1253" y="617"/>
                  <a:pt x="1131" y="761"/>
                </a:cubicBezTo>
                <a:cubicBezTo>
                  <a:pt x="1133" y="701"/>
                  <a:pt x="1128" y="640"/>
                  <a:pt x="1114" y="579"/>
                </a:cubicBezTo>
                <a:cubicBezTo>
                  <a:pt x="1110" y="465"/>
                  <a:pt x="1145" y="339"/>
                  <a:pt x="1284" y="266"/>
                </a:cubicBezTo>
                <a:cubicBezTo>
                  <a:pt x="1198" y="305"/>
                  <a:pt x="1120" y="381"/>
                  <a:pt x="1087" y="490"/>
                </a:cubicBezTo>
                <a:cubicBezTo>
                  <a:pt x="1063" y="428"/>
                  <a:pt x="1030" y="368"/>
                  <a:pt x="987" y="310"/>
                </a:cubicBezTo>
                <a:cubicBezTo>
                  <a:pt x="1142" y="559"/>
                  <a:pt x="1095" y="764"/>
                  <a:pt x="1017" y="937"/>
                </a:cubicBezTo>
                <a:cubicBezTo>
                  <a:pt x="1010" y="754"/>
                  <a:pt x="917" y="601"/>
                  <a:pt x="795" y="509"/>
                </a:cubicBezTo>
                <a:cubicBezTo>
                  <a:pt x="986" y="704"/>
                  <a:pt x="971" y="980"/>
                  <a:pt x="899" y="1168"/>
                </a:cubicBezTo>
                <a:cubicBezTo>
                  <a:pt x="858" y="1245"/>
                  <a:pt x="831" y="1297"/>
                  <a:pt x="820" y="1358"/>
                </a:cubicBezTo>
                <a:cubicBezTo>
                  <a:pt x="739" y="1210"/>
                  <a:pt x="668" y="1046"/>
                  <a:pt x="644" y="942"/>
                </a:cubicBezTo>
                <a:cubicBezTo>
                  <a:pt x="590" y="708"/>
                  <a:pt x="609" y="334"/>
                  <a:pt x="873" y="0"/>
                </a:cubicBezTo>
                <a:cubicBezTo>
                  <a:pt x="805" y="76"/>
                  <a:pt x="736" y="174"/>
                  <a:pt x="680" y="282"/>
                </a:cubicBezTo>
                <a:cubicBezTo>
                  <a:pt x="666" y="167"/>
                  <a:pt x="601" y="75"/>
                  <a:pt x="520" y="22"/>
                </a:cubicBezTo>
                <a:cubicBezTo>
                  <a:pt x="659" y="127"/>
                  <a:pt x="661" y="276"/>
                  <a:pt x="629" y="396"/>
                </a:cubicBezTo>
                <a:cubicBezTo>
                  <a:pt x="567" y="550"/>
                  <a:pt x="531" y="720"/>
                  <a:pt x="549" y="886"/>
                </a:cubicBezTo>
                <a:cubicBezTo>
                  <a:pt x="553" y="926"/>
                  <a:pt x="566" y="1049"/>
                  <a:pt x="589" y="1130"/>
                </a:cubicBezTo>
                <a:cubicBezTo>
                  <a:pt x="449" y="940"/>
                  <a:pt x="359" y="660"/>
                  <a:pt x="407" y="295"/>
                </a:cubicBezTo>
                <a:cubicBezTo>
                  <a:pt x="383" y="407"/>
                  <a:pt x="375" y="535"/>
                  <a:pt x="382" y="671"/>
                </a:cubicBezTo>
                <a:cubicBezTo>
                  <a:pt x="273" y="554"/>
                  <a:pt x="124" y="521"/>
                  <a:pt x="0" y="548"/>
                </a:cubicBezTo>
                <a:cubicBezTo>
                  <a:pt x="204" y="520"/>
                  <a:pt x="330" y="635"/>
                  <a:pt x="389" y="754"/>
                </a:cubicBezTo>
                <a:cubicBezTo>
                  <a:pt x="405" y="880"/>
                  <a:pt x="431" y="1004"/>
                  <a:pt x="479" y="1122"/>
                </a:cubicBezTo>
                <a:cubicBezTo>
                  <a:pt x="416" y="1100"/>
                  <a:pt x="352" y="1093"/>
                  <a:pt x="290" y="1097"/>
                </a:cubicBezTo>
                <a:cubicBezTo>
                  <a:pt x="187" y="1057"/>
                  <a:pt x="87" y="977"/>
                  <a:pt x="72" y="825"/>
                </a:cubicBezTo>
                <a:cubicBezTo>
                  <a:pt x="75" y="926"/>
                  <a:pt x="126" y="1037"/>
                  <a:pt x="226" y="1109"/>
                </a:cubicBezTo>
                <a:cubicBezTo>
                  <a:pt x="150" y="1126"/>
                  <a:pt x="78" y="1159"/>
                  <a:pt x="18" y="1208"/>
                </a:cubicBezTo>
                <a:cubicBezTo>
                  <a:pt x="255" y="1128"/>
                  <a:pt x="417" y="1158"/>
                  <a:pt x="538" y="1241"/>
                </a:cubicBezTo>
                <a:cubicBezTo>
                  <a:pt x="559" y="1276"/>
                  <a:pt x="582" y="1314"/>
                  <a:pt x="608" y="1347"/>
                </a:cubicBezTo>
                <a:cubicBezTo>
                  <a:pt x="818" y="1627"/>
                  <a:pt x="936" y="1846"/>
                  <a:pt x="890" y="2115"/>
                </a:cubicBezTo>
                <a:cubicBezTo>
                  <a:pt x="1166" y="2116"/>
                  <a:pt x="1166" y="2116"/>
                  <a:pt x="1166" y="2116"/>
                </a:cubicBezTo>
                <a:cubicBezTo>
                  <a:pt x="1176" y="1919"/>
                  <a:pt x="1116" y="1721"/>
                  <a:pt x="983" y="1539"/>
                </a:cubicBezTo>
                <a:cubicBezTo>
                  <a:pt x="963" y="1471"/>
                  <a:pt x="955" y="1413"/>
                  <a:pt x="961" y="1354"/>
                </a:cubicBezTo>
                <a:cubicBezTo>
                  <a:pt x="1010" y="1233"/>
                  <a:pt x="1076" y="1141"/>
                  <a:pt x="1231" y="1112"/>
                </a:cubicBezTo>
                <a:cubicBezTo>
                  <a:pt x="1233" y="1112"/>
                  <a:pt x="1233" y="1112"/>
                  <a:pt x="1233" y="1112"/>
                </a:cubicBezTo>
                <a:cubicBezTo>
                  <a:pt x="1343" y="1115"/>
                  <a:pt x="1465" y="1152"/>
                  <a:pt x="1534" y="1290"/>
                </a:cubicBezTo>
                <a:cubicBezTo>
                  <a:pt x="1499" y="1204"/>
                  <a:pt x="1423" y="1125"/>
                  <a:pt x="1317" y="1087"/>
                </a:cubicBezTo>
                <a:close/>
              </a:path>
            </a:pathLst>
          </a:custGeom>
          <a:solidFill>
            <a:srgbClr val="F4B183"/>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3555" name="Freeform 22"/>
          <p:cNvSpPr>
            <a:spLocks noChangeArrowheads="1"/>
          </p:cNvSpPr>
          <p:nvPr/>
        </p:nvSpPr>
        <p:spPr bwMode="auto">
          <a:xfrm>
            <a:off x="8221663" y="3504010"/>
            <a:ext cx="214312" cy="210740"/>
          </a:xfrm>
          <a:custGeom>
            <a:avLst/>
            <a:gdLst>
              <a:gd name="T0" fmla="*/ 61 w 518"/>
              <a:gd name="T1" fmla="*/ 371 h 406"/>
              <a:gd name="T2" fmla="*/ 344 w 518"/>
              <a:gd name="T3" fmla="*/ 262 h 406"/>
              <a:gd name="T4" fmla="*/ 518 w 518"/>
              <a:gd name="T5" fmla="*/ 7 h 406"/>
              <a:gd name="T6" fmla="*/ 52 w 518"/>
              <a:gd name="T7" fmla="*/ 170 h 406"/>
              <a:gd name="T8" fmla="*/ 40 w 518"/>
              <a:gd name="T9" fmla="*/ 354 h 406"/>
              <a:gd name="T10" fmla="*/ 410 w 518"/>
              <a:gd name="T11" fmla="*/ 52 h 406"/>
              <a:gd name="T12" fmla="*/ 61 w 518"/>
              <a:gd name="T13" fmla="*/ 371 h 406"/>
            </a:gdLst>
            <a:ahLst/>
            <a:cxnLst>
              <a:cxn ang="0">
                <a:pos x="T0" y="T1"/>
              </a:cxn>
              <a:cxn ang="0">
                <a:pos x="T2" y="T3"/>
              </a:cxn>
              <a:cxn ang="0">
                <a:pos x="T4" y="T5"/>
              </a:cxn>
              <a:cxn ang="0">
                <a:pos x="T6" y="T7"/>
              </a:cxn>
              <a:cxn ang="0">
                <a:pos x="T8" y="T9"/>
              </a:cxn>
              <a:cxn ang="0">
                <a:pos x="T10" y="T11"/>
              </a:cxn>
              <a:cxn ang="0">
                <a:pos x="T12" y="T13"/>
              </a:cxn>
            </a:cxnLst>
            <a:rect l="0" t="0" r="r" b="b"/>
            <a:pathLst>
              <a:path w="518" h="406">
                <a:moveTo>
                  <a:pt x="61" y="371"/>
                </a:moveTo>
                <a:cubicBezTo>
                  <a:pt x="183" y="406"/>
                  <a:pt x="299" y="379"/>
                  <a:pt x="344" y="262"/>
                </a:cubicBezTo>
                <a:cubicBezTo>
                  <a:pt x="392" y="143"/>
                  <a:pt x="434" y="58"/>
                  <a:pt x="518" y="7"/>
                </a:cubicBezTo>
                <a:cubicBezTo>
                  <a:pt x="331" y="0"/>
                  <a:pt x="159" y="28"/>
                  <a:pt x="52" y="170"/>
                </a:cubicBezTo>
                <a:cubicBezTo>
                  <a:pt x="0" y="241"/>
                  <a:pt x="6" y="303"/>
                  <a:pt x="40" y="354"/>
                </a:cubicBezTo>
                <a:cubicBezTo>
                  <a:pt x="128" y="217"/>
                  <a:pt x="262" y="119"/>
                  <a:pt x="410" y="52"/>
                </a:cubicBezTo>
                <a:cubicBezTo>
                  <a:pt x="240" y="142"/>
                  <a:pt x="138" y="244"/>
                  <a:pt x="61" y="371"/>
                </a:cubicBezTo>
                <a:close/>
              </a:path>
            </a:pathLst>
          </a:custGeom>
          <a:solidFill>
            <a:srgbClr val="65C4CA"/>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3556" name="Freeform 23"/>
          <p:cNvSpPr>
            <a:spLocks noChangeArrowheads="1"/>
          </p:cNvSpPr>
          <p:nvPr/>
        </p:nvSpPr>
        <p:spPr bwMode="auto">
          <a:xfrm>
            <a:off x="7570788" y="3926682"/>
            <a:ext cx="238125" cy="260747"/>
          </a:xfrm>
          <a:custGeom>
            <a:avLst/>
            <a:gdLst>
              <a:gd name="T0" fmla="*/ 404 w 441"/>
              <a:gd name="T1" fmla="*/ 263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3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3"/>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4" y="176"/>
                  <a:pt x="404" y="263"/>
                </a:cubicBezTo>
                <a:close/>
              </a:path>
            </a:pathLst>
          </a:custGeom>
          <a:solidFill>
            <a:srgbClr val="EECE5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050">
              <a:solidFill>
                <a:srgbClr val="000000"/>
              </a:solidFill>
              <a:latin typeface="Calibri Light" pitchFamily="34" charset="0"/>
              <a:ea typeface="微软雅黑" pitchFamily="34" charset="-122"/>
            </a:endParaRPr>
          </a:p>
        </p:txBody>
      </p:sp>
      <p:sp>
        <p:nvSpPr>
          <p:cNvPr id="23557" name="Freeform 27"/>
          <p:cNvSpPr>
            <a:spLocks noChangeArrowheads="1"/>
          </p:cNvSpPr>
          <p:nvPr/>
        </p:nvSpPr>
        <p:spPr bwMode="auto">
          <a:xfrm>
            <a:off x="8018463" y="3393282"/>
            <a:ext cx="144462" cy="235744"/>
          </a:xfrm>
          <a:custGeom>
            <a:avLst/>
            <a:gdLst>
              <a:gd name="T0" fmla="*/ 82 w 134"/>
              <a:gd name="T1" fmla="*/ 210 h 210"/>
              <a:gd name="T2" fmla="*/ 124 w 134"/>
              <a:gd name="T3" fmla="*/ 133 h 210"/>
              <a:gd name="T4" fmla="*/ 132 w 134"/>
              <a:gd name="T5" fmla="*/ 0 h 210"/>
              <a:gd name="T6" fmla="*/ 9 w 134"/>
              <a:gd name="T7" fmla="*/ 134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8"/>
                  <a:pt x="134" y="166"/>
                  <a:pt x="124" y="133"/>
                </a:cubicBezTo>
                <a:cubicBezTo>
                  <a:pt x="111" y="88"/>
                  <a:pt x="115" y="45"/>
                  <a:pt x="132" y="0"/>
                </a:cubicBezTo>
                <a:cubicBezTo>
                  <a:pt x="81" y="31"/>
                  <a:pt x="24" y="67"/>
                  <a:pt x="9" y="134"/>
                </a:cubicBezTo>
                <a:cubicBezTo>
                  <a:pt x="0" y="179"/>
                  <a:pt x="21" y="206"/>
                  <a:pt x="74" y="210"/>
                </a:cubicBezTo>
                <a:cubicBezTo>
                  <a:pt x="56" y="151"/>
                  <a:pt x="71" y="89"/>
                  <a:pt x="102" y="37"/>
                </a:cubicBezTo>
                <a:cubicBezTo>
                  <a:pt x="71" y="103"/>
                  <a:pt x="67" y="156"/>
                  <a:pt x="82" y="2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35" name="Freeform 28"/>
          <p:cNvSpPr/>
          <p:nvPr/>
        </p:nvSpPr>
        <p:spPr bwMode="auto">
          <a:xfrm>
            <a:off x="7570789" y="4352926"/>
            <a:ext cx="204787" cy="269081"/>
          </a:xfrm>
          <a:custGeom>
            <a:avLst/>
            <a:gdLst>
              <a:gd name="T0" fmla="*/ 345 w 377"/>
              <a:gd name="T1" fmla="*/ 105 h 505"/>
              <a:gd name="T2" fmla="*/ 268 w 377"/>
              <a:gd name="T3" fmla="*/ 291 h 505"/>
              <a:gd name="T4" fmla="*/ 44 w 377"/>
              <a:gd name="T5" fmla="*/ 505 h 505"/>
              <a:gd name="T6" fmla="*/ 99 w 377"/>
              <a:gd name="T7" fmla="*/ 84 h 505"/>
              <a:gd name="T8" fmla="*/ 329 w 377"/>
              <a:gd name="T9" fmla="*/ 84 h 505"/>
              <a:gd name="T10" fmla="*/ 68 w 377"/>
              <a:gd name="T11" fmla="*/ 393 h 505"/>
              <a:gd name="T12" fmla="*/ 345 w 377"/>
              <a:gd name="T13" fmla="*/ 105 h 505"/>
            </a:gdLst>
            <a:ahLst/>
            <a:cxnLst>
              <a:cxn ang="0">
                <a:pos x="T0" y="T1"/>
              </a:cxn>
              <a:cxn ang="0">
                <a:pos x="T2" y="T3"/>
              </a:cxn>
              <a:cxn ang="0">
                <a:pos x="T4" y="T5"/>
              </a:cxn>
              <a:cxn ang="0">
                <a:pos x="T6" y="T7"/>
              </a:cxn>
              <a:cxn ang="0">
                <a:pos x="T8" y="T9"/>
              </a:cxn>
              <a:cxn ang="0">
                <a:pos x="T10" y="T11"/>
              </a:cxn>
              <a:cxn ang="0">
                <a:pos x="T12" y="T13"/>
              </a:cxn>
            </a:cxnLst>
            <a:rect l="0" t="0" r="r" b="b"/>
            <a:pathLst>
              <a:path w="377" h="505">
                <a:moveTo>
                  <a:pt x="345" y="105"/>
                </a:moveTo>
                <a:cubicBezTo>
                  <a:pt x="377" y="194"/>
                  <a:pt x="341" y="258"/>
                  <a:pt x="268" y="291"/>
                </a:cubicBezTo>
                <a:cubicBezTo>
                  <a:pt x="171" y="334"/>
                  <a:pt x="97" y="407"/>
                  <a:pt x="44" y="505"/>
                </a:cubicBezTo>
                <a:cubicBezTo>
                  <a:pt x="21" y="365"/>
                  <a:pt x="0" y="210"/>
                  <a:pt x="99" y="84"/>
                </a:cubicBezTo>
                <a:cubicBezTo>
                  <a:pt x="165" y="0"/>
                  <a:pt x="245" y="1"/>
                  <a:pt x="329" y="84"/>
                </a:cubicBezTo>
                <a:cubicBezTo>
                  <a:pt x="199" y="142"/>
                  <a:pt x="114" y="261"/>
                  <a:pt x="68" y="393"/>
                </a:cubicBezTo>
                <a:cubicBezTo>
                  <a:pt x="133" y="240"/>
                  <a:pt x="223" y="153"/>
                  <a:pt x="345" y="10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lIns="45720" tIns="22860" rIns="45720" bIns="22860"/>
          <a:lstStyle/>
          <a:p>
            <a:pPr fontAlgn="auto">
              <a:lnSpc>
                <a:spcPts val="1500"/>
              </a:lnSpc>
            </a:pPr>
            <a:endParaRPr lang="bg-BG" sz="1050" noProof="1">
              <a:solidFill>
                <a:prstClr val="black"/>
              </a:solidFill>
              <a:latin typeface="Calibri Light" panose="020F0302020204030204"/>
              <a:ea typeface="微软雅黑" panose="020B0503020204020204" pitchFamily="34" charset="-122"/>
            </a:endParaRPr>
          </a:p>
        </p:txBody>
      </p:sp>
      <p:sp>
        <p:nvSpPr>
          <p:cNvPr id="23559" name="Freeform 29"/>
          <p:cNvSpPr>
            <a:spLocks noChangeArrowheads="1"/>
          </p:cNvSpPr>
          <p:nvPr/>
        </p:nvSpPr>
        <p:spPr bwMode="auto">
          <a:xfrm>
            <a:off x="8248650" y="3861197"/>
            <a:ext cx="160338" cy="127397"/>
          </a:xfrm>
          <a:custGeom>
            <a:avLst/>
            <a:gdLst>
              <a:gd name="T0" fmla="*/ 131 w 148"/>
              <a:gd name="T1" fmla="*/ 93 h 114"/>
              <a:gd name="T2" fmla="*/ 52 w 148"/>
              <a:gd name="T3" fmla="*/ 75 h 114"/>
              <a:gd name="T4" fmla="*/ 0 w 148"/>
              <a:gd name="T5" fmla="*/ 10 h 114"/>
              <a:gd name="T6" fmla="*/ 111 w 148"/>
              <a:gd name="T7" fmla="*/ 31 h 114"/>
              <a:gd name="T8" fmla="*/ 137 w 148"/>
              <a:gd name="T9" fmla="*/ 85 h 114"/>
              <a:gd name="T10" fmla="*/ 37 w 148"/>
              <a:gd name="T11" fmla="*/ 19 h 114"/>
              <a:gd name="T12" fmla="*/ 131 w 148"/>
              <a:gd name="T13" fmla="*/ 93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1" y="93"/>
                </a:moveTo>
                <a:cubicBezTo>
                  <a:pt x="101" y="114"/>
                  <a:pt x="70" y="110"/>
                  <a:pt x="52" y="75"/>
                </a:cubicBezTo>
                <a:cubicBezTo>
                  <a:pt x="39" y="51"/>
                  <a:pt x="26" y="27"/>
                  <a:pt x="0" y="10"/>
                </a:cubicBezTo>
                <a:cubicBezTo>
                  <a:pt x="43" y="0"/>
                  <a:pt x="80" y="6"/>
                  <a:pt x="111" y="31"/>
                </a:cubicBezTo>
                <a:cubicBezTo>
                  <a:pt x="111" y="31"/>
                  <a:pt x="148" y="51"/>
                  <a:pt x="137" y="85"/>
                </a:cubicBezTo>
                <a:cubicBezTo>
                  <a:pt x="111" y="58"/>
                  <a:pt x="74" y="33"/>
                  <a:pt x="37" y="19"/>
                </a:cubicBezTo>
                <a:cubicBezTo>
                  <a:pt x="79" y="41"/>
                  <a:pt x="108" y="63"/>
                  <a:pt x="131" y="93"/>
                </a:cubicBezTo>
                <a:close/>
              </a:path>
            </a:pathLst>
          </a:custGeom>
          <a:solidFill>
            <a:srgbClr val="DF7A6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3560" name="Freeform 30"/>
          <p:cNvSpPr>
            <a:spLocks noChangeArrowheads="1"/>
          </p:cNvSpPr>
          <p:nvPr/>
        </p:nvSpPr>
        <p:spPr bwMode="auto">
          <a:xfrm>
            <a:off x="7808914" y="3714750"/>
            <a:ext cx="288925" cy="211931"/>
          </a:xfrm>
          <a:custGeom>
            <a:avLst/>
            <a:gdLst>
              <a:gd name="T0" fmla="*/ 221 w 268"/>
              <a:gd name="T1" fmla="*/ 165 h 188"/>
              <a:gd name="T2" fmla="*/ 123 w 268"/>
              <a:gd name="T3" fmla="*/ 142 h 188"/>
              <a:gd name="T4" fmla="*/ 0 w 268"/>
              <a:gd name="T5" fmla="*/ 43 h 188"/>
              <a:gd name="T6" fmla="*/ 213 w 268"/>
              <a:gd name="T7" fmla="*/ 42 h 188"/>
              <a:gd name="T8" fmla="*/ 230 w 268"/>
              <a:gd name="T9" fmla="*/ 157 h 188"/>
              <a:gd name="T10" fmla="*/ 56 w 268"/>
              <a:gd name="T11" fmla="*/ 47 h 188"/>
              <a:gd name="T12" fmla="*/ 221 w 268"/>
              <a:gd name="T13" fmla="*/ 165 h 188"/>
            </a:gdLst>
            <a:ahLst/>
            <a:cxnLst>
              <a:cxn ang="0">
                <a:pos x="T0" y="T1"/>
              </a:cxn>
              <a:cxn ang="0">
                <a:pos x="T2" y="T3"/>
              </a:cxn>
              <a:cxn ang="0">
                <a:pos x="T4" y="T5"/>
              </a:cxn>
              <a:cxn ang="0">
                <a:pos x="T6" y="T7"/>
              </a:cxn>
              <a:cxn ang="0">
                <a:pos x="T8" y="T9"/>
              </a:cxn>
              <a:cxn ang="0">
                <a:pos x="T10" y="T11"/>
              </a:cxn>
              <a:cxn ang="0">
                <a:pos x="T12" y="T13"/>
              </a:cxn>
            </a:cxnLst>
            <a:rect l="0" t="0" r="r" b="b"/>
            <a:pathLst>
              <a:path w="268" h="188">
                <a:moveTo>
                  <a:pt x="221" y="165"/>
                </a:moveTo>
                <a:cubicBezTo>
                  <a:pt x="181" y="188"/>
                  <a:pt x="144" y="174"/>
                  <a:pt x="123" y="142"/>
                </a:cubicBezTo>
                <a:cubicBezTo>
                  <a:pt x="95" y="96"/>
                  <a:pt x="53" y="62"/>
                  <a:pt x="0" y="43"/>
                </a:cubicBezTo>
                <a:cubicBezTo>
                  <a:pt x="67" y="20"/>
                  <a:pt x="145" y="0"/>
                  <a:pt x="213" y="42"/>
                </a:cubicBezTo>
                <a:cubicBezTo>
                  <a:pt x="261" y="67"/>
                  <a:pt x="268" y="110"/>
                  <a:pt x="230" y="157"/>
                </a:cubicBezTo>
                <a:cubicBezTo>
                  <a:pt x="191" y="95"/>
                  <a:pt x="127" y="61"/>
                  <a:pt x="56" y="47"/>
                </a:cubicBezTo>
                <a:cubicBezTo>
                  <a:pt x="138" y="70"/>
                  <a:pt x="188" y="108"/>
                  <a:pt x="221" y="16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3561" name="Freeform 32"/>
          <p:cNvSpPr>
            <a:spLocks noChangeArrowheads="1"/>
          </p:cNvSpPr>
          <p:nvPr/>
        </p:nvSpPr>
        <p:spPr bwMode="auto">
          <a:xfrm>
            <a:off x="8704264" y="3861197"/>
            <a:ext cx="420687" cy="204788"/>
          </a:xfrm>
          <a:custGeom>
            <a:avLst/>
            <a:gdLst>
              <a:gd name="T0" fmla="*/ 0 w 522"/>
              <a:gd name="T1" fmla="*/ 133 h 312"/>
              <a:gd name="T2" fmla="*/ 246 w 522"/>
              <a:gd name="T3" fmla="*/ 259 h 312"/>
              <a:gd name="T4" fmla="*/ 522 w 522"/>
              <a:gd name="T5" fmla="*/ 201 h 312"/>
              <a:gd name="T6" fmla="*/ 185 w 522"/>
              <a:gd name="T7" fmla="*/ 11 h 312"/>
              <a:gd name="T8" fmla="*/ 3 w 522"/>
              <a:gd name="T9" fmla="*/ 109 h 312"/>
              <a:gd name="T10" fmla="*/ 409 w 522"/>
              <a:gd name="T11" fmla="*/ 147 h 312"/>
              <a:gd name="T12" fmla="*/ 0 w 522"/>
              <a:gd name="T13" fmla="*/ 133 h 312"/>
            </a:gdLst>
            <a:ahLst/>
            <a:cxnLst>
              <a:cxn ang="0">
                <a:pos x="T0" y="T1"/>
              </a:cxn>
              <a:cxn ang="0">
                <a:pos x="T2" y="T3"/>
              </a:cxn>
              <a:cxn ang="0">
                <a:pos x="T4" y="T5"/>
              </a:cxn>
              <a:cxn ang="0">
                <a:pos x="T6" y="T7"/>
              </a:cxn>
              <a:cxn ang="0">
                <a:pos x="T8" y="T9"/>
              </a:cxn>
              <a:cxn ang="0">
                <a:pos x="T10" y="T11"/>
              </a:cxn>
              <a:cxn ang="0">
                <a:pos x="T12" y="T13"/>
              </a:cxn>
            </a:cxnLst>
            <a:rect l="0" t="0" r="r" b="b"/>
            <a:pathLst>
              <a:path w="522" h="312">
                <a:moveTo>
                  <a:pt x="0" y="133"/>
                </a:moveTo>
                <a:cubicBezTo>
                  <a:pt x="30" y="249"/>
                  <a:pt x="124" y="312"/>
                  <a:pt x="246" y="259"/>
                </a:cubicBezTo>
                <a:cubicBezTo>
                  <a:pt x="332" y="221"/>
                  <a:pt x="419" y="188"/>
                  <a:pt x="522" y="201"/>
                </a:cubicBezTo>
                <a:cubicBezTo>
                  <a:pt x="431" y="89"/>
                  <a:pt x="321" y="17"/>
                  <a:pt x="185" y="11"/>
                </a:cubicBezTo>
                <a:cubicBezTo>
                  <a:pt x="185" y="11"/>
                  <a:pt x="51" y="0"/>
                  <a:pt x="3" y="109"/>
                </a:cubicBezTo>
                <a:cubicBezTo>
                  <a:pt x="137" y="85"/>
                  <a:pt x="279" y="104"/>
                  <a:pt x="409" y="147"/>
                </a:cubicBezTo>
                <a:cubicBezTo>
                  <a:pt x="249" y="106"/>
                  <a:pt x="124" y="106"/>
                  <a:pt x="0" y="1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3562" name="Freeform 33"/>
          <p:cNvSpPr>
            <a:spLocks noChangeArrowheads="1"/>
          </p:cNvSpPr>
          <p:nvPr/>
        </p:nvSpPr>
        <p:spPr bwMode="auto">
          <a:xfrm rot="15960000">
            <a:off x="8238729" y="4973241"/>
            <a:ext cx="102394" cy="142875"/>
          </a:xfrm>
          <a:custGeom>
            <a:avLst/>
            <a:gdLst>
              <a:gd name="T0" fmla="*/ 40 w 91"/>
              <a:gd name="T1" fmla="*/ 134 h 134"/>
              <a:gd name="T2" fmla="*/ 9 w 91"/>
              <a:gd name="T3" fmla="*/ 85 h 134"/>
              <a:gd name="T4" fmla="*/ 0 w 91"/>
              <a:gd name="T5" fmla="*/ 0 h 134"/>
              <a:gd name="T6" fmla="*/ 84 w 91"/>
              <a:gd name="T7" fmla="*/ 82 h 134"/>
              <a:gd name="T8" fmla="*/ 45 w 91"/>
              <a:gd name="T9" fmla="*/ 132 h 134"/>
              <a:gd name="T10" fmla="*/ 21 w 91"/>
              <a:gd name="T11" fmla="*/ 24 h 134"/>
              <a:gd name="T12" fmla="*/ 40 w 91"/>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91" h="134">
                <a:moveTo>
                  <a:pt x="40" y="134"/>
                </a:moveTo>
                <a:cubicBezTo>
                  <a:pt x="16" y="126"/>
                  <a:pt x="6" y="107"/>
                  <a:pt x="9" y="85"/>
                </a:cubicBezTo>
                <a:cubicBezTo>
                  <a:pt x="18" y="56"/>
                  <a:pt x="13" y="27"/>
                  <a:pt x="0" y="0"/>
                </a:cubicBezTo>
                <a:cubicBezTo>
                  <a:pt x="34" y="16"/>
                  <a:pt x="71" y="39"/>
                  <a:pt x="84" y="82"/>
                </a:cubicBezTo>
                <a:cubicBezTo>
                  <a:pt x="91" y="109"/>
                  <a:pt x="80" y="127"/>
                  <a:pt x="45" y="132"/>
                </a:cubicBezTo>
                <a:cubicBezTo>
                  <a:pt x="54" y="94"/>
                  <a:pt x="42" y="57"/>
                  <a:pt x="21" y="24"/>
                </a:cubicBezTo>
                <a:cubicBezTo>
                  <a:pt x="44" y="65"/>
                  <a:pt x="49" y="97"/>
                  <a:pt x="40" y="134"/>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3563" name="Freeform 34"/>
          <p:cNvSpPr>
            <a:spLocks noChangeArrowheads="1"/>
          </p:cNvSpPr>
          <p:nvPr/>
        </p:nvSpPr>
        <p:spPr bwMode="auto">
          <a:xfrm>
            <a:off x="8890000" y="4405313"/>
            <a:ext cx="234950" cy="164306"/>
          </a:xfrm>
          <a:custGeom>
            <a:avLst/>
            <a:gdLst>
              <a:gd name="T0" fmla="*/ 79 w 321"/>
              <a:gd name="T1" fmla="*/ 23 h 496"/>
              <a:gd name="T2" fmla="*/ 81 w 321"/>
              <a:gd name="T3" fmla="*/ 282 h 496"/>
              <a:gd name="T4" fmla="*/ 232 w 321"/>
              <a:gd name="T5" fmla="*/ 496 h 496"/>
              <a:gd name="T6" fmla="*/ 241 w 321"/>
              <a:gd name="T7" fmla="*/ 77 h 496"/>
              <a:gd name="T8" fmla="*/ 98 w 321"/>
              <a:gd name="T9" fmla="*/ 12 h 496"/>
              <a:gd name="T10" fmla="*/ 226 w 321"/>
              <a:gd name="T11" fmla="*/ 397 h 496"/>
              <a:gd name="T12" fmla="*/ 79 w 321"/>
              <a:gd name="T13" fmla="*/ 23 h 496"/>
            </a:gdLst>
            <a:ahLst/>
            <a:cxnLst>
              <a:cxn ang="0">
                <a:pos x="T0" y="T1"/>
              </a:cxn>
              <a:cxn ang="0">
                <a:pos x="T2" y="T3"/>
              </a:cxn>
              <a:cxn ang="0">
                <a:pos x="T4" y="T5"/>
              </a:cxn>
              <a:cxn ang="0">
                <a:pos x="T6" y="T7"/>
              </a:cxn>
              <a:cxn ang="0">
                <a:pos x="T8" y="T9"/>
              </a:cxn>
              <a:cxn ang="0">
                <a:pos x="T10" y="T11"/>
              </a:cxn>
              <a:cxn ang="0">
                <a:pos x="T12" y="T13"/>
              </a:cxn>
            </a:cxnLst>
            <a:rect l="0" t="0" r="r" b="b"/>
            <a:pathLst>
              <a:path w="321" h="496">
                <a:moveTo>
                  <a:pt x="79" y="23"/>
                </a:moveTo>
                <a:cubicBezTo>
                  <a:pt x="16" y="109"/>
                  <a:pt x="0" y="208"/>
                  <a:pt x="81" y="282"/>
                </a:cubicBezTo>
                <a:cubicBezTo>
                  <a:pt x="160" y="356"/>
                  <a:pt x="215" y="413"/>
                  <a:pt x="232" y="496"/>
                </a:cubicBezTo>
                <a:cubicBezTo>
                  <a:pt x="294" y="351"/>
                  <a:pt x="321" y="204"/>
                  <a:pt x="241" y="77"/>
                </a:cubicBezTo>
                <a:cubicBezTo>
                  <a:pt x="200" y="12"/>
                  <a:pt x="149" y="0"/>
                  <a:pt x="98" y="12"/>
                </a:cubicBezTo>
                <a:cubicBezTo>
                  <a:pt x="181" y="124"/>
                  <a:pt x="221" y="261"/>
                  <a:pt x="226" y="397"/>
                </a:cubicBezTo>
                <a:cubicBezTo>
                  <a:pt x="208" y="234"/>
                  <a:pt x="157" y="123"/>
                  <a:pt x="79" y="23"/>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3564" name="文本框 3"/>
          <p:cNvSpPr txBox="1">
            <a:spLocks noChangeArrowheads="1"/>
          </p:cNvSpPr>
          <p:nvPr/>
        </p:nvSpPr>
        <p:spPr bwMode="auto">
          <a:xfrm>
            <a:off x="1475656" y="906705"/>
            <a:ext cx="5972175" cy="326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en-US" altLang="zh-CN" sz="2800" b="1" dirty="0">
                <a:solidFill>
                  <a:srgbClr val="C00000"/>
                </a:solidFill>
                <a:latin typeface="黑体" pitchFamily="49" charset="-122"/>
                <a:ea typeface="黑体" pitchFamily="49" charset="-122"/>
              </a:rPr>
              <a:t>    </a:t>
            </a:r>
            <a:r>
              <a:rPr lang="zh-CN" altLang="zh-CN" sz="2400" b="1" dirty="0">
                <a:latin typeface="黑体" pitchFamily="49" charset="-122"/>
                <a:ea typeface="黑体" pitchFamily="49" charset="-122"/>
              </a:rPr>
              <a:t>操蛇之神闻之，</a:t>
            </a:r>
            <a:r>
              <a:rPr lang="zh-CN" altLang="zh-CN" sz="2400" b="1" dirty="0">
                <a:solidFill>
                  <a:srgbClr val="C00000"/>
                </a:solidFill>
                <a:latin typeface="黑体" pitchFamily="49" charset="-122"/>
                <a:ea typeface="黑体" pitchFamily="49" charset="-122"/>
              </a:rPr>
              <a:t>惧其不已</a:t>
            </a:r>
            <a:r>
              <a:rPr lang="zh-CN" altLang="zh-CN" sz="2400" b="1" dirty="0">
                <a:latin typeface="黑体" pitchFamily="49" charset="-122"/>
                <a:ea typeface="黑体" pitchFamily="49" charset="-122"/>
              </a:rPr>
              <a:t>也，告之于  </a:t>
            </a:r>
          </a:p>
          <a:p>
            <a:pPr>
              <a:lnSpc>
                <a:spcPct val="120000"/>
              </a:lnSpc>
            </a:pPr>
            <a:endParaRPr lang="zh-CN" altLang="zh-CN" sz="2400" b="1" dirty="0">
              <a:latin typeface="黑体" pitchFamily="49" charset="-122"/>
              <a:ea typeface="黑体" pitchFamily="49" charset="-122"/>
            </a:endParaRPr>
          </a:p>
          <a:p>
            <a:pPr>
              <a:lnSpc>
                <a:spcPct val="120000"/>
              </a:lnSpc>
            </a:pPr>
            <a:r>
              <a:rPr lang="zh-CN" altLang="zh-CN" sz="2400" b="1" dirty="0">
                <a:latin typeface="黑体" pitchFamily="49" charset="-122"/>
                <a:ea typeface="黑体" pitchFamily="49" charset="-122"/>
              </a:rPr>
              <a:t>帝。帝</a:t>
            </a:r>
            <a:r>
              <a:rPr lang="zh-CN" altLang="zh-CN" sz="2400" b="1" dirty="0">
                <a:solidFill>
                  <a:srgbClr val="C00000"/>
                </a:solidFill>
                <a:latin typeface="黑体" pitchFamily="49" charset="-122"/>
                <a:ea typeface="黑体" pitchFamily="49" charset="-122"/>
              </a:rPr>
              <a:t>感其诚</a:t>
            </a:r>
            <a:r>
              <a:rPr lang="zh-CN" altLang="zh-CN" sz="2400" b="1" dirty="0">
                <a:latin typeface="黑体" pitchFamily="49" charset="-122"/>
                <a:ea typeface="黑体" pitchFamily="49" charset="-122"/>
              </a:rPr>
              <a:t>，命夸娥氏二子负二山，一</a:t>
            </a:r>
          </a:p>
          <a:p>
            <a:pPr>
              <a:lnSpc>
                <a:spcPct val="120000"/>
              </a:lnSpc>
            </a:pPr>
            <a:endParaRPr lang="zh-CN" altLang="zh-CN" sz="2400" b="1" dirty="0">
              <a:latin typeface="黑体" pitchFamily="49" charset="-122"/>
              <a:ea typeface="黑体" pitchFamily="49" charset="-122"/>
            </a:endParaRPr>
          </a:p>
          <a:p>
            <a:pPr>
              <a:lnSpc>
                <a:spcPct val="120000"/>
              </a:lnSpc>
            </a:pPr>
            <a:r>
              <a:rPr lang="zh-CN" altLang="zh-CN" sz="2400" b="1" dirty="0">
                <a:latin typeface="黑体" pitchFamily="49" charset="-122"/>
                <a:ea typeface="黑体" pitchFamily="49" charset="-122"/>
              </a:rPr>
              <a:t>厝朔东，一厝雍南。自此，冀之南，汉之  </a:t>
            </a:r>
          </a:p>
          <a:p>
            <a:pPr>
              <a:lnSpc>
                <a:spcPct val="120000"/>
              </a:lnSpc>
            </a:pPr>
            <a:endParaRPr lang="zh-CN" altLang="zh-CN" sz="2400" b="1" dirty="0">
              <a:latin typeface="黑体" pitchFamily="49" charset="-122"/>
              <a:ea typeface="黑体" pitchFamily="49" charset="-122"/>
            </a:endParaRPr>
          </a:p>
          <a:p>
            <a:pPr>
              <a:lnSpc>
                <a:spcPct val="120000"/>
              </a:lnSpc>
            </a:pPr>
            <a:r>
              <a:rPr lang="zh-CN" altLang="zh-CN" sz="2400" b="1" dirty="0">
                <a:latin typeface="黑体" pitchFamily="49" charset="-122"/>
                <a:ea typeface="黑体" pitchFamily="49" charset="-122"/>
              </a:rPr>
              <a:t>阴，无</a:t>
            </a:r>
            <a:r>
              <a:rPr lang="zh-CN" altLang="zh-CN" sz="2400" b="1" dirty="0">
                <a:solidFill>
                  <a:srgbClr val="C00000"/>
                </a:solidFill>
                <a:latin typeface="黑体" pitchFamily="49" charset="-122"/>
                <a:ea typeface="黑体" pitchFamily="49" charset="-122"/>
              </a:rPr>
              <a:t>陇断</a:t>
            </a:r>
            <a:r>
              <a:rPr lang="zh-CN" altLang="zh-CN" sz="2400" b="1" dirty="0">
                <a:latin typeface="黑体" pitchFamily="49" charset="-122"/>
                <a:ea typeface="黑体" pitchFamily="49" charset="-122"/>
              </a:rPr>
              <a:t>焉。</a:t>
            </a:r>
          </a:p>
        </p:txBody>
      </p:sp>
      <p:sp>
        <p:nvSpPr>
          <p:cNvPr id="2" name="文本框 1"/>
          <p:cNvSpPr txBox="1">
            <a:spLocks noChangeArrowheads="1"/>
          </p:cNvSpPr>
          <p:nvPr/>
        </p:nvSpPr>
        <p:spPr bwMode="auto">
          <a:xfrm>
            <a:off x="3903093" y="879891"/>
            <a:ext cx="28178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害怕他不停地干下去</a:t>
            </a:r>
          </a:p>
        </p:txBody>
      </p:sp>
      <p:sp>
        <p:nvSpPr>
          <p:cNvPr id="6" name="文本框 5"/>
          <p:cNvSpPr txBox="1">
            <a:spLocks noChangeArrowheads="1"/>
          </p:cNvSpPr>
          <p:nvPr/>
        </p:nvSpPr>
        <p:spPr bwMode="auto">
          <a:xfrm>
            <a:off x="1747267" y="1562334"/>
            <a:ext cx="25352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rgbClr val="0000FF"/>
                </a:solidFill>
                <a:latin typeface="楷体" pitchFamily="49" charset="-122"/>
                <a:ea typeface="楷体" pitchFamily="49" charset="-122"/>
                <a:sym typeface="宋体" pitchFamily="2" charset="-122"/>
              </a:rPr>
              <a:t>被他的诚心所感动</a:t>
            </a:r>
          </a:p>
        </p:txBody>
      </p:sp>
      <p:sp>
        <p:nvSpPr>
          <p:cNvPr id="7" name="文本框 6"/>
          <p:cNvSpPr txBox="1">
            <a:spLocks noChangeArrowheads="1"/>
          </p:cNvSpPr>
          <p:nvPr/>
        </p:nvSpPr>
        <p:spPr bwMode="auto">
          <a:xfrm>
            <a:off x="2112392" y="3288496"/>
            <a:ext cx="42306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rgbClr val="0000FF"/>
                </a:solidFill>
                <a:latin typeface="楷体" pitchFamily="49" charset="-122"/>
                <a:ea typeface="楷体" pitchFamily="49" charset="-122"/>
                <a:sym typeface="宋体" pitchFamily="2" charset="-122"/>
              </a:rPr>
              <a:t>山冈阻隔。陇，同</a:t>
            </a:r>
            <a:r>
              <a:rPr lang="en-US" altLang="zh-CN" sz="2000" b="1" dirty="0">
                <a:solidFill>
                  <a:srgbClr val="0000FF"/>
                </a:solidFill>
                <a:latin typeface="楷体" pitchFamily="49" charset="-122"/>
                <a:ea typeface="楷体" pitchFamily="49" charset="-122"/>
                <a:sym typeface="宋体" pitchFamily="2" charset="-122"/>
              </a:rPr>
              <a:t>“</a:t>
            </a:r>
            <a:r>
              <a:rPr lang="zh-CN" altLang="en-US" sz="2000" b="1" dirty="0">
                <a:solidFill>
                  <a:srgbClr val="0000FF"/>
                </a:solidFill>
                <a:latin typeface="楷体" pitchFamily="49" charset="-122"/>
                <a:ea typeface="楷体" pitchFamily="49" charset="-122"/>
                <a:sym typeface="宋体" pitchFamily="2" charset="-122"/>
              </a:rPr>
              <a:t>垄</a:t>
            </a:r>
            <a:r>
              <a:rPr lang="en-US" altLang="zh-CN" sz="2000" b="1" dirty="0">
                <a:solidFill>
                  <a:srgbClr val="0000FF"/>
                </a:solidFill>
                <a:latin typeface="楷体" pitchFamily="49" charset="-122"/>
                <a:ea typeface="楷体" pitchFamily="49" charset="-122"/>
                <a:sym typeface="宋体" pitchFamily="2" charset="-122"/>
              </a:rPr>
              <a:t>”</a:t>
            </a:r>
            <a:r>
              <a:rPr lang="zh-CN" altLang="en-US" sz="2000" b="1" dirty="0">
                <a:solidFill>
                  <a:srgbClr val="0000FF"/>
                </a:solidFill>
                <a:latin typeface="楷体" pitchFamily="49" charset="-122"/>
                <a:ea typeface="楷体" pitchFamily="49" charset="-122"/>
                <a:sym typeface="宋体" pitchFamily="2" charset="-122"/>
              </a:rPr>
              <a:t>，高地</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reeform 24"/>
          <p:cNvSpPr>
            <a:spLocks noChangeArrowheads="1"/>
          </p:cNvSpPr>
          <p:nvPr/>
        </p:nvSpPr>
        <p:spPr bwMode="auto">
          <a:xfrm>
            <a:off x="7662863" y="3555206"/>
            <a:ext cx="1331912" cy="1576388"/>
          </a:xfrm>
          <a:custGeom>
            <a:avLst/>
            <a:gdLst>
              <a:gd name="T0" fmla="*/ 1317 w 1567"/>
              <a:gd name="T1" fmla="*/ 1087 h 2116"/>
              <a:gd name="T2" fmla="*/ 1512 w 1567"/>
              <a:gd name="T3" fmla="*/ 862 h 2116"/>
              <a:gd name="T4" fmla="*/ 1211 w 1567"/>
              <a:gd name="T5" fmla="*/ 1050 h 2116"/>
              <a:gd name="T6" fmla="*/ 1029 w 1567"/>
              <a:gd name="T7" fmla="*/ 1123 h 2116"/>
              <a:gd name="T8" fmla="*/ 1064 w 1567"/>
              <a:gd name="T9" fmla="*/ 1044 h 2116"/>
              <a:gd name="T10" fmla="*/ 1111 w 1567"/>
              <a:gd name="T11" fmla="*/ 909 h 2116"/>
              <a:gd name="T12" fmla="*/ 1567 w 1567"/>
              <a:gd name="T13" fmla="*/ 524 h 2116"/>
              <a:gd name="T14" fmla="*/ 1131 w 1567"/>
              <a:gd name="T15" fmla="*/ 761 h 2116"/>
              <a:gd name="T16" fmla="*/ 1114 w 1567"/>
              <a:gd name="T17" fmla="*/ 579 h 2116"/>
              <a:gd name="T18" fmla="*/ 1284 w 1567"/>
              <a:gd name="T19" fmla="*/ 266 h 2116"/>
              <a:gd name="T20" fmla="*/ 1087 w 1567"/>
              <a:gd name="T21" fmla="*/ 490 h 2116"/>
              <a:gd name="T22" fmla="*/ 987 w 1567"/>
              <a:gd name="T23" fmla="*/ 310 h 2116"/>
              <a:gd name="T24" fmla="*/ 1017 w 1567"/>
              <a:gd name="T25" fmla="*/ 937 h 2116"/>
              <a:gd name="T26" fmla="*/ 795 w 1567"/>
              <a:gd name="T27" fmla="*/ 509 h 2116"/>
              <a:gd name="T28" fmla="*/ 899 w 1567"/>
              <a:gd name="T29" fmla="*/ 1168 h 2116"/>
              <a:gd name="T30" fmla="*/ 820 w 1567"/>
              <a:gd name="T31" fmla="*/ 1358 h 2116"/>
              <a:gd name="T32" fmla="*/ 644 w 1567"/>
              <a:gd name="T33" fmla="*/ 942 h 2116"/>
              <a:gd name="T34" fmla="*/ 873 w 1567"/>
              <a:gd name="T35" fmla="*/ 0 h 2116"/>
              <a:gd name="T36" fmla="*/ 680 w 1567"/>
              <a:gd name="T37" fmla="*/ 282 h 2116"/>
              <a:gd name="T38" fmla="*/ 520 w 1567"/>
              <a:gd name="T39" fmla="*/ 22 h 2116"/>
              <a:gd name="T40" fmla="*/ 629 w 1567"/>
              <a:gd name="T41" fmla="*/ 396 h 2116"/>
              <a:gd name="T42" fmla="*/ 549 w 1567"/>
              <a:gd name="T43" fmla="*/ 886 h 2116"/>
              <a:gd name="T44" fmla="*/ 589 w 1567"/>
              <a:gd name="T45" fmla="*/ 1130 h 2116"/>
              <a:gd name="T46" fmla="*/ 407 w 1567"/>
              <a:gd name="T47" fmla="*/ 295 h 2116"/>
              <a:gd name="T48" fmla="*/ 382 w 1567"/>
              <a:gd name="T49" fmla="*/ 671 h 2116"/>
              <a:gd name="T50" fmla="*/ 0 w 1567"/>
              <a:gd name="T51" fmla="*/ 548 h 2116"/>
              <a:gd name="T52" fmla="*/ 389 w 1567"/>
              <a:gd name="T53" fmla="*/ 754 h 2116"/>
              <a:gd name="T54" fmla="*/ 479 w 1567"/>
              <a:gd name="T55" fmla="*/ 1122 h 2116"/>
              <a:gd name="T56" fmla="*/ 290 w 1567"/>
              <a:gd name="T57" fmla="*/ 1097 h 2116"/>
              <a:gd name="T58" fmla="*/ 72 w 1567"/>
              <a:gd name="T59" fmla="*/ 825 h 2116"/>
              <a:gd name="T60" fmla="*/ 226 w 1567"/>
              <a:gd name="T61" fmla="*/ 1109 h 2116"/>
              <a:gd name="T62" fmla="*/ 18 w 1567"/>
              <a:gd name="T63" fmla="*/ 1208 h 2116"/>
              <a:gd name="T64" fmla="*/ 538 w 1567"/>
              <a:gd name="T65" fmla="*/ 1241 h 2116"/>
              <a:gd name="T66" fmla="*/ 608 w 1567"/>
              <a:gd name="T67" fmla="*/ 1347 h 2116"/>
              <a:gd name="T68" fmla="*/ 890 w 1567"/>
              <a:gd name="T69" fmla="*/ 2115 h 2116"/>
              <a:gd name="T70" fmla="*/ 1166 w 1567"/>
              <a:gd name="T71" fmla="*/ 2116 h 2116"/>
              <a:gd name="T72" fmla="*/ 983 w 1567"/>
              <a:gd name="T73" fmla="*/ 1539 h 2116"/>
              <a:gd name="T74" fmla="*/ 961 w 1567"/>
              <a:gd name="T75" fmla="*/ 1354 h 2116"/>
              <a:gd name="T76" fmla="*/ 1231 w 1567"/>
              <a:gd name="T77" fmla="*/ 1112 h 2116"/>
              <a:gd name="T78" fmla="*/ 1233 w 1567"/>
              <a:gd name="T79" fmla="*/ 1112 h 2116"/>
              <a:gd name="T80" fmla="*/ 1534 w 1567"/>
              <a:gd name="T81" fmla="*/ 1290 h 2116"/>
              <a:gd name="T82" fmla="*/ 1317 w 1567"/>
              <a:gd name="T83" fmla="*/ 1087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7" h="2116">
                <a:moveTo>
                  <a:pt x="1317" y="1087"/>
                </a:moveTo>
                <a:cubicBezTo>
                  <a:pt x="1416" y="1050"/>
                  <a:pt x="1504" y="971"/>
                  <a:pt x="1512" y="862"/>
                </a:cubicBezTo>
                <a:cubicBezTo>
                  <a:pt x="1478" y="1038"/>
                  <a:pt x="1315" y="1034"/>
                  <a:pt x="1211" y="1050"/>
                </a:cubicBezTo>
                <a:cubicBezTo>
                  <a:pt x="1127" y="1062"/>
                  <a:pt x="1077" y="1082"/>
                  <a:pt x="1029" y="1123"/>
                </a:cubicBezTo>
                <a:cubicBezTo>
                  <a:pt x="1039" y="1099"/>
                  <a:pt x="1051" y="1072"/>
                  <a:pt x="1064" y="1044"/>
                </a:cubicBezTo>
                <a:cubicBezTo>
                  <a:pt x="1084" y="1001"/>
                  <a:pt x="1100" y="955"/>
                  <a:pt x="1111" y="909"/>
                </a:cubicBezTo>
                <a:cubicBezTo>
                  <a:pt x="1186" y="731"/>
                  <a:pt x="1324" y="527"/>
                  <a:pt x="1567" y="524"/>
                </a:cubicBezTo>
                <a:cubicBezTo>
                  <a:pt x="1423" y="513"/>
                  <a:pt x="1253" y="617"/>
                  <a:pt x="1131" y="761"/>
                </a:cubicBezTo>
                <a:cubicBezTo>
                  <a:pt x="1133" y="701"/>
                  <a:pt x="1128" y="640"/>
                  <a:pt x="1114" y="579"/>
                </a:cubicBezTo>
                <a:cubicBezTo>
                  <a:pt x="1110" y="465"/>
                  <a:pt x="1145" y="339"/>
                  <a:pt x="1284" y="266"/>
                </a:cubicBezTo>
                <a:cubicBezTo>
                  <a:pt x="1198" y="305"/>
                  <a:pt x="1120" y="381"/>
                  <a:pt x="1087" y="490"/>
                </a:cubicBezTo>
                <a:cubicBezTo>
                  <a:pt x="1063" y="428"/>
                  <a:pt x="1030" y="368"/>
                  <a:pt x="987" y="310"/>
                </a:cubicBezTo>
                <a:cubicBezTo>
                  <a:pt x="1142" y="559"/>
                  <a:pt x="1095" y="764"/>
                  <a:pt x="1017" y="937"/>
                </a:cubicBezTo>
                <a:cubicBezTo>
                  <a:pt x="1010" y="754"/>
                  <a:pt x="917" y="601"/>
                  <a:pt x="795" y="509"/>
                </a:cubicBezTo>
                <a:cubicBezTo>
                  <a:pt x="986" y="704"/>
                  <a:pt x="971" y="980"/>
                  <a:pt x="899" y="1168"/>
                </a:cubicBezTo>
                <a:cubicBezTo>
                  <a:pt x="858" y="1245"/>
                  <a:pt x="831" y="1297"/>
                  <a:pt x="820" y="1358"/>
                </a:cubicBezTo>
                <a:cubicBezTo>
                  <a:pt x="739" y="1210"/>
                  <a:pt x="668" y="1046"/>
                  <a:pt x="644" y="942"/>
                </a:cubicBezTo>
                <a:cubicBezTo>
                  <a:pt x="590" y="708"/>
                  <a:pt x="609" y="334"/>
                  <a:pt x="873" y="0"/>
                </a:cubicBezTo>
                <a:cubicBezTo>
                  <a:pt x="805" y="76"/>
                  <a:pt x="736" y="174"/>
                  <a:pt x="680" y="282"/>
                </a:cubicBezTo>
                <a:cubicBezTo>
                  <a:pt x="666" y="167"/>
                  <a:pt x="601" y="75"/>
                  <a:pt x="520" y="22"/>
                </a:cubicBezTo>
                <a:cubicBezTo>
                  <a:pt x="659" y="127"/>
                  <a:pt x="661" y="276"/>
                  <a:pt x="629" y="396"/>
                </a:cubicBezTo>
                <a:cubicBezTo>
                  <a:pt x="567" y="550"/>
                  <a:pt x="531" y="720"/>
                  <a:pt x="549" y="886"/>
                </a:cubicBezTo>
                <a:cubicBezTo>
                  <a:pt x="553" y="926"/>
                  <a:pt x="566" y="1049"/>
                  <a:pt x="589" y="1130"/>
                </a:cubicBezTo>
                <a:cubicBezTo>
                  <a:pt x="449" y="940"/>
                  <a:pt x="359" y="660"/>
                  <a:pt x="407" y="295"/>
                </a:cubicBezTo>
                <a:cubicBezTo>
                  <a:pt x="383" y="407"/>
                  <a:pt x="375" y="535"/>
                  <a:pt x="382" y="671"/>
                </a:cubicBezTo>
                <a:cubicBezTo>
                  <a:pt x="273" y="554"/>
                  <a:pt x="124" y="521"/>
                  <a:pt x="0" y="548"/>
                </a:cubicBezTo>
                <a:cubicBezTo>
                  <a:pt x="204" y="520"/>
                  <a:pt x="330" y="635"/>
                  <a:pt x="389" y="754"/>
                </a:cubicBezTo>
                <a:cubicBezTo>
                  <a:pt x="405" y="880"/>
                  <a:pt x="431" y="1004"/>
                  <a:pt x="479" y="1122"/>
                </a:cubicBezTo>
                <a:cubicBezTo>
                  <a:pt x="416" y="1100"/>
                  <a:pt x="352" y="1093"/>
                  <a:pt x="290" y="1097"/>
                </a:cubicBezTo>
                <a:cubicBezTo>
                  <a:pt x="187" y="1057"/>
                  <a:pt x="87" y="977"/>
                  <a:pt x="72" y="825"/>
                </a:cubicBezTo>
                <a:cubicBezTo>
                  <a:pt x="75" y="926"/>
                  <a:pt x="126" y="1037"/>
                  <a:pt x="226" y="1109"/>
                </a:cubicBezTo>
                <a:cubicBezTo>
                  <a:pt x="150" y="1126"/>
                  <a:pt x="78" y="1159"/>
                  <a:pt x="18" y="1208"/>
                </a:cubicBezTo>
                <a:cubicBezTo>
                  <a:pt x="255" y="1128"/>
                  <a:pt x="417" y="1158"/>
                  <a:pt x="538" y="1241"/>
                </a:cubicBezTo>
                <a:cubicBezTo>
                  <a:pt x="559" y="1276"/>
                  <a:pt x="582" y="1314"/>
                  <a:pt x="608" y="1347"/>
                </a:cubicBezTo>
                <a:cubicBezTo>
                  <a:pt x="818" y="1627"/>
                  <a:pt x="936" y="1846"/>
                  <a:pt x="890" y="2115"/>
                </a:cubicBezTo>
                <a:cubicBezTo>
                  <a:pt x="1166" y="2116"/>
                  <a:pt x="1166" y="2116"/>
                  <a:pt x="1166" y="2116"/>
                </a:cubicBezTo>
                <a:cubicBezTo>
                  <a:pt x="1176" y="1919"/>
                  <a:pt x="1116" y="1721"/>
                  <a:pt x="983" y="1539"/>
                </a:cubicBezTo>
                <a:cubicBezTo>
                  <a:pt x="963" y="1471"/>
                  <a:pt x="955" y="1413"/>
                  <a:pt x="961" y="1354"/>
                </a:cubicBezTo>
                <a:cubicBezTo>
                  <a:pt x="1010" y="1233"/>
                  <a:pt x="1076" y="1141"/>
                  <a:pt x="1231" y="1112"/>
                </a:cubicBezTo>
                <a:cubicBezTo>
                  <a:pt x="1233" y="1112"/>
                  <a:pt x="1233" y="1112"/>
                  <a:pt x="1233" y="1112"/>
                </a:cubicBezTo>
                <a:cubicBezTo>
                  <a:pt x="1343" y="1115"/>
                  <a:pt x="1465" y="1152"/>
                  <a:pt x="1534" y="1290"/>
                </a:cubicBezTo>
                <a:cubicBezTo>
                  <a:pt x="1499" y="1204"/>
                  <a:pt x="1423" y="1125"/>
                  <a:pt x="1317" y="1087"/>
                </a:cubicBezTo>
                <a:close/>
              </a:path>
            </a:pathLst>
          </a:custGeom>
          <a:solidFill>
            <a:srgbClr val="F4B183"/>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4579" name="Freeform 22"/>
          <p:cNvSpPr>
            <a:spLocks noChangeArrowheads="1"/>
          </p:cNvSpPr>
          <p:nvPr/>
        </p:nvSpPr>
        <p:spPr bwMode="auto">
          <a:xfrm>
            <a:off x="8221663" y="3504010"/>
            <a:ext cx="214312" cy="210740"/>
          </a:xfrm>
          <a:custGeom>
            <a:avLst/>
            <a:gdLst>
              <a:gd name="T0" fmla="*/ 61 w 518"/>
              <a:gd name="T1" fmla="*/ 371 h 406"/>
              <a:gd name="T2" fmla="*/ 344 w 518"/>
              <a:gd name="T3" fmla="*/ 262 h 406"/>
              <a:gd name="T4" fmla="*/ 518 w 518"/>
              <a:gd name="T5" fmla="*/ 7 h 406"/>
              <a:gd name="T6" fmla="*/ 52 w 518"/>
              <a:gd name="T7" fmla="*/ 170 h 406"/>
              <a:gd name="T8" fmla="*/ 40 w 518"/>
              <a:gd name="T9" fmla="*/ 354 h 406"/>
              <a:gd name="T10" fmla="*/ 410 w 518"/>
              <a:gd name="T11" fmla="*/ 52 h 406"/>
              <a:gd name="T12" fmla="*/ 61 w 518"/>
              <a:gd name="T13" fmla="*/ 371 h 406"/>
            </a:gdLst>
            <a:ahLst/>
            <a:cxnLst>
              <a:cxn ang="0">
                <a:pos x="T0" y="T1"/>
              </a:cxn>
              <a:cxn ang="0">
                <a:pos x="T2" y="T3"/>
              </a:cxn>
              <a:cxn ang="0">
                <a:pos x="T4" y="T5"/>
              </a:cxn>
              <a:cxn ang="0">
                <a:pos x="T6" y="T7"/>
              </a:cxn>
              <a:cxn ang="0">
                <a:pos x="T8" y="T9"/>
              </a:cxn>
              <a:cxn ang="0">
                <a:pos x="T10" y="T11"/>
              </a:cxn>
              <a:cxn ang="0">
                <a:pos x="T12" y="T13"/>
              </a:cxn>
            </a:cxnLst>
            <a:rect l="0" t="0" r="r" b="b"/>
            <a:pathLst>
              <a:path w="518" h="406">
                <a:moveTo>
                  <a:pt x="61" y="371"/>
                </a:moveTo>
                <a:cubicBezTo>
                  <a:pt x="183" y="406"/>
                  <a:pt x="299" y="379"/>
                  <a:pt x="344" y="262"/>
                </a:cubicBezTo>
                <a:cubicBezTo>
                  <a:pt x="392" y="143"/>
                  <a:pt x="434" y="58"/>
                  <a:pt x="518" y="7"/>
                </a:cubicBezTo>
                <a:cubicBezTo>
                  <a:pt x="331" y="0"/>
                  <a:pt x="159" y="28"/>
                  <a:pt x="52" y="170"/>
                </a:cubicBezTo>
                <a:cubicBezTo>
                  <a:pt x="0" y="241"/>
                  <a:pt x="6" y="303"/>
                  <a:pt x="40" y="354"/>
                </a:cubicBezTo>
                <a:cubicBezTo>
                  <a:pt x="128" y="217"/>
                  <a:pt x="262" y="119"/>
                  <a:pt x="410" y="52"/>
                </a:cubicBezTo>
                <a:cubicBezTo>
                  <a:pt x="240" y="142"/>
                  <a:pt x="138" y="244"/>
                  <a:pt x="61" y="371"/>
                </a:cubicBezTo>
                <a:close/>
              </a:path>
            </a:pathLst>
          </a:custGeom>
          <a:solidFill>
            <a:srgbClr val="65C4CA"/>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4580" name="Freeform 23"/>
          <p:cNvSpPr>
            <a:spLocks noChangeArrowheads="1"/>
          </p:cNvSpPr>
          <p:nvPr/>
        </p:nvSpPr>
        <p:spPr bwMode="auto">
          <a:xfrm>
            <a:off x="7524751" y="3988594"/>
            <a:ext cx="238125" cy="261938"/>
          </a:xfrm>
          <a:custGeom>
            <a:avLst/>
            <a:gdLst>
              <a:gd name="T0" fmla="*/ 404 w 441"/>
              <a:gd name="T1" fmla="*/ 263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3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3"/>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4" y="176"/>
                  <a:pt x="404" y="263"/>
                </a:cubicBezTo>
                <a:close/>
              </a:path>
            </a:pathLst>
          </a:custGeom>
          <a:solidFill>
            <a:srgbClr val="EECE5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4581" name="Freeform 27"/>
          <p:cNvSpPr>
            <a:spLocks noChangeArrowheads="1"/>
          </p:cNvSpPr>
          <p:nvPr/>
        </p:nvSpPr>
        <p:spPr bwMode="auto">
          <a:xfrm>
            <a:off x="8018463" y="3393282"/>
            <a:ext cx="144462" cy="235744"/>
          </a:xfrm>
          <a:custGeom>
            <a:avLst/>
            <a:gdLst>
              <a:gd name="T0" fmla="*/ 82 w 134"/>
              <a:gd name="T1" fmla="*/ 210 h 210"/>
              <a:gd name="T2" fmla="*/ 124 w 134"/>
              <a:gd name="T3" fmla="*/ 133 h 210"/>
              <a:gd name="T4" fmla="*/ 132 w 134"/>
              <a:gd name="T5" fmla="*/ 0 h 210"/>
              <a:gd name="T6" fmla="*/ 9 w 134"/>
              <a:gd name="T7" fmla="*/ 134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8"/>
                  <a:pt x="134" y="166"/>
                  <a:pt x="124" y="133"/>
                </a:cubicBezTo>
                <a:cubicBezTo>
                  <a:pt x="111" y="88"/>
                  <a:pt x="115" y="45"/>
                  <a:pt x="132" y="0"/>
                </a:cubicBezTo>
                <a:cubicBezTo>
                  <a:pt x="81" y="31"/>
                  <a:pt x="24" y="67"/>
                  <a:pt x="9" y="134"/>
                </a:cubicBezTo>
                <a:cubicBezTo>
                  <a:pt x="0" y="179"/>
                  <a:pt x="21" y="206"/>
                  <a:pt x="74" y="210"/>
                </a:cubicBezTo>
                <a:cubicBezTo>
                  <a:pt x="56" y="151"/>
                  <a:pt x="71" y="89"/>
                  <a:pt x="102" y="37"/>
                </a:cubicBezTo>
                <a:cubicBezTo>
                  <a:pt x="71" y="103"/>
                  <a:pt x="67" y="156"/>
                  <a:pt x="82" y="2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35" name="Freeform 28"/>
          <p:cNvSpPr/>
          <p:nvPr/>
        </p:nvSpPr>
        <p:spPr bwMode="auto">
          <a:xfrm>
            <a:off x="7559675" y="4405313"/>
            <a:ext cx="203200" cy="269081"/>
          </a:xfrm>
          <a:custGeom>
            <a:avLst/>
            <a:gdLst>
              <a:gd name="T0" fmla="*/ 345 w 377"/>
              <a:gd name="T1" fmla="*/ 105 h 505"/>
              <a:gd name="T2" fmla="*/ 268 w 377"/>
              <a:gd name="T3" fmla="*/ 291 h 505"/>
              <a:gd name="T4" fmla="*/ 44 w 377"/>
              <a:gd name="T5" fmla="*/ 505 h 505"/>
              <a:gd name="T6" fmla="*/ 99 w 377"/>
              <a:gd name="T7" fmla="*/ 84 h 505"/>
              <a:gd name="T8" fmla="*/ 329 w 377"/>
              <a:gd name="T9" fmla="*/ 84 h 505"/>
              <a:gd name="T10" fmla="*/ 68 w 377"/>
              <a:gd name="T11" fmla="*/ 393 h 505"/>
              <a:gd name="T12" fmla="*/ 345 w 377"/>
              <a:gd name="T13" fmla="*/ 105 h 505"/>
            </a:gdLst>
            <a:ahLst/>
            <a:cxnLst>
              <a:cxn ang="0">
                <a:pos x="T0" y="T1"/>
              </a:cxn>
              <a:cxn ang="0">
                <a:pos x="T2" y="T3"/>
              </a:cxn>
              <a:cxn ang="0">
                <a:pos x="T4" y="T5"/>
              </a:cxn>
              <a:cxn ang="0">
                <a:pos x="T6" y="T7"/>
              </a:cxn>
              <a:cxn ang="0">
                <a:pos x="T8" y="T9"/>
              </a:cxn>
              <a:cxn ang="0">
                <a:pos x="T10" y="T11"/>
              </a:cxn>
              <a:cxn ang="0">
                <a:pos x="T12" y="T13"/>
              </a:cxn>
            </a:cxnLst>
            <a:rect l="0" t="0" r="r" b="b"/>
            <a:pathLst>
              <a:path w="377" h="505">
                <a:moveTo>
                  <a:pt x="345" y="105"/>
                </a:moveTo>
                <a:cubicBezTo>
                  <a:pt x="377" y="194"/>
                  <a:pt x="341" y="258"/>
                  <a:pt x="268" y="291"/>
                </a:cubicBezTo>
                <a:cubicBezTo>
                  <a:pt x="171" y="334"/>
                  <a:pt x="97" y="407"/>
                  <a:pt x="44" y="505"/>
                </a:cubicBezTo>
                <a:cubicBezTo>
                  <a:pt x="21" y="365"/>
                  <a:pt x="0" y="210"/>
                  <a:pt x="99" y="84"/>
                </a:cubicBezTo>
                <a:cubicBezTo>
                  <a:pt x="165" y="0"/>
                  <a:pt x="245" y="1"/>
                  <a:pt x="329" y="84"/>
                </a:cubicBezTo>
                <a:cubicBezTo>
                  <a:pt x="199" y="142"/>
                  <a:pt x="114" y="261"/>
                  <a:pt x="68" y="393"/>
                </a:cubicBezTo>
                <a:cubicBezTo>
                  <a:pt x="133" y="240"/>
                  <a:pt x="223" y="153"/>
                  <a:pt x="345" y="10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lIns="45720" tIns="22860" rIns="45720" bIns="22860"/>
          <a:lstStyle/>
          <a:p>
            <a:pPr fontAlgn="auto">
              <a:lnSpc>
                <a:spcPts val="1500"/>
              </a:lnSpc>
            </a:pPr>
            <a:endParaRPr lang="bg-BG" sz="1200" noProof="1">
              <a:solidFill>
                <a:prstClr val="black"/>
              </a:solidFill>
              <a:latin typeface="Calibri Light" panose="020F0302020204030204"/>
              <a:ea typeface="微软雅黑" panose="020B0503020204020204" pitchFamily="34" charset="-122"/>
            </a:endParaRPr>
          </a:p>
        </p:txBody>
      </p:sp>
      <p:sp>
        <p:nvSpPr>
          <p:cNvPr id="24583" name="Freeform 29"/>
          <p:cNvSpPr>
            <a:spLocks noChangeArrowheads="1"/>
          </p:cNvSpPr>
          <p:nvPr/>
        </p:nvSpPr>
        <p:spPr bwMode="auto">
          <a:xfrm>
            <a:off x="8248650" y="3861197"/>
            <a:ext cx="160338" cy="127397"/>
          </a:xfrm>
          <a:custGeom>
            <a:avLst/>
            <a:gdLst>
              <a:gd name="T0" fmla="*/ 131 w 148"/>
              <a:gd name="T1" fmla="*/ 93 h 114"/>
              <a:gd name="T2" fmla="*/ 52 w 148"/>
              <a:gd name="T3" fmla="*/ 75 h 114"/>
              <a:gd name="T4" fmla="*/ 0 w 148"/>
              <a:gd name="T5" fmla="*/ 10 h 114"/>
              <a:gd name="T6" fmla="*/ 111 w 148"/>
              <a:gd name="T7" fmla="*/ 31 h 114"/>
              <a:gd name="T8" fmla="*/ 137 w 148"/>
              <a:gd name="T9" fmla="*/ 85 h 114"/>
              <a:gd name="T10" fmla="*/ 37 w 148"/>
              <a:gd name="T11" fmla="*/ 19 h 114"/>
              <a:gd name="T12" fmla="*/ 131 w 148"/>
              <a:gd name="T13" fmla="*/ 93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1" y="93"/>
                </a:moveTo>
                <a:cubicBezTo>
                  <a:pt x="101" y="114"/>
                  <a:pt x="70" y="110"/>
                  <a:pt x="52" y="75"/>
                </a:cubicBezTo>
                <a:cubicBezTo>
                  <a:pt x="39" y="51"/>
                  <a:pt x="26" y="27"/>
                  <a:pt x="0" y="10"/>
                </a:cubicBezTo>
                <a:cubicBezTo>
                  <a:pt x="43" y="0"/>
                  <a:pt x="80" y="6"/>
                  <a:pt x="111" y="31"/>
                </a:cubicBezTo>
                <a:cubicBezTo>
                  <a:pt x="111" y="31"/>
                  <a:pt x="148" y="51"/>
                  <a:pt x="137" y="85"/>
                </a:cubicBezTo>
                <a:cubicBezTo>
                  <a:pt x="111" y="58"/>
                  <a:pt x="74" y="33"/>
                  <a:pt x="37" y="19"/>
                </a:cubicBezTo>
                <a:cubicBezTo>
                  <a:pt x="79" y="41"/>
                  <a:pt x="108" y="63"/>
                  <a:pt x="131" y="93"/>
                </a:cubicBezTo>
                <a:close/>
              </a:path>
            </a:pathLst>
          </a:custGeom>
          <a:solidFill>
            <a:srgbClr val="DF7A6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4584" name="Freeform 30"/>
          <p:cNvSpPr>
            <a:spLocks noChangeArrowheads="1"/>
          </p:cNvSpPr>
          <p:nvPr/>
        </p:nvSpPr>
        <p:spPr bwMode="auto">
          <a:xfrm>
            <a:off x="7808914" y="3714750"/>
            <a:ext cx="288925" cy="211931"/>
          </a:xfrm>
          <a:custGeom>
            <a:avLst/>
            <a:gdLst>
              <a:gd name="T0" fmla="*/ 221 w 268"/>
              <a:gd name="T1" fmla="*/ 165 h 188"/>
              <a:gd name="T2" fmla="*/ 123 w 268"/>
              <a:gd name="T3" fmla="*/ 142 h 188"/>
              <a:gd name="T4" fmla="*/ 0 w 268"/>
              <a:gd name="T5" fmla="*/ 43 h 188"/>
              <a:gd name="T6" fmla="*/ 213 w 268"/>
              <a:gd name="T7" fmla="*/ 42 h 188"/>
              <a:gd name="T8" fmla="*/ 230 w 268"/>
              <a:gd name="T9" fmla="*/ 157 h 188"/>
              <a:gd name="T10" fmla="*/ 56 w 268"/>
              <a:gd name="T11" fmla="*/ 47 h 188"/>
              <a:gd name="T12" fmla="*/ 221 w 268"/>
              <a:gd name="T13" fmla="*/ 165 h 188"/>
            </a:gdLst>
            <a:ahLst/>
            <a:cxnLst>
              <a:cxn ang="0">
                <a:pos x="T0" y="T1"/>
              </a:cxn>
              <a:cxn ang="0">
                <a:pos x="T2" y="T3"/>
              </a:cxn>
              <a:cxn ang="0">
                <a:pos x="T4" y="T5"/>
              </a:cxn>
              <a:cxn ang="0">
                <a:pos x="T6" y="T7"/>
              </a:cxn>
              <a:cxn ang="0">
                <a:pos x="T8" y="T9"/>
              </a:cxn>
              <a:cxn ang="0">
                <a:pos x="T10" y="T11"/>
              </a:cxn>
              <a:cxn ang="0">
                <a:pos x="T12" y="T13"/>
              </a:cxn>
            </a:cxnLst>
            <a:rect l="0" t="0" r="r" b="b"/>
            <a:pathLst>
              <a:path w="268" h="188">
                <a:moveTo>
                  <a:pt x="221" y="165"/>
                </a:moveTo>
                <a:cubicBezTo>
                  <a:pt x="181" y="188"/>
                  <a:pt x="144" y="174"/>
                  <a:pt x="123" y="142"/>
                </a:cubicBezTo>
                <a:cubicBezTo>
                  <a:pt x="95" y="96"/>
                  <a:pt x="53" y="62"/>
                  <a:pt x="0" y="43"/>
                </a:cubicBezTo>
                <a:cubicBezTo>
                  <a:pt x="67" y="20"/>
                  <a:pt x="145" y="0"/>
                  <a:pt x="213" y="42"/>
                </a:cubicBezTo>
                <a:cubicBezTo>
                  <a:pt x="261" y="67"/>
                  <a:pt x="268" y="110"/>
                  <a:pt x="230" y="157"/>
                </a:cubicBezTo>
                <a:cubicBezTo>
                  <a:pt x="191" y="95"/>
                  <a:pt x="127" y="61"/>
                  <a:pt x="56" y="47"/>
                </a:cubicBezTo>
                <a:cubicBezTo>
                  <a:pt x="138" y="70"/>
                  <a:pt x="188" y="108"/>
                  <a:pt x="221" y="16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4585" name="Freeform 32"/>
          <p:cNvSpPr>
            <a:spLocks noChangeArrowheads="1"/>
          </p:cNvSpPr>
          <p:nvPr/>
        </p:nvSpPr>
        <p:spPr bwMode="auto">
          <a:xfrm>
            <a:off x="8704264" y="3861197"/>
            <a:ext cx="420687" cy="204788"/>
          </a:xfrm>
          <a:custGeom>
            <a:avLst/>
            <a:gdLst>
              <a:gd name="T0" fmla="*/ 0 w 522"/>
              <a:gd name="T1" fmla="*/ 133 h 312"/>
              <a:gd name="T2" fmla="*/ 246 w 522"/>
              <a:gd name="T3" fmla="*/ 259 h 312"/>
              <a:gd name="T4" fmla="*/ 522 w 522"/>
              <a:gd name="T5" fmla="*/ 201 h 312"/>
              <a:gd name="T6" fmla="*/ 185 w 522"/>
              <a:gd name="T7" fmla="*/ 11 h 312"/>
              <a:gd name="T8" fmla="*/ 3 w 522"/>
              <a:gd name="T9" fmla="*/ 109 h 312"/>
              <a:gd name="T10" fmla="*/ 409 w 522"/>
              <a:gd name="T11" fmla="*/ 147 h 312"/>
              <a:gd name="T12" fmla="*/ 0 w 522"/>
              <a:gd name="T13" fmla="*/ 133 h 312"/>
            </a:gdLst>
            <a:ahLst/>
            <a:cxnLst>
              <a:cxn ang="0">
                <a:pos x="T0" y="T1"/>
              </a:cxn>
              <a:cxn ang="0">
                <a:pos x="T2" y="T3"/>
              </a:cxn>
              <a:cxn ang="0">
                <a:pos x="T4" y="T5"/>
              </a:cxn>
              <a:cxn ang="0">
                <a:pos x="T6" y="T7"/>
              </a:cxn>
              <a:cxn ang="0">
                <a:pos x="T8" y="T9"/>
              </a:cxn>
              <a:cxn ang="0">
                <a:pos x="T10" y="T11"/>
              </a:cxn>
              <a:cxn ang="0">
                <a:pos x="T12" y="T13"/>
              </a:cxn>
            </a:cxnLst>
            <a:rect l="0" t="0" r="r" b="b"/>
            <a:pathLst>
              <a:path w="522" h="312">
                <a:moveTo>
                  <a:pt x="0" y="133"/>
                </a:moveTo>
                <a:cubicBezTo>
                  <a:pt x="30" y="249"/>
                  <a:pt x="124" y="312"/>
                  <a:pt x="246" y="259"/>
                </a:cubicBezTo>
                <a:cubicBezTo>
                  <a:pt x="332" y="221"/>
                  <a:pt x="419" y="188"/>
                  <a:pt x="522" y="201"/>
                </a:cubicBezTo>
                <a:cubicBezTo>
                  <a:pt x="431" y="89"/>
                  <a:pt x="321" y="17"/>
                  <a:pt x="185" y="11"/>
                </a:cubicBezTo>
                <a:cubicBezTo>
                  <a:pt x="185" y="11"/>
                  <a:pt x="51" y="0"/>
                  <a:pt x="3" y="109"/>
                </a:cubicBezTo>
                <a:cubicBezTo>
                  <a:pt x="137" y="85"/>
                  <a:pt x="279" y="104"/>
                  <a:pt x="409" y="147"/>
                </a:cubicBezTo>
                <a:cubicBezTo>
                  <a:pt x="249" y="106"/>
                  <a:pt x="124" y="106"/>
                  <a:pt x="0" y="1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4586" name="Freeform 33"/>
          <p:cNvSpPr>
            <a:spLocks noChangeArrowheads="1"/>
          </p:cNvSpPr>
          <p:nvPr/>
        </p:nvSpPr>
        <p:spPr bwMode="auto">
          <a:xfrm rot="15960000">
            <a:off x="8238729" y="4973241"/>
            <a:ext cx="102394" cy="142875"/>
          </a:xfrm>
          <a:custGeom>
            <a:avLst/>
            <a:gdLst>
              <a:gd name="T0" fmla="*/ 40 w 91"/>
              <a:gd name="T1" fmla="*/ 134 h 134"/>
              <a:gd name="T2" fmla="*/ 9 w 91"/>
              <a:gd name="T3" fmla="*/ 85 h 134"/>
              <a:gd name="T4" fmla="*/ 0 w 91"/>
              <a:gd name="T5" fmla="*/ 0 h 134"/>
              <a:gd name="T6" fmla="*/ 84 w 91"/>
              <a:gd name="T7" fmla="*/ 82 h 134"/>
              <a:gd name="T8" fmla="*/ 45 w 91"/>
              <a:gd name="T9" fmla="*/ 132 h 134"/>
              <a:gd name="T10" fmla="*/ 21 w 91"/>
              <a:gd name="T11" fmla="*/ 24 h 134"/>
              <a:gd name="T12" fmla="*/ 40 w 91"/>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91" h="134">
                <a:moveTo>
                  <a:pt x="40" y="134"/>
                </a:moveTo>
                <a:cubicBezTo>
                  <a:pt x="16" y="126"/>
                  <a:pt x="6" y="107"/>
                  <a:pt x="9" y="85"/>
                </a:cubicBezTo>
                <a:cubicBezTo>
                  <a:pt x="18" y="56"/>
                  <a:pt x="13" y="27"/>
                  <a:pt x="0" y="0"/>
                </a:cubicBezTo>
                <a:cubicBezTo>
                  <a:pt x="34" y="16"/>
                  <a:pt x="71" y="39"/>
                  <a:pt x="84" y="82"/>
                </a:cubicBezTo>
                <a:cubicBezTo>
                  <a:pt x="91" y="109"/>
                  <a:pt x="80" y="127"/>
                  <a:pt x="45" y="132"/>
                </a:cubicBezTo>
                <a:cubicBezTo>
                  <a:pt x="54" y="94"/>
                  <a:pt x="42" y="57"/>
                  <a:pt x="21" y="24"/>
                </a:cubicBezTo>
                <a:cubicBezTo>
                  <a:pt x="44" y="65"/>
                  <a:pt x="49" y="97"/>
                  <a:pt x="40" y="134"/>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4587" name="Freeform 34"/>
          <p:cNvSpPr>
            <a:spLocks noChangeArrowheads="1"/>
          </p:cNvSpPr>
          <p:nvPr/>
        </p:nvSpPr>
        <p:spPr bwMode="auto">
          <a:xfrm>
            <a:off x="8890000" y="4405313"/>
            <a:ext cx="234950" cy="164306"/>
          </a:xfrm>
          <a:custGeom>
            <a:avLst/>
            <a:gdLst>
              <a:gd name="T0" fmla="*/ 79 w 321"/>
              <a:gd name="T1" fmla="*/ 23 h 496"/>
              <a:gd name="T2" fmla="*/ 81 w 321"/>
              <a:gd name="T3" fmla="*/ 282 h 496"/>
              <a:gd name="T4" fmla="*/ 232 w 321"/>
              <a:gd name="T5" fmla="*/ 496 h 496"/>
              <a:gd name="T6" fmla="*/ 241 w 321"/>
              <a:gd name="T7" fmla="*/ 77 h 496"/>
              <a:gd name="T8" fmla="*/ 98 w 321"/>
              <a:gd name="T9" fmla="*/ 12 h 496"/>
              <a:gd name="T10" fmla="*/ 226 w 321"/>
              <a:gd name="T11" fmla="*/ 397 h 496"/>
              <a:gd name="T12" fmla="*/ 79 w 321"/>
              <a:gd name="T13" fmla="*/ 23 h 496"/>
            </a:gdLst>
            <a:ahLst/>
            <a:cxnLst>
              <a:cxn ang="0">
                <a:pos x="T0" y="T1"/>
              </a:cxn>
              <a:cxn ang="0">
                <a:pos x="T2" y="T3"/>
              </a:cxn>
              <a:cxn ang="0">
                <a:pos x="T4" y="T5"/>
              </a:cxn>
              <a:cxn ang="0">
                <a:pos x="T6" y="T7"/>
              </a:cxn>
              <a:cxn ang="0">
                <a:pos x="T8" y="T9"/>
              </a:cxn>
              <a:cxn ang="0">
                <a:pos x="T10" y="T11"/>
              </a:cxn>
              <a:cxn ang="0">
                <a:pos x="T12" y="T13"/>
              </a:cxn>
            </a:cxnLst>
            <a:rect l="0" t="0" r="r" b="b"/>
            <a:pathLst>
              <a:path w="321" h="496">
                <a:moveTo>
                  <a:pt x="79" y="23"/>
                </a:moveTo>
                <a:cubicBezTo>
                  <a:pt x="16" y="109"/>
                  <a:pt x="0" y="208"/>
                  <a:pt x="81" y="282"/>
                </a:cubicBezTo>
                <a:cubicBezTo>
                  <a:pt x="160" y="356"/>
                  <a:pt x="215" y="413"/>
                  <a:pt x="232" y="496"/>
                </a:cubicBezTo>
                <a:cubicBezTo>
                  <a:pt x="294" y="351"/>
                  <a:pt x="321" y="204"/>
                  <a:pt x="241" y="77"/>
                </a:cubicBezTo>
                <a:cubicBezTo>
                  <a:pt x="200" y="12"/>
                  <a:pt x="149" y="0"/>
                  <a:pt x="98" y="12"/>
                </a:cubicBezTo>
                <a:cubicBezTo>
                  <a:pt x="181" y="124"/>
                  <a:pt x="221" y="261"/>
                  <a:pt x="226" y="397"/>
                </a:cubicBezTo>
                <a:cubicBezTo>
                  <a:pt x="208" y="234"/>
                  <a:pt x="157" y="123"/>
                  <a:pt x="79" y="23"/>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4588" name="文本框 12"/>
          <p:cNvSpPr txBox="1">
            <a:spLocks noChangeArrowheads="1"/>
          </p:cNvSpPr>
          <p:nvPr/>
        </p:nvSpPr>
        <p:spPr bwMode="auto">
          <a:xfrm>
            <a:off x="1527175" y="875110"/>
            <a:ext cx="6089650" cy="232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dirty="0">
                <a:solidFill>
                  <a:srgbClr val="FF0000"/>
                </a:solidFill>
                <a:latin typeface="楷体" pitchFamily="49" charset="-122"/>
                <a:ea typeface="楷体" pitchFamily="49" charset="-122"/>
              </a:rPr>
              <a:t>译文：</a:t>
            </a:r>
            <a:r>
              <a:rPr lang="zh-CN" altLang="zh-CN" sz="2000" b="1" dirty="0">
                <a:latin typeface="楷体" pitchFamily="49" charset="-122"/>
                <a:ea typeface="楷体" pitchFamily="49" charset="-122"/>
              </a:rPr>
              <a:t>山神听说了这件事，害怕他不停地干下去，向天帝报告了这件事。天帝被愚公的诚心所感动，命令夸娥氏的两个儿子背走了两座山，一座放在朔方东部，一座放在雍州南面。从此，冀州的南部，直到汉水的南岸，没有山冈阻隔了。</a:t>
            </a:r>
          </a:p>
        </p:txBody>
      </p:sp>
    </p:spTree>
  </p:cSld>
  <p:clrMapOvr>
    <a:masterClrMapping/>
  </p:clrMapOvr>
  <p:transition>
    <p:pull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reeform 24"/>
          <p:cNvSpPr>
            <a:spLocks noChangeArrowheads="1"/>
          </p:cNvSpPr>
          <p:nvPr/>
        </p:nvSpPr>
        <p:spPr bwMode="auto">
          <a:xfrm>
            <a:off x="7662863" y="3555206"/>
            <a:ext cx="1331912" cy="1576388"/>
          </a:xfrm>
          <a:custGeom>
            <a:avLst/>
            <a:gdLst>
              <a:gd name="T0" fmla="*/ 1317 w 1567"/>
              <a:gd name="T1" fmla="*/ 1087 h 2116"/>
              <a:gd name="T2" fmla="*/ 1512 w 1567"/>
              <a:gd name="T3" fmla="*/ 862 h 2116"/>
              <a:gd name="T4" fmla="*/ 1211 w 1567"/>
              <a:gd name="T5" fmla="*/ 1050 h 2116"/>
              <a:gd name="T6" fmla="*/ 1029 w 1567"/>
              <a:gd name="T7" fmla="*/ 1123 h 2116"/>
              <a:gd name="T8" fmla="*/ 1064 w 1567"/>
              <a:gd name="T9" fmla="*/ 1044 h 2116"/>
              <a:gd name="T10" fmla="*/ 1111 w 1567"/>
              <a:gd name="T11" fmla="*/ 909 h 2116"/>
              <a:gd name="T12" fmla="*/ 1567 w 1567"/>
              <a:gd name="T13" fmla="*/ 524 h 2116"/>
              <a:gd name="T14" fmla="*/ 1131 w 1567"/>
              <a:gd name="T15" fmla="*/ 761 h 2116"/>
              <a:gd name="T16" fmla="*/ 1114 w 1567"/>
              <a:gd name="T17" fmla="*/ 579 h 2116"/>
              <a:gd name="T18" fmla="*/ 1284 w 1567"/>
              <a:gd name="T19" fmla="*/ 266 h 2116"/>
              <a:gd name="T20" fmla="*/ 1087 w 1567"/>
              <a:gd name="T21" fmla="*/ 490 h 2116"/>
              <a:gd name="T22" fmla="*/ 987 w 1567"/>
              <a:gd name="T23" fmla="*/ 310 h 2116"/>
              <a:gd name="T24" fmla="*/ 1017 w 1567"/>
              <a:gd name="T25" fmla="*/ 937 h 2116"/>
              <a:gd name="T26" fmla="*/ 795 w 1567"/>
              <a:gd name="T27" fmla="*/ 509 h 2116"/>
              <a:gd name="T28" fmla="*/ 899 w 1567"/>
              <a:gd name="T29" fmla="*/ 1168 h 2116"/>
              <a:gd name="T30" fmla="*/ 820 w 1567"/>
              <a:gd name="T31" fmla="*/ 1358 h 2116"/>
              <a:gd name="T32" fmla="*/ 644 w 1567"/>
              <a:gd name="T33" fmla="*/ 942 h 2116"/>
              <a:gd name="T34" fmla="*/ 873 w 1567"/>
              <a:gd name="T35" fmla="*/ 0 h 2116"/>
              <a:gd name="T36" fmla="*/ 680 w 1567"/>
              <a:gd name="T37" fmla="*/ 282 h 2116"/>
              <a:gd name="T38" fmla="*/ 520 w 1567"/>
              <a:gd name="T39" fmla="*/ 22 h 2116"/>
              <a:gd name="T40" fmla="*/ 629 w 1567"/>
              <a:gd name="T41" fmla="*/ 396 h 2116"/>
              <a:gd name="T42" fmla="*/ 549 w 1567"/>
              <a:gd name="T43" fmla="*/ 886 h 2116"/>
              <a:gd name="T44" fmla="*/ 589 w 1567"/>
              <a:gd name="T45" fmla="*/ 1130 h 2116"/>
              <a:gd name="T46" fmla="*/ 407 w 1567"/>
              <a:gd name="T47" fmla="*/ 295 h 2116"/>
              <a:gd name="T48" fmla="*/ 382 w 1567"/>
              <a:gd name="T49" fmla="*/ 671 h 2116"/>
              <a:gd name="T50" fmla="*/ 0 w 1567"/>
              <a:gd name="T51" fmla="*/ 548 h 2116"/>
              <a:gd name="T52" fmla="*/ 389 w 1567"/>
              <a:gd name="T53" fmla="*/ 754 h 2116"/>
              <a:gd name="T54" fmla="*/ 479 w 1567"/>
              <a:gd name="T55" fmla="*/ 1122 h 2116"/>
              <a:gd name="T56" fmla="*/ 290 w 1567"/>
              <a:gd name="T57" fmla="*/ 1097 h 2116"/>
              <a:gd name="T58" fmla="*/ 72 w 1567"/>
              <a:gd name="T59" fmla="*/ 825 h 2116"/>
              <a:gd name="T60" fmla="*/ 226 w 1567"/>
              <a:gd name="T61" fmla="*/ 1109 h 2116"/>
              <a:gd name="T62" fmla="*/ 18 w 1567"/>
              <a:gd name="T63" fmla="*/ 1208 h 2116"/>
              <a:gd name="T64" fmla="*/ 538 w 1567"/>
              <a:gd name="T65" fmla="*/ 1241 h 2116"/>
              <a:gd name="T66" fmla="*/ 608 w 1567"/>
              <a:gd name="T67" fmla="*/ 1347 h 2116"/>
              <a:gd name="T68" fmla="*/ 890 w 1567"/>
              <a:gd name="T69" fmla="*/ 2115 h 2116"/>
              <a:gd name="T70" fmla="*/ 1166 w 1567"/>
              <a:gd name="T71" fmla="*/ 2116 h 2116"/>
              <a:gd name="T72" fmla="*/ 983 w 1567"/>
              <a:gd name="T73" fmla="*/ 1539 h 2116"/>
              <a:gd name="T74" fmla="*/ 961 w 1567"/>
              <a:gd name="T75" fmla="*/ 1354 h 2116"/>
              <a:gd name="T76" fmla="*/ 1231 w 1567"/>
              <a:gd name="T77" fmla="*/ 1112 h 2116"/>
              <a:gd name="T78" fmla="*/ 1233 w 1567"/>
              <a:gd name="T79" fmla="*/ 1112 h 2116"/>
              <a:gd name="T80" fmla="*/ 1534 w 1567"/>
              <a:gd name="T81" fmla="*/ 1290 h 2116"/>
              <a:gd name="T82" fmla="*/ 1317 w 1567"/>
              <a:gd name="T83" fmla="*/ 1087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7" h="2116">
                <a:moveTo>
                  <a:pt x="1317" y="1087"/>
                </a:moveTo>
                <a:cubicBezTo>
                  <a:pt x="1416" y="1050"/>
                  <a:pt x="1504" y="971"/>
                  <a:pt x="1512" y="862"/>
                </a:cubicBezTo>
                <a:cubicBezTo>
                  <a:pt x="1478" y="1038"/>
                  <a:pt x="1315" y="1034"/>
                  <a:pt x="1211" y="1050"/>
                </a:cubicBezTo>
                <a:cubicBezTo>
                  <a:pt x="1127" y="1062"/>
                  <a:pt x="1077" y="1082"/>
                  <a:pt x="1029" y="1123"/>
                </a:cubicBezTo>
                <a:cubicBezTo>
                  <a:pt x="1039" y="1099"/>
                  <a:pt x="1051" y="1072"/>
                  <a:pt x="1064" y="1044"/>
                </a:cubicBezTo>
                <a:cubicBezTo>
                  <a:pt x="1084" y="1001"/>
                  <a:pt x="1100" y="955"/>
                  <a:pt x="1111" y="909"/>
                </a:cubicBezTo>
                <a:cubicBezTo>
                  <a:pt x="1186" y="731"/>
                  <a:pt x="1324" y="527"/>
                  <a:pt x="1567" y="524"/>
                </a:cubicBezTo>
                <a:cubicBezTo>
                  <a:pt x="1423" y="513"/>
                  <a:pt x="1253" y="617"/>
                  <a:pt x="1131" y="761"/>
                </a:cubicBezTo>
                <a:cubicBezTo>
                  <a:pt x="1133" y="701"/>
                  <a:pt x="1128" y="640"/>
                  <a:pt x="1114" y="579"/>
                </a:cubicBezTo>
                <a:cubicBezTo>
                  <a:pt x="1110" y="465"/>
                  <a:pt x="1145" y="339"/>
                  <a:pt x="1284" y="266"/>
                </a:cubicBezTo>
                <a:cubicBezTo>
                  <a:pt x="1198" y="305"/>
                  <a:pt x="1120" y="381"/>
                  <a:pt x="1087" y="490"/>
                </a:cubicBezTo>
                <a:cubicBezTo>
                  <a:pt x="1063" y="428"/>
                  <a:pt x="1030" y="368"/>
                  <a:pt x="987" y="310"/>
                </a:cubicBezTo>
                <a:cubicBezTo>
                  <a:pt x="1142" y="559"/>
                  <a:pt x="1095" y="764"/>
                  <a:pt x="1017" y="937"/>
                </a:cubicBezTo>
                <a:cubicBezTo>
                  <a:pt x="1010" y="754"/>
                  <a:pt x="917" y="601"/>
                  <a:pt x="795" y="509"/>
                </a:cubicBezTo>
                <a:cubicBezTo>
                  <a:pt x="986" y="704"/>
                  <a:pt x="971" y="980"/>
                  <a:pt x="899" y="1168"/>
                </a:cubicBezTo>
                <a:cubicBezTo>
                  <a:pt x="858" y="1245"/>
                  <a:pt x="831" y="1297"/>
                  <a:pt x="820" y="1358"/>
                </a:cubicBezTo>
                <a:cubicBezTo>
                  <a:pt x="739" y="1210"/>
                  <a:pt x="668" y="1046"/>
                  <a:pt x="644" y="942"/>
                </a:cubicBezTo>
                <a:cubicBezTo>
                  <a:pt x="590" y="708"/>
                  <a:pt x="609" y="334"/>
                  <a:pt x="873" y="0"/>
                </a:cubicBezTo>
                <a:cubicBezTo>
                  <a:pt x="805" y="76"/>
                  <a:pt x="736" y="174"/>
                  <a:pt x="680" y="282"/>
                </a:cubicBezTo>
                <a:cubicBezTo>
                  <a:pt x="666" y="167"/>
                  <a:pt x="601" y="75"/>
                  <a:pt x="520" y="22"/>
                </a:cubicBezTo>
                <a:cubicBezTo>
                  <a:pt x="659" y="127"/>
                  <a:pt x="661" y="276"/>
                  <a:pt x="629" y="396"/>
                </a:cubicBezTo>
                <a:cubicBezTo>
                  <a:pt x="567" y="550"/>
                  <a:pt x="531" y="720"/>
                  <a:pt x="549" y="886"/>
                </a:cubicBezTo>
                <a:cubicBezTo>
                  <a:pt x="553" y="926"/>
                  <a:pt x="566" y="1049"/>
                  <a:pt x="589" y="1130"/>
                </a:cubicBezTo>
                <a:cubicBezTo>
                  <a:pt x="449" y="940"/>
                  <a:pt x="359" y="660"/>
                  <a:pt x="407" y="295"/>
                </a:cubicBezTo>
                <a:cubicBezTo>
                  <a:pt x="383" y="407"/>
                  <a:pt x="375" y="535"/>
                  <a:pt x="382" y="671"/>
                </a:cubicBezTo>
                <a:cubicBezTo>
                  <a:pt x="273" y="554"/>
                  <a:pt x="124" y="521"/>
                  <a:pt x="0" y="548"/>
                </a:cubicBezTo>
                <a:cubicBezTo>
                  <a:pt x="204" y="520"/>
                  <a:pt x="330" y="635"/>
                  <a:pt x="389" y="754"/>
                </a:cubicBezTo>
                <a:cubicBezTo>
                  <a:pt x="405" y="880"/>
                  <a:pt x="431" y="1004"/>
                  <a:pt x="479" y="1122"/>
                </a:cubicBezTo>
                <a:cubicBezTo>
                  <a:pt x="416" y="1100"/>
                  <a:pt x="352" y="1093"/>
                  <a:pt x="290" y="1097"/>
                </a:cubicBezTo>
                <a:cubicBezTo>
                  <a:pt x="187" y="1057"/>
                  <a:pt x="87" y="977"/>
                  <a:pt x="72" y="825"/>
                </a:cubicBezTo>
                <a:cubicBezTo>
                  <a:pt x="75" y="926"/>
                  <a:pt x="126" y="1037"/>
                  <a:pt x="226" y="1109"/>
                </a:cubicBezTo>
                <a:cubicBezTo>
                  <a:pt x="150" y="1126"/>
                  <a:pt x="78" y="1159"/>
                  <a:pt x="18" y="1208"/>
                </a:cubicBezTo>
                <a:cubicBezTo>
                  <a:pt x="255" y="1128"/>
                  <a:pt x="417" y="1158"/>
                  <a:pt x="538" y="1241"/>
                </a:cubicBezTo>
                <a:cubicBezTo>
                  <a:pt x="559" y="1276"/>
                  <a:pt x="582" y="1314"/>
                  <a:pt x="608" y="1347"/>
                </a:cubicBezTo>
                <a:cubicBezTo>
                  <a:pt x="818" y="1627"/>
                  <a:pt x="936" y="1846"/>
                  <a:pt x="890" y="2115"/>
                </a:cubicBezTo>
                <a:cubicBezTo>
                  <a:pt x="1166" y="2116"/>
                  <a:pt x="1166" y="2116"/>
                  <a:pt x="1166" y="2116"/>
                </a:cubicBezTo>
                <a:cubicBezTo>
                  <a:pt x="1176" y="1919"/>
                  <a:pt x="1116" y="1721"/>
                  <a:pt x="983" y="1539"/>
                </a:cubicBezTo>
                <a:cubicBezTo>
                  <a:pt x="963" y="1471"/>
                  <a:pt x="955" y="1413"/>
                  <a:pt x="961" y="1354"/>
                </a:cubicBezTo>
                <a:cubicBezTo>
                  <a:pt x="1010" y="1233"/>
                  <a:pt x="1076" y="1141"/>
                  <a:pt x="1231" y="1112"/>
                </a:cubicBezTo>
                <a:cubicBezTo>
                  <a:pt x="1233" y="1112"/>
                  <a:pt x="1233" y="1112"/>
                  <a:pt x="1233" y="1112"/>
                </a:cubicBezTo>
                <a:cubicBezTo>
                  <a:pt x="1343" y="1115"/>
                  <a:pt x="1465" y="1152"/>
                  <a:pt x="1534" y="1290"/>
                </a:cubicBezTo>
                <a:cubicBezTo>
                  <a:pt x="1499" y="1204"/>
                  <a:pt x="1423" y="1125"/>
                  <a:pt x="1317" y="1087"/>
                </a:cubicBezTo>
                <a:close/>
              </a:path>
            </a:pathLst>
          </a:custGeom>
          <a:solidFill>
            <a:srgbClr val="F4B183"/>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5603" name="Freeform 22"/>
          <p:cNvSpPr>
            <a:spLocks noChangeArrowheads="1"/>
          </p:cNvSpPr>
          <p:nvPr/>
        </p:nvSpPr>
        <p:spPr bwMode="auto">
          <a:xfrm>
            <a:off x="8221663" y="3504010"/>
            <a:ext cx="214312" cy="210740"/>
          </a:xfrm>
          <a:custGeom>
            <a:avLst/>
            <a:gdLst>
              <a:gd name="T0" fmla="*/ 61 w 518"/>
              <a:gd name="T1" fmla="*/ 371 h 406"/>
              <a:gd name="T2" fmla="*/ 344 w 518"/>
              <a:gd name="T3" fmla="*/ 262 h 406"/>
              <a:gd name="T4" fmla="*/ 518 w 518"/>
              <a:gd name="T5" fmla="*/ 7 h 406"/>
              <a:gd name="T6" fmla="*/ 52 w 518"/>
              <a:gd name="T7" fmla="*/ 170 h 406"/>
              <a:gd name="T8" fmla="*/ 40 w 518"/>
              <a:gd name="T9" fmla="*/ 354 h 406"/>
              <a:gd name="T10" fmla="*/ 410 w 518"/>
              <a:gd name="T11" fmla="*/ 52 h 406"/>
              <a:gd name="T12" fmla="*/ 61 w 518"/>
              <a:gd name="T13" fmla="*/ 371 h 406"/>
            </a:gdLst>
            <a:ahLst/>
            <a:cxnLst>
              <a:cxn ang="0">
                <a:pos x="T0" y="T1"/>
              </a:cxn>
              <a:cxn ang="0">
                <a:pos x="T2" y="T3"/>
              </a:cxn>
              <a:cxn ang="0">
                <a:pos x="T4" y="T5"/>
              </a:cxn>
              <a:cxn ang="0">
                <a:pos x="T6" y="T7"/>
              </a:cxn>
              <a:cxn ang="0">
                <a:pos x="T8" y="T9"/>
              </a:cxn>
              <a:cxn ang="0">
                <a:pos x="T10" y="T11"/>
              </a:cxn>
              <a:cxn ang="0">
                <a:pos x="T12" y="T13"/>
              </a:cxn>
            </a:cxnLst>
            <a:rect l="0" t="0" r="r" b="b"/>
            <a:pathLst>
              <a:path w="518" h="406">
                <a:moveTo>
                  <a:pt x="61" y="371"/>
                </a:moveTo>
                <a:cubicBezTo>
                  <a:pt x="183" y="406"/>
                  <a:pt x="299" y="379"/>
                  <a:pt x="344" y="262"/>
                </a:cubicBezTo>
                <a:cubicBezTo>
                  <a:pt x="392" y="143"/>
                  <a:pt x="434" y="58"/>
                  <a:pt x="518" y="7"/>
                </a:cubicBezTo>
                <a:cubicBezTo>
                  <a:pt x="331" y="0"/>
                  <a:pt x="159" y="28"/>
                  <a:pt x="52" y="170"/>
                </a:cubicBezTo>
                <a:cubicBezTo>
                  <a:pt x="0" y="241"/>
                  <a:pt x="6" y="303"/>
                  <a:pt x="40" y="354"/>
                </a:cubicBezTo>
                <a:cubicBezTo>
                  <a:pt x="128" y="217"/>
                  <a:pt x="262" y="119"/>
                  <a:pt x="410" y="52"/>
                </a:cubicBezTo>
                <a:cubicBezTo>
                  <a:pt x="240" y="142"/>
                  <a:pt x="138" y="244"/>
                  <a:pt x="61" y="371"/>
                </a:cubicBezTo>
                <a:close/>
              </a:path>
            </a:pathLst>
          </a:custGeom>
          <a:solidFill>
            <a:srgbClr val="65C4CA"/>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5604" name="Freeform 23"/>
          <p:cNvSpPr>
            <a:spLocks noChangeArrowheads="1"/>
          </p:cNvSpPr>
          <p:nvPr/>
        </p:nvSpPr>
        <p:spPr bwMode="auto">
          <a:xfrm>
            <a:off x="7524751" y="3988594"/>
            <a:ext cx="238125" cy="261938"/>
          </a:xfrm>
          <a:custGeom>
            <a:avLst/>
            <a:gdLst>
              <a:gd name="T0" fmla="*/ 404 w 441"/>
              <a:gd name="T1" fmla="*/ 263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3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3"/>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4" y="176"/>
                  <a:pt x="404" y="263"/>
                </a:cubicBezTo>
                <a:close/>
              </a:path>
            </a:pathLst>
          </a:custGeom>
          <a:solidFill>
            <a:srgbClr val="EECE5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5605" name="Freeform 27"/>
          <p:cNvSpPr>
            <a:spLocks noChangeArrowheads="1"/>
          </p:cNvSpPr>
          <p:nvPr/>
        </p:nvSpPr>
        <p:spPr bwMode="auto">
          <a:xfrm>
            <a:off x="8018463" y="3393282"/>
            <a:ext cx="144462" cy="235744"/>
          </a:xfrm>
          <a:custGeom>
            <a:avLst/>
            <a:gdLst>
              <a:gd name="T0" fmla="*/ 82 w 134"/>
              <a:gd name="T1" fmla="*/ 210 h 210"/>
              <a:gd name="T2" fmla="*/ 124 w 134"/>
              <a:gd name="T3" fmla="*/ 133 h 210"/>
              <a:gd name="T4" fmla="*/ 132 w 134"/>
              <a:gd name="T5" fmla="*/ 0 h 210"/>
              <a:gd name="T6" fmla="*/ 9 w 134"/>
              <a:gd name="T7" fmla="*/ 134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8"/>
                  <a:pt x="134" y="166"/>
                  <a:pt x="124" y="133"/>
                </a:cubicBezTo>
                <a:cubicBezTo>
                  <a:pt x="111" y="88"/>
                  <a:pt x="115" y="45"/>
                  <a:pt x="132" y="0"/>
                </a:cubicBezTo>
                <a:cubicBezTo>
                  <a:pt x="81" y="31"/>
                  <a:pt x="24" y="67"/>
                  <a:pt x="9" y="134"/>
                </a:cubicBezTo>
                <a:cubicBezTo>
                  <a:pt x="0" y="179"/>
                  <a:pt x="21" y="206"/>
                  <a:pt x="74" y="210"/>
                </a:cubicBezTo>
                <a:cubicBezTo>
                  <a:pt x="56" y="151"/>
                  <a:pt x="71" y="89"/>
                  <a:pt x="102" y="37"/>
                </a:cubicBezTo>
                <a:cubicBezTo>
                  <a:pt x="71" y="103"/>
                  <a:pt x="67" y="156"/>
                  <a:pt x="82" y="2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35" name="Freeform 28"/>
          <p:cNvSpPr/>
          <p:nvPr/>
        </p:nvSpPr>
        <p:spPr bwMode="auto">
          <a:xfrm>
            <a:off x="7559675" y="4405313"/>
            <a:ext cx="203200" cy="269081"/>
          </a:xfrm>
          <a:custGeom>
            <a:avLst/>
            <a:gdLst>
              <a:gd name="T0" fmla="*/ 345 w 377"/>
              <a:gd name="T1" fmla="*/ 105 h 505"/>
              <a:gd name="T2" fmla="*/ 268 w 377"/>
              <a:gd name="T3" fmla="*/ 291 h 505"/>
              <a:gd name="T4" fmla="*/ 44 w 377"/>
              <a:gd name="T5" fmla="*/ 505 h 505"/>
              <a:gd name="T6" fmla="*/ 99 w 377"/>
              <a:gd name="T7" fmla="*/ 84 h 505"/>
              <a:gd name="T8" fmla="*/ 329 w 377"/>
              <a:gd name="T9" fmla="*/ 84 h 505"/>
              <a:gd name="T10" fmla="*/ 68 w 377"/>
              <a:gd name="T11" fmla="*/ 393 h 505"/>
              <a:gd name="T12" fmla="*/ 345 w 377"/>
              <a:gd name="T13" fmla="*/ 105 h 505"/>
            </a:gdLst>
            <a:ahLst/>
            <a:cxnLst>
              <a:cxn ang="0">
                <a:pos x="T0" y="T1"/>
              </a:cxn>
              <a:cxn ang="0">
                <a:pos x="T2" y="T3"/>
              </a:cxn>
              <a:cxn ang="0">
                <a:pos x="T4" y="T5"/>
              </a:cxn>
              <a:cxn ang="0">
                <a:pos x="T6" y="T7"/>
              </a:cxn>
              <a:cxn ang="0">
                <a:pos x="T8" y="T9"/>
              </a:cxn>
              <a:cxn ang="0">
                <a:pos x="T10" y="T11"/>
              </a:cxn>
              <a:cxn ang="0">
                <a:pos x="T12" y="T13"/>
              </a:cxn>
            </a:cxnLst>
            <a:rect l="0" t="0" r="r" b="b"/>
            <a:pathLst>
              <a:path w="377" h="505">
                <a:moveTo>
                  <a:pt x="345" y="105"/>
                </a:moveTo>
                <a:cubicBezTo>
                  <a:pt x="377" y="194"/>
                  <a:pt x="341" y="258"/>
                  <a:pt x="268" y="291"/>
                </a:cubicBezTo>
                <a:cubicBezTo>
                  <a:pt x="171" y="334"/>
                  <a:pt x="97" y="407"/>
                  <a:pt x="44" y="505"/>
                </a:cubicBezTo>
                <a:cubicBezTo>
                  <a:pt x="21" y="365"/>
                  <a:pt x="0" y="210"/>
                  <a:pt x="99" y="84"/>
                </a:cubicBezTo>
                <a:cubicBezTo>
                  <a:pt x="165" y="0"/>
                  <a:pt x="245" y="1"/>
                  <a:pt x="329" y="84"/>
                </a:cubicBezTo>
                <a:cubicBezTo>
                  <a:pt x="199" y="142"/>
                  <a:pt x="114" y="261"/>
                  <a:pt x="68" y="393"/>
                </a:cubicBezTo>
                <a:cubicBezTo>
                  <a:pt x="133" y="240"/>
                  <a:pt x="223" y="153"/>
                  <a:pt x="345" y="10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lIns="45720" tIns="22860" rIns="45720" bIns="22860"/>
          <a:lstStyle/>
          <a:p>
            <a:pPr fontAlgn="auto">
              <a:lnSpc>
                <a:spcPts val="1500"/>
              </a:lnSpc>
            </a:pPr>
            <a:endParaRPr lang="bg-BG" sz="1200" noProof="1">
              <a:solidFill>
                <a:prstClr val="black"/>
              </a:solidFill>
              <a:latin typeface="Calibri Light" panose="020F0302020204030204"/>
              <a:ea typeface="微软雅黑" panose="020B0503020204020204" pitchFamily="34" charset="-122"/>
            </a:endParaRPr>
          </a:p>
        </p:txBody>
      </p:sp>
      <p:sp>
        <p:nvSpPr>
          <p:cNvPr id="25607" name="Freeform 29"/>
          <p:cNvSpPr>
            <a:spLocks noChangeArrowheads="1"/>
          </p:cNvSpPr>
          <p:nvPr/>
        </p:nvSpPr>
        <p:spPr bwMode="auto">
          <a:xfrm>
            <a:off x="8248650" y="3861197"/>
            <a:ext cx="160338" cy="127397"/>
          </a:xfrm>
          <a:custGeom>
            <a:avLst/>
            <a:gdLst>
              <a:gd name="T0" fmla="*/ 131 w 148"/>
              <a:gd name="T1" fmla="*/ 93 h 114"/>
              <a:gd name="T2" fmla="*/ 52 w 148"/>
              <a:gd name="T3" fmla="*/ 75 h 114"/>
              <a:gd name="T4" fmla="*/ 0 w 148"/>
              <a:gd name="T5" fmla="*/ 10 h 114"/>
              <a:gd name="T6" fmla="*/ 111 w 148"/>
              <a:gd name="T7" fmla="*/ 31 h 114"/>
              <a:gd name="T8" fmla="*/ 137 w 148"/>
              <a:gd name="T9" fmla="*/ 85 h 114"/>
              <a:gd name="T10" fmla="*/ 37 w 148"/>
              <a:gd name="T11" fmla="*/ 19 h 114"/>
              <a:gd name="T12" fmla="*/ 131 w 148"/>
              <a:gd name="T13" fmla="*/ 93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1" y="93"/>
                </a:moveTo>
                <a:cubicBezTo>
                  <a:pt x="101" y="114"/>
                  <a:pt x="70" y="110"/>
                  <a:pt x="52" y="75"/>
                </a:cubicBezTo>
                <a:cubicBezTo>
                  <a:pt x="39" y="51"/>
                  <a:pt x="26" y="27"/>
                  <a:pt x="0" y="10"/>
                </a:cubicBezTo>
                <a:cubicBezTo>
                  <a:pt x="43" y="0"/>
                  <a:pt x="80" y="6"/>
                  <a:pt x="111" y="31"/>
                </a:cubicBezTo>
                <a:cubicBezTo>
                  <a:pt x="111" y="31"/>
                  <a:pt x="148" y="51"/>
                  <a:pt x="137" y="85"/>
                </a:cubicBezTo>
                <a:cubicBezTo>
                  <a:pt x="111" y="58"/>
                  <a:pt x="74" y="33"/>
                  <a:pt x="37" y="19"/>
                </a:cubicBezTo>
                <a:cubicBezTo>
                  <a:pt x="79" y="41"/>
                  <a:pt x="108" y="63"/>
                  <a:pt x="131" y="93"/>
                </a:cubicBezTo>
                <a:close/>
              </a:path>
            </a:pathLst>
          </a:custGeom>
          <a:solidFill>
            <a:srgbClr val="DF7A6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5608" name="Freeform 30"/>
          <p:cNvSpPr>
            <a:spLocks noChangeArrowheads="1"/>
          </p:cNvSpPr>
          <p:nvPr/>
        </p:nvSpPr>
        <p:spPr bwMode="auto">
          <a:xfrm>
            <a:off x="7808914" y="3714750"/>
            <a:ext cx="288925" cy="211931"/>
          </a:xfrm>
          <a:custGeom>
            <a:avLst/>
            <a:gdLst>
              <a:gd name="T0" fmla="*/ 221 w 268"/>
              <a:gd name="T1" fmla="*/ 165 h 188"/>
              <a:gd name="T2" fmla="*/ 123 w 268"/>
              <a:gd name="T3" fmla="*/ 142 h 188"/>
              <a:gd name="T4" fmla="*/ 0 w 268"/>
              <a:gd name="T5" fmla="*/ 43 h 188"/>
              <a:gd name="T6" fmla="*/ 213 w 268"/>
              <a:gd name="T7" fmla="*/ 42 h 188"/>
              <a:gd name="T8" fmla="*/ 230 w 268"/>
              <a:gd name="T9" fmla="*/ 157 h 188"/>
              <a:gd name="T10" fmla="*/ 56 w 268"/>
              <a:gd name="T11" fmla="*/ 47 h 188"/>
              <a:gd name="T12" fmla="*/ 221 w 268"/>
              <a:gd name="T13" fmla="*/ 165 h 188"/>
            </a:gdLst>
            <a:ahLst/>
            <a:cxnLst>
              <a:cxn ang="0">
                <a:pos x="T0" y="T1"/>
              </a:cxn>
              <a:cxn ang="0">
                <a:pos x="T2" y="T3"/>
              </a:cxn>
              <a:cxn ang="0">
                <a:pos x="T4" y="T5"/>
              </a:cxn>
              <a:cxn ang="0">
                <a:pos x="T6" y="T7"/>
              </a:cxn>
              <a:cxn ang="0">
                <a:pos x="T8" y="T9"/>
              </a:cxn>
              <a:cxn ang="0">
                <a:pos x="T10" y="T11"/>
              </a:cxn>
              <a:cxn ang="0">
                <a:pos x="T12" y="T13"/>
              </a:cxn>
            </a:cxnLst>
            <a:rect l="0" t="0" r="r" b="b"/>
            <a:pathLst>
              <a:path w="268" h="188">
                <a:moveTo>
                  <a:pt x="221" y="165"/>
                </a:moveTo>
                <a:cubicBezTo>
                  <a:pt x="181" y="188"/>
                  <a:pt x="144" y="174"/>
                  <a:pt x="123" y="142"/>
                </a:cubicBezTo>
                <a:cubicBezTo>
                  <a:pt x="95" y="96"/>
                  <a:pt x="53" y="62"/>
                  <a:pt x="0" y="43"/>
                </a:cubicBezTo>
                <a:cubicBezTo>
                  <a:pt x="67" y="20"/>
                  <a:pt x="145" y="0"/>
                  <a:pt x="213" y="42"/>
                </a:cubicBezTo>
                <a:cubicBezTo>
                  <a:pt x="261" y="67"/>
                  <a:pt x="268" y="110"/>
                  <a:pt x="230" y="157"/>
                </a:cubicBezTo>
                <a:cubicBezTo>
                  <a:pt x="191" y="95"/>
                  <a:pt x="127" y="61"/>
                  <a:pt x="56" y="47"/>
                </a:cubicBezTo>
                <a:cubicBezTo>
                  <a:pt x="138" y="70"/>
                  <a:pt x="188" y="108"/>
                  <a:pt x="221" y="16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5609" name="Freeform 32"/>
          <p:cNvSpPr>
            <a:spLocks noChangeArrowheads="1"/>
          </p:cNvSpPr>
          <p:nvPr/>
        </p:nvSpPr>
        <p:spPr bwMode="auto">
          <a:xfrm>
            <a:off x="8704264" y="3861197"/>
            <a:ext cx="420687" cy="204788"/>
          </a:xfrm>
          <a:custGeom>
            <a:avLst/>
            <a:gdLst>
              <a:gd name="T0" fmla="*/ 0 w 522"/>
              <a:gd name="T1" fmla="*/ 133 h 312"/>
              <a:gd name="T2" fmla="*/ 246 w 522"/>
              <a:gd name="T3" fmla="*/ 259 h 312"/>
              <a:gd name="T4" fmla="*/ 522 w 522"/>
              <a:gd name="T5" fmla="*/ 201 h 312"/>
              <a:gd name="T6" fmla="*/ 185 w 522"/>
              <a:gd name="T7" fmla="*/ 11 h 312"/>
              <a:gd name="T8" fmla="*/ 3 w 522"/>
              <a:gd name="T9" fmla="*/ 109 h 312"/>
              <a:gd name="T10" fmla="*/ 409 w 522"/>
              <a:gd name="T11" fmla="*/ 147 h 312"/>
              <a:gd name="T12" fmla="*/ 0 w 522"/>
              <a:gd name="T13" fmla="*/ 133 h 312"/>
            </a:gdLst>
            <a:ahLst/>
            <a:cxnLst>
              <a:cxn ang="0">
                <a:pos x="T0" y="T1"/>
              </a:cxn>
              <a:cxn ang="0">
                <a:pos x="T2" y="T3"/>
              </a:cxn>
              <a:cxn ang="0">
                <a:pos x="T4" y="T5"/>
              </a:cxn>
              <a:cxn ang="0">
                <a:pos x="T6" y="T7"/>
              </a:cxn>
              <a:cxn ang="0">
                <a:pos x="T8" y="T9"/>
              </a:cxn>
              <a:cxn ang="0">
                <a:pos x="T10" y="T11"/>
              </a:cxn>
              <a:cxn ang="0">
                <a:pos x="T12" y="T13"/>
              </a:cxn>
            </a:cxnLst>
            <a:rect l="0" t="0" r="r" b="b"/>
            <a:pathLst>
              <a:path w="522" h="312">
                <a:moveTo>
                  <a:pt x="0" y="133"/>
                </a:moveTo>
                <a:cubicBezTo>
                  <a:pt x="30" y="249"/>
                  <a:pt x="124" y="312"/>
                  <a:pt x="246" y="259"/>
                </a:cubicBezTo>
                <a:cubicBezTo>
                  <a:pt x="332" y="221"/>
                  <a:pt x="419" y="188"/>
                  <a:pt x="522" y="201"/>
                </a:cubicBezTo>
                <a:cubicBezTo>
                  <a:pt x="431" y="89"/>
                  <a:pt x="321" y="17"/>
                  <a:pt x="185" y="11"/>
                </a:cubicBezTo>
                <a:cubicBezTo>
                  <a:pt x="185" y="11"/>
                  <a:pt x="51" y="0"/>
                  <a:pt x="3" y="109"/>
                </a:cubicBezTo>
                <a:cubicBezTo>
                  <a:pt x="137" y="85"/>
                  <a:pt x="279" y="104"/>
                  <a:pt x="409" y="147"/>
                </a:cubicBezTo>
                <a:cubicBezTo>
                  <a:pt x="249" y="106"/>
                  <a:pt x="124" y="106"/>
                  <a:pt x="0" y="1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5610" name="Freeform 33"/>
          <p:cNvSpPr>
            <a:spLocks noChangeArrowheads="1"/>
          </p:cNvSpPr>
          <p:nvPr/>
        </p:nvSpPr>
        <p:spPr bwMode="auto">
          <a:xfrm rot="15960000">
            <a:off x="8238729" y="4973241"/>
            <a:ext cx="102394" cy="142875"/>
          </a:xfrm>
          <a:custGeom>
            <a:avLst/>
            <a:gdLst>
              <a:gd name="T0" fmla="*/ 40 w 91"/>
              <a:gd name="T1" fmla="*/ 134 h 134"/>
              <a:gd name="T2" fmla="*/ 9 w 91"/>
              <a:gd name="T3" fmla="*/ 85 h 134"/>
              <a:gd name="T4" fmla="*/ 0 w 91"/>
              <a:gd name="T5" fmla="*/ 0 h 134"/>
              <a:gd name="T6" fmla="*/ 84 w 91"/>
              <a:gd name="T7" fmla="*/ 82 h 134"/>
              <a:gd name="T8" fmla="*/ 45 w 91"/>
              <a:gd name="T9" fmla="*/ 132 h 134"/>
              <a:gd name="T10" fmla="*/ 21 w 91"/>
              <a:gd name="T11" fmla="*/ 24 h 134"/>
              <a:gd name="T12" fmla="*/ 40 w 91"/>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91" h="134">
                <a:moveTo>
                  <a:pt x="40" y="134"/>
                </a:moveTo>
                <a:cubicBezTo>
                  <a:pt x="16" y="126"/>
                  <a:pt x="6" y="107"/>
                  <a:pt x="9" y="85"/>
                </a:cubicBezTo>
                <a:cubicBezTo>
                  <a:pt x="18" y="56"/>
                  <a:pt x="13" y="27"/>
                  <a:pt x="0" y="0"/>
                </a:cubicBezTo>
                <a:cubicBezTo>
                  <a:pt x="34" y="16"/>
                  <a:pt x="71" y="39"/>
                  <a:pt x="84" y="82"/>
                </a:cubicBezTo>
                <a:cubicBezTo>
                  <a:pt x="91" y="109"/>
                  <a:pt x="80" y="127"/>
                  <a:pt x="45" y="132"/>
                </a:cubicBezTo>
                <a:cubicBezTo>
                  <a:pt x="54" y="94"/>
                  <a:pt x="42" y="57"/>
                  <a:pt x="21" y="24"/>
                </a:cubicBezTo>
                <a:cubicBezTo>
                  <a:pt x="44" y="65"/>
                  <a:pt x="49" y="97"/>
                  <a:pt x="40" y="134"/>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25611" name="Freeform 34"/>
          <p:cNvSpPr>
            <a:spLocks noChangeArrowheads="1"/>
          </p:cNvSpPr>
          <p:nvPr/>
        </p:nvSpPr>
        <p:spPr bwMode="auto">
          <a:xfrm>
            <a:off x="8890000" y="4405313"/>
            <a:ext cx="234950" cy="164306"/>
          </a:xfrm>
          <a:custGeom>
            <a:avLst/>
            <a:gdLst>
              <a:gd name="T0" fmla="*/ 79 w 321"/>
              <a:gd name="T1" fmla="*/ 23 h 496"/>
              <a:gd name="T2" fmla="*/ 81 w 321"/>
              <a:gd name="T3" fmla="*/ 282 h 496"/>
              <a:gd name="T4" fmla="*/ 232 w 321"/>
              <a:gd name="T5" fmla="*/ 496 h 496"/>
              <a:gd name="T6" fmla="*/ 241 w 321"/>
              <a:gd name="T7" fmla="*/ 77 h 496"/>
              <a:gd name="T8" fmla="*/ 98 w 321"/>
              <a:gd name="T9" fmla="*/ 12 h 496"/>
              <a:gd name="T10" fmla="*/ 226 w 321"/>
              <a:gd name="T11" fmla="*/ 397 h 496"/>
              <a:gd name="T12" fmla="*/ 79 w 321"/>
              <a:gd name="T13" fmla="*/ 23 h 496"/>
            </a:gdLst>
            <a:ahLst/>
            <a:cxnLst>
              <a:cxn ang="0">
                <a:pos x="T0" y="T1"/>
              </a:cxn>
              <a:cxn ang="0">
                <a:pos x="T2" y="T3"/>
              </a:cxn>
              <a:cxn ang="0">
                <a:pos x="T4" y="T5"/>
              </a:cxn>
              <a:cxn ang="0">
                <a:pos x="T6" y="T7"/>
              </a:cxn>
              <a:cxn ang="0">
                <a:pos x="T8" y="T9"/>
              </a:cxn>
              <a:cxn ang="0">
                <a:pos x="T10" y="T11"/>
              </a:cxn>
              <a:cxn ang="0">
                <a:pos x="T12" y="T13"/>
              </a:cxn>
            </a:cxnLst>
            <a:rect l="0" t="0" r="r" b="b"/>
            <a:pathLst>
              <a:path w="321" h="496">
                <a:moveTo>
                  <a:pt x="79" y="23"/>
                </a:moveTo>
                <a:cubicBezTo>
                  <a:pt x="16" y="109"/>
                  <a:pt x="0" y="208"/>
                  <a:pt x="81" y="282"/>
                </a:cubicBezTo>
                <a:cubicBezTo>
                  <a:pt x="160" y="356"/>
                  <a:pt x="215" y="413"/>
                  <a:pt x="232" y="496"/>
                </a:cubicBezTo>
                <a:cubicBezTo>
                  <a:pt x="294" y="351"/>
                  <a:pt x="321" y="204"/>
                  <a:pt x="241" y="77"/>
                </a:cubicBezTo>
                <a:cubicBezTo>
                  <a:pt x="200" y="12"/>
                  <a:pt x="149" y="0"/>
                  <a:pt x="98" y="12"/>
                </a:cubicBezTo>
                <a:cubicBezTo>
                  <a:pt x="181" y="124"/>
                  <a:pt x="221" y="261"/>
                  <a:pt x="226" y="397"/>
                </a:cubicBezTo>
                <a:cubicBezTo>
                  <a:pt x="208" y="234"/>
                  <a:pt x="157" y="123"/>
                  <a:pt x="79" y="23"/>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45720" tIns="22860" rIns="45720" bIns="22860"/>
          <a:lstStyle/>
          <a:p>
            <a:pPr>
              <a:lnSpc>
                <a:spcPts val="1500"/>
              </a:lnSpc>
            </a:pPr>
            <a:endParaRPr lang="bg-BG" altLang="zh-CN" sz="1200">
              <a:solidFill>
                <a:srgbClr val="000000"/>
              </a:solidFill>
              <a:latin typeface="Calibri Light" pitchFamily="34" charset="0"/>
              <a:ea typeface="微软雅黑" pitchFamily="34" charset="-122"/>
            </a:endParaRPr>
          </a:p>
        </p:txBody>
      </p:sp>
      <p:sp>
        <p:nvSpPr>
          <p:cNvPr id="14" name="文本框 1"/>
          <p:cNvSpPr txBox="1">
            <a:spLocks noChangeArrowheads="1"/>
          </p:cNvSpPr>
          <p:nvPr/>
        </p:nvSpPr>
        <p:spPr bwMode="auto">
          <a:xfrm>
            <a:off x="1385888" y="800100"/>
            <a:ext cx="20891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latin typeface="黑体" pitchFamily="49" charset="-122"/>
                <a:ea typeface="黑体" pitchFamily="49" charset="-122"/>
              </a:rPr>
              <a:t>一、通假字</a:t>
            </a:r>
          </a:p>
        </p:txBody>
      </p:sp>
      <p:sp>
        <p:nvSpPr>
          <p:cNvPr id="3" name="文本框 2"/>
          <p:cNvSpPr txBox="1">
            <a:spLocks noChangeArrowheads="1"/>
          </p:cNvSpPr>
          <p:nvPr/>
        </p:nvSpPr>
        <p:spPr bwMode="auto">
          <a:xfrm>
            <a:off x="1949451" y="1554957"/>
            <a:ext cx="30273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latin typeface="黑体" pitchFamily="49" charset="-122"/>
                <a:ea typeface="黑体" pitchFamily="49" charset="-122"/>
              </a:rPr>
              <a:t>1.</a:t>
            </a:r>
            <a:r>
              <a:rPr lang="zh-CN" altLang="en-US" sz="2400" b="1" dirty="0">
                <a:latin typeface="黑体" pitchFamily="49" charset="-122"/>
                <a:ea typeface="黑体" pitchFamily="49" charset="-122"/>
              </a:rPr>
              <a:t>始一</a:t>
            </a:r>
            <a:r>
              <a:rPr lang="zh-CN" altLang="en-US" sz="2400" b="1" dirty="0">
                <a:solidFill>
                  <a:srgbClr val="FF0000"/>
                </a:solidFill>
                <a:latin typeface="黑体" pitchFamily="49" charset="-122"/>
                <a:ea typeface="黑体" pitchFamily="49" charset="-122"/>
              </a:rPr>
              <a:t>反</a:t>
            </a:r>
            <a:r>
              <a:rPr lang="zh-CN" altLang="en-US" sz="2400" b="1" dirty="0">
                <a:latin typeface="黑体" pitchFamily="49" charset="-122"/>
                <a:ea typeface="黑体" pitchFamily="49" charset="-122"/>
              </a:rPr>
              <a:t>焉</a:t>
            </a:r>
          </a:p>
        </p:txBody>
      </p:sp>
      <p:sp>
        <p:nvSpPr>
          <p:cNvPr id="4" name="文本框 3"/>
          <p:cNvSpPr txBox="1">
            <a:spLocks noChangeArrowheads="1"/>
          </p:cNvSpPr>
          <p:nvPr/>
        </p:nvSpPr>
        <p:spPr bwMode="auto">
          <a:xfrm>
            <a:off x="4699000" y="1554957"/>
            <a:ext cx="2578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latin typeface="楷体" pitchFamily="49" charset="-122"/>
                <a:ea typeface="楷体" pitchFamily="49" charset="-122"/>
              </a:rPr>
              <a:t>同</a:t>
            </a:r>
            <a:r>
              <a:rPr lang="zh-CN" altLang="zh-CN" sz="2400" b="1" dirty="0">
                <a:latin typeface="楷体" pitchFamily="49" charset="-122"/>
                <a:ea typeface="楷体" pitchFamily="49" charset="-122"/>
              </a:rPr>
              <a:t>“返”，返回</a:t>
            </a:r>
            <a:r>
              <a:rPr lang="zh-CN" altLang="en-US" sz="2400" b="1" dirty="0">
                <a:latin typeface="楷体" pitchFamily="49" charset="-122"/>
                <a:ea typeface="楷体" pitchFamily="49" charset="-122"/>
              </a:rPr>
              <a:t>。</a:t>
            </a:r>
          </a:p>
        </p:txBody>
      </p:sp>
      <p:sp>
        <p:nvSpPr>
          <p:cNvPr id="2" name="文本框 1"/>
          <p:cNvSpPr txBox="1">
            <a:spLocks noChangeArrowheads="1"/>
          </p:cNvSpPr>
          <p:nvPr/>
        </p:nvSpPr>
        <p:spPr bwMode="auto">
          <a:xfrm>
            <a:off x="1949451" y="2191941"/>
            <a:ext cx="2536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latin typeface="黑体" pitchFamily="49" charset="-122"/>
                <a:ea typeface="黑体" pitchFamily="49" charset="-122"/>
              </a:rPr>
              <a:t>2.</a:t>
            </a:r>
            <a:r>
              <a:rPr lang="zh-CN" altLang="en-US" sz="2400" b="1" dirty="0">
                <a:latin typeface="黑体" pitchFamily="49" charset="-122"/>
                <a:ea typeface="黑体" pitchFamily="49" charset="-122"/>
              </a:rPr>
              <a:t>汝之不</a:t>
            </a:r>
            <a:r>
              <a:rPr lang="zh-CN" altLang="en-US" sz="2400" b="1" dirty="0">
                <a:solidFill>
                  <a:srgbClr val="FF0000"/>
                </a:solidFill>
                <a:latin typeface="黑体" pitchFamily="49" charset="-122"/>
                <a:ea typeface="黑体" pitchFamily="49" charset="-122"/>
              </a:rPr>
              <a:t>惠</a:t>
            </a:r>
          </a:p>
        </p:txBody>
      </p:sp>
      <p:sp>
        <p:nvSpPr>
          <p:cNvPr id="6" name="文本框 5"/>
          <p:cNvSpPr txBox="1">
            <a:spLocks noChangeArrowheads="1"/>
          </p:cNvSpPr>
          <p:nvPr/>
        </p:nvSpPr>
        <p:spPr bwMode="auto">
          <a:xfrm>
            <a:off x="4699001" y="2191941"/>
            <a:ext cx="2428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latin typeface="楷体" pitchFamily="49" charset="-122"/>
                <a:ea typeface="楷体" pitchFamily="49" charset="-122"/>
              </a:rPr>
              <a:t>同</a:t>
            </a:r>
            <a:r>
              <a:rPr lang="zh-CN" altLang="zh-CN" sz="2400" b="1" dirty="0">
                <a:latin typeface="楷体" pitchFamily="49" charset="-122"/>
                <a:ea typeface="楷体" pitchFamily="49" charset="-122"/>
              </a:rPr>
              <a:t>“慧”，聪明</a:t>
            </a:r>
            <a:r>
              <a:rPr lang="zh-CN" altLang="en-US" sz="2400" b="1" dirty="0">
                <a:latin typeface="楷体" pitchFamily="49" charset="-122"/>
                <a:ea typeface="楷体" pitchFamily="49" charset="-122"/>
              </a:rPr>
              <a:t>。</a:t>
            </a:r>
          </a:p>
        </p:txBody>
      </p:sp>
      <p:sp>
        <p:nvSpPr>
          <p:cNvPr id="7" name="文本框 6"/>
          <p:cNvSpPr txBox="1">
            <a:spLocks noChangeArrowheads="1"/>
          </p:cNvSpPr>
          <p:nvPr/>
        </p:nvSpPr>
        <p:spPr bwMode="auto">
          <a:xfrm>
            <a:off x="1949450" y="2853929"/>
            <a:ext cx="27955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latin typeface="黑体" pitchFamily="49" charset="-122"/>
                <a:ea typeface="黑体" pitchFamily="49" charset="-122"/>
              </a:rPr>
              <a:t>3.</a:t>
            </a:r>
            <a:r>
              <a:rPr lang="zh-CN" altLang="en-US" sz="2400" b="1" dirty="0">
                <a:latin typeface="黑体" pitchFamily="49" charset="-122"/>
                <a:ea typeface="黑体" pitchFamily="49" charset="-122"/>
              </a:rPr>
              <a:t>河曲智叟</a:t>
            </a:r>
            <a:r>
              <a:rPr lang="zh-CN" altLang="en-US" sz="2400" b="1" dirty="0">
                <a:solidFill>
                  <a:srgbClr val="FF0000"/>
                </a:solidFill>
                <a:latin typeface="黑体" pitchFamily="49" charset="-122"/>
                <a:ea typeface="黑体" pitchFamily="49" charset="-122"/>
              </a:rPr>
              <a:t>亡</a:t>
            </a:r>
            <a:r>
              <a:rPr lang="zh-CN" altLang="en-US" sz="2400" b="1" dirty="0">
                <a:latin typeface="黑体" pitchFamily="49" charset="-122"/>
                <a:ea typeface="黑体" pitchFamily="49" charset="-122"/>
              </a:rPr>
              <a:t>以应</a:t>
            </a:r>
          </a:p>
        </p:txBody>
      </p:sp>
      <p:sp>
        <p:nvSpPr>
          <p:cNvPr id="8" name="文本框 7"/>
          <p:cNvSpPr txBox="1">
            <a:spLocks noChangeArrowheads="1"/>
          </p:cNvSpPr>
          <p:nvPr/>
        </p:nvSpPr>
        <p:spPr bwMode="auto">
          <a:xfrm>
            <a:off x="4699000" y="2853929"/>
            <a:ext cx="2578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latin typeface="楷体" pitchFamily="49" charset="-122"/>
                <a:ea typeface="楷体" pitchFamily="49" charset="-122"/>
              </a:rPr>
              <a:t>同</a:t>
            </a:r>
            <a:r>
              <a:rPr lang="zh-CN" altLang="zh-CN" sz="2400" b="1" dirty="0">
                <a:latin typeface="楷体" pitchFamily="49" charset="-122"/>
                <a:ea typeface="楷体" pitchFamily="49" charset="-122"/>
              </a:rPr>
              <a:t>“无”，没有</a:t>
            </a:r>
            <a:r>
              <a:rPr lang="zh-CN" altLang="en-US" sz="2400" b="1" dirty="0">
                <a:latin typeface="楷体" pitchFamily="49" charset="-122"/>
                <a:ea typeface="楷体" pitchFamily="49" charset="-122"/>
              </a:rPr>
              <a:t>。</a:t>
            </a:r>
          </a:p>
        </p:txBody>
      </p:sp>
      <p:sp>
        <p:nvSpPr>
          <p:cNvPr id="9" name="文本框 8"/>
          <p:cNvSpPr txBox="1">
            <a:spLocks noChangeArrowheads="1"/>
          </p:cNvSpPr>
          <p:nvPr/>
        </p:nvSpPr>
        <p:spPr bwMode="auto">
          <a:xfrm>
            <a:off x="1946275" y="3495675"/>
            <a:ext cx="27955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latin typeface="黑体" pitchFamily="49" charset="-122"/>
                <a:ea typeface="黑体" pitchFamily="49" charset="-122"/>
              </a:rPr>
              <a:t>4.</a:t>
            </a:r>
            <a:r>
              <a:rPr lang="zh-CN" altLang="en-US" sz="2400" b="1" dirty="0">
                <a:latin typeface="黑体" pitchFamily="49" charset="-122"/>
                <a:ea typeface="黑体" pitchFamily="49" charset="-122"/>
              </a:rPr>
              <a:t>一</a:t>
            </a:r>
            <a:r>
              <a:rPr lang="zh-CN" altLang="en-US" sz="2400" b="1" dirty="0">
                <a:solidFill>
                  <a:srgbClr val="FF0000"/>
                </a:solidFill>
                <a:latin typeface="黑体" pitchFamily="49" charset="-122"/>
                <a:ea typeface="黑体" pitchFamily="49" charset="-122"/>
              </a:rPr>
              <a:t>厝</a:t>
            </a:r>
            <a:r>
              <a:rPr lang="zh-CN" altLang="en-US" sz="2400" b="1" dirty="0">
                <a:latin typeface="黑体" pitchFamily="49" charset="-122"/>
                <a:ea typeface="黑体" pitchFamily="49" charset="-122"/>
              </a:rPr>
              <a:t>朔东</a:t>
            </a:r>
          </a:p>
        </p:txBody>
      </p:sp>
      <p:sp>
        <p:nvSpPr>
          <p:cNvPr id="10" name="文本框 9"/>
          <p:cNvSpPr txBox="1">
            <a:spLocks noChangeArrowheads="1"/>
          </p:cNvSpPr>
          <p:nvPr/>
        </p:nvSpPr>
        <p:spPr bwMode="auto">
          <a:xfrm>
            <a:off x="4697413" y="3495675"/>
            <a:ext cx="2578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latin typeface="楷体" pitchFamily="49" charset="-122"/>
                <a:ea typeface="楷体" pitchFamily="49" charset="-122"/>
              </a:rPr>
              <a:t>同</a:t>
            </a:r>
            <a:r>
              <a:rPr lang="zh-CN" altLang="zh-CN" sz="2400" b="1" dirty="0">
                <a:latin typeface="楷体" pitchFamily="49" charset="-122"/>
                <a:ea typeface="楷体" pitchFamily="49" charset="-122"/>
              </a:rPr>
              <a:t>“措”，放置</a:t>
            </a:r>
            <a:r>
              <a:rPr lang="zh-CN" altLang="en-US" sz="2400" b="1" dirty="0">
                <a:latin typeface="楷体" pitchFamily="49" charset="-122"/>
                <a:ea typeface="楷体" pitchFamily="49" charset="-122"/>
              </a:rPr>
              <a:t>。</a:t>
            </a:r>
          </a:p>
        </p:txBody>
      </p:sp>
      <p:grpSp>
        <p:nvGrpSpPr>
          <p:cNvPr id="25621" name="组合 10"/>
          <p:cNvGrpSpPr>
            <a:grpSpLocks/>
          </p:cNvGrpSpPr>
          <p:nvPr/>
        </p:nvGrpSpPr>
        <p:grpSpPr bwMode="auto">
          <a:xfrm>
            <a:off x="122238" y="102394"/>
            <a:ext cx="2449512" cy="652770"/>
            <a:chOff x="258" y="216"/>
            <a:chExt cx="5141" cy="1370"/>
          </a:xfrm>
        </p:grpSpPr>
        <p:sp>
          <p:nvSpPr>
            <p:cNvPr id="61" name="椭圆 55"/>
            <p:cNvSpPr/>
            <p:nvPr/>
          </p:nvSpPr>
          <p:spPr>
            <a:xfrm>
              <a:off x="258" y="216"/>
              <a:ext cx="843" cy="992"/>
            </a:xfrm>
            <a:custGeom>
              <a:avLst/>
              <a:gdLst>
                <a:gd name="connsiteX0" fmla="*/ 119379 w 281919"/>
                <a:gd name="connsiteY0" fmla="*/ 73025 h 331788"/>
                <a:gd name="connsiteX1" fmla="*/ 144779 w 281919"/>
                <a:gd name="connsiteY1" fmla="*/ 98425 h 331788"/>
                <a:gd name="connsiteX2" fmla="*/ 119379 w 281919"/>
                <a:gd name="connsiteY2" fmla="*/ 123825 h 331788"/>
                <a:gd name="connsiteX3" fmla="*/ 93979 w 281919"/>
                <a:gd name="connsiteY3" fmla="*/ 98425 h 331788"/>
                <a:gd name="connsiteX4" fmla="*/ 119379 w 281919"/>
                <a:gd name="connsiteY4" fmla="*/ 73025 h 331788"/>
                <a:gd name="connsiteX5" fmla="*/ 114848 w 281919"/>
                <a:gd name="connsiteY5" fmla="*/ 31750 h 331788"/>
                <a:gd name="connsiteX6" fmla="*/ 109669 w 281919"/>
                <a:gd name="connsiteY6" fmla="*/ 35634 h 331788"/>
                <a:gd name="connsiteX7" fmla="*/ 103196 w 281919"/>
                <a:gd name="connsiteY7" fmla="*/ 48581 h 331788"/>
                <a:gd name="connsiteX8" fmla="*/ 100607 w 281919"/>
                <a:gd name="connsiteY8" fmla="*/ 52465 h 331788"/>
                <a:gd name="connsiteX9" fmla="*/ 95428 w 281919"/>
                <a:gd name="connsiteY9" fmla="*/ 52465 h 331788"/>
                <a:gd name="connsiteX10" fmla="*/ 82481 w 281919"/>
                <a:gd name="connsiteY10" fmla="*/ 47286 h 331788"/>
                <a:gd name="connsiteX11" fmla="*/ 76008 w 281919"/>
                <a:gd name="connsiteY11" fmla="*/ 48581 h 331788"/>
                <a:gd name="connsiteX12" fmla="*/ 69535 w 281919"/>
                <a:gd name="connsiteY12" fmla="*/ 55054 h 331788"/>
                <a:gd name="connsiteX13" fmla="*/ 68240 w 281919"/>
                <a:gd name="connsiteY13" fmla="*/ 60233 h 331788"/>
                <a:gd name="connsiteX14" fmla="*/ 73419 w 281919"/>
                <a:gd name="connsiteY14" fmla="*/ 74474 h 331788"/>
                <a:gd name="connsiteX15" fmla="*/ 73419 w 281919"/>
                <a:gd name="connsiteY15" fmla="*/ 78358 h 331788"/>
                <a:gd name="connsiteX16" fmla="*/ 73419 w 281919"/>
                <a:gd name="connsiteY16" fmla="*/ 79652 h 331788"/>
                <a:gd name="connsiteX17" fmla="*/ 70829 w 281919"/>
                <a:gd name="connsiteY17" fmla="*/ 82242 h 331788"/>
                <a:gd name="connsiteX18" fmla="*/ 56588 w 281919"/>
                <a:gd name="connsiteY18" fmla="*/ 88715 h 331788"/>
                <a:gd name="connsiteX19" fmla="*/ 52704 w 281919"/>
                <a:gd name="connsiteY19" fmla="*/ 93894 h 331788"/>
                <a:gd name="connsiteX20" fmla="*/ 52704 w 281919"/>
                <a:gd name="connsiteY20" fmla="*/ 102956 h 331788"/>
                <a:gd name="connsiteX21" fmla="*/ 56588 w 281919"/>
                <a:gd name="connsiteY21" fmla="*/ 108135 h 331788"/>
                <a:gd name="connsiteX22" fmla="*/ 70829 w 281919"/>
                <a:gd name="connsiteY22" fmla="*/ 113314 h 331788"/>
                <a:gd name="connsiteX23" fmla="*/ 73419 w 281919"/>
                <a:gd name="connsiteY23" fmla="*/ 117198 h 331788"/>
                <a:gd name="connsiteX24" fmla="*/ 73419 w 281919"/>
                <a:gd name="connsiteY24" fmla="*/ 122376 h 331788"/>
                <a:gd name="connsiteX25" fmla="*/ 68240 w 281919"/>
                <a:gd name="connsiteY25" fmla="*/ 135323 h 331788"/>
                <a:gd name="connsiteX26" fmla="*/ 69535 w 281919"/>
                <a:gd name="connsiteY26" fmla="*/ 141796 h 331788"/>
                <a:gd name="connsiteX27" fmla="*/ 76008 w 281919"/>
                <a:gd name="connsiteY27" fmla="*/ 148269 h 331788"/>
                <a:gd name="connsiteX28" fmla="*/ 82481 w 281919"/>
                <a:gd name="connsiteY28" fmla="*/ 149564 h 331788"/>
                <a:gd name="connsiteX29" fmla="*/ 95428 w 281919"/>
                <a:gd name="connsiteY29" fmla="*/ 144386 h 331788"/>
                <a:gd name="connsiteX30" fmla="*/ 100607 w 281919"/>
                <a:gd name="connsiteY30" fmla="*/ 144386 h 331788"/>
                <a:gd name="connsiteX31" fmla="*/ 104491 w 281919"/>
                <a:gd name="connsiteY31" fmla="*/ 146975 h 331788"/>
                <a:gd name="connsiteX32" fmla="*/ 109669 w 281919"/>
                <a:gd name="connsiteY32" fmla="*/ 161216 h 331788"/>
                <a:gd name="connsiteX33" fmla="*/ 114848 w 281919"/>
                <a:gd name="connsiteY33" fmla="*/ 165100 h 331788"/>
                <a:gd name="connsiteX34" fmla="*/ 123911 w 281919"/>
                <a:gd name="connsiteY34" fmla="*/ 165100 h 331788"/>
                <a:gd name="connsiteX35" fmla="*/ 129089 w 281919"/>
                <a:gd name="connsiteY35" fmla="*/ 161216 h 331788"/>
                <a:gd name="connsiteX36" fmla="*/ 135562 w 281919"/>
                <a:gd name="connsiteY36" fmla="*/ 146975 h 331788"/>
                <a:gd name="connsiteX37" fmla="*/ 138152 w 281919"/>
                <a:gd name="connsiteY37" fmla="*/ 144386 h 331788"/>
                <a:gd name="connsiteX38" fmla="*/ 143330 w 281919"/>
                <a:gd name="connsiteY38" fmla="*/ 144386 h 331788"/>
                <a:gd name="connsiteX39" fmla="*/ 157572 w 281919"/>
                <a:gd name="connsiteY39" fmla="*/ 149564 h 331788"/>
                <a:gd name="connsiteX40" fmla="*/ 162750 w 281919"/>
                <a:gd name="connsiteY40" fmla="*/ 148269 h 331788"/>
                <a:gd name="connsiteX41" fmla="*/ 169224 w 281919"/>
                <a:gd name="connsiteY41" fmla="*/ 141796 h 331788"/>
                <a:gd name="connsiteX42" fmla="*/ 170518 w 281919"/>
                <a:gd name="connsiteY42" fmla="*/ 135323 h 331788"/>
                <a:gd name="connsiteX43" fmla="*/ 165340 w 281919"/>
                <a:gd name="connsiteY43" fmla="*/ 121082 h 331788"/>
                <a:gd name="connsiteX44" fmla="*/ 165340 w 281919"/>
                <a:gd name="connsiteY44" fmla="*/ 117198 h 331788"/>
                <a:gd name="connsiteX45" fmla="*/ 167929 w 281919"/>
                <a:gd name="connsiteY45" fmla="*/ 113314 h 331788"/>
                <a:gd name="connsiteX46" fmla="*/ 182170 w 281919"/>
                <a:gd name="connsiteY46" fmla="*/ 108135 h 331788"/>
                <a:gd name="connsiteX47" fmla="*/ 186054 w 281919"/>
                <a:gd name="connsiteY47" fmla="*/ 102956 h 331788"/>
                <a:gd name="connsiteX48" fmla="*/ 186054 w 281919"/>
                <a:gd name="connsiteY48" fmla="*/ 93894 h 331788"/>
                <a:gd name="connsiteX49" fmla="*/ 182170 w 281919"/>
                <a:gd name="connsiteY49" fmla="*/ 88715 h 331788"/>
                <a:gd name="connsiteX50" fmla="*/ 167929 w 281919"/>
                <a:gd name="connsiteY50" fmla="*/ 82242 h 331788"/>
                <a:gd name="connsiteX51" fmla="*/ 165340 w 281919"/>
                <a:gd name="connsiteY51" fmla="*/ 79652 h 331788"/>
                <a:gd name="connsiteX52" fmla="*/ 165340 w 281919"/>
                <a:gd name="connsiteY52" fmla="*/ 74474 h 331788"/>
                <a:gd name="connsiteX53" fmla="*/ 170518 w 281919"/>
                <a:gd name="connsiteY53" fmla="*/ 60233 h 331788"/>
                <a:gd name="connsiteX54" fmla="*/ 169224 w 281919"/>
                <a:gd name="connsiteY54" fmla="*/ 53759 h 331788"/>
                <a:gd name="connsiteX55" fmla="*/ 162750 w 281919"/>
                <a:gd name="connsiteY55" fmla="*/ 48581 h 331788"/>
                <a:gd name="connsiteX56" fmla="*/ 156277 w 281919"/>
                <a:gd name="connsiteY56" fmla="*/ 47286 h 331788"/>
                <a:gd name="connsiteX57" fmla="*/ 143330 w 281919"/>
                <a:gd name="connsiteY57" fmla="*/ 52465 h 331788"/>
                <a:gd name="connsiteX58" fmla="*/ 138152 w 281919"/>
                <a:gd name="connsiteY58" fmla="*/ 52465 h 331788"/>
                <a:gd name="connsiteX59" fmla="*/ 135562 w 281919"/>
                <a:gd name="connsiteY59" fmla="*/ 49875 h 331788"/>
                <a:gd name="connsiteX60" fmla="*/ 129089 w 281919"/>
                <a:gd name="connsiteY60" fmla="*/ 35634 h 331788"/>
                <a:gd name="connsiteX61" fmla="*/ 123911 w 281919"/>
                <a:gd name="connsiteY61" fmla="*/ 31750 h 331788"/>
                <a:gd name="connsiteX62" fmla="*/ 114848 w 281919"/>
                <a:gd name="connsiteY62" fmla="*/ 31750 h 331788"/>
                <a:gd name="connsiteX63" fmla="*/ 124149 w 281919"/>
                <a:gd name="connsiteY63" fmla="*/ 0 h 331788"/>
                <a:gd name="connsiteX64" fmla="*/ 249569 w 281919"/>
                <a:gd name="connsiteY64" fmla="*/ 125717 h 331788"/>
                <a:gd name="connsiteX65" fmla="*/ 257327 w 281919"/>
                <a:gd name="connsiteY65" fmla="*/ 156822 h 331788"/>
                <a:gd name="connsiteX66" fmla="*/ 280600 w 281919"/>
                <a:gd name="connsiteY66" fmla="*/ 200887 h 331788"/>
                <a:gd name="connsiteX67" fmla="*/ 271549 w 281919"/>
                <a:gd name="connsiteY67" fmla="*/ 217736 h 331788"/>
                <a:gd name="connsiteX68" fmla="*/ 249569 w 281919"/>
                <a:gd name="connsiteY68" fmla="*/ 217736 h 331788"/>
                <a:gd name="connsiteX69" fmla="*/ 249569 w 281919"/>
                <a:gd name="connsiteY69" fmla="*/ 263098 h 331788"/>
                <a:gd name="connsiteX70" fmla="*/ 223709 w 281919"/>
                <a:gd name="connsiteY70" fmla="*/ 290315 h 331788"/>
                <a:gd name="connsiteX71" fmla="*/ 187505 w 281919"/>
                <a:gd name="connsiteY71" fmla="*/ 290315 h 331788"/>
                <a:gd name="connsiteX72" fmla="*/ 187505 w 281919"/>
                <a:gd name="connsiteY72" fmla="*/ 322716 h 331788"/>
                <a:gd name="connsiteX73" fmla="*/ 178454 w 281919"/>
                <a:gd name="connsiteY73" fmla="*/ 331788 h 331788"/>
                <a:gd name="connsiteX74" fmla="*/ 49155 w 281919"/>
                <a:gd name="connsiteY74" fmla="*/ 331788 h 331788"/>
                <a:gd name="connsiteX75" fmla="*/ 38811 w 281919"/>
                <a:gd name="connsiteY75" fmla="*/ 322716 h 331788"/>
                <a:gd name="connsiteX76" fmla="*/ 38811 w 281919"/>
                <a:gd name="connsiteY76" fmla="*/ 289019 h 331788"/>
                <a:gd name="connsiteX77" fmla="*/ 12952 w 281919"/>
                <a:gd name="connsiteY77" fmla="*/ 182743 h 331788"/>
                <a:gd name="connsiteX78" fmla="*/ 22 w 281919"/>
                <a:gd name="connsiteY78" fmla="*/ 127013 h 331788"/>
                <a:gd name="connsiteX79" fmla="*/ 124149 w 281919"/>
                <a:gd name="connsiteY79"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81919" h="331788">
                  <a:moveTo>
                    <a:pt x="119379" y="73025"/>
                  </a:moveTo>
                  <a:cubicBezTo>
                    <a:pt x="133407" y="73025"/>
                    <a:pt x="144779" y="84397"/>
                    <a:pt x="144779" y="98425"/>
                  </a:cubicBezTo>
                  <a:cubicBezTo>
                    <a:pt x="144779" y="112453"/>
                    <a:pt x="133407" y="123825"/>
                    <a:pt x="119379" y="123825"/>
                  </a:cubicBezTo>
                  <a:cubicBezTo>
                    <a:pt x="105351" y="123825"/>
                    <a:pt x="93979" y="112453"/>
                    <a:pt x="93979" y="98425"/>
                  </a:cubicBezTo>
                  <a:cubicBezTo>
                    <a:pt x="93979" y="84397"/>
                    <a:pt x="105351" y="73025"/>
                    <a:pt x="119379" y="73025"/>
                  </a:cubicBezTo>
                  <a:close/>
                  <a:moveTo>
                    <a:pt x="114848" y="31750"/>
                  </a:moveTo>
                  <a:cubicBezTo>
                    <a:pt x="112259" y="31750"/>
                    <a:pt x="110964" y="33045"/>
                    <a:pt x="109669" y="35634"/>
                  </a:cubicBezTo>
                  <a:cubicBezTo>
                    <a:pt x="109669" y="35634"/>
                    <a:pt x="109669" y="35634"/>
                    <a:pt x="103196" y="48581"/>
                  </a:cubicBezTo>
                  <a:cubicBezTo>
                    <a:pt x="103196" y="51170"/>
                    <a:pt x="101901" y="51170"/>
                    <a:pt x="100607" y="52465"/>
                  </a:cubicBezTo>
                  <a:cubicBezTo>
                    <a:pt x="99312" y="52465"/>
                    <a:pt x="96723" y="52465"/>
                    <a:pt x="95428" y="52465"/>
                  </a:cubicBezTo>
                  <a:cubicBezTo>
                    <a:pt x="95428" y="52465"/>
                    <a:pt x="95428" y="52465"/>
                    <a:pt x="82481" y="47286"/>
                  </a:cubicBezTo>
                  <a:cubicBezTo>
                    <a:pt x="79892" y="45991"/>
                    <a:pt x="77303" y="45991"/>
                    <a:pt x="76008" y="48581"/>
                  </a:cubicBezTo>
                  <a:cubicBezTo>
                    <a:pt x="76008" y="48581"/>
                    <a:pt x="76008" y="48581"/>
                    <a:pt x="69535" y="55054"/>
                  </a:cubicBezTo>
                  <a:cubicBezTo>
                    <a:pt x="68240" y="56349"/>
                    <a:pt x="66946" y="58938"/>
                    <a:pt x="68240" y="60233"/>
                  </a:cubicBezTo>
                  <a:cubicBezTo>
                    <a:pt x="68240" y="60233"/>
                    <a:pt x="68240" y="60233"/>
                    <a:pt x="73419" y="74474"/>
                  </a:cubicBezTo>
                  <a:cubicBezTo>
                    <a:pt x="74713" y="75769"/>
                    <a:pt x="74713" y="77063"/>
                    <a:pt x="73419" y="78358"/>
                  </a:cubicBezTo>
                  <a:cubicBezTo>
                    <a:pt x="73419" y="79652"/>
                    <a:pt x="73419" y="79652"/>
                    <a:pt x="73419" y="79652"/>
                  </a:cubicBezTo>
                  <a:cubicBezTo>
                    <a:pt x="73419" y="80947"/>
                    <a:pt x="72124" y="82242"/>
                    <a:pt x="70829" y="82242"/>
                  </a:cubicBezTo>
                  <a:cubicBezTo>
                    <a:pt x="70829" y="82242"/>
                    <a:pt x="70829" y="82242"/>
                    <a:pt x="56588" y="88715"/>
                  </a:cubicBezTo>
                  <a:cubicBezTo>
                    <a:pt x="53999" y="90010"/>
                    <a:pt x="52704" y="91304"/>
                    <a:pt x="52704" y="93894"/>
                  </a:cubicBezTo>
                  <a:cubicBezTo>
                    <a:pt x="52704" y="93894"/>
                    <a:pt x="52704" y="93894"/>
                    <a:pt x="52704" y="102956"/>
                  </a:cubicBezTo>
                  <a:cubicBezTo>
                    <a:pt x="52704" y="105546"/>
                    <a:pt x="53999" y="106840"/>
                    <a:pt x="56588" y="108135"/>
                  </a:cubicBezTo>
                  <a:cubicBezTo>
                    <a:pt x="56588" y="108135"/>
                    <a:pt x="56588" y="108135"/>
                    <a:pt x="70829" y="113314"/>
                  </a:cubicBezTo>
                  <a:cubicBezTo>
                    <a:pt x="72124" y="114608"/>
                    <a:pt x="73419" y="115903"/>
                    <a:pt x="73419" y="117198"/>
                  </a:cubicBezTo>
                  <a:cubicBezTo>
                    <a:pt x="74713" y="118492"/>
                    <a:pt x="74713" y="121082"/>
                    <a:pt x="73419" y="122376"/>
                  </a:cubicBezTo>
                  <a:cubicBezTo>
                    <a:pt x="73419" y="122376"/>
                    <a:pt x="73419" y="122376"/>
                    <a:pt x="68240" y="135323"/>
                  </a:cubicBezTo>
                  <a:cubicBezTo>
                    <a:pt x="66946" y="137912"/>
                    <a:pt x="68240" y="140502"/>
                    <a:pt x="69535" y="141796"/>
                  </a:cubicBezTo>
                  <a:cubicBezTo>
                    <a:pt x="69535" y="141796"/>
                    <a:pt x="69535" y="141796"/>
                    <a:pt x="76008" y="148269"/>
                  </a:cubicBezTo>
                  <a:cubicBezTo>
                    <a:pt x="77303" y="149564"/>
                    <a:pt x="79892" y="150859"/>
                    <a:pt x="82481" y="149564"/>
                  </a:cubicBezTo>
                  <a:cubicBezTo>
                    <a:pt x="82481" y="149564"/>
                    <a:pt x="82481" y="149564"/>
                    <a:pt x="95428" y="144386"/>
                  </a:cubicBezTo>
                  <a:cubicBezTo>
                    <a:pt x="96723" y="143091"/>
                    <a:pt x="99312" y="143091"/>
                    <a:pt x="100607" y="144386"/>
                  </a:cubicBezTo>
                  <a:cubicBezTo>
                    <a:pt x="101901" y="144386"/>
                    <a:pt x="103196" y="145680"/>
                    <a:pt x="104491" y="146975"/>
                  </a:cubicBezTo>
                  <a:cubicBezTo>
                    <a:pt x="104491" y="146975"/>
                    <a:pt x="104491" y="146975"/>
                    <a:pt x="109669" y="161216"/>
                  </a:cubicBezTo>
                  <a:cubicBezTo>
                    <a:pt x="110964" y="163805"/>
                    <a:pt x="112259" y="165100"/>
                    <a:pt x="114848" y="165100"/>
                  </a:cubicBezTo>
                  <a:cubicBezTo>
                    <a:pt x="114848" y="165100"/>
                    <a:pt x="114848" y="165100"/>
                    <a:pt x="123911" y="165100"/>
                  </a:cubicBezTo>
                  <a:cubicBezTo>
                    <a:pt x="126500" y="165100"/>
                    <a:pt x="129089" y="163805"/>
                    <a:pt x="129089" y="161216"/>
                  </a:cubicBezTo>
                  <a:cubicBezTo>
                    <a:pt x="129089" y="161216"/>
                    <a:pt x="129089" y="161216"/>
                    <a:pt x="135562" y="146975"/>
                  </a:cubicBezTo>
                  <a:cubicBezTo>
                    <a:pt x="135562" y="145680"/>
                    <a:pt x="136857" y="144386"/>
                    <a:pt x="138152" y="144386"/>
                  </a:cubicBezTo>
                  <a:cubicBezTo>
                    <a:pt x="139446" y="143091"/>
                    <a:pt x="142036" y="143091"/>
                    <a:pt x="143330" y="144386"/>
                  </a:cubicBezTo>
                  <a:cubicBezTo>
                    <a:pt x="143330" y="144386"/>
                    <a:pt x="143330" y="144386"/>
                    <a:pt x="157572" y="149564"/>
                  </a:cubicBezTo>
                  <a:cubicBezTo>
                    <a:pt x="158866" y="150859"/>
                    <a:pt x="161456" y="149564"/>
                    <a:pt x="162750" y="148269"/>
                  </a:cubicBezTo>
                  <a:cubicBezTo>
                    <a:pt x="162750" y="148269"/>
                    <a:pt x="162750" y="148269"/>
                    <a:pt x="169224" y="141796"/>
                  </a:cubicBezTo>
                  <a:cubicBezTo>
                    <a:pt x="171813" y="140502"/>
                    <a:pt x="171813" y="137912"/>
                    <a:pt x="170518" y="135323"/>
                  </a:cubicBezTo>
                  <a:cubicBezTo>
                    <a:pt x="170518" y="135323"/>
                    <a:pt x="170518" y="135323"/>
                    <a:pt x="165340" y="121082"/>
                  </a:cubicBezTo>
                  <a:cubicBezTo>
                    <a:pt x="164045" y="119787"/>
                    <a:pt x="164045" y="118492"/>
                    <a:pt x="165340" y="117198"/>
                  </a:cubicBezTo>
                  <a:cubicBezTo>
                    <a:pt x="165340" y="115903"/>
                    <a:pt x="166634" y="114608"/>
                    <a:pt x="167929" y="113314"/>
                  </a:cubicBezTo>
                  <a:cubicBezTo>
                    <a:pt x="167929" y="113314"/>
                    <a:pt x="167929" y="113314"/>
                    <a:pt x="182170" y="108135"/>
                  </a:cubicBezTo>
                  <a:cubicBezTo>
                    <a:pt x="184760" y="106840"/>
                    <a:pt x="186054" y="105546"/>
                    <a:pt x="186054" y="102956"/>
                  </a:cubicBezTo>
                  <a:cubicBezTo>
                    <a:pt x="186054" y="102956"/>
                    <a:pt x="186054" y="102956"/>
                    <a:pt x="186054" y="93894"/>
                  </a:cubicBezTo>
                  <a:cubicBezTo>
                    <a:pt x="186054" y="91304"/>
                    <a:pt x="184760" y="88715"/>
                    <a:pt x="182170" y="88715"/>
                  </a:cubicBezTo>
                  <a:cubicBezTo>
                    <a:pt x="182170" y="88715"/>
                    <a:pt x="182170" y="88715"/>
                    <a:pt x="167929" y="82242"/>
                  </a:cubicBezTo>
                  <a:cubicBezTo>
                    <a:pt x="166634" y="82242"/>
                    <a:pt x="165340" y="80947"/>
                    <a:pt x="165340" y="79652"/>
                  </a:cubicBezTo>
                  <a:cubicBezTo>
                    <a:pt x="164045" y="78358"/>
                    <a:pt x="164045" y="75769"/>
                    <a:pt x="165340" y="74474"/>
                  </a:cubicBezTo>
                  <a:cubicBezTo>
                    <a:pt x="165340" y="74474"/>
                    <a:pt x="165340" y="74474"/>
                    <a:pt x="170518" y="60233"/>
                  </a:cubicBezTo>
                  <a:cubicBezTo>
                    <a:pt x="171813" y="58938"/>
                    <a:pt x="170518" y="56349"/>
                    <a:pt x="169224" y="53759"/>
                  </a:cubicBezTo>
                  <a:cubicBezTo>
                    <a:pt x="169224" y="53759"/>
                    <a:pt x="169224" y="53759"/>
                    <a:pt x="162750" y="48581"/>
                  </a:cubicBezTo>
                  <a:cubicBezTo>
                    <a:pt x="161456" y="45991"/>
                    <a:pt x="158866" y="45991"/>
                    <a:pt x="156277" y="47286"/>
                  </a:cubicBezTo>
                  <a:cubicBezTo>
                    <a:pt x="156277" y="47286"/>
                    <a:pt x="156277" y="47286"/>
                    <a:pt x="143330" y="52465"/>
                  </a:cubicBezTo>
                  <a:cubicBezTo>
                    <a:pt x="142036" y="53759"/>
                    <a:pt x="139446" y="52465"/>
                    <a:pt x="138152" y="52465"/>
                  </a:cubicBezTo>
                  <a:cubicBezTo>
                    <a:pt x="136857" y="52465"/>
                    <a:pt x="135562" y="51170"/>
                    <a:pt x="135562" y="49875"/>
                  </a:cubicBezTo>
                  <a:cubicBezTo>
                    <a:pt x="135562" y="49875"/>
                    <a:pt x="135562" y="49875"/>
                    <a:pt x="129089" y="35634"/>
                  </a:cubicBezTo>
                  <a:cubicBezTo>
                    <a:pt x="127795" y="33045"/>
                    <a:pt x="126500" y="31750"/>
                    <a:pt x="123911" y="31750"/>
                  </a:cubicBezTo>
                  <a:cubicBezTo>
                    <a:pt x="123911" y="31750"/>
                    <a:pt x="123911" y="31750"/>
                    <a:pt x="114848" y="31750"/>
                  </a:cubicBezTo>
                  <a:close/>
                  <a:moveTo>
                    <a:pt x="124149" y="0"/>
                  </a:moveTo>
                  <a:cubicBezTo>
                    <a:pt x="192677" y="0"/>
                    <a:pt x="249569" y="55730"/>
                    <a:pt x="249569" y="125717"/>
                  </a:cubicBezTo>
                  <a:cubicBezTo>
                    <a:pt x="249569" y="136085"/>
                    <a:pt x="252155" y="146453"/>
                    <a:pt x="257327" y="156822"/>
                  </a:cubicBezTo>
                  <a:cubicBezTo>
                    <a:pt x="257327" y="156822"/>
                    <a:pt x="257327" y="156822"/>
                    <a:pt x="280600" y="200887"/>
                  </a:cubicBezTo>
                  <a:cubicBezTo>
                    <a:pt x="284479" y="207368"/>
                    <a:pt x="279307" y="216440"/>
                    <a:pt x="271549" y="217736"/>
                  </a:cubicBezTo>
                  <a:cubicBezTo>
                    <a:pt x="271549" y="217736"/>
                    <a:pt x="271549" y="217736"/>
                    <a:pt x="249569" y="217736"/>
                  </a:cubicBezTo>
                  <a:cubicBezTo>
                    <a:pt x="249569" y="217736"/>
                    <a:pt x="249569" y="217736"/>
                    <a:pt x="249569" y="263098"/>
                  </a:cubicBezTo>
                  <a:cubicBezTo>
                    <a:pt x="249569" y="278650"/>
                    <a:pt x="237932" y="290315"/>
                    <a:pt x="223709" y="290315"/>
                  </a:cubicBezTo>
                  <a:cubicBezTo>
                    <a:pt x="223709" y="290315"/>
                    <a:pt x="223709" y="290315"/>
                    <a:pt x="187505" y="290315"/>
                  </a:cubicBezTo>
                  <a:cubicBezTo>
                    <a:pt x="187505" y="290315"/>
                    <a:pt x="187505" y="290315"/>
                    <a:pt x="187505" y="322716"/>
                  </a:cubicBezTo>
                  <a:cubicBezTo>
                    <a:pt x="187505" y="327900"/>
                    <a:pt x="183626" y="331788"/>
                    <a:pt x="178454" y="331788"/>
                  </a:cubicBezTo>
                  <a:cubicBezTo>
                    <a:pt x="178454" y="331788"/>
                    <a:pt x="178454" y="331788"/>
                    <a:pt x="49155" y="331788"/>
                  </a:cubicBezTo>
                  <a:cubicBezTo>
                    <a:pt x="43983" y="331788"/>
                    <a:pt x="38811" y="327900"/>
                    <a:pt x="38811" y="322716"/>
                  </a:cubicBezTo>
                  <a:cubicBezTo>
                    <a:pt x="38811" y="322716"/>
                    <a:pt x="38811" y="322716"/>
                    <a:pt x="38811" y="289019"/>
                  </a:cubicBezTo>
                  <a:cubicBezTo>
                    <a:pt x="38811" y="251433"/>
                    <a:pt x="31053" y="215144"/>
                    <a:pt x="12952" y="182743"/>
                  </a:cubicBezTo>
                  <a:cubicBezTo>
                    <a:pt x="5194" y="165894"/>
                    <a:pt x="22" y="146453"/>
                    <a:pt x="22" y="127013"/>
                  </a:cubicBezTo>
                  <a:cubicBezTo>
                    <a:pt x="-1271" y="57026"/>
                    <a:pt x="54328" y="0"/>
                    <a:pt x="124149" y="0"/>
                  </a:cubicBezTo>
                  <a:close/>
                </a:path>
              </a:pathLst>
            </a:custGeom>
            <a:solidFill>
              <a:srgbClr val="65C4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p>
          </p:txBody>
        </p:sp>
        <p:sp>
          <p:nvSpPr>
            <p:cNvPr id="12" name="文本框 11"/>
            <p:cNvSpPr txBox="1"/>
            <p:nvPr/>
          </p:nvSpPr>
          <p:spPr>
            <a:xfrm>
              <a:off x="1344" y="359"/>
              <a:ext cx="4055" cy="1227"/>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重点积累</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grpSp>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checkerboard(across)">
                                      <p:cBhvr>
                                        <p:cTn id="22" dur="500"/>
                                        <p:tgtEl>
                                          <p:spTgt spid="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checkerboard(across)">
                                      <p:cBhvr>
                                        <p:cTn id="32" dur="500"/>
                                        <p:tgtEl>
                                          <p:spTgt spid="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checkerboard(across)">
                                      <p:cBhvr>
                                        <p:cTn id="42" dur="500"/>
                                        <p:tgtEl>
                                          <p:spTgt spid="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 grpId="0"/>
      <p:bldP spid="4" grpId="0"/>
      <p:bldP spid="2" grpId="0"/>
      <p:bldP spid="6" grpId="0"/>
      <p:bldP spid="7" grpId="0"/>
      <p:bldP spid="8"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左大括号 6"/>
          <p:cNvSpPr>
            <a:spLocks/>
          </p:cNvSpPr>
          <p:nvPr/>
        </p:nvSpPr>
        <p:spPr bwMode="auto">
          <a:xfrm>
            <a:off x="1639889" y="1195388"/>
            <a:ext cx="249237" cy="1273969"/>
          </a:xfrm>
          <a:prstGeom prst="leftBrace">
            <a:avLst>
              <a:gd name="adj1" fmla="val 11138"/>
              <a:gd name="adj2" fmla="val 50000"/>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defRPr/>
            </a:pPr>
            <a:endParaRPr lang="zh-CN" altLang="en-US" sz="2400" noProof="1">
              <a:latin typeface="+mn-lt"/>
              <a:ea typeface="+mn-ea"/>
            </a:endParaRPr>
          </a:p>
        </p:txBody>
      </p:sp>
      <p:sp>
        <p:nvSpPr>
          <p:cNvPr id="9" name="文本框 8"/>
          <p:cNvSpPr txBox="1">
            <a:spLocks noChangeArrowheads="1"/>
          </p:cNvSpPr>
          <p:nvPr/>
        </p:nvSpPr>
        <p:spPr bwMode="auto">
          <a:xfrm>
            <a:off x="1889125" y="1001316"/>
            <a:ext cx="463708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dirty="0">
                <a:solidFill>
                  <a:srgbClr val="FF0000"/>
                </a:solidFill>
                <a:latin typeface="黑体" pitchFamily="49" charset="-122"/>
                <a:ea typeface="黑体" pitchFamily="49" charset="-122"/>
              </a:rPr>
              <a:t>其</a:t>
            </a:r>
            <a:r>
              <a:rPr lang="zh-CN" altLang="en-US" sz="2400" b="1" dirty="0">
                <a:latin typeface="黑体" pitchFamily="49" charset="-122"/>
                <a:ea typeface="黑体" pitchFamily="49" charset="-122"/>
              </a:rPr>
              <a:t>妻献疑</a:t>
            </a:r>
          </a:p>
          <a:p>
            <a:pPr>
              <a:lnSpc>
                <a:spcPct val="150000"/>
              </a:lnSpc>
            </a:pPr>
            <a:r>
              <a:rPr lang="zh-CN" altLang="en-US" sz="2400" b="1" dirty="0">
                <a:solidFill>
                  <a:srgbClr val="FF0000"/>
                </a:solidFill>
                <a:latin typeface="黑体" pitchFamily="49" charset="-122"/>
                <a:ea typeface="黑体" pitchFamily="49" charset="-122"/>
                <a:sym typeface="宋体" pitchFamily="2" charset="-122"/>
              </a:rPr>
              <a:t>其</a:t>
            </a:r>
            <a:r>
              <a:rPr lang="zh-CN" altLang="en-US" sz="2400" b="1" dirty="0">
                <a:latin typeface="黑体" pitchFamily="49" charset="-122"/>
                <a:ea typeface="黑体" pitchFamily="49" charset="-122"/>
                <a:sym typeface="宋体" pitchFamily="2" charset="-122"/>
              </a:rPr>
              <a:t>如土石何</a:t>
            </a:r>
          </a:p>
          <a:p>
            <a:pPr>
              <a:lnSpc>
                <a:spcPct val="150000"/>
              </a:lnSpc>
            </a:pPr>
            <a:r>
              <a:rPr lang="zh-CN" altLang="en-US" sz="2400" b="1" dirty="0">
                <a:latin typeface="黑体" pitchFamily="49" charset="-122"/>
                <a:ea typeface="黑体" pitchFamily="49" charset="-122"/>
                <a:sym typeface="宋体" pitchFamily="2" charset="-122"/>
              </a:rPr>
              <a:t>惧</a:t>
            </a:r>
            <a:r>
              <a:rPr lang="zh-CN" altLang="en-US" sz="2400" b="1" dirty="0">
                <a:solidFill>
                  <a:srgbClr val="FF0000"/>
                </a:solidFill>
                <a:latin typeface="黑体" pitchFamily="49" charset="-122"/>
                <a:ea typeface="黑体" pitchFamily="49" charset="-122"/>
                <a:sym typeface="宋体" pitchFamily="2" charset="-122"/>
              </a:rPr>
              <a:t>其</a:t>
            </a:r>
            <a:r>
              <a:rPr lang="zh-CN" altLang="en-US" sz="2400" b="1" dirty="0">
                <a:latin typeface="黑体" pitchFamily="49" charset="-122"/>
                <a:ea typeface="黑体" pitchFamily="49" charset="-122"/>
                <a:sym typeface="宋体" pitchFamily="2" charset="-122"/>
              </a:rPr>
              <a:t>不已也</a:t>
            </a:r>
          </a:p>
        </p:txBody>
      </p:sp>
      <p:sp>
        <p:nvSpPr>
          <p:cNvPr id="13" name="文本框 12"/>
          <p:cNvSpPr txBox="1">
            <a:spLocks noChangeArrowheads="1"/>
          </p:cNvSpPr>
          <p:nvPr/>
        </p:nvSpPr>
        <p:spPr bwMode="auto">
          <a:xfrm>
            <a:off x="4465639" y="1121569"/>
            <a:ext cx="22685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latin typeface="楷体" pitchFamily="49" charset="-122"/>
                <a:ea typeface="楷体" pitchFamily="49" charset="-122"/>
              </a:rPr>
              <a:t>代词，他的</a:t>
            </a:r>
          </a:p>
        </p:txBody>
      </p:sp>
      <p:sp>
        <p:nvSpPr>
          <p:cNvPr id="15" name="文本框 14"/>
          <p:cNvSpPr txBox="1">
            <a:spLocks noChangeArrowheads="1"/>
          </p:cNvSpPr>
          <p:nvPr/>
        </p:nvSpPr>
        <p:spPr bwMode="auto">
          <a:xfrm>
            <a:off x="4465638" y="1625204"/>
            <a:ext cx="35956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dirty="0">
                <a:latin typeface="楷体" pitchFamily="49" charset="-122"/>
                <a:ea typeface="楷体" pitchFamily="49" charset="-122"/>
              </a:rPr>
              <a:t>助词，加强反问语气。</a:t>
            </a:r>
          </a:p>
        </p:txBody>
      </p:sp>
      <p:sp>
        <p:nvSpPr>
          <p:cNvPr id="26630" name="文本框 1"/>
          <p:cNvSpPr txBox="1">
            <a:spLocks noChangeArrowheads="1"/>
          </p:cNvSpPr>
          <p:nvPr/>
        </p:nvSpPr>
        <p:spPr bwMode="auto">
          <a:xfrm>
            <a:off x="1436688" y="425054"/>
            <a:ext cx="20891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latin typeface="黑体" pitchFamily="49" charset="-122"/>
                <a:ea typeface="黑体" pitchFamily="49" charset="-122"/>
              </a:rPr>
              <a:t>二、一词多义</a:t>
            </a:r>
          </a:p>
        </p:txBody>
      </p:sp>
      <p:sp>
        <p:nvSpPr>
          <p:cNvPr id="10" name="左大括号 9"/>
          <p:cNvSpPr>
            <a:spLocks/>
          </p:cNvSpPr>
          <p:nvPr/>
        </p:nvSpPr>
        <p:spPr bwMode="auto">
          <a:xfrm>
            <a:off x="1631950" y="3017044"/>
            <a:ext cx="249238" cy="1289447"/>
          </a:xfrm>
          <a:prstGeom prst="leftBrace">
            <a:avLst>
              <a:gd name="adj1" fmla="val 11146"/>
              <a:gd name="adj2" fmla="val 50000"/>
            </a:avLst>
          </a:prstGeom>
          <a:noFill/>
          <a:ln>
            <a:solidFill>
              <a:schemeClr val="tx1"/>
            </a:solidFill>
          </a:ln>
        </p:spPr>
        <p:txBody>
          <a:bodyPr anchor="ctr"/>
          <a:lstStyle/>
          <a:p>
            <a:pPr algn="ctr">
              <a:buFont typeface="Arial" panose="020B0604020202020204" pitchFamily="34" charset="0"/>
              <a:buNone/>
              <a:defRPr/>
            </a:pPr>
            <a:endParaRPr lang="zh-CN" altLang="en-US" sz="2400" noProof="1">
              <a:latin typeface="+mn-lt"/>
              <a:ea typeface="+mn-ea"/>
            </a:endParaRPr>
          </a:p>
        </p:txBody>
      </p:sp>
      <p:sp>
        <p:nvSpPr>
          <p:cNvPr id="11" name="文本框 10"/>
          <p:cNvSpPr txBox="1">
            <a:spLocks noChangeArrowheads="1"/>
          </p:cNvSpPr>
          <p:nvPr/>
        </p:nvSpPr>
        <p:spPr bwMode="auto">
          <a:xfrm>
            <a:off x="1889125" y="2853929"/>
            <a:ext cx="463708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dirty="0">
                <a:latin typeface="黑体" pitchFamily="49" charset="-122"/>
                <a:ea typeface="黑体" pitchFamily="49" charset="-122"/>
              </a:rPr>
              <a:t>以君</a:t>
            </a:r>
            <a:r>
              <a:rPr lang="zh-CN" altLang="en-US" sz="2400" b="1" dirty="0">
                <a:solidFill>
                  <a:srgbClr val="FF0000"/>
                </a:solidFill>
                <a:latin typeface="黑体" pitchFamily="49" charset="-122"/>
                <a:ea typeface="黑体" pitchFamily="49" charset="-122"/>
              </a:rPr>
              <a:t>之</a:t>
            </a:r>
            <a:r>
              <a:rPr lang="zh-CN" altLang="en-US" sz="2400" b="1" dirty="0">
                <a:latin typeface="黑体" pitchFamily="49" charset="-122"/>
                <a:ea typeface="黑体" pitchFamily="49" charset="-122"/>
              </a:rPr>
              <a:t>力</a:t>
            </a:r>
          </a:p>
          <a:p>
            <a:pPr>
              <a:lnSpc>
                <a:spcPct val="150000"/>
              </a:lnSpc>
            </a:pPr>
            <a:r>
              <a:rPr lang="zh-CN" altLang="en-US" sz="2400" b="1" dirty="0">
                <a:latin typeface="黑体" pitchFamily="49" charset="-122"/>
                <a:ea typeface="黑体" pitchFamily="49" charset="-122"/>
                <a:sym typeface="宋体" pitchFamily="2" charset="-122"/>
              </a:rPr>
              <a:t>虽我</a:t>
            </a:r>
            <a:r>
              <a:rPr lang="zh-CN" altLang="en-US" sz="2400" b="1" dirty="0">
                <a:solidFill>
                  <a:srgbClr val="FF0000"/>
                </a:solidFill>
                <a:latin typeface="黑体" pitchFamily="49" charset="-122"/>
                <a:ea typeface="黑体" pitchFamily="49" charset="-122"/>
                <a:sym typeface="宋体" pitchFamily="2" charset="-122"/>
              </a:rPr>
              <a:t>之</a:t>
            </a:r>
            <a:r>
              <a:rPr lang="zh-CN" altLang="en-US" sz="2400" b="1" dirty="0">
                <a:latin typeface="黑体" pitchFamily="49" charset="-122"/>
                <a:ea typeface="黑体" pitchFamily="49" charset="-122"/>
                <a:sym typeface="宋体" pitchFamily="2" charset="-122"/>
              </a:rPr>
              <a:t>死</a:t>
            </a:r>
          </a:p>
          <a:p>
            <a:pPr>
              <a:lnSpc>
                <a:spcPct val="150000"/>
              </a:lnSpc>
            </a:pPr>
            <a:r>
              <a:rPr lang="zh-CN" altLang="en-US" sz="2400" b="1" dirty="0">
                <a:latin typeface="黑体" pitchFamily="49" charset="-122"/>
                <a:ea typeface="黑体" pitchFamily="49" charset="-122"/>
                <a:sym typeface="宋体" pitchFamily="2" charset="-122"/>
              </a:rPr>
              <a:t>告</a:t>
            </a:r>
            <a:r>
              <a:rPr lang="zh-CN" altLang="en-US" sz="2400" b="1" dirty="0">
                <a:solidFill>
                  <a:srgbClr val="FF0000"/>
                </a:solidFill>
                <a:latin typeface="黑体" pitchFamily="49" charset="-122"/>
                <a:ea typeface="黑体" pitchFamily="49" charset="-122"/>
                <a:sym typeface="宋体" pitchFamily="2" charset="-122"/>
              </a:rPr>
              <a:t>之</a:t>
            </a:r>
            <a:r>
              <a:rPr lang="zh-CN" altLang="en-US" sz="2400" b="1" dirty="0">
                <a:latin typeface="黑体" pitchFamily="49" charset="-122"/>
                <a:ea typeface="黑体" pitchFamily="49" charset="-122"/>
                <a:sym typeface="宋体" pitchFamily="2" charset="-122"/>
              </a:rPr>
              <a:t>于帝</a:t>
            </a:r>
          </a:p>
        </p:txBody>
      </p:sp>
      <p:sp>
        <p:nvSpPr>
          <p:cNvPr id="12" name="文本框 11"/>
          <p:cNvSpPr txBox="1">
            <a:spLocks noChangeArrowheads="1"/>
          </p:cNvSpPr>
          <p:nvPr/>
        </p:nvSpPr>
        <p:spPr bwMode="auto">
          <a:xfrm>
            <a:off x="4144964" y="2977754"/>
            <a:ext cx="1863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latin typeface="楷体" pitchFamily="49" charset="-122"/>
                <a:ea typeface="楷体" pitchFamily="49" charset="-122"/>
              </a:rPr>
              <a:t>的</a:t>
            </a:r>
          </a:p>
        </p:txBody>
      </p:sp>
      <p:sp>
        <p:nvSpPr>
          <p:cNvPr id="14" name="文本框 13"/>
          <p:cNvSpPr txBox="1">
            <a:spLocks noChangeArrowheads="1"/>
          </p:cNvSpPr>
          <p:nvPr/>
        </p:nvSpPr>
        <p:spPr bwMode="auto">
          <a:xfrm>
            <a:off x="4144963" y="3415904"/>
            <a:ext cx="4483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dirty="0">
                <a:latin typeface="楷体" pitchFamily="49" charset="-122"/>
                <a:ea typeface="楷体" pitchFamily="49" charset="-122"/>
              </a:rPr>
              <a:t>助词，主谓间取消句子独立性。</a:t>
            </a:r>
          </a:p>
        </p:txBody>
      </p:sp>
      <p:sp>
        <p:nvSpPr>
          <p:cNvPr id="3" name="文本框 2"/>
          <p:cNvSpPr txBox="1">
            <a:spLocks noChangeArrowheads="1"/>
          </p:cNvSpPr>
          <p:nvPr/>
        </p:nvSpPr>
        <p:spPr bwMode="auto">
          <a:xfrm>
            <a:off x="4465639" y="2157413"/>
            <a:ext cx="3228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dirty="0">
                <a:latin typeface="楷体" pitchFamily="49" charset="-122"/>
                <a:ea typeface="楷体" pitchFamily="49" charset="-122"/>
              </a:rPr>
              <a:t>代词，他，指愚公。</a:t>
            </a:r>
          </a:p>
        </p:txBody>
      </p:sp>
      <p:sp>
        <p:nvSpPr>
          <p:cNvPr id="2" name="文本框 1"/>
          <p:cNvSpPr txBox="1">
            <a:spLocks noChangeArrowheads="1"/>
          </p:cNvSpPr>
          <p:nvPr/>
        </p:nvSpPr>
        <p:spPr bwMode="auto">
          <a:xfrm>
            <a:off x="4144963" y="4042172"/>
            <a:ext cx="4051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dirty="0">
                <a:latin typeface="楷体" pitchFamily="49" charset="-122"/>
                <a:ea typeface="楷体" pitchFamily="49" charset="-122"/>
              </a:rPr>
              <a:t>代词，这件事</a:t>
            </a:r>
            <a:r>
              <a:rPr lang="zh-CN" altLang="zh-CN" sz="2400" b="1" dirty="0">
                <a:latin typeface="楷体" pitchFamily="49" charset="-122"/>
                <a:ea typeface="楷体" pitchFamily="49" charset="-122"/>
                <a:sym typeface="宋体" pitchFamily="2" charset="-122"/>
              </a:rPr>
              <a:t>。</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heckerboard(across)">
                                      <p:cBhvr>
                                        <p:cTn id="10" dur="500"/>
                                        <p:tgtEl>
                                          <p:spTgt spid="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linds(horizontal)">
                                      <p:cBhvr>
                                        <p:cTn id="30" dur="500"/>
                                        <p:tgtEl>
                                          <p:spTgt spid="10"/>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checkerboard(across)">
                                      <p:cBhvr>
                                        <p:cTn id="33" dur="500"/>
                                        <p:tgtEl>
                                          <p:spTgt spid="11"/>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P spid="13" grpId="0"/>
      <p:bldP spid="15" grpId="0"/>
      <p:bldP spid="10" grpId="0" bldLvl="0" animBg="1"/>
      <p:bldP spid="11" grpId="0"/>
      <p:bldP spid="12" grpId="0"/>
      <p:bldP spid="14" grpId="0"/>
      <p:bldP spid="3"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32626" y="3412331"/>
            <a:ext cx="1998663" cy="1715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左大括号 6"/>
          <p:cNvSpPr>
            <a:spLocks/>
          </p:cNvSpPr>
          <p:nvPr/>
        </p:nvSpPr>
        <p:spPr bwMode="auto">
          <a:xfrm>
            <a:off x="1846264" y="721519"/>
            <a:ext cx="249237" cy="758429"/>
          </a:xfrm>
          <a:prstGeom prst="leftBrace">
            <a:avLst>
              <a:gd name="adj1" fmla="val 11139"/>
              <a:gd name="adj2"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anchor="ctr"/>
          <a:lstStyle/>
          <a:p>
            <a:pPr algn="ctr">
              <a:buFont typeface="Arial" panose="020B0604020202020204" pitchFamily="34" charset="0"/>
              <a:buNone/>
              <a:defRPr/>
            </a:pPr>
            <a:endParaRPr lang="zh-CN" altLang="en-US" sz="2400" noProof="1">
              <a:latin typeface="+mn-lt"/>
              <a:ea typeface="+mn-ea"/>
            </a:endParaRPr>
          </a:p>
        </p:txBody>
      </p:sp>
      <p:sp>
        <p:nvSpPr>
          <p:cNvPr id="9" name="文本框 8"/>
          <p:cNvSpPr txBox="1">
            <a:spLocks noChangeArrowheads="1"/>
          </p:cNvSpPr>
          <p:nvPr/>
        </p:nvSpPr>
        <p:spPr bwMode="auto">
          <a:xfrm>
            <a:off x="2095500" y="500062"/>
            <a:ext cx="46370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dirty="0">
                <a:latin typeface="黑体" pitchFamily="49" charset="-122"/>
                <a:ea typeface="黑体" pitchFamily="49" charset="-122"/>
              </a:rPr>
              <a:t>年</a:t>
            </a:r>
            <a:r>
              <a:rPr lang="zh-CN" altLang="en-US" sz="2400" b="1" dirty="0">
                <a:solidFill>
                  <a:srgbClr val="FF0000"/>
                </a:solidFill>
                <a:latin typeface="黑体" pitchFamily="49" charset="-122"/>
                <a:ea typeface="黑体" pitchFamily="49" charset="-122"/>
              </a:rPr>
              <a:t>且</a:t>
            </a:r>
            <a:r>
              <a:rPr lang="zh-CN" altLang="en-US" sz="2400" b="1" dirty="0">
                <a:latin typeface="黑体" pitchFamily="49" charset="-122"/>
                <a:ea typeface="黑体" pitchFamily="49" charset="-122"/>
              </a:rPr>
              <a:t>九十</a:t>
            </a:r>
          </a:p>
          <a:p>
            <a:pPr>
              <a:lnSpc>
                <a:spcPct val="150000"/>
              </a:lnSpc>
            </a:pPr>
            <a:r>
              <a:rPr lang="zh-CN" altLang="en-US" sz="2400" b="1" dirty="0">
                <a:solidFill>
                  <a:srgbClr val="FF0000"/>
                </a:solidFill>
                <a:latin typeface="黑体" pitchFamily="49" charset="-122"/>
                <a:ea typeface="黑体" pitchFamily="49" charset="-122"/>
                <a:sym typeface="宋体" pitchFamily="2" charset="-122"/>
              </a:rPr>
              <a:t>且</a:t>
            </a:r>
            <a:r>
              <a:rPr lang="zh-CN" altLang="en-US" sz="2400" b="1" dirty="0">
                <a:latin typeface="黑体" pitchFamily="49" charset="-122"/>
                <a:ea typeface="黑体" pitchFamily="49" charset="-122"/>
                <a:sym typeface="宋体" pitchFamily="2" charset="-122"/>
              </a:rPr>
              <a:t>焉置土石</a:t>
            </a:r>
          </a:p>
        </p:txBody>
      </p:sp>
      <p:sp>
        <p:nvSpPr>
          <p:cNvPr id="13" name="文本框 12"/>
          <p:cNvSpPr txBox="1">
            <a:spLocks noChangeArrowheads="1"/>
          </p:cNvSpPr>
          <p:nvPr/>
        </p:nvSpPr>
        <p:spPr bwMode="auto">
          <a:xfrm>
            <a:off x="4625976" y="657225"/>
            <a:ext cx="1947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将近</a:t>
            </a:r>
          </a:p>
        </p:txBody>
      </p:sp>
      <p:sp>
        <p:nvSpPr>
          <p:cNvPr id="15" name="文本框 14"/>
          <p:cNvSpPr txBox="1">
            <a:spLocks noChangeArrowheads="1"/>
          </p:cNvSpPr>
          <p:nvPr/>
        </p:nvSpPr>
        <p:spPr bwMode="auto">
          <a:xfrm>
            <a:off x="4625976" y="1165622"/>
            <a:ext cx="22955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a:latin typeface="楷体" pitchFamily="49" charset="-122"/>
                <a:ea typeface="楷体" pitchFamily="49" charset="-122"/>
              </a:rPr>
              <a:t>况且</a:t>
            </a:r>
          </a:p>
        </p:txBody>
      </p:sp>
      <p:sp>
        <p:nvSpPr>
          <p:cNvPr id="3" name="左大括号 2"/>
          <p:cNvSpPr>
            <a:spLocks/>
          </p:cNvSpPr>
          <p:nvPr/>
        </p:nvSpPr>
        <p:spPr bwMode="auto">
          <a:xfrm>
            <a:off x="1846264" y="2080022"/>
            <a:ext cx="249237" cy="742950"/>
          </a:xfrm>
          <a:prstGeom prst="leftBrace">
            <a:avLst>
              <a:gd name="adj1" fmla="val 11132"/>
              <a:gd name="adj2"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anchor="ctr"/>
          <a:lstStyle/>
          <a:p>
            <a:pPr algn="ctr">
              <a:buFont typeface="Arial" panose="020B0604020202020204" pitchFamily="34" charset="0"/>
              <a:buNone/>
              <a:defRPr/>
            </a:pPr>
            <a:endParaRPr lang="zh-CN" altLang="en-US" sz="2400" noProof="1">
              <a:latin typeface="+mn-lt"/>
              <a:ea typeface="+mn-ea"/>
            </a:endParaRPr>
          </a:p>
        </p:txBody>
      </p:sp>
      <p:sp>
        <p:nvSpPr>
          <p:cNvPr id="5" name="文本框 4"/>
          <p:cNvSpPr txBox="1">
            <a:spLocks noChangeArrowheads="1"/>
          </p:cNvSpPr>
          <p:nvPr/>
        </p:nvSpPr>
        <p:spPr bwMode="auto">
          <a:xfrm>
            <a:off x="2095500" y="1824037"/>
            <a:ext cx="46370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a:latin typeface="黑体" pitchFamily="49" charset="-122"/>
                <a:ea typeface="黑体" pitchFamily="49" charset="-122"/>
              </a:rPr>
              <a:t>且</a:t>
            </a:r>
            <a:r>
              <a:rPr lang="zh-CN" altLang="en-US" sz="2400" b="1">
                <a:solidFill>
                  <a:srgbClr val="FF0000"/>
                </a:solidFill>
                <a:latin typeface="黑体" pitchFamily="49" charset="-122"/>
                <a:ea typeface="黑体" pitchFamily="49" charset="-122"/>
              </a:rPr>
              <a:t>焉</a:t>
            </a:r>
            <a:r>
              <a:rPr lang="zh-CN" altLang="en-US" sz="2400" b="1">
                <a:latin typeface="黑体" pitchFamily="49" charset="-122"/>
                <a:ea typeface="黑体" pitchFamily="49" charset="-122"/>
              </a:rPr>
              <a:t>置土石</a:t>
            </a:r>
          </a:p>
          <a:p>
            <a:pPr>
              <a:lnSpc>
                <a:spcPct val="150000"/>
              </a:lnSpc>
            </a:pPr>
            <a:r>
              <a:rPr lang="zh-CN" altLang="en-US" sz="2400" b="1">
                <a:latin typeface="黑体" pitchFamily="49" charset="-122"/>
                <a:ea typeface="黑体" pitchFamily="49" charset="-122"/>
                <a:sym typeface="宋体" pitchFamily="2" charset="-122"/>
              </a:rPr>
              <a:t>始一反</a:t>
            </a:r>
            <a:r>
              <a:rPr lang="zh-CN" altLang="en-US" sz="2400" b="1">
                <a:solidFill>
                  <a:srgbClr val="FF0000"/>
                </a:solidFill>
                <a:latin typeface="黑体" pitchFamily="49" charset="-122"/>
                <a:ea typeface="黑体" pitchFamily="49" charset="-122"/>
                <a:sym typeface="宋体" pitchFamily="2" charset="-122"/>
              </a:rPr>
              <a:t>焉</a:t>
            </a:r>
            <a:endParaRPr lang="zh-CN" altLang="en-US" sz="2400" b="1">
              <a:latin typeface="黑体" pitchFamily="49" charset="-122"/>
              <a:ea typeface="黑体" pitchFamily="49" charset="-122"/>
              <a:sym typeface="宋体" pitchFamily="2" charset="-122"/>
            </a:endParaRPr>
          </a:p>
        </p:txBody>
      </p:sp>
      <p:sp>
        <p:nvSpPr>
          <p:cNvPr id="8" name="文本框 7"/>
          <p:cNvSpPr txBox="1">
            <a:spLocks noChangeArrowheads="1"/>
          </p:cNvSpPr>
          <p:nvPr/>
        </p:nvSpPr>
        <p:spPr bwMode="auto">
          <a:xfrm>
            <a:off x="4625976" y="1996679"/>
            <a:ext cx="2728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疑问代词，哪里。</a:t>
            </a:r>
          </a:p>
        </p:txBody>
      </p:sp>
      <p:sp>
        <p:nvSpPr>
          <p:cNvPr id="10" name="文本框 9"/>
          <p:cNvSpPr txBox="1">
            <a:spLocks noChangeArrowheads="1"/>
          </p:cNvSpPr>
          <p:nvPr/>
        </p:nvSpPr>
        <p:spPr bwMode="auto">
          <a:xfrm>
            <a:off x="4625975" y="2499122"/>
            <a:ext cx="14922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a:latin typeface="楷体" pitchFamily="49" charset="-122"/>
                <a:ea typeface="楷体" pitchFamily="49" charset="-122"/>
              </a:rPr>
              <a:t>加强语气</a:t>
            </a:r>
            <a:r>
              <a:rPr lang="zh-CN" altLang="en-US" sz="2400" b="1">
                <a:latin typeface="楷体" pitchFamily="49" charset="-122"/>
                <a:ea typeface="楷体" pitchFamily="49" charset="-122"/>
              </a:rPr>
              <a:t> </a:t>
            </a:r>
          </a:p>
        </p:txBody>
      </p:sp>
      <p:sp>
        <p:nvSpPr>
          <p:cNvPr id="4" name="左大括号 3"/>
          <p:cNvSpPr>
            <a:spLocks/>
          </p:cNvSpPr>
          <p:nvPr/>
        </p:nvSpPr>
        <p:spPr bwMode="auto">
          <a:xfrm>
            <a:off x="1843089" y="3313510"/>
            <a:ext cx="250825" cy="1265634"/>
          </a:xfrm>
          <a:prstGeom prst="leftBrace">
            <a:avLst>
              <a:gd name="adj1" fmla="val 11057"/>
              <a:gd name="adj2"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anchor="ctr"/>
          <a:lstStyle/>
          <a:p>
            <a:pPr algn="ctr">
              <a:buFont typeface="Arial" panose="020B0604020202020204" pitchFamily="34" charset="0"/>
              <a:buNone/>
              <a:defRPr/>
            </a:pPr>
            <a:endParaRPr lang="zh-CN" altLang="en-US" sz="2400" noProof="1">
              <a:latin typeface="+mn-lt"/>
              <a:ea typeface="+mn-ea"/>
            </a:endParaRPr>
          </a:p>
        </p:txBody>
      </p:sp>
      <p:sp>
        <p:nvSpPr>
          <p:cNvPr id="6" name="文本框 5"/>
          <p:cNvSpPr txBox="1">
            <a:spLocks noChangeArrowheads="1"/>
          </p:cNvSpPr>
          <p:nvPr/>
        </p:nvSpPr>
        <p:spPr bwMode="auto">
          <a:xfrm>
            <a:off x="2093913" y="3057525"/>
            <a:ext cx="46355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a:latin typeface="黑体" pitchFamily="49" charset="-122"/>
                <a:ea typeface="黑体" pitchFamily="49" charset="-122"/>
              </a:rPr>
              <a:t>面山</a:t>
            </a:r>
            <a:r>
              <a:rPr lang="zh-CN" altLang="en-US" sz="2400" b="1">
                <a:solidFill>
                  <a:srgbClr val="FF0000"/>
                </a:solidFill>
                <a:latin typeface="黑体" pitchFamily="49" charset="-122"/>
                <a:ea typeface="黑体" pitchFamily="49" charset="-122"/>
              </a:rPr>
              <a:t>而</a:t>
            </a:r>
            <a:r>
              <a:rPr lang="zh-CN" altLang="en-US" sz="2400" b="1">
                <a:latin typeface="黑体" pitchFamily="49" charset="-122"/>
                <a:ea typeface="黑体" pitchFamily="49" charset="-122"/>
              </a:rPr>
              <a:t>居</a:t>
            </a:r>
          </a:p>
          <a:p>
            <a:pPr>
              <a:lnSpc>
                <a:spcPct val="150000"/>
              </a:lnSpc>
            </a:pPr>
            <a:r>
              <a:rPr lang="zh-CN" altLang="en-US" sz="2400" b="1">
                <a:latin typeface="黑体" pitchFamily="49" charset="-122"/>
                <a:ea typeface="黑体" pitchFamily="49" charset="-122"/>
                <a:sym typeface="宋体" pitchFamily="2" charset="-122"/>
              </a:rPr>
              <a:t>何苦</a:t>
            </a:r>
            <a:r>
              <a:rPr lang="zh-CN" altLang="en-US" sz="2400" b="1">
                <a:solidFill>
                  <a:srgbClr val="FF0000"/>
                </a:solidFill>
                <a:latin typeface="黑体" pitchFamily="49" charset="-122"/>
                <a:ea typeface="黑体" pitchFamily="49" charset="-122"/>
                <a:sym typeface="宋体" pitchFamily="2" charset="-122"/>
              </a:rPr>
              <a:t>而</a:t>
            </a:r>
            <a:r>
              <a:rPr lang="zh-CN" altLang="en-US" sz="2400" b="1">
                <a:latin typeface="黑体" pitchFamily="49" charset="-122"/>
                <a:ea typeface="黑体" pitchFamily="49" charset="-122"/>
                <a:sym typeface="宋体" pitchFamily="2" charset="-122"/>
              </a:rPr>
              <a:t>不平</a:t>
            </a:r>
          </a:p>
          <a:p>
            <a:pPr>
              <a:lnSpc>
                <a:spcPct val="150000"/>
              </a:lnSpc>
            </a:pPr>
            <a:r>
              <a:rPr lang="zh-CN" altLang="en-US" sz="2400" b="1">
                <a:solidFill>
                  <a:srgbClr val="FF0000"/>
                </a:solidFill>
                <a:latin typeface="黑体" pitchFamily="49" charset="-122"/>
                <a:ea typeface="黑体" pitchFamily="49" charset="-122"/>
                <a:sym typeface="宋体" pitchFamily="2" charset="-122"/>
              </a:rPr>
              <a:t>而</a:t>
            </a:r>
            <a:r>
              <a:rPr lang="zh-CN" altLang="en-US" sz="2400" b="1">
                <a:latin typeface="黑体" pitchFamily="49" charset="-122"/>
                <a:ea typeface="黑体" pitchFamily="49" charset="-122"/>
                <a:sym typeface="宋体" pitchFamily="2" charset="-122"/>
              </a:rPr>
              <a:t>山不加增</a:t>
            </a:r>
          </a:p>
        </p:txBody>
      </p:sp>
      <p:sp>
        <p:nvSpPr>
          <p:cNvPr id="11" name="文本框 10"/>
          <p:cNvSpPr txBox="1">
            <a:spLocks noChangeArrowheads="1"/>
          </p:cNvSpPr>
          <p:nvPr/>
        </p:nvSpPr>
        <p:spPr bwMode="auto">
          <a:xfrm>
            <a:off x="4625976" y="3230166"/>
            <a:ext cx="2728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表修饰</a:t>
            </a:r>
          </a:p>
        </p:txBody>
      </p:sp>
      <p:sp>
        <p:nvSpPr>
          <p:cNvPr id="12" name="文本框 11"/>
          <p:cNvSpPr txBox="1">
            <a:spLocks noChangeArrowheads="1"/>
          </p:cNvSpPr>
          <p:nvPr/>
        </p:nvSpPr>
        <p:spPr bwMode="auto">
          <a:xfrm>
            <a:off x="4625975" y="3732610"/>
            <a:ext cx="14922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a:latin typeface="楷体" pitchFamily="49" charset="-122"/>
                <a:ea typeface="楷体" pitchFamily="49" charset="-122"/>
              </a:rPr>
              <a:t>表承接</a:t>
            </a:r>
            <a:r>
              <a:rPr lang="zh-CN" altLang="en-US" sz="2400" b="1">
                <a:latin typeface="楷体" pitchFamily="49" charset="-122"/>
                <a:ea typeface="楷体" pitchFamily="49" charset="-122"/>
              </a:rPr>
              <a:t> </a:t>
            </a:r>
          </a:p>
        </p:txBody>
      </p:sp>
      <p:sp>
        <p:nvSpPr>
          <p:cNvPr id="16" name="文本框 15"/>
          <p:cNvSpPr txBox="1">
            <a:spLocks noChangeArrowheads="1"/>
          </p:cNvSpPr>
          <p:nvPr/>
        </p:nvSpPr>
        <p:spPr bwMode="auto">
          <a:xfrm>
            <a:off x="4625975" y="4252913"/>
            <a:ext cx="14922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a:latin typeface="楷体" pitchFamily="49" charset="-122"/>
                <a:ea typeface="楷体" pitchFamily="49" charset="-122"/>
              </a:rPr>
              <a:t>表转折</a:t>
            </a:r>
            <a:r>
              <a:rPr lang="zh-CN" altLang="en-US" sz="2400" b="1">
                <a:latin typeface="楷体" pitchFamily="49" charset="-122"/>
                <a:ea typeface="楷体" pitchFamily="49"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heckerboard(across)">
                                      <p:cBhvr>
                                        <p:cTn id="10" dur="500"/>
                                        <p:tgtEl>
                                          <p:spTgt spid="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nodePh="1">
                                  <p:stCondLst>
                                    <p:cond delay="0"/>
                                  </p:stCondLst>
                                  <p:endCondLst>
                                    <p:cond evt="begin" delay="0">
                                      <p:tn val="23"/>
                                    </p:cond>
                                  </p:endCondLst>
                                  <p:childTnLst>
                                    <p:set>
                                      <p:cBhvr>
                                        <p:cTn id="24" dur="1" fill="hold">
                                          <p:stCondLst>
                                            <p:cond delay="0"/>
                                          </p:stCondLst>
                                        </p:cTn>
                                        <p:tgtEl>
                                          <p:spTgt spid="3"/>
                                        </p:tgtEl>
                                        <p:attrNameLst>
                                          <p:attrName>style.visibility</p:attrName>
                                        </p:attrNameLst>
                                      </p:cBhvr>
                                      <p:to>
                                        <p:strVal val="visible"/>
                                      </p:to>
                                    </p:set>
                                    <p:animEffect transition="in" filter="blinds(horizontal)">
                                      <p:cBhvr>
                                        <p:cTn id="25" dur="500"/>
                                        <p:tgtEl>
                                          <p:spTgt spid="3"/>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checkerboard(across)">
                                      <p:cBhvr>
                                        <p:cTn id="28" dur="500"/>
                                        <p:tgtEl>
                                          <p:spTgt spid="5"/>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500"/>
                                        <p:tgtEl>
                                          <p:spTgt spid="10"/>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nodePh="1">
                                  <p:stCondLst>
                                    <p:cond delay="0"/>
                                  </p:stCondLst>
                                  <p:endCondLst>
                                    <p:cond evt="begin" delay="0">
                                      <p:tn val="41"/>
                                    </p:cond>
                                  </p:endCondLst>
                                  <p:childTnLst>
                                    <p:set>
                                      <p:cBhvr>
                                        <p:cTn id="42" dur="1" fill="hold">
                                          <p:stCondLst>
                                            <p:cond delay="0"/>
                                          </p:stCondLst>
                                        </p:cTn>
                                        <p:tgtEl>
                                          <p:spTgt spid="4"/>
                                        </p:tgtEl>
                                        <p:attrNameLst>
                                          <p:attrName>style.visibility</p:attrName>
                                        </p:attrNameLst>
                                      </p:cBhvr>
                                      <p:to>
                                        <p:strVal val="visible"/>
                                      </p:to>
                                    </p:set>
                                    <p:animEffect transition="in" filter="blinds(horizontal)">
                                      <p:cBhvr>
                                        <p:cTn id="43" dur="500"/>
                                        <p:tgtEl>
                                          <p:spTgt spid="4"/>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checkerboard(across)">
                                      <p:cBhvr>
                                        <p:cTn id="46" dur="500"/>
                                        <p:tgtEl>
                                          <p:spTgt spid="6"/>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p:bldP spid="9" grpId="0"/>
      <p:bldP spid="13" grpId="0"/>
      <p:bldP spid="15" grpId="0"/>
      <p:bldP spid="3" grpId="0" bldLvl="0"/>
      <p:bldP spid="5" grpId="0"/>
      <p:bldP spid="8" grpId="0"/>
      <p:bldP spid="10" grpId="0"/>
      <p:bldP spid="4" grpId="0" bldLvl="0"/>
      <p:bldP spid="6" grpId="0"/>
      <p:bldP spid="11" grpId="0"/>
      <p:bldP spid="12"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32626" y="3412331"/>
            <a:ext cx="1998663" cy="1715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a:spLocks noChangeArrowheads="1"/>
          </p:cNvSpPr>
          <p:nvPr/>
        </p:nvSpPr>
        <p:spPr bwMode="auto">
          <a:xfrm>
            <a:off x="1890714" y="2237185"/>
            <a:ext cx="38131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latin typeface="黑体" pitchFamily="49" charset="-122"/>
                <a:ea typeface="黑体" pitchFamily="49" charset="-122"/>
              </a:rPr>
              <a:t>2.</a:t>
            </a:r>
            <a:r>
              <a:rPr lang="zh-CN" altLang="en-US" sz="2400" b="1">
                <a:solidFill>
                  <a:srgbClr val="FF0000"/>
                </a:solidFill>
                <a:latin typeface="黑体" pitchFamily="49" charset="-122"/>
                <a:ea typeface="黑体" pitchFamily="49" charset="-122"/>
              </a:rPr>
              <a:t>惩</a:t>
            </a:r>
            <a:r>
              <a:rPr lang="zh-CN" altLang="en-US" sz="2400" b="1">
                <a:latin typeface="黑体" pitchFamily="49" charset="-122"/>
                <a:ea typeface="黑体" pitchFamily="49" charset="-122"/>
              </a:rPr>
              <a:t>山北之塞</a:t>
            </a:r>
          </a:p>
        </p:txBody>
      </p:sp>
      <p:sp>
        <p:nvSpPr>
          <p:cNvPr id="8" name="文本框 7"/>
          <p:cNvSpPr txBox="1">
            <a:spLocks noChangeArrowheads="1"/>
          </p:cNvSpPr>
          <p:nvPr/>
        </p:nvSpPr>
        <p:spPr bwMode="auto">
          <a:xfrm>
            <a:off x="1803401" y="2768204"/>
            <a:ext cx="5730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（古：苦于              今：惩罚  ）         </a:t>
            </a:r>
          </a:p>
        </p:txBody>
      </p:sp>
      <p:sp>
        <p:nvSpPr>
          <p:cNvPr id="2" name="文本框 1"/>
          <p:cNvSpPr txBox="1">
            <a:spLocks noChangeArrowheads="1"/>
          </p:cNvSpPr>
          <p:nvPr/>
        </p:nvSpPr>
        <p:spPr bwMode="auto">
          <a:xfrm>
            <a:off x="1890713" y="3394472"/>
            <a:ext cx="34782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latin typeface="黑体" pitchFamily="49" charset="-122"/>
                <a:ea typeface="黑体" pitchFamily="49" charset="-122"/>
              </a:rPr>
              <a:t>3.</a:t>
            </a:r>
            <a:r>
              <a:rPr lang="zh-CN" altLang="en-US" sz="2400" b="1">
                <a:latin typeface="黑体" pitchFamily="49" charset="-122"/>
                <a:ea typeface="黑体" pitchFamily="49" charset="-122"/>
              </a:rPr>
              <a:t>达于汉</a:t>
            </a:r>
            <a:r>
              <a:rPr lang="zh-CN" altLang="en-US" sz="2400" b="1">
                <a:solidFill>
                  <a:srgbClr val="FF0000"/>
                </a:solidFill>
                <a:latin typeface="黑体" pitchFamily="49" charset="-122"/>
                <a:ea typeface="黑体" pitchFamily="49" charset="-122"/>
              </a:rPr>
              <a:t>阴</a:t>
            </a:r>
          </a:p>
        </p:txBody>
      </p:sp>
      <p:sp>
        <p:nvSpPr>
          <p:cNvPr id="10" name="文本框 9"/>
          <p:cNvSpPr txBox="1">
            <a:spLocks noChangeArrowheads="1"/>
          </p:cNvSpPr>
          <p:nvPr/>
        </p:nvSpPr>
        <p:spPr bwMode="auto">
          <a:xfrm>
            <a:off x="1803401" y="3985022"/>
            <a:ext cx="5730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（古：山之北，水之南    今：阴天）</a:t>
            </a:r>
          </a:p>
        </p:txBody>
      </p:sp>
      <p:sp>
        <p:nvSpPr>
          <p:cNvPr id="28679" name="文本框 1"/>
          <p:cNvSpPr txBox="1">
            <a:spLocks noChangeArrowheads="1"/>
          </p:cNvSpPr>
          <p:nvPr/>
        </p:nvSpPr>
        <p:spPr bwMode="auto">
          <a:xfrm>
            <a:off x="1576388" y="489347"/>
            <a:ext cx="20875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黑体" pitchFamily="49" charset="-122"/>
                <a:ea typeface="黑体" pitchFamily="49" charset="-122"/>
              </a:rPr>
              <a:t>三、古今异义</a:t>
            </a:r>
          </a:p>
        </p:txBody>
      </p:sp>
      <p:sp>
        <p:nvSpPr>
          <p:cNvPr id="3" name="文本框 2"/>
          <p:cNvSpPr txBox="1">
            <a:spLocks noChangeArrowheads="1"/>
          </p:cNvSpPr>
          <p:nvPr/>
        </p:nvSpPr>
        <p:spPr bwMode="auto">
          <a:xfrm>
            <a:off x="1890714" y="1134666"/>
            <a:ext cx="20605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latin typeface="黑体" pitchFamily="49" charset="-122"/>
                <a:ea typeface="黑体" pitchFamily="49" charset="-122"/>
              </a:rPr>
              <a:t>1.</a:t>
            </a:r>
            <a:r>
              <a:rPr lang="zh-CN" altLang="en-US" sz="2400" b="1">
                <a:latin typeface="黑体" pitchFamily="49" charset="-122"/>
                <a:ea typeface="黑体" pitchFamily="49" charset="-122"/>
              </a:rPr>
              <a:t>河</a:t>
            </a:r>
            <a:r>
              <a:rPr lang="zh-CN" altLang="en-US" sz="2400" b="1">
                <a:solidFill>
                  <a:srgbClr val="FF0000"/>
                </a:solidFill>
                <a:latin typeface="黑体" pitchFamily="49" charset="-122"/>
                <a:ea typeface="黑体" pitchFamily="49" charset="-122"/>
              </a:rPr>
              <a:t>阳</a:t>
            </a:r>
            <a:r>
              <a:rPr lang="zh-CN" altLang="en-US" sz="2400" b="1">
                <a:latin typeface="黑体" pitchFamily="49" charset="-122"/>
                <a:ea typeface="黑体" pitchFamily="49" charset="-122"/>
              </a:rPr>
              <a:t>之北</a:t>
            </a:r>
          </a:p>
        </p:txBody>
      </p:sp>
      <p:sp>
        <p:nvSpPr>
          <p:cNvPr id="4" name="文本框 3"/>
          <p:cNvSpPr txBox="1">
            <a:spLocks noChangeArrowheads="1"/>
          </p:cNvSpPr>
          <p:nvPr/>
        </p:nvSpPr>
        <p:spPr bwMode="auto">
          <a:xfrm>
            <a:off x="1803401" y="1663304"/>
            <a:ext cx="56054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（古：山之南，水之北    今：太阳  ）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100000">
                                          <p:val>
                                            <p:strVal val="#ppt_x"/>
                                          </p:val>
                                        </p:tav>
                                      </p:tavLst>
                                    </p:anim>
                                    <p:anim calcmode="lin" valueType="num">
                                      <p:cBhvr>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heckerboard(across)">
                                      <p:cBhvr>
                                        <p:cTn id="18" dur="5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checkerboard(across)">
                                      <p:cBhvr>
                                        <p:cTn id="29" dur="500"/>
                                        <p:tgtEl>
                                          <p:spTgt spid="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ppt_x</p:attrName>
                                        </p:attrNameLst>
                                      </p:cBhvr>
                                      <p:tavLst>
                                        <p:tav tm="0">
                                          <p:val>
                                            <p:strVal val="#ppt_x"/>
                                          </p:val>
                                        </p:tav>
                                        <p:tav tm="100000">
                                          <p:val>
                                            <p:strVal val="#ppt_x"/>
                                          </p:val>
                                        </p:tav>
                                      </p:tavLst>
                                    </p:anim>
                                    <p:anim calcmode="lin" valueType="num">
                                      <p:cBhvr>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2" grpId="0"/>
      <p:bldP spid="10" grpId="0"/>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32626" y="3412331"/>
            <a:ext cx="1998663" cy="1715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a:spLocks noChangeArrowheads="1"/>
          </p:cNvSpPr>
          <p:nvPr/>
        </p:nvSpPr>
        <p:spPr bwMode="auto">
          <a:xfrm>
            <a:off x="1846263" y="1912144"/>
            <a:ext cx="4953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latin typeface="黑体" pitchFamily="49" charset="-122"/>
                <a:ea typeface="黑体" pitchFamily="49" charset="-122"/>
              </a:rPr>
              <a:t>5.</a:t>
            </a:r>
            <a:r>
              <a:rPr lang="zh-CN" altLang="en-US" sz="2400" b="1">
                <a:latin typeface="黑体" pitchFamily="49" charset="-122"/>
                <a:ea typeface="黑体" pitchFamily="49" charset="-122"/>
              </a:rPr>
              <a:t>遂率子孙</a:t>
            </a:r>
            <a:r>
              <a:rPr lang="zh-CN" altLang="en-US" sz="2400" b="1">
                <a:solidFill>
                  <a:srgbClr val="FF0000"/>
                </a:solidFill>
                <a:latin typeface="黑体" pitchFamily="49" charset="-122"/>
                <a:ea typeface="黑体" pitchFamily="49" charset="-122"/>
              </a:rPr>
              <a:t>荷</a:t>
            </a:r>
            <a:r>
              <a:rPr lang="zh-CN" altLang="en-US" sz="2400" b="1">
                <a:latin typeface="黑体" pitchFamily="49" charset="-122"/>
                <a:ea typeface="黑体" pitchFamily="49" charset="-122"/>
              </a:rPr>
              <a:t>担者三夫</a:t>
            </a:r>
          </a:p>
        </p:txBody>
      </p:sp>
      <p:sp>
        <p:nvSpPr>
          <p:cNvPr id="8" name="文本框 7"/>
          <p:cNvSpPr txBox="1">
            <a:spLocks noChangeArrowheads="1"/>
          </p:cNvSpPr>
          <p:nvPr/>
        </p:nvSpPr>
        <p:spPr bwMode="auto">
          <a:xfrm>
            <a:off x="1757363" y="2462213"/>
            <a:ext cx="5041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（古：挑          今：荷花）    </a:t>
            </a:r>
            <a:r>
              <a:rPr lang="zh-CN" altLang="en-US" sz="2400" b="1">
                <a:latin typeface="宋体" pitchFamily="2" charset="-122"/>
              </a:rPr>
              <a:t>     </a:t>
            </a:r>
          </a:p>
        </p:txBody>
      </p:sp>
      <p:sp>
        <p:nvSpPr>
          <p:cNvPr id="2" name="文本框 1"/>
          <p:cNvSpPr txBox="1">
            <a:spLocks noChangeArrowheads="1"/>
          </p:cNvSpPr>
          <p:nvPr/>
        </p:nvSpPr>
        <p:spPr bwMode="auto">
          <a:xfrm>
            <a:off x="1846264" y="3169444"/>
            <a:ext cx="3476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latin typeface="黑体" pitchFamily="49" charset="-122"/>
                <a:ea typeface="黑体" pitchFamily="49" charset="-122"/>
              </a:rPr>
              <a:t>6.</a:t>
            </a:r>
            <a:r>
              <a:rPr lang="zh-CN" altLang="en-US" sz="2400" b="1">
                <a:latin typeface="黑体" pitchFamily="49" charset="-122"/>
                <a:ea typeface="黑体" pitchFamily="49" charset="-122"/>
              </a:rPr>
              <a:t>曾不能毁山之一</a:t>
            </a:r>
            <a:r>
              <a:rPr lang="zh-CN" altLang="en-US" sz="2400" b="1">
                <a:solidFill>
                  <a:srgbClr val="FF0000"/>
                </a:solidFill>
                <a:latin typeface="黑体" pitchFamily="49" charset="-122"/>
                <a:ea typeface="黑体" pitchFamily="49" charset="-122"/>
              </a:rPr>
              <a:t>毛</a:t>
            </a:r>
          </a:p>
        </p:txBody>
      </p:sp>
      <p:sp>
        <p:nvSpPr>
          <p:cNvPr id="10" name="文本框 9"/>
          <p:cNvSpPr txBox="1">
            <a:spLocks noChangeArrowheads="1"/>
          </p:cNvSpPr>
          <p:nvPr/>
        </p:nvSpPr>
        <p:spPr bwMode="auto">
          <a:xfrm>
            <a:off x="1757363" y="3746897"/>
            <a:ext cx="4927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（古：草木        今：毛发）</a:t>
            </a:r>
          </a:p>
        </p:txBody>
      </p:sp>
      <p:sp>
        <p:nvSpPr>
          <p:cNvPr id="3" name="文本框 2"/>
          <p:cNvSpPr txBox="1">
            <a:spLocks noChangeArrowheads="1"/>
          </p:cNvSpPr>
          <p:nvPr/>
        </p:nvSpPr>
        <p:spPr bwMode="auto">
          <a:xfrm>
            <a:off x="1846263" y="762000"/>
            <a:ext cx="433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latin typeface="黑体" pitchFamily="49" charset="-122"/>
                <a:ea typeface="黑体" pitchFamily="49" charset="-122"/>
              </a:rPr>
              <a:t>4.</a:t>
            </a:r>
            <a:r>
              <a:rPr lang="zh-CN" altLang="en-US" sz="2400" b="1">
                <a:latin typeface="黑体" pitchFamily="49" charset="-122"/>
                <a:ea typeface="黑体" pitchFamily="49" charset="-122"/>
              </a:rPr>
              <a:t>投</a:t>
            </a:r>
            <a:r>
              <a:rPr lang="zh-CN" altLang="en-US" sz="2400" b="1">
                <a:solidFill>
                  <a:srgbClr val="FF0000"/>
                </a:solidFill>
                <a:latin typeface="黑体" pitchFamily="49" charset="-122"/>
                <a:ea typeface="黑体" pitchFamily="49" charset="-122"/>
              </a:rPr>
              <a:t>诸</a:t>
            </a:r>
            <a:r>
              <a:rPr lang="zh-CN" altLang="en-US" sz="2400" b="1">
                <a:latin typeface="黑体" pitchFamily="49" charset="-122"/>
                <a:ea typeface="黑体" pitchFamily="49" charset="-122"/>
              </a:rPr>
              <a:t>渤海之北</a:t>
            </a:r>
          </a:p>
        </p:txBody>
      </p:sp>
      <p:sp>
        <p:nvSpPr>
          <p:cNvPr id="4" name="文本框 3"/>
          <p:cNvSpPr txBox="1">
            <a:spLocks noChangeArrowheads="1"/>
          </p:cNvSpPr>
          <p:nvPr/>
        </p:nvSpPr>
        <p:spPr bwMode="auto">
          <a:xfrm>
            <a:off x="1757363" y="1283494"/>
            <a:ext cx="56054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（古：之于        今：各个，许多）      </a:t>
            </a:r>
            <a:r>
              <a:rPr lang="zh-CN" altLang="en-US" sz="2400" b="1">
                <a:latin typeface="宋体"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100000">
                                          <p:val>
                                            <p:strVal val="#ppt_x"/>
                                          </p:val>
                                        </p:tav>
                                      </p:tavLst>
                                    </p:anim>
                                    <p:anim calcmode="lin" valueType="num">
                                      <p:cBhvr>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heckerboard(across)">
                                      <p:cBhvr>
                                        <p:cTn id="18" dur="5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checkerboard(across)">
                                      <p:cBhvr>
                                        <p:cTn id="29" dur="500"/>
                                        <p:tgtEl>
                                          <p:spTgt spid="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ppt_x</p:attrName>
                                        </p:attrNameLst>
                                      </p:cBhvr>
                                      <p:tavLst>
                                        <p:tav tm="0">
                                          <p:val>
                                            <p:strVal val="#ppt_x"/>
                                          </p:val>
                                        </p:tav>
                                        <p:tav tm="100000">
                                          <p:val>
                                            <p:strVal val="#ppt_x"/>
                                          </p:val>
                                        </p:tav>
                                      </p:tavLst>
                                    </p:anim>
                                    <p:anim calcmode="lin" valueType="num">
                                      <p:cBhvr>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2" grpId="0"/>
      <p:bldP spid="10" grpId="0"/>
      <p:bldP spid="3"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32626" y="3412331"/>
            <a:ext cx="1998663" cy="1715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a:spLocks noChangeArrowheads="1"/>
          </p:cNvSpPr>
          <p:nvPr/>
        </p:nvSpPr>
        <p:spPr bwMode="auto">
          <a:xfrm>
            <a:off x="2116138" y="1921669"/>
            <a:ext cx="4953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latin typeface="黑体" pitchFamily="49" charset="-122"/>
                <a:ea typeface="黑体" pitchFamily="49" charset="-122"/>
              </a:rPr>
              <a:t>8.</a:t>
            </a:r>
            <a:r>
              <a:rPr lang="zh-CN" altLang="en-US" sz="2400" b="1">
                <a:solidFill>
                  <a:srgbClr val="FF0000"/>
                </a:solidFill>
                <a:latin typeface="黑体" pitchFamily="49" charset="-122"/>
                <a:ea typeface="黑体" pitchFamily="49" charset="-122"/>
              </a:rPr>
              <a:t>虽</a:t>
            </a:r>
            <a:r>
              <a:rPr lang="zh-CN" altLang="en-US" sz="2400" b="1">
                <a:latin typeface="黑体" pitchFamily="49" charset="-122"/>
                <a:ea typeface="黑体" pitchFamily="49" charset="-122"/>
              </a:rPr>
              <a:t>我之死</a:t>
            </a:r>
          </a:p>
        </p:txBody>
      </p:sp>
      <p:sp>
        <p:nvSpPr>
          <p:cNvPr id="8" name="文本框 7"/>
          <p:cNvSpPr txBox="1">
            <a:spLocks noChangeArrowheads="1"/>
          </p:cNvSpPr>
          <p:nvPr/>
        </p:nvSpPr>
        <p:spPr bwMode="auto">
          <a:xfrm>
            <a:off x="2027238" y="2470547"/>
            <a:ext cx="5041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（古：即使       今：虽然  ）       </a:t>
            </a:r>
            <a:r>
              <a:rPr lang="zh-CN" altLang="en-US" sz="2400" b="1">
                <a:latin typeface="宋体" pitchFamily="2" charset="-122"/>
              </a:rPr>
              <a:t>  </a:t>
            </a:r>
          </a:p>
        </p:txBody>
      </p:sp>
      <p:sp>
        <p:nvSpPr>
          <p:cNvPr id="2" name="文本框 1"/>
          <p:cNvSpPr txBox="1">
            <a:spLocks noChangeArrowheads="1"/>
          </p:cNvSpPr>
          <p:nvPr/>
        </p:nvSpPr>
        <p:spPr bwMode="auto">
          <a:xfrm>
            <a:off x="2116138" y="3177779"/>
            <a:ext cx="34782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latin typeface="黑体" pitchFamily="49" charset="-122"/>
                <a:ea typeface="黑体" pitchFamily="49" charset="-122"/>
              </a:rPr>
              <a:t>9.</a:t>
            </a:r>
            <a:r>
              <a:rPr lang="zh-CN" altLang="en-US" sz="2400" b="1">
                <a:latin typeface="黑体" pitchFamily="49" charset="-122"/>
                <a:ea typeface="黑体" pitchFamily="49" charset="-122"/>
              </a:rPr>
              <a:t>惧其不</a:t>
            </a:r>
            <a:r>
              <a:rPr lang="zh-CN" altLang="en-US" sz="2400" b="1">
                <a:solidFill>
                  <a:srgbClr val="FF0000"/>
                </a:solidFill>
                <a:latin typeface="黑体" pitchFamily="49" charset="-122"/>
                <a:ea typeface="黑体" pitchFamily="49" charset="-122"/>
              </a:rPr>
              <a:t>已</a:t>
            </a:r>
            <a:r>
              <a:rPr lang="zh-CN" altLang="en-US" sz="2400" b="1">
                <a:latin typeface="黑体" pitchFamily="49" charset="-122"/>
                <a:ea typeface="黑体" pitchFamily="49" charset="-122"/>
              </a:rPr>
              <a:t>也</a:t>
            </a:r>
            <a:endParaRPr lang="zh-CN" altLang="en-US" sz="2400" b="1">
              <a:solidFill>
                <a:srgbClr val="FF0000"/>
              </a:solidFill>
              <a:latin typeface="黑体" pitchFamily="49" charset="-122"/>
              <a:ea typeface="黑体" pitchFamily="49" charset="-122"/>
            </a:endParaRPr>
          </a:p>
        </p:txBody>
      </p:sp>
      <p:sp>
        <p:nvSpPr>
          <p:cNvPr id="10" name="文本框 9"/>
          <p:cNvSpPr txBox="1">
            <a:spLocks noChangeArrowheads="1"/>
          </p:cNvSpPr>
          <p:nvPr/>
        </p:nvSpPr>
        <p:spPr bwMode="auto">
          <a:xfrm>
            <a:off x="2027238" y="3792141"/>
            <a:ext cx="4927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（古：停止       今：已经 ）</a:t>
            </a:r>
          </a:p>
        </p:txBody>
      </p:sp>
      <p:sp>
        <p:nvSpPr>
          <p:cNvPr id="3" name="文本框 2"/>
          <p:cNvSpPr txBox="1">
            <a:spLocks noChangeArrowheads="1"/>
          </p:cNvSpPr>
          <p:nvPr/>
        </p:nvSpPr>
        <p:spPr bwMode="auto">
          <a:xfrm>
            <a:off x="2116138" y="770335"/>
            <a:ext cx="433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latin typeface="黑体" pitchFamily="49" charset="-122"/>
                <a:ea typeface="黑体" pitchFamily="49" charset="-122"/>
              </a:rPr>
              <a:t>7.</a:t>
            </a:r>
            <a:r>
              <a:rPr lang="zh-CN" altLang="en-US" sz="2400" b="1">
                <a:latin typeface="黑体" pitchFamily="49" charset="-122"/>
                <a:ea typeface="黑体" pitchFamily="49" charset="-122"/>
              </a:rPr>
              <a:t>北山愚公长</a:t>
            </a:r>
            <a:r>
              <a:rPr lang="zh-CN" altLang="en-US" sz="2400" b="1">
                <a:solidFill>
                  <a:srgbClr val="FF0000"/>
                </a:solidFill>
                <a:latin typeface="黑体" pitchFamily="49" charset="-122"/>
                <a:ea typeface="黑体" pitchFamily="49" charset="-122"/>
              </a:rPr>
              <a:t>息</a:t>
            </a:r>
          </a:p>
        </p:txBody>
      </p:sp>
      <p:sp>
        <p:nvSpPr>
          <p:cNvPr id="4" name="文本框 3"/>
          <p:cNvSpPr txBox="1">
            <a:spLocks noChangeArrowheads="1"/>
          </p:cNvSpPr>
          <p:nvPr/>
        </p:nvSpPr>
        <p:spPr bwMode="auto">
          <a:xfrm>
            <a:off x="2027238" y="1291829"/>
            <a:ext cx="5041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rPr>
              <a:t>（古：叹气       今：休息  ）</a:t>
            </a:r>
            <a:r>
              <a:rPr lang="zh-CN" altLang="en-US" sz="2400" b="1">
                <a:latin typeface="宋体"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heckerboard(across)">
                                      <p:cBhvr>
                                        <p:cTn id="18" dur="5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checkerboard(across)">
                                      <p:cBhvr>
                                        <p:cTn id="29" dur="500"/>
                                        <p:tgtEl>
                                          <p:spTgt spid="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3" presetClass="entr" presetSubtype="16"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2" grpId="0"/>
      <p:bldP spid="10" grpId="0"/>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32626" y="3412331"/>
            <a:ext cx="1998663" cy="1715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文本框 1"/>
          <p:cNvSpPr txBox="1">
            <a:spLocks noChangeArrowheads="1"/>
          </p:cNvSpPr>
          <p:nvPr/>
        </p:nvSpPr>
        <p:spPr bwMode="auto">
          <a:xfrm>
            <a:off x="1498601" y="807244"/>
            <a:ext cx="2085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黑体" pitchFamily="49" charset="-122"/>
                <a:ea typeface="黑体" pitchFamily="49" charset="-122"/>
              </a:rPr>
              <a:t>四、特殊句式</a:t>
            </a:r>
          </a:p>
        </p:txBody>
      </p:sp>
      <p:sp>
        <p:nvSpPr>
          <p:cNvPr id="5" name="文本框 4"/>
          <p:cNvSpPr txBox="1">
            <a:spLocks noChangeArrowheads="1"/>
          </p:cNvSpPr>
          <p:nvPr/>
        </p:nvSpPr>
        <p:spPr bwMode="auto">
          <a:xfrm>
            <a:off x="1655763" y="1628775"/>
            <a:ext cx="27114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latin typeface="黑体" pitchFamily="49" charset="-122"/>
                <a:ea typeface="黑体" pitchFamily="49" charset="-122"/>
              </a:rPr>
              <a:t>1.</a:t>
            </a:r>
            <a:r>
              <a:rPr lang="zh-CN" altLang="en-US" sz="2000" b="1">
                <a:latin typeface="黑体" pitchFamily="49" charset="-122"/>
                <a:ea typeface="黑体" pitchFamily="49" charset="-122"/>
              </a:rPr>
              <a:t>甚矣，汝之不惠</a:t>
            </a:r>
          </a:p>
        </p:txBody>
      </p:sp>
      <p:sp>
        <p:nvSpPr>
          <p:cNvPr id="8" name="文本框 7"/>
          <p:cNvSpPr txBox="1">
            <a:spLocks noChangeArrowheads="1"/>
          </p:cNvSpPr>
          <p:nvPr/>
        </p:nvSpPr>
        <p:spPr bwMode="auto">
          <a:xfrm>
            <a:off x="4872039" y="1628775"/>
            <a:ext cx="12652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rPr>
              <a:t>倒装句</a:t>
            </a:r>
          </a:p>
        </p:txBody>
      </p:sp>
      <p:sp>
        <p:nvSpPr>
          <p:cNvPr id="2" name="文本框 1"/>
          <p:cNvSpPr txBox="1">
            <a:spLocks noChangeArrowheads="1"/>
          </p:cNvSpPr>
          <p:nvPr/>
        </p:nvSpPr>
        <p:spPr bwMode="auto">
          <a:xfrm>
            <a:off x="1655764" y="2393156"/>
            <a:ext cx="39465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latin typeface="黑体" pitchFamily="49" charset="-122"/>
                <a:ea typeface="黑体" pitchFamily="49" charset="-122"/>
              </a:rPr>
              <a:t>2.</a:t>
            </a:r>
            <a:r>
              <a:rPr lang="zh-CN" altLang="en-US" sz="2000" b="1">
                <a:latin typeface="黑体" pitchFamily="49" charset="-122"/>
                <a:ea typeface="黑体" pitchFamily="49" charset="-122"/>
              </a:rPr>
              <a:t>本在冀州之南，河阳之北</a:t>
            </a:r>
          </a:p>
        </p:txBody>
      </p:sp>
      <p:sp>
        <p:nvSpPr>
          <p:cNvPr id="3" name="文本框 2"/>
          <p:cNvSpPr txBox="1">
            <a:spLocks noChangeArrowheads="1"/>
          </p:cNvSpPr>
          <p:nvPr/>
        </p:nvSpPr>
        <p:spPr bwMode="auto">
          <a:xfrm>
            <a:off x="5889626" y="2393156"/>
            <a:ext cx="11096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rPr>
              <a:t>省略句</a:t>
            </a:r>
          </a:p>
        </p:txBody>
      </p:sp>
      <p:sp>
        <p:nvSpPr>
          <p:cNvPr id="4" name="文本框 3"/>
          <p:cNvSpPr txBox="1">
            <a:spLocks noChangeArrowheads="1"/>
          </p:cNvSpPr>
          <p:nvPr/>
        </p:nvSpPr>
        <p:spPr bwMode="auto">
          <a:xfrm>
            <a:off x="1655763" y="3178969"/>
            <a:ext cx="20129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dirty="0">
                <a:latin typeface="黑体" pitchFamily="49" charset="-122"/>
                <a:ea typeface="黑体" pitchFamily="49" charset="-122"/>
              </a:rPr>
              <a:t>3.</a:t>
            </a:r>
            <a:r>
              <a:rPr lang="zh-CN" altLang="en-US" sz="2000" b="1" dirty="0">
                <a:latin typeface="黑体" pitchFamily="49" charset="-122"/>
                <a:ea typeface="黑体" pitchFamily="49" charset="-122"/>
              </a:rPr>
              <a:t>且焉置土石</a:t>
            </a:r>
            <a:r>
              <a:rPr lang="en-US" altLang="zh-CN" sz="2000" b="1" dirty="0">
                <a:latin typeface="黑体" pitchFamily="49" charset="-122"/>
                <a:ea typeface="黑体" pitchFamily="49" charset="-122"/>
              </a:rPr>
              <a:t> </a:t>
            </a:r>
          </a:p>
        </p:txBody>
      </p:sp>
      <p:sp>
        <p:nvSpPr>
          <p:cNvPr id="6" name="文本框 5"/>
          <p:cNvSpPr txBox="1">
            <a:spLocks noChangeArrowheads="1"/>
          </p:cNvSpPr>
          <p:nvPr/>
        </p:nvSpPr>
        <p:spPr bwMode="auto">
          <a:xfrm>
            <a:off x="3668713" y="3180160"/>
            <a:ext cx="44243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rPr>
              <a:t>倒装句，疑问代词“焉”提前。</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heckerboard(across)">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checkerboard(across)">
                                      <p:cBhvr>
                                        <p:cTn id="27" dur="500"/>
                                        <p:tgtEl>
                                          <p:spTgt spid="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2" grpId="0"/>
      <p:bldP spid="3" grpId="0"/>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43813" y="4485085"/>
            <a:ext cx="1566862" cy="66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图片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79588" y="708423"/>
            <a:ext cx="5586412" cy="3726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文本框 2"/>
          <p:cNvSpPr txBox="1">
            <a:spLocks noChangeArrowheads="1"/>
          </p:cNvSpPr>
          <p:nvPr/>
        </p:nvSpPr>
        <p:spPr bwMode="auto">
          <a:xfrm>
            <a:off x="1259632" y="708423"/>
            <a:ext cx="256783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rgbClr val="FF0000"/>
                </a:solidFill>
                <a:latin typeface="楷体" pitchFamily="49" charset="-122"/>
                <a:ea typeface="楷体" pitchFamily="49" charset="-122"/>
              </a:rPr>
              <a:t>愚公移山精神：</a:t>
            </a:r>
          </a:p>
        </p:txBody>
      </p:sp>
      <p:grpSp>
        <p:nvGrpSpPr>
          <p:cNvPr id="5125" name="组合 1"/>
          <p:cNvGrpSpPr>
            <a:grpSpLocks/>
          </p:cNvGrpSpPr>
          <p:nvPr/>
        </p:nvGrpSpPr>
        <p:grpSpPr bwMode="auto">
          <a:xfrm>
            <a:off x="71439" y="169069"/>
            <a:ext cx="2499201" cy="587375"/>
            <a:chOff x="150" y="354"/>
            <a:chExt cx="5249" cy="1234"/>
          </a:xfrm>
        </p:grpSpPr>
        <p:sp>
          <p:nvSpPr>
            <p:cNvPr id="14" name="文本框 13"/>
            <p:cNvSpPr txBox="1"/>
            <p:nvPr/>
          </p:nvSpPr>
          <p:spPr>
            <a:xfrm>
              <a:off x="1344" y="359"/>
              <a:ext cx="4055" cy="1229"/>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新课导入</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sp>
          <p:nvSpPr>
            <p:cNvPr id="5127" name="Freeform 123"/>
            <p:cNvSpPr>
              <a:spLocks noEditPoints="1" noChangeArrowheads="1"/>
            </p:cNvSpPr>
            <p:nvPr/>
          </p:nvSpPr>
          <p:spPr bwMode="auto">
            <a:xfrm>
              <a:off x="150" y="354"/>
              <a:ext cx="1050" cy="832"/>
            </a:xfrm>
            <a:custGeom>
              <a:avLst/>
              <a:gdLst>
                <a:gd name="T0" fmla="*/ 1179 w 2040"/>
                <a:gd name="T1" fmla="*/ 92 h 1427"/>
                <a:gd name="T2" fmla="*/ 1259 w 2040"/>
                <a:gd name="T3" fmla="*/ 275 h 1427"/>
                <a:gd name="T4" fmla="*/ 1607 w 2040"/>
                <a:gd name="T5" fmla="*/ 202 h 1427"/>
                <a:gd name="T6" fmla="*/ 1753 w 2040"/>
                <a:gd name="T7" fmla="*/ 130 h 1427"/>
                <a:gd name="T8" fmla="*/ 1857 w 2040"/>
                <a:gd name="T9" fmla="*/ 304 h 1427"/>
                <a:gd name="T10" fmla="*/ 2021 w 2040"/>
                <a:gd name="T11" fmla="*/ 567 h 1427"/>
                <a:gd name="T12" fmla="*/ 1753 w 2040"/>
                <a:gd name="T13" fmla="*/ 1262 h 1427"/>
                <a:gd name="T14" fmla="*/ 877 w 2040"/>
                <a:gd name="T15" fmla="*/ 1371 h 1427"/>
                <a:gd name="T16" fmla="*/ 11 w 2040"/>
                <a:gd name="T17" fmla="*/ 1411 h 1427"/>
                <a:gd name="T18" fmla="*/ 24 w 2040"/>
                <a:gd name="T19" fmla="*/ 1101 h 1427"/>
                <a:gd name="T20" fmla="*/ 182 w 2040"/>
                <a:gd name="T21" fmla="*/ 802 h 1427"/>
                <a:gd name="T22" fmla="*/ 595 w 2040"/>
                <a:gd name="T23" fmla="*/ 409 h 1427"/>
                <a:gd name="T24" fmla="*/ 1073 w 2040"/>
                <a:gd name="T25" fmla="*/ 700 h 1427"/>
                <a:gd name="T26" fmla="*/ 1155 w 2040"/>
                <a:gd name="T27" fmla="*/ 187 h 1427"/>
                <a:gd name="T28" fmla="*/ 896 w 2040"/>
                <a:gd name="T29" fmla="*/ 703 h 1427"/>
                <a:gd name="T30" fmla="*/ 1038 w 2040"/>
                <a:gd name="T31" fmla="*/ 796 h 1427"/>
                <a:gd name="T32" fmla="*/ 1167 w 2040"/>
                <a:gd name="T33" fmla="*/ 547 h 1427"/>
                <a:gd name="T34" fmla="*/ 1033 w 2040"/>
                <a:gd name="T35" fmla="*/ 1090 h 1427"/>
                <a:gd name="T36" fmla="*/ 1684 w 2040"/>
                <a:gd name="T37" fmla="*/ 283 h 1427"/>
                <a:gd name="T38" fmla="*/ 1558 w 2040"/>
                <a:gd name="T39" fmla="*/ 660 h 1427"/>
                <a:gd name="T40" fmla="*/ 940 w 2040"/>
                <a:gd name="T41" fmla="*/ 1250 h 1427"/>
                <a:gd name="T42" fmla="*/ 961 w 2040"/>
                <a:gd name="T43" fmla="*/ 1290 h 1427"/>
                <a:gd name="T44" fmla="*/ 1656 w 2040"/>
                <a:gd name="T45" fmla="*/ 456 h 1427"/>
                <a:gd name="T46" fmla="*/ 1781 w 2040"/>
                <a:gd name="T47" fmla="*/ 577 h 1427"/>
                <a:gd name="T48" fmla="*/ 1813 w 2040"/>
                <a:gd name="T49" fmla="*/ 253 h 1427"/>
                <a:gd name="T50" fmla="*/ 1756 w 2040"/>
                <a:gd name="T51" fmla="*/ 300 h 1427"/>
                <a:gd name="T52" fmla="*/ 1631 w 2040"/>
                <a:gd name="T53" fmla="*/ 706 h 1427"/>
                <a:gd name="T54" fmla="*/ 1722 w 2040"/>
                <a:gd name="T55" fmla="*/ 409 h 1427"/>
                <a:gd name="T56" fmla="*/ 1697 w 2040"/>
                <a:gd name="T57" fmla="*/ 707 h 1427"/>
                <a:gd name="T58" fmla="*/ 1737 w 2040"/>
                <a:gd name="T59" fmla="*/ 743 h 1427"/>
                <a:gd name="T60" fmla="*/ 1221 w 2040"/>
                <a:gd name="T61" fmla="*/ 1099 h 1427"/>
                <a:gd name="T62" fmla="*/ 1797 w 2040"/>
                <a:gd name="T63" fmla="*/ 683 h 1427"/>
                <a:gd name="T64" fmla="*/ 1788 w 2040"/>
                <a:gd name="T65" fmla="*/ 561 h 1427"/>
                <a:gd name="T66" fmla="*/ 342 w 2040"/>
                <a:gd name="T67" fmla="*/ 594 h 1427"/>
                <a:gd name="T68" fmla="*/ 403 w 2040"/>
                <a:gd name="T69" fmla="*/ 1094 h 1427"/>
                <a:gd name="T70" fmla="*/ 899 w 2040"/>
                <a:gd name="T71" fmla="*/ 803 h 1427"/>
                <a:gd name="T72" fmla="*/ 1881 w 2040"/>
                <a:gd name="T73" fmla="*/ 451 h 1427"/>
                <a:gd name="T74" fmla="*/ 1776 w 2040"/>
                <a:gd name="T75" fmla="*/ 1127 h 1427"/>
                <a:gd name="T76" fmla="*/ 1227 w 2040"/>
                <a:gd name="T77" fmla="*/ 1221 h 1427"/>
                <a:gd name="T78" fmla="*/ 1396 w 2040"/>
                <a:gd name="T79" fmla="*/ 1251 h 1427"/>
                <a:gd name="T80" fmla="*/ 1799 w 2040"/>
                <a:gd name="T81" fmla="*/ 1250 h 1427"/>
                <a:gd name="T82" fmla="*/ 2009 w 2040"/>
                <a:gd name="T83" fmla="*/ 560 h 1427"/>
                <a:gd name="T84" fmla="*/ 1736 w 2040"/>
                <a:gd name="T85" fmla="*/ 999 h 1427"/>
                <a:gd name="T86" fmla="*/ 991 w 2040"/>
                <a:gd name="T87" fmla="*/ 1301 h 1427"/>
                <a:gd name="T88" fmla="*/ 1858 w 2040"/>
                <a:gd name="T89" fmla="*/ 766 h 1427"/>
                <a:gd name="T90" fmla="*/ 1458 w 2040"/>
                <a:gd name="T91" fmla="*/ 864 h 1427"/>
                <a:gd name="T92" fmla="*/ 1300 w 2040"/>
                <a:gd name="T93" fmla="*/ 1031 h 1427"/>
                <a:gd name="T94" fmla="*/ 1489 w 2040"/>
                <a:gd name="T95" fmla="*/ 913 h 1427"/>
                <a:gd name="T96" fmla="*/ 1464 w 2040"/>
                <a:gd name="T97" fmla="*/ 896 h 1427"/>
                <a:gd name="T98" fmla="*/ 107 w 2040"/>
                <a:gd name="T99" fmla="*/ 1088 h 1427"/>
                <a:gd name="T100" fmla="*/ 156 w 2040"/>
                <a:gd name="T101" fmla="*/ 1111 h 1427"/>
                <a:gd name="T102" fmla="*/ 710 w 2040"/>
                <a:gd name="T103" fmla="*/ 1240 h 1427"/>
                <a:gd name="T104" fmla="*/ 91 w 2040"/>
                <a:gd name="T105" fmla="*/ 1159 h 1427"/>
                <a:gd name="T106" fmla="*/ 430 w 2040"/>
                <a:gd name="T107" fmla="*/ 1205 h 1427"/>
                <a:gd name="T108" fmla="*/ 399 w 2040"/>
                <a:gd name="T109" fmla="*/ 1216 h 1427"/>
                <a:gd name="T110" fmla="*/ 116 w 2040"/>
                <a:gd name="T111" fmla="*/ 1207 h 1427"/>
                <a:gd name="T112" fmla="*/ 641 w 2040"/>
                <a:gd name="T113" fmla="*/ 1373 h 1427"/>
                <a:gd name="T114" fmla="*/ 368 w 2040"/>
                <a:gd name="T115" fmla="*/ 1369 h 1427"/>
                <a:gd name="T116" fmla="*/ 88 w 2040"/>
                <a:gd name="T117" fmla="*/ 1337 h 1427"/>
                <a:gd name="T118" fmla="*/ 120 w 2040"/>
                <a:gd name="T119" fmla="*/ 1331 h 1427"/>
                <a:gd name="T120" fmla="*/ 686 w 2040"/>
                <a:gd name="T121" fmla="*/ 1288 h 1427"/>
                <a:gd name="T122" fmla="*/ 877 w 2040"/>
                <a:gd name="T123" fmla="*/ 1358 h 1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40" h="1427">
                  <a:moveTo>
                    <a:pt x="1079" y="278"/>
                  </a:moveTo>
                  <a:lnTo>
                    <a:pt x="1079" y="278"/>
                  </a:lnTo>
                  <a:lnTo>
                    <a:pt x="1079" y="276"/>
                  </a:lnTo>
                  <a:lnTo>
                    <a:pt x="1077" y="275"/>
                  </a:lnTo>
                  <a:lnTo>
                    <a:pt x="1077" y="278"/>
                  </a:lnTo>
                  <a:lnTo>
                    <a:pt x="1076" y="278"/>
                  </a:lnTo>
                  <a:lnTo>
                    <a:pt x="1076" y="275"/>
                  </a:lnTo>
                  <a:lnTo>
                    <a:pt x="1076" y="274"/>
                  </a:lnTo>
                  <a:lnTo>
                    <a:pt x="1077" y="273"/>
                  </a:lnTo>
                  <a:lnTo>
                    <a:pt x="1078" y="271"/>
                  </a:lnTo>
                  <a:lnTo>
                    <a:pt x="1080" y="271"/>
                  </a:lnTo>
                  <a:lnTo>
                    <a:pt x="1081" y="271"/>
                  </a:lnTo>
                  <a:lnTo>
                    <a:pt x="1082" y="271"/>
                  </a:lnTo>
                  <a:lnTo>
                    <a:pt x="1082" y="270"/>
                  </a:lnTo>
                  <a:lnTo>
                    <a:pt x="1081" y="269"/>
                  </a:lnTo>
                  <a:lnTo>
                    <a:pt x="1081" y="267"/>
                  </a:lnTo>
                  <a:lnTo>
                    <a:pt x="1084" y="263"/>
                  </a:lnTo>
                  <a:lnTo>
                    <a:pt x="1088" y="261"/>
                  </a:lnTo>
                  <a:lnTo>
                    <a:pt x="1091" y="259"/>
                  </a:lnTo>
                  <a:lnTo>
                    <a:pt x="1093" y="253"/>
                  </a:lnTo>
                  <a:lnTo>
                    <a:pt x="1096" y="245"/>
                  </a:lnTo>
                  <a:lnTo>
                    <a:pt x="1105" y="231"/>
                  </a:lnTo>
                  <a:lnTo>
                    <a:pt x="1115" y="218"/>
                  </a:lnTo>
                  <a:lnTo>
                    <a:pt x="1125" y="206"/>
                  </a:lnTo>
                  <a:lnTo>
                    <a:pt x="1127" y="198"/>
                  </a:lnTo>
                  <a:lnTo>
                    <a:pt x="1130" y="191"/>
                  </a:lnTo>
                  <a:lnTo>
                    <a:pt x="1133" y="183"/>
                  </a:lnTo>
                  <a:lnTo>
                    <a:pt x="1137" y="176"/>
                  </a:lnTo>
                  <a:lnTo>
                    <a:pt x="1147" y="162"/>
                  </a:lnTo>
                  <a:lnTo>
                    <a:pt x="1156" y="147"/>
                  </a:lnTo>
                  <a:lnTo>
                    <a:pt x="1166" y="133"/>
                  </a:lnTo>
                  <a:lnTo>
                    <a:pt x="1170" y="125"/>
                  </a:lnTo>
                  <a:lnTo>
                    <a:pt x="1173" y="117"/>
                  </a:lnTo>
                  <a:lnTo>
                    <a:pt x="1177" y="109"/>
                  </a:lnTo>
                  <a:lnTo>
                    <a:pt x="1178" y="101"/>
                  </a:lnTo>
                  <a:lnTo>
                    <a:pt x="1179" y="92"/>
                  </a:lnTo>
                  <a:lnTo>
                    <a:pt x="1179" y="84"/>
                  </a:lnTo>
                  <a:lnTo>
                    <a:pt x="1181" y="82"/>
                  </a:lnTo>
                  <a:lnTo>
                    <a:pt x="1184" y="81"/>
                  </a:lnTo>
                  <a:lnTo>
                    <a:pt x="1186" y="78"/>
                  </a:lnTo>
                  <a:lnTo>
                    <a:pt x="1188" y="75"/>
                  </a:lnTo>
                  <a:lnTo>
                    <a:pt x="1190" y="71"/>
                  </a:lnTo>
                  <a:lnTo>
                    <a:pt x="1190" y="67"/>
                  </a:lnTo>
                  <a:lnTo>
                    <a:pt x="1190" y="63"/>
                  </a:lnTo>
                  <a:lnTo>
                    <a:pt x="1187" y="60"/>
                  </a:lnTo>
                  <a:lnTo>
                    <a:pt x="1191" y="58"/>
                  </a:lnTo>
                  <a:lnTo>
                    <a:pt x="1193" y="56"/>
                  </a:lnTo>
                  <a:lnTo>
                    <a:pt x="1196" y="48"/>
                  </a:lnTo>
                  <a:lnTo>
                    <a:pt x="1199" y="39"/>
                  </a:lnTo>
                  <a:lnTo>
                    <a:pt x="1201" y="29"/>
                  </a:lnTo>
                  <a:lnTo>
                    <a:pt x="1203" y="19"/>
                  </a:lnTo>
                  <a:lnTo>
                    <a:pt x="1207" y="11"/>
                  </a:lnTo>
                  <a:lnTo>
                    <a:pt x="1210" y="3"/>
                  </a:lnTo>
                  <a:lnTo>
                    <a:pt x="1212" y="1"/>
                  </a:lnTo>
                  <a:lnTo>
                    <a:pt x="1214" y="0"/>
                  </a:lnTo>
                  <a:lnTo>
                    <a:pt x="1221" y="5"/>
                  </a:lnTo>
                  <a:lnTo>
                    <a:pt x="1225" y="13"/>
                  </a:lnTo>
                  <a:lnTo>
                    <a:pt x="1228" y="21"/>
                  </a:lnTo>
                  <a:lnTo>
                    <a:pt x="1231" y="30"/>
                  </a:lnTo>
                  <a:lnTo>
                    <a:pt x="1235" y="50"/>
                  </a:lnTo>
                  <a:lnTo>
                    <a:pt x="1238" y="70"/>
                  </a:lnTo>
                  <a:lnTo>
                    <a:pt x="1240" y="80"/>
                  </a:lnTo>
                  <a:lnTo>
                    <a:pt x="1244" y="91"/>
                  </a:lnTo>
                  <a:lnTo>
                    <a:pt x="1247" y="102"/>
                  </a:lnTo>
                  <a:lnTo>
                    <a:pt x="1250" y="111"/>
                  </a:lnTo>
                  <a:lnTo>
                    <a:pt x="1252" y="128"/>
                  </a:lnTo>
                  <a:lnTo>
                    <a:pt x="1253" y="147"/>
                  </a:lnTo>
                  <a:lnTo>
                    <a:pt x="1254" y="186"/>
                  </a:lnTo>
                  <a:lnTo>
                    <a:pt x="1255" y="236"/>
                  </a:lnTo>
                  <a:lnTo>
                    <a:pt x="1256" y="257"/>
                  </a:lnTo>
                  <a:lnTo>
                    <a:pt x="1259" y="275"/>
                  </a:lnTo>
                  <a:lnTo>
                    <a:pt x="1252" y="320"/>
                  </a:lnTo>
                  <a:lnTo>
                    <a:pt x="1244" y="365"/>
                  </a:lnTo>
                  <a:lnTo>
                    <a:pt x="1233" y="408"/>
                  </a:lnTo>
                  <a:lnTo>
                    <a:pt x="1228" y="429"/>
                  </a:lnTo>
                  <a:lnTo>
                    <a:pt x="1222" y="450"/>
                  </a:lnTo>
                  <a:lnTo>
                    <a:pt x="1250" y="424"/>
                  </a:lnTo>
                  <a:lnTo>
                    <a:pt x="1278" y="398"/>
                  </a:lnTo>
                  <a:lnTo>
                    <a:pt x="1308" y="373"/>
                  </a:lnTo>
                  <a:lnTo>
                    <a:pt x="1338" y="348"/>
                  </a:lnTo>
                  <a:lnTo>
                    <a:pt x="1356" y="334"/>
                  </a:lnTo>
                  <a:lnTo>
                    <a:pt x="1364" y="327"/>
                  </a:lnTo>
                  <a:lnTo>
                    <a:pt x="1373" y="320"/>
                  </a:lnTo>
                  <a:lnTo>
                    <a:pt x="1382" y="314"/>
                  </a:lnTo>
                  <a:lnTo>
                    <a:pt x="1393" y="309"/>
                  </a:lnTo>
                  <a:lnTo>
                    <a:pt x="1397" y="306"/>
                  </a:lnTo>
                  <a:lnTo>
                    <a:pt x="1403" y="304"/>
                  </a:lnTo>
                  <a:lnTo>
                    <a:pt x="1407" y="300"/>
                  </a:lnTo>
                  <a:lnTo>
                    <a:pt x="1410" y="294"/>
                  </a:lnTo>
                  <a:lnTo>
                    <a:pt x="1411" y="296"/>
                  </a:lnTo>
                  <a:lnTo>
                    <a:pt x="1413" y="297"/>
                  </a:lnTo>
                  <a:lnTo>
                    <a:pt x="1415" y="296"/>
                  </a:lnTo>
                  <a:lnTo>
                    <a:pt x="1417" y="294"/>
                  </a:lnTo>
                  <a:lnTo>
                    <a:pt x="1428" y="287"/>
                  </a:lnTo>
                  <a:lnTo>
                    <a:pt x="1439" y="281"/>
                  </a:lnTo>
                  <a:lnTo>
                    <a:pt x="1462" y="269"/>
                  </a:lnTo>
                  <a:lnTo>
                    <a:pt x="1484" y="258"/>
                  </a:lnTo>
                  <a:lnTo>
                    <a:pt x="1495" y="251"/>
                  </a:lnTo>
                  <a:lnTo>
                    <a:pt x="1505" y="243"/>
                  </a:lnTo>
                  <a:lnTo>
                    <a:pt x="1519" y="239"/>
                  </a:lnTo>
                  <a:lnTo>
                    <a:pt x="1532" y="233"/>
                  </a:lnTo>
                  <a:lnTo>
                    <a:pt x="1557" y="223"/>
                  </a:lnTo>
                  <a:lnTo>
                    <a:pt x="1581" y="212"/>
                  </a:lnTo>
                  <a:lnTo>
                    <a:pt x="1593" y="207"/>
                  </a:lnTo>
                  <a:lnTo>
                    <a:pt x="1607" y="202"/>
                  </a:lnTo>
                  <a:lnTo>
                    <a:pt x="1610" y="199"/>
                  </a:lnTo>
                  <a:lnTo>
                    <a:pt x="1615" y="196"/>
                  </a:lnTo>
                  <a:lnTo>
                    <a:pt x="1623" y="190"/>
                  </a:lnTo>
                  <a:lnTo>
                    <a:pt x="1626" y="186"/>
                  </a:lnTo>
                  <a:lnTo>
                    <a:pt x="1630" y="182"/>
                  </a:lnTo>
                  <a:lnTo>
                    <a:pt x="1633" y="178"/>
                  </a:lnTo>
                  <a:lnTo>
                    <a:pt x="1636" y="173"/>
                  </a:lnTo>
                  <a:lnTo>
                    <a:pt x="1639" y="171"/>
                  </a:lnTo>
                  <a:lnTo>
                    <a:pt x="1644" y="170"/>
                  </a:lnTo>
                  <a:lnTo>
                    <a:pt x="1647" y="169"/>
                  </a:lnTo>
                  <a:lnTo>
                    <a:pt x="1650" y="167"/>
                  </a:lnTo>
                  <a:lnTo>
                    <a:pt x="1656" y="161"/>
                  </a:lnTo>
                  <a:lnTo>
                    <a:pt x="1662" y="154"/>
                  </a:lnTo>
                  <a:lnTo>
                    <a:pt x="1666" y="146"/>
                  </a:lnTo>
                  <a:lnTo>
                    <a:pt x="1670" y="137"/>
                  </a:lnTo>
                  <a:lnTo>
                    <a:pt x="1680" y="120"/>
                  </a:lnTo>
                  <a:lnTo>
                    <a:pt x="1688" y="103"/>
                  </a:lnTo>
                  <a:lnTo>
                    <a:pt x="1688" y="96"/>
                  </a:lnTo>
                  <a:lnTo>
                    <a:pt x="1687" y="91"/>
                  </a:lnTo>
                  <a:lnTo>
                    <a:pt x="1687" y="86"/>
                  </a:lnTo>
                  <a:lnTo>
                    <a:pt x="1688" y="84"/>
                  </a:lnTo>
                  <a:lnTo>
                    <a:pt x="1691" y="81"/>
                  </a:lnTo>
                  <a:lnTo>
                    <a:pt x="1696" y="82"/>
                  </a:lnTo>
                  <a:lnTo>
                    <a:pt x="1698" y="82"/>
                  </a:lnTo>
                  <a:lnTo>
                    <a:pt x="1701" y="81"/>
                  </a:lnTo>
                  <a:lnTo>
                    <a:pt x="1705" y="97"/>
                  </a:lnTo>
                  <a:lnTo>
                    <a:pt x="1710" y="112"/>
                  </a:lnTo>
                  <a:lnTo>
                    <a:pt x="1714" y="127"/>
                  </a:lnTo>
                  <a:lnTo>
                    <a:pt x="1715" y="135"/>
                  </a:lnTo>
                  <a:lnTo>
                    <a:pt x="1715" y="142"/>
                  </a:lnTo>
                  <a:lnTo>
                    <a:pt x="1730" y="138"/>
                  </a:lnTo>
                  <a:lnTo>
                    <a:pt x="1742" y="134"/>
                  </a:lnTo>
                  <a:lnTo>
                    <a:pt x="1753" y="130"/>
                  </a:lnTo>
                  <a:lnTo>
                    <a:pt x="1766" y="126"/>
                  </a:lnTo>
                  <a:lnTo>
                    <a:pt x="1781" y="147"/>
                  </a:lnTo>
                  <a:lnTo>
                    <a:pt x="1787" y="157"/>
                  </a:lnTo>
                  <a:lnTo>
                    <a:pt x="1793" y="169"/>
                  </a:lnTo>
                  <a:lnTo>
                    <a:pt x="1797" y="168"/>
                  </a:lnTo>
                  <a:lnTo>
                    <a:pt x="1800" y="167"/>
                  </a:lnTo>
                  <a:lnTo>
                    <a:pt x="1804" y="164"/>
                  </a:lnTo>
                  <a:lnTo>
                    <a:pt x="1809" y="161"/>
                  </a:lnTo>
                  <a:lnTo>
                    <a:pt x="1812" y="161"/>
                  </a:lnTo>
                  <a:lnTo>
                    <a:pt x="1814" y="162"/>
                  </a:lnTo>
                  <a:lnTo>
                    <a:pt x="1816" y="163"/>
                  </a:lnTo>
                  <a:lnTo>
                    <a:pt x="1818" y="164"/>
                  </a:lnTo>
                  <a:lnTo>
                    <a:pt x="1820" y="167"/>
                  </a:lnTo>
                  <a:lnTo>
                    <a:pt x="1822" y="172"/>
                  </a:lnTo>
                  <a:lnTo>
                    <a:pt x="1823" y="179"/>
                  </a:lnTo>
                  <a:lnTo>
                    <a:pt x="1823" y="184"/>
                  </a:lnTo>
                  <a:lnTo>
                    <a:pt x="1824" y="190"/>
                  </a:lnTo>
                  <a:lnTo>
                    <a:pt x="1828" y="195"/>
                  </a:lnTo>
                  <a:lnTo>
                    <a:pt x="1829" y="196"/>
                  </a:lnTo>
                  <a:lnTo>
                    <a:pt x="1831" y="197"/>
                  </a:lnTo>
                  <a:lnTo>
                    <a:pt x="1839" y="194"/>
                  </a:lnTo>
                  <a:lnTo>
                    <a:pt x="1847" y="191"/>
                  </a:lnTo>
                  <a:lnTo>
                    <a:pt x="1856" y="190"/>
                  </a:lnTo>
                  <a:lnTo>
                    <a:pt x="1860" y="191"/>
                  </a:lnTo>
                  <a:lnTo>
                    <a:pt x="1863" y="192"/>
                  </a:lnTo>
                  <a:lnTo>
                    <a:pt x="1866" y="198"/>
                  </a:lnTo>
                  <a:lnTo>
                    <a:pt x="1867" y="206"/>
                  </a:lnTo>
                  <a:lnTo>
                    <a:pt x="1869" y="212"/>
                  </a:lnTo>
                  <a:lnTo>
                    <a:pt x="1869" y="219"/>
                  </a:lnTo>
                  <a:lnTo>
                    <a:pt x="1869" y="233"/>
                  </a:lnTo>
                  <a:lnTo>
                    <a:pt x="1867" y="248"/>
                  </a:lnTo>
                  <a:lnTo>
                    <a:pt x="1864" y="263"/>
                  </a:lnTo>
                  <a:lnTo>
                    <a:pt x="1861" y="278"/>
                  </a:lnTo>
                  <a:lnTo>
                    <a:pt x="1852" y="305"/>
                  </a:lnTo>
                  <a:lnTo>
                    <a:pt x="1857" y="304"/>
                  </a:lnTo>
                  <a:lnTo>
                    <a:pt x="1862" y="304"/>
                  </a:lnTo>
                  <a:lnTo>
                    <a:pt x="1873" y="303"/>
                  </a:lnTo>
                  <a:lnTo>
                    <a:pt x="1884" y="303"/>
                  </a:lnTo>
                  <a:lnTo>
                    <a:pt x="1895" y="302"/>
                  </a:lnTo>
                  <a:lnTo>
                    <a:pt x="1902" y="299"/>
                  </a:lnTo>
                  <a:lnTo>
                    <a:pt x="1908" y="296"/>
                  </a:lnTo>
                  <a:lnTo>
                    <a:pt x="1914" y="292"/>
                  </a:lnTo>
                  <a:lnTo>
                    <a:pt x="1917" y="292"/>
                  </a:lnTo>
                  <a:lnTo>
                    <a:pt x="1920" y="293"/>
                  </a:lnTo>
                  <a:lnTo>
                    <a:pt x="1922" y="297"/>
                  </a:lnTo>
                  <a:lnTo>
                    <a:pt x="1922" y="301"/>
                  </a:lnTo>
                  <a:lnTo>
                    <a:pt x="1922" y="305"/>
                  </a:lnTo>
                  <a:lnTo>
                    <a:pt x="1921" y="309"/>
                  </a:lnTo>
                  <a:lnTo>
                    <a:pt x="1914" y="327"/>
                  </a:lnTo>
                  <a:lnTo>
                    <a:pt x="1908" y="349"/>
                  </a:lnTo>
                  <a:lnTo>
                    <a:pt x="1902" y="372"/>
                  </a:lnTo>
                  <a:lnTo>
                    <a:pt x="1890" y="415"/>
                  </a:lnTo>
                  <a:lnTo>
                    <a:pt x="1923" y="415"/>
                  </a:lnTo>
                  <a:lnTo>
                    <a:pt x="1954" y="413"/>
                  </a:lnTo>
                  <a:lnTo>
                    <a:pt x="2016" y="407"/>
                  </a:lnTo>
                  <a:lnTo>
                    <a:pt x="2023" y="415"/>
                  </a:lnTo>
                  <a:lnTo>
                    <a:pt x="2029" y="423"/>
                  </a:lnTo>
                  <a:lnTo>
                    <a:pt x="2033" y="430"/>
                  </a:lnTo>
                  <a:lnTo>
                    <a:pt x="2036" y="438"/>
                  </a:lnTo>
                  <a:lnTo>
                    <a:pt x="2039" y="446"/>
                  </a:lnTo>
                  <a:lnTo>
                    <a:pt x="2040" y="456"/>
                  </a:lnTo>
                  <a:lnTo>
                    <a:pt x="2039" y="467"/>
                  </a:lnTo>
                  <a:lnTo>
                    <a:pt x="2038" y="480"/>
                  </a:lnTo>
                  <a:lnTo>
                    <a:pt x="2034" y="494"/>
                  </a:lnTo>
                  <a:lnTo>
                    <a:pt x="2030" y="510"/>
                  </a:lnTo>
                  <a:lnTo>
                    <a:pt x="2027" y="526"/>
                  </a:lnTo>
                  <a:lnTo>
                    <a:pt x="2024" y="542"/>
                  </a:lnTo>
                  <a:lnTo>
                    <a:pt x="2021" y="555"/>
                  </a:lnTo>
                  <a:lnTo>
                    <a:pt x="2021" y="567"/>
                  </a:lnTo>
                  <a:lnTo>
                    <a:pt x="2020" y="580"/>
                  </a:lnTo>
                  <a:lnTo>
                    <a:pt x="2019" y="593"/>
                  </a:lnTo>
                  <a:lnTo>
                    <a:pt x="2017" y="603"/>
                  </a:lnTo>
                  <a:lnTo>
                    <a:pt x="2014" y="612"/>
                  </a:lnTo>
                  <a:lnTo>
                    <a:pt x="2011" y="622"/>
                  </a:lnTo>
                  <a:lnTo>
                    <a:pt x="2009" y="631"/>
                  </a:lnTo>
                  <a:lnTo>
                    <a:pt x="2005" y="647"/>
                  </a:lnTo>
                  <a:lnTo>
                    <a:pt x="2002" y="661"/>
                  </a:lnTo>
                  <a:lnTo>
                    <a:pt x="1993" y="693"/>
                  </a:lnTo>
                  <a:lnTo>
                    <a:pt x="1974" y="768"/>
                  </a:lnTo>
                  <a:lnTo>
                    <a:pt x="1956" y="844"/>
                  </a:lnTo>
                  <a:lnTo>
                    <a:pt x="1937" y="919"/>
                  </a:lnTo>
                  <a:lnTo>
                    <a:pt x="1919" y="991"/>
                  </a:lnTo>
                  <a:lnTo>
                    <a:pt x="1911" y="1014"/>
                  </a:lnTo>
                  <a:lnTo>
                    <a:pt x="1905" y="1036"/>
                  </a:lnTo>
                  <a:lnTo>
                    <a:pt x="1898" y="1058"/>
                  </a:lnTo>
                  <a:lnTo>
                    <a:pt x="1895" y="1069"/>
                  </a:lnTo>
                  <a:lnTo>
                    <a:pt x="1893" y="1079"/>
                  </a:lnTo>
                  <a:lnTo>
                    <a:pt x="1886" y="1126"/>
                  </a:lnTo>
                  <a:lnTo>
                    <a:pt x="1881" y="1149"/>
                  </a:lnTo>
                  <a:lnTo>
                    <a:pt x="1877" y="1170"/>
                  </a:lnTo>
                  <a:lnTo>
                    <a:pt x="1872" y="1192"/>
                  </a:lnTo>
                  <a:lnTo>
                    <a:pt x="1865" y="1212"/>
                  </a:lnTo>
                  <a:lnTo>
                    <a:pt x="1859" y="1232"/>
                  </a:lnTo>
                  <a:lnTo>
                    <a:pt x="1850" y="1252"/>
                  </a:lnTo>
                  <a:lnTo>
                    <a:pt x="1846" y="1254"/>
                  </a:lnTo>
                  <a:lnTo>
                    <a:pt x="1841" y="1257"/>
                  </a:lnTo>
                  <a:lnTo>
                    <a:pt x="1834" y="1259"/>
                  </a:lnTo>
                  <a:lnTo>
                    <a:pt x="1830" y="1262"/>
                  </a:lnTo>
                  <a:lnTo>
                    <a:pt x="1812" y="1265"/>
                  </a:lnTo>
                  <a:lnTo>
                    <a:pt x="1792" y="1265"/>
                  </a:lnTo>
                  <a:lnTo>
                    <a:pt x="1773" y="1263"/>
                  </a:lnTo>
                  <a:lnTo>
                    <a:pt x="1753" y="1262"/>
                  </a:lnTo>
                  <a:lnTo>
                    <a:pt x="1733" y="1261"/>
                  </a:lnTo>
                  <a:lnTo>
                    <a:pt x="1715" y="1262"/>
                  </a:lnTo>
                  <a:lnTo>
                    <a:pt x="1697" y="1265"/>
                  </a:lnTo>
                  <a:lnTo>
                    <a:pt x="1679" y="1268"/>
                  </a:lnTo>
                  <a:lnTo>
                    <a:pt x="1642" y="1274"/>
                  </a:lnTo>
                  <a:lnTo>
                    <a:pt x="1624" y="1276"/>
                  </a:lnTo>
                  <a:lnTo>
                    <a:pt x="1607" y="1278"/>
                  </a:lnTo>
                  <a:lnTo>
                    <a:pt x="1593" y="1277"/>
                  </a:lnTo>
                  <a:lnTo>
                    <a:pt x="1579" y="1277"/>
                  </a:lnTo>
                  <a:lnTo>
                    <a:pt x="1573" y="1277"/>
                  </a:lnTo>
                  <a:lnTo>
                    <a:pt x="1568" y="1280"/>
                  </a:lnTo>
                  <a:lnTo>
                    <a:pt x="1561" y="1282"/>
                  </a:lnTo>
                  <a:lnTo>
                    <a:pt x="1556" y="1285"/>
                  </a:lnTo>
                  <a:lnTo>
                    <a:pt x="1428" y="1293"/>
                  </a:lnTo>
                  <a:lnTo>
                    <a:pt x="1294" y="1301"/>
                  </a:lnTo>
                  <a:lnTo>
                    <a:pt x="1224" y="1306"/>
                  </a:lnTo>
                  <a:lnTo>
                    <a:pt x="1188" y="1311"/>
                  </a:lnTo>
                  <a:lnTo>
                    <a:pt x="1153" y="1315"/>
                  </a:lnTo>
                  <a:lnTo>
                    <a:pt x="1118" y="1320"/>
                  </a:lnTo>
                  <a:lnTo>
                    <a:pt x="1084" y="1328"/>
                  </a:lnTo>
                  <a:lnTo>
                    <a:pt x="1050" y="1335"/>
                  </a:lnTo>
                  <a:lnTo>
                    <a:pt x="1018" y="1344"/>
                  </a:lnTo>
                  <a:lnTo>
                    <a:pt x="1012" y="1347"/>
                  </a:lnTo>
                  <a:lnTo>
                    <a:pt x="999" y="1354"/>
                  </a:lnTo>
                  <a:lnTo>
                    <a:pt x="987" y="1362"/>
                  </a:lnTo>
                  <a:lnTo>
                    <a:pt x="975" y="1369"/>
                  </a:lnTo>
                  <a:lnTo>
                    <a:pt x="969" y="1373"/>
                  </a:lnTo>
                  <a:lnTo>
                    <a:pt x="961" y="1374"/>
                  </a:lnTo>
                  <a:lnTo>
                    <a:pt x="947" y="1376"/>
                  </a:lnTo>
                  <a:lnTo>
                    <a:pt x="929" y="1377"/>
                  </a:lnTo>
                  <a:lnTo>
                    <a:pt x="912" y="1377"/>
                  </a:lnTo>
                  <a:lnTo>
                    <a:pt x="896" y="1376"/>
                  </a:lnTo>
                  <a:lnTo>
                    <a:pt x="887" y="1374"/>
                  </a:lnTo>
                  <a:lnTo>
                    <a:pt x="877" y="1371"/>
                  </a:lnTo>
                  <a:lnTo>
                    <a:pt x="867" y="1367"/>
                  </a:lnTo>
                  <a:lnTo>
                    <a:pt x="861" y="1367"/>
                  </a:lnTo>
                  <a:lnTo>
                    <a:pt x="839" y="1368"/>
                  </a:lnTo>
                  <a:lnTo>
                    <a:pt x="817" y="1369"/>
                  </a:lnTo>
                  <a:lnTo>
                    <a:pt x="772" y="1371"/>
                  </a:lnTo>
                  <a:lnTo>
                    <a:pt x="741" y="1372"/>
                  </a:lnTo>
                  <a:lnTo>
                    <a:pt x="712" y="1375"/>
                  </a:lnTo>
                  <a:lnTo>
                    <a:pt x="649" y="1384"/>
                  </a:lnTo>
                  <a:lnTo>
                    <a:pt x="614" y="1389"/>
                  </a:lnTo>
                  <a:lnTo>
                    <a:pt x="578" y="1392"/>
                  </a:lnTo>
                  <a:lnTo>
                    <a:pt x="542" y="1394"/>
                  </a:lnTo>
                  <a:lnTo>
                    <a:pt x="506" y="1397"/>
                  </a:lnTo>
                  <a:lnTo>
                    <a:pt x="448" y="1404"/>
                  </a:lnTo>
                  <a:lnTo>
                    <a:pt x="388" y="1410"/>
                  </a:lnTo>
                  <a:lnTo>
                    <a:pt x="328" y="1415"/>
                  </a:lnTo>
                  <a:lnTo>
                    <a:pt x="298" y="1418"/>
                  </a:lnTo>
                  <a:lnTo>
                    <a:pt x="267" y="1419"/>
                  </a:lnTo>
                  <a:lnTo>
                    <a:pt x="252" y="1418"/>
                  </a:lnTo>
                  <a:lnTo>
                    <a:pt x="244" y="1417"/>
                  </a:lnTo>
                  <a:lnTo>
                    <a:pt x="237" y="1417"/>
                  </a:lnTo>
                  <a:lnTo>
                    <a:pt x="216" y="1419"/>
                  </a:lnTo>
                  <a:lnTo>
                    <a:pt x="196" y="1422"/>
                  </a:lnTo>
                  <a:lnTo>
                    <a:pt x="177" y="1425"/>
                  </a:lnTo>
                  <a:lnTo>
                    <a:pt x="156" y="1427"/>
                  </a:lnTo>
                  <a:lnTo>
                    <a:pt x="134" y="1427"/>
                  </a:lnTo>
                  <a:lnTo>
                    <a:pt x="110" y="1425"/>
                  </a:lnTo>
                  <a:lnTo>
                    <a:pt x="87" y="1423"/>
                  </a:lnTo>
                  <a:lnTo>
                    <a:pt x="64" y="1422"/>
                  </a:lnTo>
                  <a:lnTo>
                    <a:pt x="50" y="1421"/>
                  </a:lnTo>
                  <a:lnTo>
                    <a:pt x="36" y="1419"/>
                  </a:lnTo>
                  <a:lnTo>
                    <a:pt x="24" y="1415"/>
                  </a:lnTo>
                  <a:lnTo>
                    <a:pt x="11" y="1411"/>
                  </a:lnTo>
                  <a:lnTo>
                    <a:pt x="9" y="1404"/>
                  </a:lnTo>
                  <a:lnTo>
                    <a:pt x="6" y="1394"/>
                  </a:lnTo>
                  <a:lnTo>
                    <a:pt x="4" y="1386"/>
                  </a:lnTo>
                  <a:lnTo>
                    <a:pt x="2" y="1382"/>
                  </a:lnTo>
                  <a:lnTo>
                    <a:pt x="0" y="1379"/>
                  </a:lnTo>
                  <a:lnTo>
                    <a:pt x="21" y="1335"/>
                  </a:lnTo>
                  <a:lnTo>
                    <a:pt x="43" y="1291"/>
                  </a:lnTo>
                  <a:lnTo>
                    <a:pt x="66" y="1250"/>
                  </a:lnTo>
                  <a:lnTo>
                    <a:pt x="89" y="1210"/>
                  </a:lnTo>
                  <a:lnTo>
                    <a:pt x="71" y="1211"/>
                  </a:lnTo>
                  <a:lnTo>
                    <a:pt x="52" y="1213"/>
                  </a:lnTo>
                  <a:lnTo>
                    <a:pt x="35" y="1215"/>
                  </a:lnTo>
                  <a:lnTo>
                    <a:pt x="18" y="1215"/>
                  </a:lnTo>
                  <a:lnTo>
                    <a:pt x="16" y="1208"/>
                  </a:lnTo>
                  <a:lnTo>
                    <a:pt x="17" y="1199"/>
                  </a:lnTo>
                  <a:lnTo>
                    <a:pt x="19" y="1192"/>
                  </a:lnTo>
                  <a:lnTo>
                    <a:pt x="22" y="1183"/>
                  </a:lnTo>
                  <a:lnTo>
                    <a:pt x="30" y="1168"/>
                  </a:lnTo>
                  <a:lnTo>
                    <a:pt x="37" y="1153"/>
                  </a:lnTo>
                  <a:lnTo>
                    <a:pt x="32" y="1151"/>
                  </a:lnTo>
                  <a:lnTo>
                    <a:pt x="27" y="1150"/>
                  </a:lnTo>
                  <a:lnTo>
                    <a:pt x="21" y="1151"/>
                  </a:lnTo>
                  <a:lnTo>
                    <a:pt x="16" y="1151"/>
                  </a:lnTo>
                  <a:lnTo>
                    <a:pt x="12" y="1152"/>
                  </a:lnTo>
                  <a:lnTo>
                    <a:pt x="7" y="1152"/>
                  </a:lnTo>
                  <a:lnTo>
                    <a:pt x="4" y="1151"/>
                  </a:lnTo>
                  <a:lnTo>
                    <a:pt x="0" y="1148"/>
                  </a:lnTo>
                  <a:lnTo>
                    <a:pt x="0" y="1140"/>
                  </a:lnTo>
                  <a:lnTo>
                    <a:pt x="2" y="1134"/>
                  </a:lnTo>
                  <a:lnTo>
                    <a:pt x="5" y="1129"/>
                  </a:lnTo>
                  <a:lnTo>
                    <a:pt x="10" y="1123"/>
                  </a:lnTo>
                  <a:lnTo>
                    <a:pt x="19" y="1112"/>
                  </a:lnTo>
                  <a:lnTo>
                    <a:pt x="24" y="1107"/>
                  </a:lnTo>
                  <a:lnTo>
                    <a:pt x="27" y="1101"/>
                  </a:lnTo>
                  <a:lnTo>
                    <a:pt x="24" y="1101"/>
                  </a:lnTo>
                  <a:lnTo>
                    <a:pt x="19" y="1101"/>
                  </a:lnTo>
                  <a:lnTo>
                    <a:pt x="14" y="1099"/>
                  </a:lnTo>
                  <a:lnTo>
                    <a:pt x="12" y="1097"/>
                  </a:lnTo>
                  <a:lnTo>
                    <a:pt x="11" y="1095"/>
                  </a:lnTo>
                  <a:lnTo>
                    <a:pt x="14" y="1086"/>
                  </a:lnTo>
                  <a:lnTo>
                    <a:pt x="17" y="1078"/>
                  </a:lnTo>
                  <a:lnTo>
                    <a:pt x="27" y="1064"/>
                  </a:lnTo>
                  <a:lnTo>
                    <a:pt x="36" y="1051"/>
                  </a:lnTo>
                  <a:lnTo>
                    <a:pt x="41" y="1044"/>
                  </a:lnTo>
                  <a:lnTo>
                    <a:pt x="45" y="1036"/>
                  </a:lnTo>
                  <a:lnTo>
                    <a:pt x="36" y="1036"/>
                  </a:lnTo>
                  <a:lnTo>
                    <a:pt x="29" y="1036"/>
                  </a:lnTo>
                  <a:lnTo>
                    <a:pt x="25" y="1035"/>
                  </a:lnTo>
                  <a:lnTo>
                    <a:pt x="21" y="1034"/>
                  </a:lnTo>
                  <a:lnTo>
                    <a:pt x="18" y="1031"/>
                  </a:lnTo>
                  <a:lnTo>
                    <a:pt x="16" y="1027"/>
                  </a:lnTo>
                  <a:lnTo>
                    <a:pt x="19" y="1020"/>
                  </a:lnTo>
                  <a:lnTo>
                    <a:pt x="22" y="1014"/>
                  </a:lnTo>
                  <a:lnTo>
                    <a:pt x="33" y="1004"/>
                  </a:lnTo>
                  <a:lnTo>
                    <a:pt x="37" y="999"/>
                  </a:lnTo>
                  <a:lnTo>
                    <a:pt x="42" y="994"/>
                  </a:lnTo>
                  <a:lnTo>
                    <a:pt x="46" y="987"/>
                  </a:lnTo>
                  <a:lnTo>
                    <a:pt x="48" y="980"/>
                  </a:lnTo>
                  <a:lnTo>
                    <a:pt x="51" y="980"/>
                  </a:lnTo>
                  <a:lnTo>
                    <a:pt x="54" y="979"/>
                  </a:lnTo>
                  <a:lnTo>
                    <a:pt x="55" y="976"/>
                  </a:lnTo>
                  <a:lnTo>
                    <a:pt x="57" y="975"/>
                  </a:lnTo>
                  <a:lnTo>
                    <a:pt x="72" y="953"/>
                  </a:lnTo>
                  <a:lnTo>
                    <a:pt x="87" y="932"/>
                  </a:lnTo>
                  <a:lnTo>
                    <a:pt x="119" y="891"/>
                  </a:lnTo>
                  <a:lnTo>
                    <a:pt x="135" y="869"/>
                  </a:lnTo>
                  <a:lnTo>
                    <a:pt x="151" y="849"/>
                  </a:lnTo>
                  <a:lnTo>
                    <a:pt x="166" y="827"/>
                  </a:lnTo>
                  <a:lnTo>
                    <a:pt x="180" y="803"/>
                  </a:lnTo>
                  <a:lnTo>
                    <a:pt x="182" y="802"/>
                  </a:lnTo>
                  <a:lnTo>
                    <a:pt x="184" y="800"/>
                  </a:lnTo>
                  <a:lnTo>
                    <a:pt x="186" y="799"/>
                  </a:lnTo>
                  <a:lnTo>
                    <a:pt x="191" y="798"/>
                  </a:lnTo>
                  <a:lnTo>
                    <a:pt x="210" y="766"/>
                  </a:lnTo>
                  <a:lnTo>
                    <a:pt x="215" y="757"/>
                  </a:lnTo>
                  <a:lnTo>
                    <a:pt x="221" y="751"/>
                  </a:lnTo>
                  <a:lnTo>
                    <a:pt x="227" y="743"/>
                  </a:lnTo>
                  <a:lnTo>
                    <a:pt x="234" y="738"/>
                  </a:lnTo>
                  <a:lnTo>
                    <a:pt x="252" y="708"/>
                  </a:lnTo>
                  <a:lnTo>
                    <a:pt x="269" y="681"/>
                  </a:lnTo>
                  <a:lnTo>
                    <a:pt x="304" y="630"/>
                  </a:lnTo>
                  <a:lnTo>
                    <a:pt x="321" y="603"/>
                  </a:lnTo>
                  <a:lnTo>
                    <a:pt x="337" y="576"/>
                  </a:lnTo>
                  <a:lnTo>
                    <a:pt x="353" y="546"/>
                  </a:lnTo>
                  <a:lnTo>
                    <a:pt x="368" y="514"/>
                  </a:lnTo>
                  <a:lnTo>
                    <a:pt x="372" y="512"/>
                  </a:lnTo>
                  <a:lnTo>
                    <a:pt x="374" y="511"/>
                  </a:lnTo>
                  <a:lnTo>
                    <a:pt x="380" y="512"/>
                  </a:lnTo>
                  <a:lnTo>
                    <a:pt x="398" y="484"/>
                  </a:lnTo>
                  <a:lnTo>
                    <a:pt x="417" y="456"/>
                  </a:lnTo>
                  <a:lnTo>
                    <a:pt x="436" y="429"/>
                  </a:lnTo>
                  <a:lnTo>
                    <a:pt x="453" y="402"/>
                  </a:lnTo>
                  <a:lnTo>
                    <a:pt x="456" y="402"/>
                  </a:lnTo>
                  <a:lnTo>
                    <a:pt x="458" y="403"/>
                  </a:lnTo>
                  <a:lnTo>
                    <a:pt x="460" y="406"/>
                  </a:lnTo>
                  <a:lnTo>
                    <a:pt x="464" y="409"/>
                  </a:lnTo>
                  <a:lnTo>
                    <a:pt x="465" y="410"/>
                  </a:lnTo>
                  <a:lnTo>
                    <a:pt x="468" y="410"/>
                  </a:lnTo>
                  <a:lnTo>
                    <a:pt x="482" y="408"/>
                  </a:lnTo>
                  <a:lnTo>
                    <a:pt x="497" y="406"/>
                  </a:lnTo>
                  <a:lnTo>
                    <a:pt x="513" y="405"/>
                  </a:lnTo>
                  <a:lnTo>
                    <a:pt x="529" y="405"/>
                  </a:lnTo>
                  <a:lnTo>
                    <a:pt x="562" y="406"/>
                  </a:lnTo>
                  <a:lnTo>
                    <a:pt x="595" y="409"/>
                  </a:lnTo>
                  <a:lnTo>
                    <a:pt x="647" y="412"/>
                  </a:lnTo>
                  <a:lnTo>
                    <a:pt x="698" y="413"/>
                  </a:lnTo>
                  <a:lnTo>
                    <a:pt x="748" y="415"/>
                  </a:lnTo>
                  <a:lnTo>
                    <a:pt x="797" y="420"/>
                  </a:lnTo>
                  <a:lnTo>
                    <a:pt x="815" y="424"/>
                  </a:lnTo>
                  <a:lnTo>
                    <a:pt x="834" y="428"/>
                  </a:lnTo>
                  <a:lnTo>
                    <a:pt x="878" y="436"/>
                  </a:lnTo>
                  <a:lnTo>
                    <a:pt x="902" y="440"/>
                  </a:lnTo>
                  <a:lnTo>
                    <a:pt x="924" y="444"/>
                  </a:lnTo>
                  <a:lnTo>
                    <a:pt x="948" y="450"/>
                  </a:lnTo>
                  <a:lnTo>
                    <a:pt x="969" y="456"/>
                  </a:lnTo>
                  <a:lnTo>
                    <a:pt x="985" y="429"/>
                  </a:lnTo>
                  <a:lnTo>
                    <a:pt x="993" y="414"/>
                  </a:lnTo>
                  <a:lnTo>
                    <a:pt x="999" y="399"/>
                  </a:lnTo>
                  <a:lnTo>
                    <a:pt x="1002" y="399"/>
                  </a:lnTo>
                  <a:lnTo>
                    <a:pt x="1004" y="399"/>
                  </a:lnTo>
                  <a:lnTo>
                    <a:pt x="1005" y="399"/>
                  </a:lnTo>
                  <a:lnTo>
                    <a:pt x="1008" y="398"/>
                  </a:lnTo>
                  <a:lnTo>
                    <a:pt x="1026" y="368"/>
                  </a:lnTo>
                  <a:lnTo>
                    <a:pt x="1043" y="338"/>
                  </a:lnTo>
                  <a:lnTo>
                    <a:pt x="1061" y="308"/>
                  </a:lnTo>
                  <a:lnTo>
                    <a:pt x="1079" y="278"/>
                  </a:lnTo>
                  <a:close/>
                  <a:moveTo>
                    <a:pt x="1042" y="789"/>
                  </a:moveTo>
                  <a:lnTo>
                    <a:pt x="1042" y="789"/>
                  </a:lnTo>
                  <a:lnTo>
                    <a:pt x="1046" y="778"/>
                  </a:lnTo>
                  <a:lnTo>
                    <a:pt x="1049" y="769"/>
                  </a:lnTo>
                  <a:lnTo>
                    <a:pt x="1056" y="748"/>
                  </a:lnTo>
                  <a:lnTo>
                    <a:pt x="1063" y="726"/>
                  </a:lnTo>
                  <a:lnTo>
                    <a:pt x="1066" y="714"/>
                  </a:lnTo>
                  <a:lnTo>
                    <a:pt x="1067" y="710"/>
                  </a:lnTo>
                  <a:lnTo>
                    <a:pt x="1066" y="709"/>
                  </a:lnTo>
                  <a:lnTo>
                    <a:pt x="1069" y="708"/>
                  </a:lnTo>
                  <a:lnTo>
                    <a:pt x="1070" y="706"/>
                  </a:lnTo>
                  <a:lnTo>
                    <a:pt x="1073" y="700"/>
                  </a:lnTo>
                  <a:lnTo>
                    <a:pt x="1075" y="692"/>
                  </a:lnTo>
                  <a:lnTo>
                    <a:pt x="1076" y="684"/>
                  </a:lnTo>
                  <a:lnTo>
                    <a:pt x="1114" y="609"/>
                  </a:lnTo>
                  <a:lnTo>
                    <a:pt x="1152" y="535"/>
                  </a:lnTo>
                  <a:lnTo>
                    <a:pt x="1156" y="533"/>
                  </a:lnTo>
                  <a:lnTo>
                    <a:pt x="1160" y="532"/>
                  </a:lnTo>
                  <a:lnTo>
                    <a:pt x="1163" y="531"/>
                  </a:lnTo>
                  <a:lnTo>
                    <a:pt x="1166" y="528"/>
                  </a:lnTo>
                  <a:lnTo>
                    <a:pt x="1176" y="511"/>
                  </a:lnTo>
                  <a:lnTo>
                    <a:pt x="1185" y="495"/>
                  </a:lnTo>
                  <a:lnTo>
                    <a:pt x="1207" y="464"/>
                  </a:lnTo>
                  <a:lnTo>
                    <a:pt x="1220" y="412"/>
                  </a:lnTo>
                  <a:lnTo>
                    <a:pt x="1229" y="359"/>
                  </a:lnTo>
                  <a:lnTo>
                    <a:pt x="1233" y="332"/>
                  </a:lnTo>
                  <a:lnTo>
                    <a:pt x="1238" y="304"/>
                  </a:lnTo>
                  <a:lnTo>
                    <a:pt x="1240" y="277"/>
                  </a:lnTo>
                  <a:lnTo>
                    <a:pt x="1242" y="249"/>
                  </a:lnTo>
                  <a:lnTo>
                    <a:pt x="1243" y="223"/>
                  </a:lnTo>
                  <a:lnTo>
                    <a:pt x="1243" y="195"/>
                  </a:lnTo>
                  <a:lnTo>
                    <a:pt x="1241" y="168"/>
                  </a:lnTo>
                  <a:lnTo>
                    <a:pt x="1239" y="142"/>
                  </a:lnTo>
                  <a:lnTo>
                    <a:pt x="1236" y="116"/>
                  </a:lnTo>
                  <a:lnTo>
                    <a:pt x="1230" y="90"/>
                  </a:lnTo>
                  <a:lnTo>
                    <a:pt x="1224" y="65"/>
                  </a:lnTo>
                  <a:lnTo>
                    <a:pt x="1216" y="41"/>
                  </a:lnTo>
                  <a:lnTo>
                    <a:pt x="1210" y="54"/>
                  </a:lnTo>
                  <a:lnTo>
                    <a:pt x="1205" y="66"/>
                  </a:lnTo>
                  <a:lnTo>
                    <a:pt x="1196" y="92"/>
                  </a:lnTo>
                  <a:lnTo>
                    <a:pt x="1188" y="119"/>
                  </a:lnTo>
                  <a:lnTo>
                    <a:pt x="1181" y="143"/>
                  </a:lnTo>
                  <a:lnTo>
                    <a:pt x="1176" y="154"/>
                  </a:lnTo>
                  <a:lnTo>
                    <a:pt x="1169" y="164"/>
                  </a:lnTo>
                  <a:lnTo>
                    <a:pt x="1157" y="183"/>
                  </a:lnTo>
                  <a:lnTo>
                    <a:pt x="1155" y="187"/>
                  </a:lnTo>
                  <a:lnTo>
                    <a:pt x="1154" y="192"/>
                  </a:lnTo>
                  <a:lnTo>
                    <a:pt x="1153" y="196"/>
                  </a:lnTo>
                  <a:lnTo>
                    <a:pt x="1152" y="199"/>
                  </a:lnTo>
                  <a:lnTo>
                    <a:pt x="1147" y="206"/>
                  </a:lnTo>
                  <a:lnTo>
                    <a:pt x="1141" y="212"/>
                  </a:lnTo>
                  <a:lnTo>
                    <a:pt x="1136" y="217"/>
                  </a:lnTo>
                  <a:lnTo>
                    <a:pt x="1131" y="224"/>
                  </a:lnTo>
                  <a:lnTo>
                    <a:pt x="1101" y="270"/>
                  </a:lnTo>
                  <a:lnTo>
                    <a:pt x="1091" y="285"/>
                  </a:lnTo>
                  <a:lnTo>
                    <a:pt x="1082" y="301"/>
                  </a:lnTo>
                  <a:lnTo>
                    <a:pt x="1074" y="316"/>
                  </a:lnTo>
                  <a:lnTo>
                    <a:pt x="1066" y="332"/>
                  </a:lnTo>
                  <a:lnTo>
                    <a:pt x="1053" y="349"/>
                  </a:lnTo>
                  <a:lnTo>
                    <a:pt x="1041" y="366"/>
                  </a:lnTo>
                  <a:lnTo>
                    <a:pt x="1029" y="384"/>
                  </a:lnTo>
                  <a:lnTo>
                    <a:pt x="1017" y="404"/>
                  </a:lnTo>
                  <a:lnTo>
                    <a:pt x="996" y="442"/>
                  </a:lnTo>
                  <a:lnTo>
                    <a:pt x="984" y="461"/>
                  </a:lnTo>
                  <a:lnTo>
                    <a:pt x="972" y="480"/>
                  </a:lnTo>
                  <a:lnTo>
                    <a:pt x="973" y="482"/>
                  </a:lnTo>
                  <a:lnTo>
                    <a:pt x="973" y="484"/>
                  </a:lnTo>
                  <a:lnTo>
                    <a:pt x="972" y="487"/>
                  </a:lnTo>
                  <a:lnTo>
                    <a:pt x="971" y="490"/>
                  </a:lnTo>
                  <a:lnTo>
                    <a:pt x="970" y="493"/>
                  </a:lnTo>
                  <a:lnTo>
                    <a:pt x="971" y="496"/>
                  </a:lnTo>
                  <a:lnTo>
                    <a:pt x="947" y="533"/>
                  </a:lnTo>
                  <a:lnTo>
                    <a:pt x="922" y="572"/>
                  </a:lnTo>
                  <a:lnTo>
                    <a:pt x="910" y="591"/>
                  </a:lnTo>
                  <a:lnTo>
                    <a:pt x="899" y="610"/>
                  </a:lnTo>
                  <a:lnTo>
                    <a:pt x="889" y="631"/>
                  </a:lnTo>
                  <a:lnTo>
                    <a:pt x="880" y="650"/>
                  </a:lnTo>
                  <a:lnTo>
                    <a:pt x="884" y="669"/>
                  </a:lnTo>
                  <a:lnTo>
                    <a:pt x="890" y="686"/>
                  </a:lnTo>
                  <a:lnTo>
                    <a:pt x="896" y="703"/>
                  </a:lnTo>
                  <a:lnTo>
                    <a:pt x="902" y="720"/>
                  </a:lnTo>
                  <a:lnTo>
                    <a:pt x="909" y="752"/>
                  </a:lnTo>
                  <a:lnTo>
                    <a:pt x="913" y="783"/>
                  </a:lnTo>
                  <a:lnTo>
                    <a:pt x="917" y="814"/>
                  </a:lnTo>
                  <a:lnTo>
                    <a:pt x="919" y="845"/>
                  </a:lnTo>
                  <a:lnTo>
                    <a:pt x="919" y="877"/>
                  </a:lnTo>
                  <a:lnTo>
                    <a:pt x="918" y="908"/>
                  </a:lnTo>
                  <a:lnTo>
                    <a:pt x="914" y="971"/>
                  </a:lnTo>
                  <a:lnTo>
                    <a:pt x="910" y="1036"/>
                  </a:lnTo>
                  <a:lnTo>
                    <a:pt x="908" y="1069"/>
                  </a:lnTo>
                  <a:lnTo>
                    <a:pt x="907" y="1103"/>
                  </a:lnTo>
                  <a:lnTo>
                    <a:pt x="907" y="1136"/>
                  </a:lnTo>
                  <a:lnTo>
                    <a:pt x="908" y="1171"/>
                  </a:lnTo>
                  <a:lnTo>
                    <a:pt x="910" y="1207"/>
                  </a:lnTo>
                  <a:lnTo>
                    <a:pt x="913" y="1242"/>
                  </a:lnTo>
                  <a:lnTo>
                    <a:pt x="936" y="1140"/>
                  </a:lnTo>
                  <a:lnTo>
                    <a:pt x="947" y="1091"/>
                  </a:lnTo>
                  <a:lnTo>
                    <a:pt x="958" y="1043"/>
                  </a:lnTo>
                  <a:lnTo>
                    <a:pt x="971" y="996"/>
                  </a:lnTo>
                  <a:lnTo>
                    <a:pt x="985" y="950"/>
                  </a:lnTo>
                  <a:lnTo>
                    <a:pt x="999" y="903"/>
                  </a:lnTo>
                  <a:lnTo>
                    <a:pt x="1015" y="857"/>
                  </a:lnTo>
                  <a:lnTo>
                    <a:pt x="1017" y="854"/>
                  </a:lnTo>
                  <a:lnTo>
                    <a:pt x="1016" y="852"/>
                  </a:lnTo>
                  <a:lnTo>
                    <a:pt x="1014" y="850"/>
                  </a:lnTo>
                  <a:lnTo>
                    <a:pt x="1014" y="849"/>
                  </a:lnTo>
                  <a:lnTo>
                    <a:pt x="1013" y="848"/>
                  </a:lnTo>
                  <a:lnTo>
                    <a:pt x="1018" y="849"/>
                  </a:lnTo>
                  <a:lnTo>
                    <a:pt x="1020" y="848"/>
                  </a:lnTo>
                  <a:lnTo>
                    <a:pt x="1020" y="844"/>
                  </a:lnTo>
                  <a:lnTo>
                    <a:pt x="1030" y="821"/>
                  </a:lnTo>
                  <a:lnTo>
                    <a:pt x="1034" y="809"/>
                  </a:lnTo>
                  <a:lnTo>
                    <a:pt x="1039" y="798"/>
                  </a:lnTo>
                  <a:lnTo>
                    <a:pt x="1038" y="797"/>
                  </a:lnTo>
                  <a:lnTo>
                    <a:pt x="1038" y="796"/>
                  </a:lnTo>
                  <a:lnTo>
                    <a:pt x="1036" y="798"/>
                  </a:lnTo>
                  <a:lnTo>
                    <a:pt x="1035" y="800"/>
                  </a:lnTo>
                  <a:lnTo>
                    <a:pt x="1034" y="798"/>
                  </a:lnTo>
                  <a:lnTo>
                    <a:pt x="1034" y="796"/>
                  </a:lnTo>
                  <a:lnTo>
                    <a:pt x="1035" y="794"/>
                  </a:lnTo>
                  <a:lnTo>
                    <a:pt x="1039" y="793"/>
                  </a:lnTo>
                  <a:lnTo>
                    <a:pt x="1042" y="792"/>
                  </a:lnTo>
                  <a:lnTo>
                    <a:pt x="1042" y="791"/>
                  </a:lnTo>
                  <a:lnTo>
                    <a:pt x="1042" y="789"/>
                  </a:lnTo>
                  <a:close/>
                  <a:moveTo>
                    <a:pt x="1666" y="178"/>
                  </a:moveTo>
                  <a:lnTo>
                    <a:pt x="1666" y="178"/>
                  </a:lnTo>
                  <a:lnTo>
                    <a:pt x="1650" y="190"/>
                  </a:lnTo>
                  <a:lnTo>
                    <a:pt x="1634" y="201"/>
                  </a:lnTo>
                  <a:lnTo>
                    <a:pt x="1617" y="212"/>
                  </a:lnTo>
                  <a:lnTo>
                    <a:pt x="1599" y="222"/>
                  </a:lnTo>
                  <a:lnTo>
                    <a:pt x="1572" y="231"/>
                  </a:lnTo>
                  <a:lnTo>
                    <a:pt x="1545" y="242"/>
                  </a:lnTo>
                  <a:lnTo>
                    <a:pt x="1520" y="254"/>
                  </a:lnTo>
                  <a:lnTo>
                    <a:pt x="1496" y="264"/>
                  </a:lnTo>
                  <a:lnTo>
                    <a:pt x="1471" y="277"/>
                  </a:lnTo>
                  <a:lnTo>
                    <a:pt x="1449" y="290"/>
                  </a:lnTo>
                  <a:lnTo>
                    <a:pt x="1426" y="303"/>
                  </a:lnTo>
                  <a:lnTo>
                    <a:pt x="1405" y="316"/>
                  </a:lnTo>
                  <a:lnTo>
                    <a:pt x="1374" y="337"/>
                  </a:lnTo>
                  <a:lnTo>
                    <a:pt x="1344" y="360"/>
                  </a:lnTo>
                  <a:lnTo>
                    <a:pt x="1287" y="407"/>
                  </a:lnTo>
                  <a:lnTo>
                    <a:pt x="1259" y="431"/>
                  </a:lnTo>
                  <a:lnTo>
                    <a:pt x="1245" y="443"/>
                  </a:lnTo>
                  <a:lnTo>
                    <a:pt x="1232" y="457"/>
                  </a:lnTo>
                  <a:lnTo>
                    <a:pt x="1221" y="470"/>
                  </a:lnTo>
                  <a:lnTo>
                    <a:pt x="1209" y="485"/>
                  </a:lnTo>
                  <a:lnTo>
                    <a:pt x="1198" y="500"/>
                  </a:lnTo>
                  <a:lnTo>
                    <a:pt x="1187" y="515"/>
                  </a:lnTo>
                  <a:lnTo>
                    <a:pt x="1167" y="547"/>
                  </a:lnTo>
                  <a:lnTo>
                    <a:pt x="1147" y="577"/>
                  </a:lnTo>
                  <a:lnTo>
                    <a:pt x="1139" y="589"/>
                  </a:lnTo>
                  <a:lnTo>
                    <a:pt x="1133" y="602"/>
                  </a:lnTo>
                  <a:lnTo>
                    <a:pt x="1120" y="629"/>
                  </a:lnTo>
                  <a:lnTo>
                    <a:pt x="1099" y="681"/>
                  </a:lnTo>
                  <a:lnTo>
                    <a:pt x="1087" y="710"/>
                  </a:lnTo>
                  <a:lnTo>
                    <a:pt x="1075" y="740"/>
                  </a:lnTo>
                  <a:lnTo>
                    <a:pt x="1055" y="799"/>
                  </a:lnTo>
                  <a:lnTo>
                    <a:pt x="1033" y="858"/>
                  </a:lnTo>
                  <a:lnTo>
                    <a:pt x="1012" y="918"/>
                  </a:lnTo>
                  <a:lnTo>
                    <a:pt x="999" y="952"/>
                  </a:lnTo>
                  <a:lnTo>
                    <a:pt x="988" y="986"/>
                  </a:lnTo>
                  <a:lnTo>
                    <a:pt x="978" y="1021"/>
                  </a:lnTo>
                  <a:lnTo>
                    <a:pt x="968" y="1058"/>
                  </a:lnTo>
                  <a:lnTo>
                    <a:pt x="950" y="1130"/>
                  </a:lnTo>
                  <a:lnTo>
                    <a:pt x="932" y="1203"/>
                  </a:lnTo>
                  <a:lnTo>
                    <a:pt x="933" y="1209"/>
                  </a:lnTo>
                  <a:lnTo>
                    <a:pt x="933" y="1215"/>
                  </a:lnTo>
                  <a:lnTo>
                    <a:pt x="930" y="1227"/>
                  </a:lnTo>
                  <a:lnTo>
                    <a:pt x="929" y="1233"/>
                  </a:lnTo>
                  <a:lnTo>
                    <a:pt x="928" y="1239"/>
                  </a:lnTo>
                  <a:lnTo>
                    <a:pt x="928" y="1244"/>
                  </a:lnTo>
                  <a:lnTo>
                    <a:pt x="929" y="1250"/>
                  </a:lnTo>
                  <a:lnTo>
                    <a:pt x="935" y="1236"/>
                  </a:lnTo>
                  <a:lnTo>
                    <a:pt x="939" y="1222"/>
                  </a:lnTo>
                  <a:lnTo>
                    <a:pt x="942" y="1215"/>
                  </a:lnTo>
                  <a:lnTo>
                    <a:pt x="947" y="1210"/>
                  </a:lnTo>
                  <a:lnTo>
                    <a:pt x="951" y="1206"/>
                  </a:lnTo>
                  <a:lnTo>
                    <a:pt x="956" y="1201"/>
                  </a:lnTo>
                  <a:lnTo>
                    <a:pt x="974" y="1172"/>
                  </a:lnTo>
                  <a:lnTo>
                    <a:pt x="993" y="1142"/>
                  </a:lnTo>
                  <a:lnTo>
                    <a:pt x="1013" y="1115"/>
                  </a:lnTo>
                  <a:lnTo>
                    <a:pt x="1023" y="1102"/>
                  </a:lnTo>
                  <a:lnTo>
                    <a:pt x="1033" y="1090"/>
                  </a:lnTo>
                  <a:lnTo>
                    <a:pt x="1045" y="1077"/>
                  </a:lnTo>
                  <a:lnTo>
                    <a:pt x="1057" y="1065"/>
                  </a:lnTo>
                  <a:lnTo>
                    <a:pt x="1071" y="1053"/>
                  </a:lnTo>
                  <a:lnTo>
                    <a:pt x="1082" y="1040"/>
                  </a:lnTo>
                  <a:lnTo>
                    <a:pt x="1105" y="1013"/>
                  </a:lnTo>
                  <a:lnTo>
                    <a:pt x="1117" y="1000"/>
                  </a:lnTo>
                  <a:lnTo>
                    <a:pt x="1129" y="988"/>
                  </a:lnTo>
                  <a:lnTo>
                    <a:pt x="1168" y="956"/>
                  </a:lnTo>
                  <a:lnTo>
                    <a:pt x="1210" y="924"/>
                  </a:lnTo>
                  <a:lnTo>
                    <a:pt x="1230" y="909"/>
                  </a:lnTo>
                  <a:lnTo>
                    <a:pt x="1253" y="895"/>
                  </a:lnTo>
                  <a:lnTo>
                    <a:pt x="1275" y="881"/>
                  </a:lnTo>
                  <a:lnTo>
                    <a:pt x="1298" y="868"/>
                  </a:lnTo>
                  <a:lnTo>
                    <a:pt x="1321" y="857"/>
                  </a:lnTo>
                  <a:lnTo>
                    <a:pt x="1347" y="846"/>
                  </a:lnTo>
                  <a:lnTo>
                    <a:pt x="1372" y="837"/>
                  </a:lnTo>
                  <a:lnTo>
                    <a:pt x="1398" y="829"/>
                  </a:lnTo>
                  <a:lnTo>
                    <a:pt x="1426" y="822"/>
                  </a:lnTo>
                  <a:lnTo>
                    <a:pt x="1454" y="818"/>
                  </a:lnTo>
                  <a:lnTo>
                    <a:pt x="1484" y="815"/>
                  </a:lnTo>
                  <a:lnTo>
                    <a:pt x="1515" y="814"/>
                  </a:lnTo>
                  <a:lnTo>
                    <a:pt x="1518" y="783"/>
                  </a:lnTo>
                  <a:lnTo>
                    <a:pt x="1524" y="753"/>
                  </a:lnTo>
                  <a:lnTo>
                    <a:pt x="1529" y="723"/>
                  </a:lnTo>
                  <a:lnTo>
                    <a:pt x="1535" y="693"/>
                  </a:lnTo>
                  <a:lnTo>
                    <a:pt x="1542" y="664"/>
                  </a:lnTo>
                  <a:lnTo>
                    <a:pt x="1550" y="634"/>
                  </a:lnTo>
                  <a:lnTo>
                    <a:pt x="1568" y="572"/>
                  </a:lnTo>
                  <a:lnTo>
                    <a:pt x="1579" y="536"/>
                  </a:lnTo>
                  <a:lnTo>
                    <a:pt x="1592" y="501"/>
                  </a:lnTo>
                  <a:lnTo>
                    <a:pt x="1618" y="431"/>
                  </a:lnTo>
                  <a:lnTo>
                    <a:pt x="1625" y="413"/>
                  </a:lnTo>
                  <a:lnTo>
                    <a:pt x="1633" y="394"/>
                  </a:lnTo>
                  <a:lnTo>
                    <a:pt x="1650" y="358"/>
                  </a:lnTo>
                  <a:lnTo>
                    <a:pt x="1668" y="320"/>
                  </a:lnTo>
                  <a:lnTo>
                    <a:pt x="1684" y="283"/>
                  </a:lnTo>
                  <a:lnTo>
                    <a:pt x="1691" y="263"/>
                  </a:lnTo>
                  <a:lnTo>
                    <a:pt x="1697" y="244"/>
                  </a:lnTo>
                  <a:lnTo>
                    <a:pt x="1701" y="225"/>
                  </a:lnTo>
                  <a:lnTo>
                    <a:pt x="1705" y="206"/>
                  </a:lnTo>
                  <a:lnTo>
                    <a:pt x="1707" y="186"/>
                  </a:lnTo>
                  <a:lnTo>
                    <a:pt x="1707" y="166"/>
                  </a:lnTo>
                  <a:lnTo>
                    <a:pt x="1705" y="147"/>
                  </a:lnTo>
                  <a:lnTo>
                    <a:pt x="1699" y="126"/>
                  </a:lnTo>
                  <a:lnTo>
                    <a:pt x="1699" y="124"/>
                  </a:lnTo>
                  <a:lnTo>
                    <a:pt x="1698" y="124"/>
                  </a:lnTo>
                  <a:lnTo>
                    <a:pt x="1695" y="132"/>
                  </a:lnTo>
                  <a:lnTo>
                    <a:pt x="1691" y="139"/>
                  </a:lnTo>
                  <a:lnTo>
                    <a:pt x="1682" y="151"/>
                  </a:lnTo>
                  <a:lnTo>
                    <a:pt x="1674" y="164"/>
                  </a:lnTo>
                  <a:lnTo>
                    <a:pt x="1669" y="170"/>
                  </a:lnTo>
                  <a:lnTo>
                    <a:pt x="1666" y="178"/>
                  </a:lnTo>
                  <a:close/>
                  <a:moveTo>
                    <a:pt x="1717" y="151"/>
                  </a:moveTo>
                  <a:lnTo>
                    <a:pt x="1717" y="151"/>
                  </a:lnTo>
                  <a:lnTo>
                    <a:pt x="1720" y="170"/>
                  </a:lnTo>
                  <a:lnTo>
                    <a:pt x="1720" y="188"/>
                  </a:lnTo>
                  <a:lnTo>
                    <a:pt x="1718" y="206"/>
                  </a:lnTo>
                  <a:lnTo>
                    <a:pt x="1716" y="223"/>
                  </a:lnTo>
                  <a:lnTo>
                    <a:pt x="1713" y="240"/>
                  </a:lnTo>
                  <a:lnTo>
                    <a:pt x="1709" y="256"/>
                  </a:lnTo>
                  <a:lnTo>
                    <a:pt x="1703" y="272"/>
                  </a:lnTo>
                  <a:lnTo>
                    <a:pt x="1698" y="287"/>
                  </a:lnTo>
                  <a:lnTo>
                    <a:pt x="1685" y="318"/>
                  </a:lnTo>
                  <a:lnTo>
                    <a:pt x="1670" y="347"/>
                  </a:lnTo>
                  <a:lnTo>
                    <a:pt x="1655" y="377"/>
                  </a:lnTo>
                  <a:lnTo>
                    <a:pt x="1641" y="407"/>
                  </a:lnTo>
                  <a:lnTo>
                    <a:pt x="1632" y="430"/>
                  </a:lnTo>
                  <a:lnTo>
                    <a:pt x="1623" y="454"/>
                  </a:lnTo>
                  <a:lnTo>
                    <a:pt x="1607" y="503"/>
                  </a:lnTo>
                  <a:lnTo>
                    <a:pt x="1581" y="580"/>
                  </a:lnTo>
                  <a:lnTo>
                    <a:pt x="1570" y="620"/>
                  </a:lnTo>
                  <a:lnTo>
                    <a:pt x="1558" y="660"/>
                  </a:lnTo>
                  <a:lnTo>
                    <a:pt x="1547" y="700"/>
                  </a:lnTo>
                  <a:lnTo>
                    <a:pt x="1539" y="742"/>
                  </a:lnTo>
                  <a:lnTo>
                    <a:pt x="1531" y="785"/>
                  </a:lnTo>
                  <a:lnTo>
                    <a:pt x="1526" y="829"/>
                  </a:lnTo>
                  <a:lnTo>
                    <a:pt x="1498" y="830"/>
                  </a:lnTo>
                  <a:lnTo>
                    <a:pt x="1470" y="831"/>
                  </a:lnTo>
                  <a:lnTo>
                    <a:pt x="1417" y="833"/>
                  </a:lnTo>
                  <a:lnTo>
                    <a:pt x="1391" y="842"/>
                  </a:lnTo>
                  <a:lnTo>
                    <a:pt x="1365" y="851"/>
                  </a:lnTo>
                  <a:lnTo>
                    <a:pt x="1339" y="862"/>
                  </a:lnTo>
                  <a:lnTo>
                    <a:pt x="1315" y="874"/>
                  </a:lnTo>
                  <a:lnTo>
                    <a:pt x="1291" y="887"/>
                  </a:lnTo>
                  <a:lnTo>
                    <a:pt x="1268" y="899"/>
                  </a:lnTo>
                  <a:lnTo>
                    <a:pt x="1245" y="913"/>
                  </a:lnTo>
                  <a:lnTo>
                    <a:pt x="1223" y="927"/>
                  </a:lnTo>
                  <a:lnTo>
                    <a:pt x="1207" y="940"/>
                  </a:lnTo>
                  <a:lnTo>
                    <a:pt x="1192" y="954"/>
                  </a:lnTo>
                  <a:lnTo>
                    <a:pt x="1165" y="980"/>
                  </a:lnTo>
                  <a:lnTo>
                    <a:pt x="1154" y="987"/>
                  </a:lnTo>
                  <a:lnTo>
                    <a:pt x="1145" y="995"/>
                  </a:lnTo>
                  <a:lnTo>
                    <a:pt x="1135" y="1001"/>
                  </a:lnTo>
                  <a:lnTo>
                    <a:pt x="1125" y="1010"/>
                  </a:lnTo>
                  <a:lnTo>
                    <a:pt x="1117" y="1018"/>
                  </a:lnTo>
                  <a:lnTo>
                    <a:pt x="1108" y="1028"/>
                  </a:lnTo>
                  <a:lnTo>
                    <a:pt x="1091" y="1047"/>
                  </a:lnTo>
                  <a:lnTo>
                    <a:pt x="1056" y="1082"/>
                  </a:lnTo>
                  <a:lnTo>
                    <a:pt x="1039" y="1101"/>
                  </a:lnTo>
                  <a:lnTo>
                    <a:pt x="1023" y="1120"/>
                  </a:lnTo>
                  <a:lnTo>
                    <a:pt x="1008" y="1140"/>
                  </a:lnTo>
                  <a:lnTo>
                    <a:pt x="993" y="1161"/>
                  </a:lnTo>
                  <a:lnTo>
                    <a:pt x="979" y="1182"/>
                  </a:lnTo>
                  <a:lnTo>
                    <a:pt x="965" y="1205"/>
                  </a:lnTo>
                  <a:lnTo>
                    <a:pt x="952" y="1226"/>
                  </a:lnTo>
                  <a:lnTo>
                    <a:pt x="940" y="1250"/>
                  </a:lnTo>
                  <a:lnTo>
                    <a:pt x="928" y="1272"/>
                  </a:lnTo>
                  <a:lnTo>
                    <a:pt x="918" y="1296"/>
                  </a:lnTo>
                  <a:lnTo>
                    <a:pt x="923" y="1290"/>
                  </a:lnTo>
                  <a:lnTo>
                    <a:pt x="928" y="1284"/>
                  </a:lnTo>
                  <a:lnTo>
                    <a:pt x="933" y="1275"/>
                  </a:lnTo>
                  <a:lnTo>
                    <a:pt x="937" y="1268"/>
                  </a:lnTo>
                  <a:lnTo>
                    <a:pt x="944" y="1251"/>
                  </a:lnTo>
                  <a:lnTo>
                    <a:pt x="953" y="1233"/>
                  </a:lnTo>
                  <a:lnTo>
                    <a:pt x="959" y="1225"/>
                  </a:lnTo>
                  <a:lnTo>
                    <a:pt x="967" y="1216"/>
                  </a:lnTo>
                  <a:lnTo>
                    <a:pt x="975" y="1208"/>
                  </a:lnTo>
                  <a:lnTo>
                    <a:pt x="983" y="1200"/>
                  </a:lnTo>
                  <a:lnTo>
                    <a:pt x="998" y="1179"/>
                  </a:lnTo>
                  <a:lnTo>
                    <a:pt x="1013" y="1157"/>
                  </a:lnTo>
                  <a:lnTo>
                    <a:pt x="1020" y="1147"/>
                  </a:lnTo>
                  <a:lnTo>
                    <a:pt x="1028" y="1136"/>
                  </a:lnTo>
                  <a:lnTo>
                    <a:pt x="1032" y="1131"/>
                  </a:lnTo>
                  <a:lnTo>
                    <a:pt x="1036" y="1126"/>
                  </a:lnTo>
                  <a:lnTo>
                    <a:pt x="1042" y="1123"/>
                  </a:lnTo>
                  <a:lnTo>
                    <a:pt x="1047" y="1121"/>
                  </a:lnTo>
                  <a:lnTo>
                    <a:pt x="1038" y="1138"/>
                  </a:lnTo>
                  <a:lnTo>
                    <a:pt x="1027" y="1153"/>
                  </a:lnTo>
                  <a:lnTo>
                    <a:pt x="1003" y="1184"/>
                  </a:lnTo>
                  <a:lnTo>
                    <a:pt x="980" y="1214"/>
                  </a:lnTo>
                  <a:lnTo>
                    <a:pt x="969" y="1230"/>
                  </a:lnTo>
                  <a:lnTo>
                    <a:pt x="960" y="1246"/>
                  </a:lnTo>
                  <a:lnTo>
                    <a:pt x="954" y="1257"/>
                  </a:lnTo>
                  <a:lnTo>
                    <a:pt x="949" y="1270"/>
                  </a:lnTo>
                  <a:lnTo>
                    <a:pt x="943" y="1282"/>
                  </a:lnTo>
                  <a:lnTo>
                    <a:pt x="940" y="1294"/>
                  </a:lnTo>
                  <a:lnTo>
                    <a:pt x="945" y="1293"/>
                  </a:lnTo>
                  <a:lnTo>
                    <a:pt x="951" y="1292"/>
                  </a:lnTo>
                  <a:lnTo>
                    <a:pt x="956" y="1291"/>
                  </a:lnTo>
                  <a:lnTo>
                    <a:pt x="961" y="1290"/>
                  </a:lnTo>
                  <a:lnTo>
                    <a:pt x="1012" y="1221"/>
                  </a:lnTo>
                  <a:lnTo>
                    <a:pt x="1038" y="1186"/>
                  </a:lnTo>
                  <a:lnTo>
                    <a:pt x="1064" y="1152"/>
                  </a:lnTo>
                  <a:lnTo>
                    <a:pt x="1091" y="1118"/>
                  </a:lnTo>
                  <a:lnTo>
                    <a:pt x="1119" y="1086"/>
                  </a:lnTo>
                  <a:lnTo>
                    <a:pt x="1147" y="1055"/>
                  </a:lnTo>
                  <a:lnTo>
                    <a:pt x="1177" y="1024"/>
                  </a:lnTo>
                  <a:lnTo>
                    <a:pt x="1181" y="1024"/>
                  </a:lnTo>
                  <a:lnTo>
                    <a:pt x="1184" y="1023"/>
                  </a:lnTo>
                  <a:lnTo>
                    <a:pt x="1190" y="1020"/>
                  </a:lnTo>
                  <a:lnTo>
                    <a:pt x="1220" y="995"/>
                  </a:lnTo>
                  <a:lnTo>
                    <a:pt x="1251" y="969"/>
                  </a:lnTo>
                  <a:lnTo>
                    <a:pt x="1284" y="943"/>
                  </a:lnTo>
                  <a:lnTo>
                    <a:pt x="1317" y="919"/>
                  </a:lnTo>
                  <a:lnTo>
                    <a:pt x="1338" y="905"/>
                  </a:lnTo>
                  <a:lnTo>
                    <a:pt x="1360" y="892"/>
                  </a:lnTo>
                  <a:lnTo>
                    <a:pt x="1381" y="880"/>
                  </a:lnTo>
                  <a:lnTo>
                    <a:pt x="1404" y="869"/>
                  </a:lnTo>
                  <a:lnTo>
                    <a:pt x="1428" y="861"/>
                  </a:lnTo>
                  <a:lnTo>
                    <a:pt x="1441" y="858"/>
                  </a:lnTo>
                  <a:lnTo>
                    <a:pt x="1454" y="854"/>
                  </a:lnTo>
                  <a:lnTo>
                    <a:pt x="1468" y="851"/>
                  </a:lnTo>
                  <a:lnTo>
                    <a:pt x="1482" y="850"/>
                  </a:lnTo>
                  <a:lnTo>
                    <a:pt x="1496" y="848"/>
                  </a:lnTo>
                  <a:lnTo>
                    <a:pt x="1511" y="848"/>
                  </a:lnTo>
                  <a:lnTo>
                    <a:pt x="1524" y="848"/>
                  </a:lnTo>
                  <a:lnTo>
                    <a:pt x="1532" y="849"/>
                  </a:lnTo>
                  <a:lnTo>
                    <a:pt x="1541" y="849"/>
                  </a:lnTo>
                  <a:lnTo>
                    <a:pt x="1553" y="848"/>
                  </a:lnTo>
                  <a:lnTo>
                    <a:pt x="1580" y="752"/>
                  </a:lnTo>
                  <a:lnTo>
                    <a:pt x="1609" y="656"/>
                  </a:lnTo>
                  <a:lnTo>
                    <a:pt x="1622" y="607"/>
                  </a:lnTo>
                  <a:lnTo>
                    <a:pt x="1635" y="559"/>
                  </a:lnTo>
                  <a:lnTo>
                    <a:pt x="1647" y="509"/>
                  </a:lnTo>
                  <a:lnTo>
                    <a:pt x="1656" y="456"/>
                  </a:lnTo>
                  <a:lnTo>
                    <a:pt x="1659" y="453"/>
                  </a:lnTo>
                  <a:lnTo>
                    <a:pt x="1662" y="450"/>
                  </a:lnTo>
                  <a:lnTo>
                    <a:pt x="1664" y="446"/>
                  </a:lnTo>
                  <a:lnTo>
                    <a:pt x="1666" y="442"/>
                  </a:lnTo>
                  <a:lnTo>
                    <a:pt x="1672" y="424"/>
                  </a:lnTo>
                  <a:lnTo>
                    <a:pt x="1678" y="406"/>
                  </a:lnTo>
                  <a:lnTo>
                    <a:pt x="1682" y="387"/>
                  </a:lnTo>
                  <a:lnTo>
                    <a:pt x="1685" y="368"/>
                  </a:lnTo>
                  <a:lnTo>
                    <a:pt x="1694" y="330"/>
                  </a:lnTo>
                  <a:lnTo>
                    <a:pt x="1699" y="313"/>
                  </a:lnTo>
                  <a:lnTo>
                    <a:pt x="1705" y="294"/>
                  </a:lnTo>
                  <a:lnTo>
                    <a:pt x="1707" y="291"/>
                  </a:lnTo>
                  <a:lnTo>
                    <a:pt x="1710" y="289"/>
                  </a:lnTo>
                  <a:lnTo>
                    <a:pt x="1712" y="286"/>
                  </a:lnTo>
                  <a:lnTo>
                    <a:pt x="1714" y="283"/>
                  </a:lnTo>
                  <a:lnTo>
                    <a:pt x="1723" y="256"/>
                  </a:lnTo>
                  <a:lnTo>
                    <a:pt x="1730" y="229"/>
                  </a:lnTo>
                  <a:lnTo>
                    <a:pt x="1737" y="202"/>
                  </a:lnTo>
                  <a:lnTo>
                    <a:pt x="1744" y="178"/>
                  </a:lnTo>
                  <a:lnTo>
                    <a:pt x="1751" y="162"/>
                  </a:lnTo>
                  <a:lnTo>
                    <a:pt x="1753" y="154"/>
                  </a:lnTo>
                  <a:lnTo>
                    <a:pt x="1753" y="150"/>
                  </a:lnTo>
                  <a:lnTo>
                    <a:pt x="1751" y="146"/>
                  </a:lnTo>
                  <a:lnTo>
                    <a:pt x="1742" y="148"/>
                  </a:lnTo>
                  <a:lnTo>
                    <a:pt x="1735" y="150"/>
                  </a:lnTo>
                  <a:lnTo>
                    <a:pt x="1727" y="152"/>
                  </a:lnTo>
                  <a:lnTo>
                    <a:pt x="1723" y="152"/>
                  </a:lnTo>
                  <a:lnTo>
                    <a:pt x="1717" y="151"/>
                  </a:lnTo>
                  <a:close/>
                  <a:moveTo>
                    <a:pt x="1785" y="576"/>
                  </a:moveTo>
                  <a:lnTo>
                    <a:pt x="1785" y="576"/>
                  </a:lnTo>
                  <a:lnTo>
                    <a:pt x="1783" y="575"/>
                  </a:lnTo>
                  <a:lnTo>
                    <a:pt x="1782" y="575"/>
                  </a:lnTo>
                  <a:lnTo>
                    <a:pt x="1781" y="576"/>
                  </a:lnTo>
                  <a:lnTo>
                    <a:pt x="1781" y="577"/>
                  </a:lnTo>
                  <a:lnTo>
                    <a:pt x="1778" y="581"/>
                  </a:lnTo>
                  <a:lnTo>
                    <a:pt x="1776" y="587"/>
                  </a:lnTo>
                  <a:lnTo>
                    <a:pt x="1781" y="556"/>
                  </a:lnTo>
                  <a:lnTo>
                    <a:pt x="1785" y="526"/>
                  </a:lnTo>
                  <a:lnTo>
                    <a:pt x="1798" y="464"/>
                  </a:lnTo>
                  <a:lnTo>
                    <a:pt x="1811" y="399"/>
                  </a:lnTo>
                  <a:lnTo>
                    <a:pt x="1822" y="334"/>
                  </a:lnTo>
                  <a:lnTo>
                    <a:pt x="1827" y="327"/>
                  </a:lnTo>
                  <a:lnTo>
                    <a:pt x="1831" y="320"/>
                  </a:lnTo>
                  <a:lnTo>
                    <a:pt x="1831" y="312"/>
                  </a:lnTo>
                  <a:lnTo>
                    <a:pt x="1833" y="303"/>
                  </a:lnTo>
                  <a:lnTo>
                    <a:pt x="1838" y="282"/>
                  </a:lnTo>
                  <a:lnTo>
                    <a:pt x="1844" y="260"/>
                  </a:lnTo>
                  <a:lnTo>
                    <a:pt x="1849" y="240"/>
                  </a:lnTo>
                  <a:lnTo>
                    <a:pt x="1852" y="237"/>
                  </a:lnTo>
                  <a:lnTo>
                    <a:pt x="1854" y="232"/>
                  </a:lnTo>
                  <a:lnTo>
                    <a:pt x="1857" y="227"/>
                  </a:lnTo>
                  <a:lnTo>
                    <a:pt x="1858" y="222"/>
                  </a:lnTo>
                  <a:lnTo>
                    <a:pt x="1853" y="217"/>
                  </a:lnTo>
                  <a:lnTo>
                    <a:pt x="1849" y="213"/>
                  </a:lnTo>
                  <a:lnTo>
                    <a:pt x="1844" y="211"/>
                  </a:lnTo>
                  <a:lnTo>
                    <a:pt x="1838" y="210"/>
                  </a:lnTo>
                  <a:lnTo>
                    <a:pt x="1835" y="213"/>
                  </a:lnTo>
                  <a:lnTo>
                    <a:pt x="1832" y="216"/>
                  </a:lnTo>
                  <a:lnTo>
                    <a:pt x="1828" y="225"/>
                  </a:lnTo>
                  <a:lnTo>
                    <a:pt x="1824" y="236"/>
                  </a:lnTo>
                  <a:lnTo>
                    <a:pt x="1822" y="246"/>
                  </a:lnTo>
                  <a:lnTo>
                    <a:pt x="1820" y="257"/>
                  </a:lnTo>
                  <a:lnTo>
                    <a:pt x="1818" y="268"/>
                  </a:lnTo>
                  <a:lnTo>
                    <a:pt x="1815" y="277"/>
                  </a:lnTo>
                  <a:lnTo>
                    <a:pt x="1809" y="286"/>
                  </a:lnTo>
                  <a:lnTo>
                    <a:pt x="1809" y="278"/>
                  </a:lnTo>
                  <a:lnTo>
                    <a:pt x="1809" y="271"/>
                  </a:lnTo>
                  <a:lnTo>
                    <a:pt x="1813" y="253"/>
                  </a:lnTo>
                  <a:lnTo>
                    <a:pt x="1817" y="233"/>
                  </a:lnTo>
                  <a:lnTo>
                    <a:pt x="1820" y="215"/>
                  </a:lnTo>
                  <a:lnTo>
                    <a:pt x="1818" y="212"/>
                  </a:lnTo>
                  <a:lnTo>
                    <a:pt x="1816" y="209"/>
                  </a:lnTo>
                  <a:lnTo>
                    <a:pt x="1814" y="201"/>
                  </a:lnTo>
                  <a:lnTo>
                    <a:pt x="1813" y="194"/>
                  </a:lnTo>
                  <a:lnTo>
                    <a:pt x="1809" y="186"/>
                  </a:lnTo>
                  <a:lnTo>
                    <a:pt x="1804" y="204"/>
                  </a:lnTo>
                  <a:lnTo>
                    <a:pt x="1800" y="223"/>
                  </a:lnTo>
                  <a:lnTo>
                    <a:pt x="1794" y="241"/>
                  </a:lnTo>
                  <a:lnTo>
                    <a:pt x="1791" y="248"/>
                  </a:lnTo>
                  <a:lnTo>
                    <a:pt x="1787" y="256"/>
                  </a:lnTo>
                  <a:lnTo>
                    <a:pt x="1787" y="246"/>
                  </a:lnTo>
                  <a:lnTo>
                    <a:pt x="1788" y="237"/>
                  </a:lnTo>
                  <a:lnTo>
                    <a:pt x="1792" y="219"/>
                  </a:lnTo>
                  <a:lnTo>
                    <a:pt x="1796" y="202"/>
                  </a:lnTo>
                  <a:lnTo>
                    <a:pt x="1797" y="194"/>
                  </a:lnTo>
                  <a:lnTo>
                    <a:pt x="1798" y="186"/>
                  </a:lnTo>
                  <a:lnTo>
                    <a:pt x="1794" y="191"/>
                  </a:lnTo>
                  <a:lnTo>
                    <a:pt x="1791" y="196"/>
                  </a:lnTo>
                  <a:lnTo>
                    <a:pt x="1789" y="207"/>
                  </a:lnTo>
                  <a:lnTo>
                    <a:pt x="1787" y="217"/>
                  </a:lnTo>
                  <a:lnTo>
                    <a:pt x="1785" y="229"/>
                  </a:lnTo>
                  <a:lnTo>
                    <a:pt x="1771" y="272"/>
                  </a:lnTo>
                  <a:lnTo>
                    <a:pt x="1765" y="293"/>
                  </a:lnTo>
                  <a:lnTo>
                    <a:pt x="1760" y="315"/>
                  </a:lnTo>
                  <a:lnTo>
                    <a:pt x="1758" y="324"/>
                  </a:lnTo>
                  <a:lnTo>
                    <a:pt x="1757" y="333"/>
                  </a:lnTo>
                  <a:lnTo>
                    <a:pt x="1756" y="336"/>
                  </a:lnTo>
                  <a:lnTo>
                    <a:pt x="1754" y="339"/>
                  </a:lnTo>
                  <a:lnTo>
                    <a:pt x="1752" y="342"/>
                  </a:lnTo>
                  <a:lnTo>
                    <a:pt x="1750" y="343"/>
                  </a:lnTo>
                  <a:lnTo>
                    <a:pt x="1752" y="321"/>
                  </a:lnTo>
                  <a:lnTo>
                    <a:pt x="1756" y="300"/>
                  </a:lnTo>
                  <a:lnTo>
                    <a:pt x="1765" y="259"/>
                  </a:lnTo>
                  <a:lnTo>
                    <a:pt x="1775" y="217"/>
                  </a:lnTo>
                  <a:lnTo>
                    <a:pt x="1780" y="196"/>
                  </a:lnTo>
                  <a:lnTo>
                    <a:pt x="1783" y="173"/>
                  </a:lnTo>
                  <a:lnTo>
                    <a:pt x="1776" y="164"/>
                  </a:lnTo>
                  <a:lnTo>
                    <a:pt x="1772" y="160"/>
                  </a:lnTo>
                  <a:lnTo>
                    <a:pt x="1767" y="156"/>
                  </a:lnTo>
                  <a:lnTo>
                    <a:pt x="1753" y="197"/>
                  </a:lnTo>
                  <a:lnTo>
                    <a:pt x="1740" y="239"/>
                  </a:lnTo>
                  <a:lnTo>
                    <a:pt x="1714" y="323"/>
                  </a:lnTo>
                  <a:lnTo>
                    <a:pt x="1690" y="410"/>
                  </a:lnTo>
                  <a:lnTo>
                    <a:pt x="1666" y="497"/>
                  </a:lnTo>
                  <a:lnTo>
                    <a:pt x="1641" y="584"/>
                  </a:lnTo>
                  <a:lnTo>
                    <a:pt x="1617" y="670"/>
                  </a:lnTo>
                  <a:lnTo>
                    <a:pt x="1592" y="756"/>
                  </a:lnTo>
                  <a:lnTo>
                    <a:pt x="1578" y="799"/>
                  </a:lnTo>
                  <a:lnTo>
                    <a:pt x="1564" y="841"/>
                  </a:lnTo>
                  <a:lnTo>
                    <a:pt x="1569" y="847"/>
                  </a:lnTo>
                  <a:lnTo>
                    <a:pt x="1574" y="851"/>
                  </a:lnTo>
                  <a:lnTo>
                    <a:pt x="1577" y="853"/>
                  </a:lnTo>
                  <a:lnTo>
                    <a:pt x="1581" y="854"/>
                  </a:lnTo>
                  <a:lnTo>
                    <a:pt x="1586" y="855"/>
                  </a:lnTo>
                  <a:lnTo>
                    <a:pt x="1591" y="854"/>
                  </a:lnTo>
                  <a:lnTo>
                    <a:pt x="1592" y="842"/>
                  </a:lnTo>
                  <a:lnTo>
                    <a:pt x="1595" y="830"/>
                  </a:lnTo>
                  <a:lnTo>
                    <a:pt x="1599" y="817"/>
                  </a:lnTo>
                  <a:lnTo>
                    <a:pt x="1602" y="805"/>
                  </a:lnTo>
                  <a:lnTo>
                    <a:pt x="1610" y="782"/>
                  </a:lnTo>
                  <a:lnTo>
                    <a:pt x="1615" y="769"/>
                  </a:lnTo>
                  <a:lnTo>
                    <a:pt x="1618" y="757"/>
                  </a:lnTo>
                  <a:lnTo>
                    <a:pt x="1620" y="744"/>
                  </a:lnTo>
                  <a:lnTo>
                    <a:pt x="1621" y="730"/>
                  </a:lnTo>
                  <a:lnTo>
                    <a:pt x="1622" y="724"/>
                  </a:lnTo>
                  <a:lnTo>
                    <a:pt x="1624" y="717"/>
                  </a:lnTo>
                  <a:lnTo>
                    <a:pt x="1626" y="711"/>
                  </a:lnTo>
                  <a:lnTo>
                    <a:pt x="1631" y="706"/>
                  </a:lnTo>
                  <a:lnTo>
                    <a:pt x="1629" y="725"/>
                  </a:lnTo>
                  <a:lnTo>
                    <a:pt x="1625" y="743"/>
                  </a:lnTo>
                  <a:lnTo>
                    <a:pt x="1618" y="779"/>
                  </a:lnTo>
                  <a:lnTo>
                    <a:pt x="1609" y="816"/>
                  </a:lnTo>
                  <a:lnTo>
                    <a:pt x="1605" y="834"/>
                  </a:lnTo>
                  <a:lnTo>
                    <a:pt x="1602" y="853"/>
                  </a:lnTo>
                  <a:lnTo>
                    <a:pt x="1605" y="852"/>
                  </a:lnTo>
                  <a:lnTo>
                    <a:pt x="1607" y="852"/>
                  </a:lnTo>
                  <a:lnTo>
                    <a:pt x="1611" y="852"/>
                  </a:lnTo>
                  <a:lnTo>
                    <a:pt x="1616" y="853"/>
                  </a:lnTo>
                  <a:lnTo>
                    <a:pt x="1618" y="853"/>
                  </a:lnTo>
                  <a:lnTo>
                    <a:pt x="1620" y="853"/>
                  </a:lnTo>
                  <a:lnTo>
                    <a:pt x="1626" y="823"/>
                  </a:lnTo>
                  <a:lnTo>
                    <a:pt x="1634" y="792"/>
                  </a:lnTo>
                  <a:lnTo>
                    <a:pt x="1650" y="731"/>
                  </a:lnTo>
                  <a:lnTo>
                    <a:pt x="1665" y="669"/>
                  </a:lnTo>
                  <a:lnTo>
                    <a:pt x="1672" y="637"/>
                  </a:lnTo>
                  <a:lnTo>
                    <a:pt x="1678" y="604"/>
                  </a:lnTo>
                  <a:lnTo>
                    <a:pt x="1681" y="600"/>
                  </a:lnTo>
                  <a:lnTo>
                    <a:pt x="1684" y="595"/>
                  </a:lnTo>
                  <a:lnTo>
                    <a:pt x="1685" y="590"/>
                  </a:lnTo>
                  <a:lnTo>
                    <a:pt x="1686" y="584"/>
                  </a:lnTo>
                  <a:lnTo>
                    <a:pt x="1687" y="571"/>
                  </a:lnTo>
                  <a:lnTo>
                    <a:pt x="1688" y="558"/>
                  </a:lnTo>
                  <a:lnTo>
                    <a:pt x="1693" y="537"/>
                  </a:lnTo>
                  <a:lnTo>
                    <a:pt x="1698" y="517"/>
                  </a:lnTo>
                  <a:lnTo>
                    <a:pt x="1702" y="497"/>
                  </a:lnTo>
                  <a:lnTo>
                    <a:pt x="1707" y="476"/>
                  </a:lnTo>
                  <a:lnTo>
                    <a:pt x="1709" y="466"/>
                  </a:lnTo>
                  <a:lnTo>
                    <a:pt x="1712" y="456"/>
                  </a:lnTo>
                  <a:lnTo>
                    <a:pt x="1717" y="436"/>
                  </a:lnTo>
                  <a:lnTo>
                    <a:pt x="1720" y="425"/>
                  </a:lnTo>
                  <a:lnTo>
                    <a:pt x="1721" y="414"/>
                  </a:lnTo>
                  <a:lnTo>
                    <a:pt x="1722" y="409"/>
                  </a:lnTo>
                  <a:lnTo>
                    <a:pt x="1724" y="405"/>
                  </a:lnTo>
                  <a:lnTo>
                    <a:pt x="1727" y="402"/>
                  </a:lnTo>
                  <a:lnTo>
                    <a:pt x="1731" y="398"/>
                  </a:lnTo>
                  <a:lnTo>
                    <a:pt x="1726" y="434"/>
                  </a:lnTo>
                  <a:lnTo>
                    <a:pt x="1720" y="471"/>
                  </a:lnTo>
                  <a:lnTo>
                    <a:pt x="1712" y="509"/>
                  </a:lnTo>
                  <a:lnTo>
                    <a:pt x="1705" y="547"/>
                  </a:lnTo>
                  <a:lnTo>
                    <a:pt x="1686" y="624"/>
                  </a:lnTo>
                  <a:lnTo>
                    <a:pt x="1667" y="700"/>
                  </a:lnTo>
                  <a:lnTo>
                    <a:pt x="1664" y="716"/>
                  </a:lnTo>
                  <a:lnTo>
                    <a:pt x="1662" y="733"/>
                  </a:lnTo>
                  <a:lnTo>
                    <a:pt x="1659" y="749"/>
                  </a:lnTo>
                  <a:lnTo>
                    <a:pt x="1655" y="766"/>
                  </a:lnTo>
                  <a:lnTo>
                    <a:pt x="1651" y="779"/>
                  </a:lnTo>
                  <a:lnTo>
                    <a:pt x="1646" y="794"/>
                  </a:lnTo>
                  <a:lnTo>
                    <a:pt x="1635" y="824"/>
                  </a:lnTo>
                  <a:lnTo>
                    <a:pt x="1630" y="841"/>
                  </a:lnTo>
                  <a:lnTo>
                    <a:pt x="1626" y="855"/>
                  </a:lnTo>
                  <a:lnTo>
                    <a:pt x="1623" y="869"/>
                  </a:lnTo>
                  <a:lnTo>
                    <a:pt x="1623" y="883"/>
                  </a:lnTo>
                  <a:lnTo>
                    <a:pt x="1630" y="888"/>
                  </a:lnTo>
                  <a:lnTo>
                    <a:pt x="1635" y="891"/>
                  </a:lnTo>
                  <a:lnTo>
                    <a:pt x="1650" y="894"/>
                  </a:lnTo>
                  <a:lnTo>
                    <a:pt x="1651" y="879"/>
                  </a:lnTo>
                  <a:lnTo>
                    <a:pt x="1654" y="865"/>
                  </a:lnTo>
                  <a:lnTo>
                    <a:pt x="1657" y="852"/>
                  </a:lnTo>
                  <a:lnTo>
                    <a:pt x="1662" y="838"/>
                  </a:lnTo>
                  <a:lnTo>
                    <a:pt x="1671" y="813"/>
                  </a:lnTo>
                  <a:lnTo>
                    <a:pt x="1680" y="787"/>
                  </a:lnTo>
                  <a:lnTo>
                    <a:pt x="1683" y="775"/>
                  </a:lnTo>
                  <a:lnTo>
                    <a:pt x="1685" y="763"/>
                  </a:lnTo>
                  <a:lnTo>
                    <a:pt x="1688" y="741"/>
                  </a:lnTo>
                  <a:lnTo>
                    <a:pt x="1691" y="729"/>
                  </a:lnTo>
                  <a:lnTo>
                    <a:pt x="1693" y="717"/>
                  </a:lnTo>
                  <a:lnTo>
                    <a:pt x="1697" y="707"/>
                  </a:lnTo>
                  <a:lnTo>
                    <a:pt x="1703" y="697"/>
                  </a:lnTo>
                  <a:lnTo>
                    <a:pt x="1699" y="727"/>
                  </a:lnTo>
                  <a:lnTo>
                    <a:pt x="1694" y="761"/>
                  </a:lnTo>
                  <a:lnTo>
                    <a:pt x="1691" y="778"/>
                  </a:lnTo>
                  <a:lnTo>
                    <a:pt x="1686" y="794"/>
                  </a:lnTo>
                  <a:lnTo>
                    <a:pt x="1680" y="808"/>
                  </a:lnTo>
                  <a:lnTo>
                    <a:pt x="1677" y="815"/>
                  </a:lnTo>
                  <a:lnTo>
                    <a:pt x="1672" y="821"/>
                  </a:lnTo>
                  <a:lnTo>
                    <a:pt x="1665" y="857"/>
                  </a:lnTo>
                  <a:lnTo>
                    <a:pt x="1656" y="894"/>
                  </a:lnTo>
                  <a:lnTo>
                    <a:pt x="1660" y="893"/>
                  </a:lnTo>
                  <a:lnTo>
                    <a:pt x="1663" y="894"/>
                  </a:lnTo>
                  <a:lnTo>
                    <a:pt x="1665" y="897"/>
                  </a:lnTo>
                  <a:lnTo>
                    <a:pt x="1666" y="902"/>
                  </a:lnTo>
                  <a:lnTo>
                    <a:pt x="1670" y="911"/>
                  </a:lnTo>
                  <a:lnTo>
                    <a:pt x="1672" y="915"/>
                  </a:lnTo>
                  <a:lnTo>
                    <a:pt x="1675" y="919"/>
                  </a:lnTo>
                  <a:lnTo>
                    <a:pt x="1681" y="888"/>
                  </a:lnTo>
                  <a:lnTo>
                    <a:pt x="1688" y="857"/>
                  </a:lnTo>
                  <a:lnTo>
                    <a:pt x="1697" y="827"/>
                  </a:lnTo>
                  <a:lnTo>
                    <a:pt x="1707" y="796"/>
                  </a:lnTo>
                  <a:lnTo>
                    <a:pt x="1726" y="735"/>
                  </a:lnTo>
                  <a:lnTo>
                    <a:pt x="1736" y="703"/>
                  </a:lnTo>
                  <a:lnTo>
                    <a:pt x="1742" y="671"/>
                  </a:lnTo>
                  <a:lnTo>
                    <a:pt x="1742" y="665"/>
                  </a:lnTo>
                  <a:lnTo>
                    <a:pt x="1742" y="658"/>
                  </a:lnTo>
                  <a:lnTo>
                    <a:pt x="1743" y="655"/>
                  </a:lnTo>
                  <a:lnTo>
                    <a:pt x="1744" y="652"/>
                  </a:lnTo>
                  <a:lnTo>
                    <a:pt x="1746" y="650"/>
                  </a:lnTo>
                  <a:lnTo>
                    <a:pt x="1750" y="649"/>
                  </a:lnTo>
                  <a:lnTo>
                    <a:pt x="1750" y="660"/>
                  </a:lnTo>
                  <a:lnTo>
                    <a:pt x="1750" y="671"/>
                  </a:lnTo>
                  <a:lnTo>
                    <a:pt x="1747" y="695"/>
                  </a:lnTo>
                  <a:lnTo>
                    <a:pt x="1743" y="718"/>
                  </a:lnTo>
                  <a:lnTo>
                    <a:pt x="1737" y="743"/>
                  </a:lnTo>
                  <a:lnTo>
                    <a:pt x="1730" y="766"/>
                  </a:lnTo>
                  <a:lnTo>
                    <a:pt x="1724" y="789"/>
                  </a:lnTo>
                  <a:lnTo>
                    <a:pt x="1708" y="837"/>
                  </a:lnTo>
                  <a:lnTo>
                    <a:pt x="1693" y="887"/>
                  </a:lnTo>
                  <a:lnTo>
                    <a:pt x="1686" y="911"/>
                  </a:lnTo>
                  <a:lnTo>
                    <a:pt x="1682" y="935"/>
                  </a:lnTo>
                  <a:lnTo>
                    <a:pt x="1678" y="937"/>
                  </a:lnTo>
                  <a:lnTo>
                    <a:pt x="1675" y="940"/>
                  </a:lnTo>
                  <a:lnTo>
                    <a:pt x="1667" y="945"/>
                  </a:lnTo>
                  <a:lnTo>
                    <a:pt x="1660" y="945"/>
                  </a:lnTo>
                  <a:lnTo>
                    <a:pt x="1651" y="945"/>
                  </a:lnTo>
                  <a:lnTo>
                    <a:pt x="1634" y="944"/>
                  </a:lnTo>
                  <a:lnTo>
                    <a:pt x="1616" y="943"/>
                  </a:lnTo>
                  <a:lnTo>
                    <a:pt x="1606" y="944"/>
                  </a:lnTo>
                  <a:lnTo>
                    <a:pt x="1596" y="945"/>
                  </a:lnTo>
                  <a:lnTo>
                    <a:pt x="1562" y="954"/>
                  </a:lnTo>
                  <a:lnTo>
                    <a:pt x="1527" y="963"/>
                  </a:lnTo>
                  <a:lnTo>
                    <a:pt x="1490" y="972"/>
                  </a:lnTo>
                  <a:lnTo>
                    <a:pt x="1456" y="981"/>
                  </a:lnTo>
                  <a:lnTo>
                    <a:pt x="1438" y="986"/>
                  </a:lnTo>
                  <a:lnTo>
                    <a:pt x="1420" y="993"/>
                  </a:lnTo>
                  <a:lnTo>
                    <a:pt x="1403" y="1000"/>
                  </a:lnTo>
                  <a:lnTo>
                    <a:pt x="1387" y="1008"/>
                  </a:lnTo>
                  <a:lnTo>
                    <a:pt x="1354" y="1025"/>
                  </a:lnTo>
                  <a:lnTo>
                    <a:pt x="1322" y="1040"/>
                  </a:lnTo>
                  <a:lnTo>
                    <a:pt x="1308" y="1047"/>
                  </a:lnTo>
                  <a:lnTo>
                    <a:pt x="1296" y="1055"/>
                  </a:lnTo>
                  <a:lnTo>
                    <a:pt x="1273" y="1069"/>
                  </a:lnTo>
                  <a:lnTo>
                    <a:pt x="1267" y="1072"/>
                  </a:lnTo>
                  <a:lnTo>
                    <a:pt x="1259" y="1074"/>
                  </a:lnTo>
                  <a:lnTo>
                    <a:pt x="1253" y="1077"/>
                  </a:lnTo>
                  <a:lnTo>
                    <a:pt x="1246" y="1080"/>
                  </a:lnTo>
                  <a:lnTo>
                    <a:pt x="1221" y="1099"/>
                  </a:lnTo>
                  <a:lnTo>
                    <a:pt x="1195" y="1117"/>
                  </a:lnTo>
                  <a:lnTo>
                    <a:pt x="1144" y="1154"/>
                  </a:lnTo>
                  <a:lnTo>
                    <a:pt x="1118" y="1174"/>
                  </a:lnTo>
                  <a:lnTo>
                    <a:pt x="1093" y="1194"/>
                  </a:lnTo>
                  <a:lnTo>
                    <a:pt x="1071" y="1215"/>
                  </a:lnTo>
                  <a:lnTo>
                    <a:pt x="1060" y="1227"/>
                  </a:lnTo>
                  <a:lnTo>
                    <a:pt x="1049" y="1239"/>
                  </a:lnTo>
                  <a:lnTo>
                    <a:pt x="1099" y="1210"/>
                  </a:lnTo>
                  <a:lnTo>
                    <a:pt x="1149" y="1182"/>
                  </a:lnTo>
                  <a:lnTo>
                    <a:pt x="1201" y="1155"/>
                  </a:lnTo>
                  <a:lnTo>
                    <a:pt x="1254" y="1129"/>
                  </a:lnTo>
                  <a:lnTo>
                    <a:pt x="1258" y="1125"/>
                  </a:lnTo>
                  <a:lnTo>
                    <a:pt x="1262" y="1122"/>
                  </a:lnTo>
                  <a:lnTo>
                    <a:pt x="1267" y="1119"/>
                  </a:lnTo>
                  <a:lnTo>
                    <a:pt x="1271" y="1116"/>
                  </a:lnTo>
                  <a:lnTo>
                    <a:pt x="1304" y="1102"/>
                  </a:lnTo>
                  <a:lnTo>
                    <a:pt x="1339" y="1090"/>
                  </a:lnTo>
                  <a:lnTo>
                    <a:pt x="1375" y="1079"/>
                  </a:lnTo>
                  <a:lnTo>
                    <a:pt x="1411" y="1070"/>
                  </a:lnTo>
                  <a:lnTo>
                    <a:pt x="1449" y="1061"/>
                  </a:lnTo>
                  <a:lnTo>
                    <a:pt x="1486" y="1054"/>
                  </a:lnTo>
                  <a:lnTo>
                    <a:pt x="1562" y="1040"/>
                  </a:lnTo>
                  <a:lnTo>
                    <a:pt x="1581" y="1035"/>
                  </a:lnTo>
                  <a:lnTo>
                    <a:pt x="1599" y="1031"/>
                  </a:lnTo>
                  <a:lnTo>
                    <a:pt x="1617" y="1029"/>
                  </a:lnTo>
                  <a:lnTo>
                    <a:pt x="1635" y="1027"/>
                  </a:lnTo>
                  <a:lnTo>
                    <a:pt x="1671" y="1024"/>
                  </a:lnTo>
                  <a:lnTo>
                    <a:pt x="1710" y="1020"/>
                  </a:lnTo>
                  <a:lnTo>
                    <a:pt x="1722" y="982"/>
                  </a:lnTo>
                  <a:lnTo>
                    <a:pt x="1733" y="945"/>
                  </a:lnTo>
                  <a:lnTo>
                    <a:pt x="1743" y="908"/>
                  </a:lnTo>
                  <a:lnTo>
                    <a:pt x="1752" y="872"/>
                  </a:lnTo>
                  <a:lnTo>
                    <a:pt x="1769" y="797"/>
                  </a:lnTo>
                  <a:lnTo>
                    <a:pt x="1787" y="720"/>
                  </a:lnTo>
                  <a:lnTo>
                    <a:pt x="1797" y="683"/>
                  </a:lnTo>
                  <a:lnTo>
                    <a:pt x="1808" y="645"/>
                  </a:lnTo>
                  <a:lnTo>
                    <a:pt x="1819" y="607"/>
                  </a:lnTo>
                  <a:lnTo>
                    <a:pt x="1830" y="571"/>
                  </a:lnTo>
                  <a:lnTo>
                    <a:pt x="1838" y="530"/>
                  </a:lnTo>
                  <a:lnTo>
                    <a:pt x="1847" y="488"/>
                  </a:lnTo>
                  <a:lnTo>
                    <a:pt x="1850" y="479"/>
                  </a:lnTo>
                  <a:lnTo>
                    <a:pt x="1853" y="469"/>
                  </a:lnTo>
                  <a:lnTo>
                    <a:pt x="1860" y="451"/>
                  </a:lnTo>
                  <a:lnTo>
                    <a:pt x="1866" y="431"/>
                  </a:lnTo>
                  <a:lnTo>
                    <a:pt x="1868" y="422"/>
                  </a:lnTo>
                  <a:lnTo>
                    <a:pt x="1871" y="412"/>
                  </a:lnTo>
                  <a:lnTo>
                    <a:pt x="1876" y="403"/>
                  </a:lnTo>
                  <a:lnTo>
                    <a:pt x="1880" y="391"/>
                  </a:lnTo>
                  <a:lnTo>
                    <a:pt x="1883" y="378"/>
                  </a:lnTo>
                  <a:lnTo>
                    <a:pt x="1887" y="364"/>
                  </a:lnTo>
                  <a:lnTo>
                    <a:pt x="1893" y="337"/>
                  </a:lnTo>
                  <a:lnTo>
                    <a:pt x="1898" y="313"/>
                  </a:lnTo>
                  <a:lnTo>
                    <a:pt x="1886" y="315"/>
                  </a:lnTo>
                  <a:lnTo>
                    <a:pt x="1873" y="317"/>
                  </a:lnTo>
                  <a:lnTo>
                    <a:pt x="1850" y="321"/>
                  </a:lnTo>
                  <a:lnTo>
                    <a:pt x="1845" y="338"/>
                  </a:lnTo>
                  <a:lnTo>
                    <a:pt x="1839" y="357"/>
                  </a:lnTo>
                  <a:lnTo>
                    <a:pt x="1831" y="394"/>
                  </a:lnTo>
                  <a:lnTo>
                    <a:pt x="1822" y="431"/>
                  </a:lnTo>
                  <a:lnTo>
                    <a:pt x="1817" y="450"/>
                  </a:lnTo>
                  <a:lnTo>
                    <a:pt x="1812" y="467"/>
                  </a:lnTo>
                  <a:lnTo>
                    <a:pt x="1811" y="465"/>
                  </a:lnTo>
                  <a:lnTo>
                    <a:pt x="1809" y="466"/>
                  </a:lnTo>
                  <a:lnTo>
                    <a:pt x="1808" y="480"/>
                  </a:lnTo>
                  <a:lnTo>
                    <a:pt x="1806" y="494"/>
                  </a:lnTo>
                  <a:lnTo>
                    <a:pt x="1799" y="520"/>
                  </a:lnTo>
                  <a:lnTo>
                    <a:pt x="1791" y="547"/>
                  </a:lnTo>
                  <a:lnTo>
                    <a:pt x="1788" y="561"/>
                  </a:lnTo>
                  <a:lnTo>
                    <a:pt x="1785" y="576"/>
                  </a:lnTo>
                  <a:close/>
                  <a:moveTo>
                    <a:pt x="794" y="441"/>
                  </a:moveTo>
                  <a:lnTo>
                    <a:pt x="794" y="441"/>
                  </a:lnTo>
                  <a:lnTo>
                    <a:pt x="787" y="437"/>
                  </a:lnTo>
                  <a:lnTo>
                    <a:pt x="779" y="435"/>
                  </a:lnTo>
                  <a:lnTo>
                    <a:pt x="771" y="434"/>
                  </a:lnTo>
                  <a:lnTo>
                    <a:pt x="763" y="434"/>
                  </a:lnTo>
                  <a:lnTo>
                    <a:pt x="746" y="434"/>
                  </a:lnTo>
                  <a:lnTo>
                    <a:pt x="729" y="434"/>
                  </a:lnTo>
                  <a:lnTo>
                    <a:pt x="717" y="433"/>
                  </a:lnTo>
                  <a:lnTo>
                    <a:pt x="706" y="430"/>
                  </a:lnTo>
                  <a:lnTo>
                    <a:pt x="683" y="426"/>
                  </a:lnTo>
                  <a:lnTo>
                    <a:pt x="673" y="424"/>
                  </a:lnTo>
                  <a:lnTo>
                    <a:pt x="664" y="423"/>
                  </a:lnTo>
                  <a:lnTo>
                    <a:pt x="654" y="423"/>
                  </a:lnTo>
                  <a:lnTo>
                    <a:pt x="646" y="425"/>
                  </a:lnTo>
                  <a:lnTo>
                    <a:pt x="647" y="425"/>
                  </a:lnTo>
                  <a:lnTo>
                    <a:pt x="647" y="426"/>
                  </a:lnTo>
                  <a:lnTo>
                    <a:pt x="646" y="426"/>
                  </a:lnTo>
                  <a:lnTo>
                    <a:pt x="624" y="424"/>
                  </a:lnTo>
                  <a:lnTo>
                    <a:pt x="603" y="422"/>
                  </a:lnTo>
                  <a:lnTo>
                    <a:pt x="581" y="419"/>
                  </a:lnTo>
                  <a:lnTo>
                    <a:pt x="560" y="418"/>
                  </a:lnTo>
                  <a:lnTo>
                    <a:pt x="471" y="418"/>
                  </a:lnTo>
                  <a:lnTo>
                    <a:pt x="464" y="423"/>
                  </a:lnTo>
                  <a:lnTo>
                    <a:pt x="457" y="429"/>
                  </a:lnTo>
                  <a:lnTo>
                    <a:pt x="445" y="444"/>
                  </a:lnTo>
                  <a:lnTo>
                    <a:pt x="435" y="459"/>
                  </a:lnTo>
                  <a:lnTo>
                    <a:pt x="425" y="476"/>
                  </a:lnTo>
                  <a:lnTo>
                    <a:pt x="411" y="497"/>
                  </a:lnTo>
                  <a:lnTo>
                    <a:pt x="398" y="516"/>
                  </a:lnTo>
                  <a:lnTo>
                    <a:pt x="369" y="556"/>
                  </a:lnTo>
                  <a:lnTo>
                    <a:pt x="355" y="575"/>
                  </a:lnTo>
                  <a:lnTo>
                    <a:pt x="342" y="594"/>
                  </a:lnTo>
                  <a:lnTo>
                    <a:pt x="330" y="615"/>
                  </a:lnTo>
                  <a:lnTo>
                    <a:pt x="318" y="635"/>
                  </a:lnTo>
                  <a:lnTo>
                    <a:pt x="317" y="636"/>
                  </a:lnTo>
                  <a:lnTo>
                    <a:pt x="316" y="636"/>
                  </a:lnTo>
                  <a:lnTo>
                    <a:pt x="315" y="635"/>
                  </a:lnTo>
                  <a:lnTo>
                    <a:pt x="314" y="633"/>
                  </a:lnTo>
                  <a:lnTo>
                    <a:pt x="313" y="633"/>
                  </a:lnTo>
                  <a:lnTo>
                    <a:pt x="312" y="635"/>
                  </a:lnTo>
                  <a:lnTo>
                    <a:pt x="306" y="647"/>
                  </a:lnTo>
                  <a:lnTo>
                    <a:pt x="301" y="657"/>
                  </a:lnTo>
                  <a:lnTo>
                    <a:pt x="288" y="680"/>
                  </a:lnTo>
                  <a:lnTo>
                    <a:pt x="273" y="701"/>
                  </a:lnTo>
                  <a:lnTo>
                    <a:pt x="258" y="723"/>
                  </a:lnTo>
                  <a:lnTo>
                    <a:pt x="242" y="744"/>
                  </a:lnTo>
                  <a:lnTo>
                    <a:pt x="227" y="766"/>
                  </a:lnTo>
                  <a:lnTo>
                    <a:pt x="213" y="788"/>
                  </a:lnTo>
                  <a:lnTo>
                    <a:pt x="207" y="800"/>
                  </a:lnTo>
                  <a:lnTo>
                    <a:pt x="201" y="813"/>
                  </a:lnTo>
                  <a:lnTo>
                    <a:pt x="163" y="861"/>
                  </a:lnTo>
                  <a:lnTo>
                    <a:pt x="124" y="911"/>
                  </a:lnTo>
                  <a:lnTo>
                    <a:pt x="87" y="961"/>
                  </a:lnTo>
                  <a:lnTo>
                    <a:pt x="70" y="987"/>
                  </a:lnTo>
                  <a:lnTo>
                    <a:pt x="51" y="1013"/>
                  </a:lnTo>
                  <a:lnTo>
                    <a:pt x="78" y="1015"/>
                  </a:lnTo>
                  <a:lnTo>
                    <a:pt x="105" y="1018"/>
                  </a:lnTo>
                  <a:lnTo>
                    <a:pt x="132" y="1024"/>
                  </a:lnTo>
                  <a:lnTo>
                    <a:pt x="157" y="1028"/>
                  </a:lnTo>
                  <a:lnTo>
                    <a:pt x="210" y="1041"/>
                  </a:lnTo>
                  <a:lnTo>
                    <a:pt x="263" y="1054"/>
                  </a:lnTo>
                  <a:lnTo>
                    <a:pt x="285" y="1060"/>
                  </a:lnTo>
                  <a:lnTo>
                    <a:pt x="306" y="1067"/>
                  </a:lnTo>
                  <a:lnTo>
                    <a:pt x="328" y="1074"/>
                  </a:lnTo>
                  <a:lnTo>
                    <a:pt x="348" y="1080"/>
                  </a:lnTo>
                  <a:lnTo>
                    <a:pt x="376" y="1088"/>
                  </a:lnTo>
                  <a:lnTo>
                    <a:pt x="403" y="1094"/>
                  </a:lnTo>
                  <a:lnTo>
                    <a:pt x="427" y="1100"/>
                  </a:lnTo>
                  <a:lnTo>
                    <a:pt x="450" y="1102"/>
                  </a:lnTo>
                  <a:lnTo>
                    <a:pt x="501" y="1118"/>
                  </a:lnTo>
                  <a:lnTo>
                    <a:pt x="557" y="1135"/>
                  </a:lnTo>
                  <a:lnTo>
                    <a:pt x="615" y="1155"/>
                  </a:lnTo>
                  <a:lnTo>
                    <a:pt x="670" y="1175"/>
                  </a:lnTo>
                  <a:lnTo>
                    <a:pt x="678" y="1179"/>
                  </a:lnTo>
                  <a:lnTo>
                    <a:pt x="684" y="1183"/>
                  </a:lnTo>
                  <a:lnTo>
                    <a:pt x="692" y="1187"/>
                  </a:lnTo>
                  <a:lnTo>
                    <a:pt x="699" y="1191"/>
                  </a:lnTo>
                  <a:lnTo>
                    <a:pt x="713" y="1196"/>
                  </a:lnTo>
                  <a:lnTo>
                    <a:pt x="727" y="1200"/>
                  </a:lnTo>
                  <a:lnTo>
                    <a:pt x="755" y="1208"/>
                  </a:lnTo>
                  <a:lnTo>
                    <a:pt x="769" y="1211"/>
                  </a:lnTo>
                  <a:lnTo>
                    <a:pt x="782" y="1216"/>
                  </a:lnTo>
                  <a:lnTo>
                    <a:pt x="793" y="1223"/>
                  </a:lnTo>
                  <a:lnTo>
                    <a:pt x="799" y="1227"/>
                  </a:lnTo>
                  <a:lnTo>
                    <a:pt x="804" y="1231"/>
                  </a:lnTo>
                  <a:lnTo>
                    <a:pt x="819" y="1236"/>
                  </a:lnTo>
                  <a:lnTo>
                    <a:pt x="833" y="1241"/>
                  </a:lnTo>
                  <a:lnTo>
                    <a:pt x="846" y="1247"/>
                  </a:lnTo>
                  <a:lnTo>
                    <a:pt x="858" y="1254"/>
                  </a:lnTo>
                  <a:lnTo>
                    <a:pt x="881" y="1269"/>
                  </a:lnTo>
                  <a:lnTo>
                    <a:pt x="893" y="1276"/>
                  </a:lnTo>
                  <a:lnTo>
                    <a:pt x="905" y="1284"/>
                  </a:lnTo>
                  <a:lnTo>
                    <a:pt x="900" y="1261"/>
                  </a:lnTo>
                  <a:lnTo>
                    <a:pt x="897" y="1239"/>
                  </a:lnTo>
                  <a:lnTo>
                    <a:pt x="895" y="1217"/>
                  </a:lnTo>
                  <a:lnTo>
                    <a:pt x="893" y="1196"/>
                  </a:lnTo>
                  <a:lnTo>
                    <a:pt x="889" y="1115"/>
                  </a:lnTo>
                  <a:lnTo>
                    <a:pt x="895" y="1033"/>
                  </a:lnTo>
                  <a:lnTo>
                    <a:pt x="899" y="955"/>
                  </a:lnTo>
                  <a:lnTo>
                    <a:pt x="900" y="879"/>
                  </a:lnTo>
                  <a:lnTo>
                    <a:pt x="899" y="803"/>
                  </a:lnTo>
                  <a:lnTo>
                    <a:pt x="898" y="785"/>
                  </a:lnTo>
                  <a:lnTo>
                    <a:pt x="895" y="768"/>
                  </a:lnTo>
                  <a:lnTo>
                    <a:pt x="891" y="751"/>
                  </a:lnTo>
                  <a:lnTo>
                    <a:pt x="885" y="735"/>
                  </a:lnTo>
                  <a:lnTo>
                    <a:pt x="880" y="717"/>
                  </a:lnTo>
                  <a:lnTo>
                    <a:pt x="876" y="701"/>
                  </a:lnTo>
                  <a:lnTo>
                    <a:pt x="873" y="684"/>
                  </a:lnTo>
                  <a:lnTo>
                    <a:pt x="872" y="666"/>
                  </a:lnTo>
                  <a:lnTo>
                    <a:pt x="867" y="660"/>
                  </a:lnTo>
                  <a:lnTo>
                    <a:pt x="864" y="653"/>
                  </a:lnTo>
                  <a:lnTo>
                    <a:pt x="862" y="647"/>
                  </a:lnTo>
                  <a:lnTo>
                    <a:pt x="861" y="640"/>
                  </a:lnTo>
                  <a:lnTo>
                    <a:pt x="875" y="622"/>
                  </a:lnTo>
                  <a:lnTo>
                    <a:pt x="889" y="602"/>
                  </a:lnTo>
                  <a:lnTo>
                    <a:pt x="902" y="580"/>
                  </a:lnTo>
                  <a:lnTo>
                    <a:pt x="914" y="559"/>
                  </a:lnTo>
                  <a:lnTo>
                    <a:pt x="939" y="514"/>
                  </a:lnTo>
                  <a:lnTo>
                    <a:pt x="964" y="469"/>
                  </a:lnTo>
                  <a:lnTo>
                    <a:pt x="920" y="459"/>
                  </a:lnTo>
                  <a:lnTo>
                    <a:pt x="876" y="449"/>
                  </a:lnTo>
                  <a:lnTo>
                    <a:pt x="854" y="444"/>
                  </a:lnTo>
                  <a:lnTo>
                    <a:pt x="833" y="441"/>
                  </a:lnTo>
                  <a:lnTo>
                    <a:pt x="814" y="440"/>
                  </a:lnTo>
                  <a:lnTo>
                    <a:pt x="794" y="441"/>
                  </a:lnTo>
                  <a:close/>
                  <a:moveTo>
                    <a:pt x="1957" y="430"/>
                  </a:moveTo>
                  <a:lnTo>
                    <a:pt x="1957" y="430"/>
                  </a:lnTo>
                  <a:lnTo>
                    <a:pt x="1927" y="430"/>
                  </a:lnTo>
                  <a:lnTo>
                    <a:pt x="1913" y="433"/>
                  </a:lnTo>
                  <a:lnTo>
                    <a:pt x="1898" y="436"/>
                  </a:lnTo>
                  <a:lnTo>
                    <a:pt x="1892" y="437"/>
                  </a:lnTo>
                  <a:lnTo>
                    <a:pt x="1886" y="439"/>
                  </a:lnTo>
                  <a:lnTo>
                    <a:pt x="1882" y="441"/>
                  </a:lnTo>
                  <a:lnTo>
                    <a:pt x="1881" y="443"/>
                  </a:lnTo>
                  <a:lnTo>
                    <a:pt x="1880" y="446"/>
                  </a:lnTo>
                  <a:lnTo>
                    <a:pt x="1881" y="451"/>
                  </a:lnTo>
                  <a:lnTo>
                    <a:pt x="1895" y="454"/>
                  </a:lnTo>
                  <a:lnTo>
                    <a:pt x="1911" y="455"/>
                  </a:lnTo>
                  <a:lnTo>
                    <a:pt x="1928" y="455"/>
                  </a:lnTo>
                  <a:lnTo>
                    <a:pt x="1938" y="453"/>
                  </a:lnTo>
                  <a:lnTo>
                    <a:pt x="1947" y="451"/>
                  </a:lnTo>
                  <a:lnTo>
                    <a:pt x="1947" y="454"/>
                  </a:lnTo>
                  <a:lnTo>
                    <a:pt x="1948" y="455"/>
                  </a:lnTo>
                  <a:lnTo>
                    <a:pt x="1950" y="456"/>
                  </a:lnTo>
                  <a:lnTo>
                    <a:pt x="1952" y="456"/>
                  </a:lnTo>
                  <a:lnTo>
                    <a:pt x="1952" y="472"/>
                  </a:lnTo>
                  <a:lnTo>
                    <a:pt x="1950" y="487"/>
                  </a:lnTo>
                  <a:lnTo>
                    <a:pt x="1948" y="502"/>
                  </a:lnTo>
                  <a:lnTo>
                    <a:pt x="1944" y="516"/>
                  </a:lnTo>
                  <a:lnTo>
                    <a:pt x="1937" y="545"/>
                  </a:lnTo>
                  <a:lnTo>
                    <a:pt x="1928" y="574"/>
                  </a:lnTo>
                  <a:lnTo>
                    <a:pt x="1908" y="629"/>
                  </a:lnTo>
                  <a:lnTo>
                    <a:pt x="1899" y="655"/>
                  </a:lnTo>
                  <a:lnTo>
                    <a:pt x="1892" y="682"/>
                  </a:lnTo>
                  <a:lnTo>
                    <a:pt x="1879" y="736"/>
                  </a:lnTo>
                  <a:lnTo>
                    <a:pt x="1874" y="762"/>
                  </a:lnTo>
                  <a:lnTo>
                    <a:pt x="1866" y="789"/>
                  </a:lnTo>
                  <a:lnTo>
                    <a:pt x="1859" y="818"/>
                  </a:lnTo>
                  <a:lnTo>
                    <a:pt x="1850" y="847"/>
                  </a:lnTo>
                  <a:lnTo>
                    <a:pt x="1842" y="876"/>
                  </a:lnTo>
                  <a:lnTo>
                    <a:pt x="1833" y="905"/>
                  </a:lnTo>
                  <a:lnTo>
                    <a:pt x="1824" y="933"/>
                  </a:lnTo>
                  <a:lnTo>
                    <a:pt x="1815" y="960"/>
                  </a:lnTo>
                  <a:lnTo>
                    <a:pt x="1806" y="987"/>
                  </a:lnTo>
                  <a:lnTo>
                    <a:pt x="1802" y="1001"/>
                  </a:lnTo>
                  <a:lnTo>
                    <a:pt x="1799" y="1015"/>
                  </a:lnTo>
                  <a:lnTo>
                    <a:pt x="1790" y="1061"/>
                  </a:lnTo>
                  <a:lnTo>
                    <a:pt x="1786" y="1085"/>
                  </a:lnTo>
                  <a:lnTo>
                    <a:pt x="1782" y="1107"/>
                  </a:lnTo>
                  <a:lnTo>
                    <a:pt x="1776" y="1127"/>
                  </a:lnTo>
                  <a:lnTo>
                    <a:pt x="1770" y="1149"/>
                  </a:lnTo>
                  <a:lnTo>
                    <a:pt x="1767" y="1159"/>
                  </a:lnTo>
                  <a:lnTo>
                    <a:pt x="1761" y="1168"/>
                  </a:lnTo>
                  <a:lnTo>
                    <a:pt x="1756" y="1177"/>
                  </a:lnTo>
                  <a:lnTo>
                    <a:pt x="1750" y="1185"/>
                  </a:lnTo>
                  <a:lnTo>
                    <a:pt x="1739" y="1181"/>
                  </a:lnTo>
                  <a:lnTo>
                    <a:pt x="1735" y="1179"/>
                  </a:lnTo>
                  <a:lnTo>
                    <a:pt x="1730" y="1177"/>
                  </a:lnTo>
                  <a:lnTo>
                    <a:pt x="1710" y="1177"/>
                  </a:lnTo>
                  <a:lnTo>
                    <a:pt x="1690" y="1177"/>
                  </a:lnTo>
                  <a:lnTo>
                    <a:pt x="1647" y="1175"/>
                  </a:lnTo>
                  <a:lnTo>
                    <a:pt x="1626" y="1174"/>
                  </a:lnTo>
                  <a:lnTo>
                    <a:pt x="1606" y="1175"/>
                  </a:lnTo>
                  <a:lnTo>
                    <a:pt x="1586" y="1176"/>
                  </a:lnTo>
                  <a:lnTo>
                    <a:pt x="1568" y="1179"/>
                  </a:lnTo>
                  <a:lnTo>
                    <a:pt x="1562" y="1175"/>
                  </a:lnTo>
                  <a:lnTo>
                    <a:pt x="1558" y="1174"/>
                  </a:lnTo>
                  <a:lnTo>
                    <a:pt x="1553" y="1174"/>
                  </a:lnTo>
                  <a:lnTo>
                    <a:pt x="1549" y="1175"/>
                  </a:lnTo>
                  <a:lnTo>
                    <a:pt x="1541" y="1179"/>
                  </a:lnTo>
                  <a:lnTo>
                    <a:pt x="1536" y="1181"/>
                  </a:lnTo>
                  <a:lnTo>
                    <a:pt x="1532" y="1182"/>
                  </a:lnTo>
                  <a:lnTo>
                    <a:pt x="1515" y="1184"/>
                  </a:lnTo>
                  <a:lnTo>
                    <a:pt x="1497" y="1185"/>
                  </a:lnTo>
                  <a:lnTo>
                    <a:pt x="1478" y="1186"/>
                  </a:lnTo>
                  <a:lnTo>
                    <a:pt x="1459" y="1187"/>
                  </a:lnTo>
                  <a:lnTo>
                    <a:pt x="1399" y="1195"/>
                  </a:lnTo>
                  <a:lnTo>
                    <a:pt x="1326" y="1202"/>
                  </a:lnTo>
                  <a:lnTo>
                    <a:pt x="1288" y="1207"/>
                  </a:lnTo>
                  <a:lnTo>
                    <a:pt x="1252" y="1212"/>
                  </a:lnTo>
                  <a:lnTo>
                    <a:pt x="1245" y="1214"/>
                  </a:lnTo>
                  <a:lnTo>
                    <a:pt x="1239" y="1216"/>
                  </a:lnTo>
                  <a:lnTo>
                    <a:pt x="1233" y="1220"/>
                  </a:lnTo>
                  <a:lnTo>
                    <a:pt x="1227" y="1221"/>
                  </a:lnTo>
                  <a:lnTo>
                    <a:pt x="1184" y="1231"/>
                  </a:lnTo>
                  <a:lnTo>
                    <a:pt x="1164" y="1237"/>
                  </a:lnTo>
                  <a:lnTo>
                    <a:pt x="1144" y="1243"/>
                  </a:lnTo>
                  <a:lnTo>
                    <a:pt x="1123" y="1250"/>
                  </a:lnTo>
                  <a:lnTo>
                    <a:pt x="1105" y="1258"/>
                  </a:lnTo>
                  <a:lnTo>
                    <a:pt x="1086" y="1267"/>
                  </a:lnTo>
                  <a:lnTo>
                    <a:pt x="1069" y="1278"/>
                  </a:lnTo>
                  <a:lnTo>
                    <a:pt x="1141" y="1268"/>
                  </a:lnTo>
                  <a:lnTo>
                    <a:pt x="1214" y="1259"/>
                  </a:lnTo>
                  <a:lnTo>
                    <a:pt x="1362" y="1241"/>
                  </a:lnTo>
                  <a:lnTo>
                    <a:pt x="1394" y="1236"/>
                  </a:lnTo>
                  <a:lnTo>
                    <a:pt x="1426" y="1230"/>
                  </a:lnTo>
                  <a:lnTo>
                    <a:pt x="1458" y="1226"/>
                  </a:lnTo>
                  <a:lnTo>
                    <a:pt x="1475" y="1225"/>
                  </a:lnTo>
                  <a:lnTo>
                    <a:pt x="1491" y="1225"/>
                  </a:lnTo>
                  <a:lnTo>
                    <a:pt x="1531" y="1226"/>
                  </a:lnTo>
                  <a:lnTo>
                    <a:pt x="1550" y="1226"/>
                  </a:lnTo>
                  <a:lnTo>
                    <a:pt x="1568" y="1226"/>
                  </a:lnTo>
                  <a:lnTo>
                    <a:pt x="1578" y="1225"/>
                  </a:lnTo>
                  <a:lnTo>
                    <a:pt x="1589" y="1224"/>
                  </a:lnTo>
                  <a:lnTo>
                    <a:pt x="1593" y="1224"/>
                  </a:lnTo>
                  <a:lnTo>
                    <a:pt x="1597" y="1226"/>
                  </a:lnTo>
                  <a:lnTo>
                    <a:pt x="1601" y="1229"/>
                  </a:lnTo>
                  <a:lnTo>
                    <a:pt x="1602" y="1236"/>
                  </a:lnTo>
                  <a:lnTo>
                    <a:pt x="1594" y="1239"/>
                  </a:lnTo>
                  <a:lnTo>
                    <a:pt x="1586" y="1241"/>
                  </a:lnTo>
                  <a:lnTo>
                    <a:pt x="1577" y="1241"/>
                  </a:lnTo>
                  <a:lnTo>
                    <a:pt x="1569" y="1241"/>
                  </a:lnTo>
                  <a:lnTo>
                    <a:pt x="1551" y="1239"/>
                  </a:lnTo>
                  <a:lnTo>
                    <a:pt x="1534" y="1237"/>
                  </a:lnTo>
                  <a:lnTo>
                    <a:pt x="1511" y="1238"/>
                  </a:lnTo>
                  <a:lnTo>
                    <a:pt x="1487" y="1239"/>
                  </a:lnTo>
                  <a:lnTo>
                    <a:pt x="1440" y="1244"/>
                  </a:lnTo>
                  <a:lnTo>
                    <a:pt x="1396" y="1251"/>
                  </a:lnTo>
                  <a:lnTo>
                    <a:pt x="1357" y="1255"/>
                  </a:lnTo>
                  <a:lnTo>
                    <a:pt x="1290" y="1261"/>
                  </a:lnTo>
                  <a:lnTo>
                    <a:pt x="1232" y="1268"/>
                  </a:lnTo>
                  <a:lnTo>
                    <a:pt x="1211" y="1271"/>
                  </a:lnTo>
                  <a:lnTo>
                    <a:pt x="1190" y="1275"/>
                  </a:lnTo>
                  <a:lnTo>
                    <a:pt x="1169" y="1281"/>
                  </a:lnTo>
                  <a:lnTo>
                    <a:pt x="1149" y="1284"/>
                  </a:lnTo>
                  <a:lnTo>
                    <a:pt x="1106" y="1288"/>
                  </a:lnTo>
                  <a:lnTo>
                    <a:pt x="1087" y="1290"/>
                  </a:lnTo>
                  <a:lnTo>
                    <a:pt x="1067" y="1293"/>
                  </a:lnTo>
                  <a:lnTo>
                    <a:pt x="1049" y="1298"/>
                  </a:lnTo>
                  <a:lnTo>
                    <a:pt x="1032" y="1303"/>
                  </a:lnTo>
                  <a:lnTo>
                    <a:pt x="1015" y="1311"/>
                  </a:lnTo>
                  <a:lnTo>
                    <a:pt x="999" y="1320"/>
                  </a:lnTo>
                  <a:lnTo>
                    <a:pt x="1002" y="1322"/>
                  </a:lnTo>
                  <a:lnTo>
                    <a:pt x="1003" y="1326"/>
                  </a:lnTo>
                  <a:lnTo>
                    <a:pt x="1004" y="1330"/>
                  </a:lnTo>
                  <a:lnTo>
                    <a:pt x="1004" y="1335"/>
                  </a:lnTo>
                  <a:lnTo>
                    <a:pt x="1026" y="1326"/>
                  </a:lnTo>
                  <a:lnTo>
                    <a:pt x="1047" y="1317"/>
                  </a:lnTo>
                  <a:lnTo>
                    <a:pt x="1071" y="1311"/>
                  </a:lnTo>
                  <a:lnTo>
                    <a:pt x="1095" y="1306"/>
                  </a:lnTo>
                  <a:lnTo>
                    <a:pt x="1167" y="1298"/>
                  </a:lnTo>
                  <a:lnTo>
                    <a:pt x="1242" y="1290"/>
                  </a:lnTo>
                  <a:lnTo>
                    <a:pt x="1318" y="1285"/>
                  </a:lnTo>
                  <a:lnTo>
                    <a:pt x="1396" y="1278"/>
                  </a:lnTo>
                  <a:lnTo>
                    <a:pt x="1474" y="1272"/>
                  </a:lnTo>
                  <a:lnTo>
                    <a:pt x="1554" y="1266"/>
                  </a:lnTo>
                  <a:lnTo>
                    <a:pt x="1631" y="1258"/>
                  </a:lnTo>
                  <a:lnTo>
                    <a:pt x="1707" y="1250"/>
                  </a:lnTo>
                  <a:lnTo>
                    <a:pt x="1725" y="1248"/>
                  </a:lnTo>
                  <a:lnTo>
                    <a:pt x="1744" y="1248"/>
                  </a:lnTo>
                  <a:lnTo>
                    <a:pt x="1782" y="1251"/>
                  </a:lnTo>
                  <a:lnTo>
                    <a:pt x="1799" y="1250"/>
                  </a:lnTo>
                  <a:lnTo>
                    <a:pt x="1807" y="1248"/>
                  </a:lnTo>
                  <a:lnTo>
                    <a:pt x="1816" y="1247"/>
                  </a:lnTo>
                  <a:lnTo>
                    <a:pt x="1823" y="1245"/>
                  </a:lnTo>
                  <a:lnTo>
                    <a:pt x="1831" y="1241"/>
                  </a:lnTo>
                  <a:lnTo>
                    <a:pt x="1837" y="1237"/>
                  </a:lnTo>
                  <a:lnTo>
                    <a:pt x="1844" y="1231"/>
                  </a:lnTo>
                  <a:lnTo>
                    <a:pt x="1853" y="1203"/>
                  </a:lnTo>
                  <a:lnTo>
                    <a:pt x="1861" y="1176"/>
                  </a:lnTo>
                  <a:lnTo>
                    <a:pt x="1867" y="1147"/>
                  </a:lnTo>
                  <a:lnTo>
                    <a:pt x="1873" y="1118"/>
                  </a:lnTo>
                  <a:lnTo>
                    <a:pt x="1884" y="1059"/>
                  </a:lnTo>
                  <a:lnTo>
                    <a:pt x="1890" y="1030"/>
                  </a:lnTo>
                  <a:lnTo>
                    <a:pt x="1897" y="1001"/>
                  </a:lnTo>
                  <a:lnTo>
                    <a:pt x="1903" y="982"/>
                  </a:lnTo>
                  <a:lnTo>
                    <a:pt x="1909" y="964"/>
                  </a:lnTo>
                  <a:lnTo>
                    <a:pt x="1915" y="944"/>
                  </a:lnTo>
                  <a:lnTo>
                    <a:pt x="1922" y="926"/>
                  </a:lnTo>
                  <a:lnTo>
                    <a:pt x="1933" y="884"/>
                  </a:lnTo>
                  <a:lnTo>
                    <a:pt x="1938" y="863"/>
                  </a:lnTo>
                  <a:lnTo>
                    <a:pt x="1943" y="843"/>
                  </a:lnTo>
                  <a:lnTo>
                    <a:pt x="1948" y="822"/>
                  </a:lnTo>
                  <a:lnTo>
                    <a:pt x="1953" y="802"/>
                  </a:lnTo>
                  <a:lnTo>
                    <a:pt x="1958" y="782"/>
                  </a:lnTo>
                  <a:lnTo>
                    <a:pt x="1963" y="760"/>
                  </a:lnTo>
                  <a:lnTo>
                    <a:pt x="1972" y="717"/>
                  </a:lnTo>
                  <a:lnTo>
                    <a:pt x="1977" y="696"/>
                  </a:lnTo>
                  <a:lnTo>
                    <a:pt x="1982" y="676"/>
                  </a:lnTo>
                  <a:lnTo>
                    <a:pt x="1985" y="667"/>
                  </a:lnTo>
                  <a:lnTo>
                    <a:pt x="1988" y="661"/>
                  </a:lnTo>
                  <a:lnTo>
                    <a:pt x="1993" y="653"/>
                  </a:lnTo>
                  <a:lnTo>
                    <a:pt x="1995" y="645"/>
                  </a:lnTo>
                  <a:lnTo>
                    <a:pt x="2000" y="617"/>
                  </a:lnTo>
                  <a:lnTo>
                    <a:pt x="2004" y="588"/>
                  </a:lnTo>
                  <a:lnTo>
                    <a:pt x="2009" y="560"/>
                  </a:lnTo>
                  <a:lnTo>
                    <a:pt x="2011" y="546"/>
                  </a:lnTo>
                  <a:lnTo>
                    <a:pt x="2014" y="533"/>
                  </a:lnTo>
                  <a:lnTo>
                    <a:pt x="2014" y="521"/>
                  </a:lnTo>
                  <a:lnTo>
                    <a:pt x="2016" y="510"/>
                  </a:lnTo>
                  <a:lnTo>
                    <a:pt x="2021" y="482"/>
                  </a:lnTo>
                  <a:lnTo>
                    <a:pt x="2024" y="468"/>
                  </a:lnTo>
                  <a:lnTo>
                    <a:pt x="2025" y="454"/>
                  </a:lnTo>
                  <a:lnTo>
                    <a:pt x="2024" y="449"/>
                  </a:lnTo>
                  <a:lnTo>
                    <a:pt x="2021" y="442"/>
                  </a:lnTo>
                  <a:lnTo>
                    <a:pt x="2019" y="437"/>
                  </a:lnTo>
                  <a:lnTo>
                    <a:pt x="2016" y="431"/>
                  </a:lnTo>
                  <a:lnTo>
                    <a:pt x="2010" y="429"/>
                  </a:lnTo>
                  <a:lnTo>
                    <a:pt x="2002" y="428"/>
                  </a:lnTo>
                  <a:lnTo>
                    <a:pt x="1995" y="427"/>
                  </a:lnTo>
                  <a:lnTo>
                    <a:pt x="1987" y="427"/>
                  </a:lnTo>
                  <a:lnTo>
                    <a:pt x="1972" y="429"/>
                  </a:lnTo>
                  <a:lnTo>
                    <a:pt x="1957" y="430"/>
                  </a:lnTo>
                  <a:close/>
                  <a:moveTo>
                    <a:pt x="1876" y="466"/>
                  </a:moveTo>
                  <a:lnTo>
                    <a:pt x="1876" y="466"/>
                  </a:lnTo>
                  <a:lnTo>
                    <a:pt x="1867" y="496"/>
                  </a:lnTo>
                  <a:lnTo>
                    <a:pt x="1859" y="525"/>
                  </a:lnTo>
                  <a:lnTo>
                    <a:pt x="1845" y="585"/>
                  </a:lnTo>
                  <a:lnTo>
                    <a:pt x="1831" y="645"/>
                  </a:lnTo>
                  <a:lnTo>
                    <a:pt x="1823" y="673"/>
                  </a:lnTo>
                  <a:lnTo>
                    <a:pt x="1815" y="703"/>
                  </a:lnTo>
                  <a:lnTo>
                    <a:pt x="1796" y="771"/>
                  </a:lnTo>
                  <a:lnTo>
                    <a:pt x="1791" y="789"/>
                  </a:lnTo>
                  <a:lnTo>
                    <a:pt x="1787" y="807"/>
                  </a:lnTo>
                  <a:lnTo>
                    <a:pt x="1780" y="844"/>
                  </a:lnTo>
                  <a:lnTo>
                    <a:pt x="1770" y="881"/>
                  </a:lnTo>
                  <a:lnTo>
                    <a:pt x="1759" y="919"/>
                  </a:lnTo>
                  <a:lnTo>
                    <a:pt x="1747" y="955"/>
                  </a:lnTo>
                  <a:lnTo>
                    <a:pt x="1737" y="991"/>
                  </a:lnTo>
                  <a:lnTo>
                    <a:pt x="1736" y="999"/>
                  </a:lnTo>
                  <a:lnTo>
                    <a:pt x="1736" y="1008"/>
                  </a:lnTo>
                  <a:lnTo>
                    <a:pt x="1735" y="1011"/>
                  </a:lnTo>
                  <a:lnTo>
                    <a:pt x="1733" y="1015"/>
                  </a:lnTo>
                  <a:lnTo>
                    <a:pt x="1730" y="1017"/>
                  </a:lnTo>
                  <a:lnTo>
                    <a:pt x="1726" y="1020"/>
                  </a:lnTo>
                  <a:lnTo>
                    <a:pt x="1728" y="1025"/>
                  </a:lnTo>
                  <a:lnTo>
                    <a:pt x="1729" y="1029"/>
                  </a:lnTo>
                  <a:lnTo>
                    <a:pt x="1729" y="1032"/>
                  </a:lnTo>
                  <a:lnTo>
                    <a:pt x="1726" y="1036"/>
                  </a:lnTo>
                  <a:lnTo>
                    <a:pt x="1683" y="1038"/>
                  </a:lnTo>
                  <a:lnTo>
                    <a:pt x="1639" y="1042"/>
                  </a:lnTo>
                  <a:lnTo>
                    <a:pt x="1593" y="1046"/>
                  </a:lnTo>
                  <a:lnTo>
                    <a:pt x="1547" y="1054"/>
                  </a:lnTo>
                  <a:lnTo>
                    <a:pt x="1512" y="1061"/>
                  </a:lnTo>
                  <a:lnTo>
                    <a:pt x="1478" y="1069"/>
                  </a:lnTo>
                  <a:lnTo>
                    <a:pt x="1442" y="1076"/>
                  </a:lnTo>
                  <a:lnTo>
                    <a:pt x="1409" y="1085"/>
                  </a:lnTo>
                  <a:lnTo>
                    <a:pt x="1376" y="1095"/>
                  </a:lnTo>
                  <a:lnTo>
                    <a:pt x="1343" y="1106"/>
                  </a:lnTo>
                  <a:lnTo>
                    <a:pt x="1311" y="1118"/>
                  </a:lnTo>
                  <a:lnTo>
                    <a:pt x="1279" y="1131"/>
                  </a:lnTo>
                  <a:lnTo>
                    <a:pt x="1260" y="1139"/>
                  </a:lnTo>
                  <a:lnTo>
                    <a:pt x="1241" y="1149"/>
                  </a:lnTo>
                  <a:lnTo>
                    <a:pt x="1203" y="1170"/>
                  </a:lnTo>
                  <a:lnTo>
                    <a:pt x="1129" y="1212"/>
                  </a:lnTo>
                  <a:lnTo>
                    <a:pt x="1091" y="1233"/>
                  </a:lnTo>
                  <a:lnTo>
                    <a:pt x="1073" y="1244"/>
                  </a:lnTo>
                  <a:lnTo>
                    <a:pt x="1055" y="1255"/>
                  </a:lnTo>
                  <a:lnTo>
                    <a:pt x="1027" y="1271"/>
                  </a:lnTo>
                  <a:lnTo>
                    <a:pt x="1013" y="1280"/>
                  </a:lnTo>
                  <a:lnTo>
                    <a:pt x="1001" y="1289"/>
                  </a:lnTo>
                  <a:lnTo>
                    <a:pt x="995" y="1294"/>
                  </a:lnTo>
                  <a:lnTo>
                    <a:pt x="993" y="1299"/>
                  </a:lnTo>
                  <a:lnTo>
                    <a:pt x="991" y="1301"/>
                  </a:lnTo>
                  <a:lnTo>
                    <a:pt x="993" y="1303"/>
                  </a:lnTo>
                  <a:lnTo>
                    <a:pt x="995" y="1303"/>
                  </a:lnTo>
                  <a:lnTo>
                    <a:pt x="998" y="1302"/>
                  </a:lnTo>
                  <a:lnTo>
                    <a:pt x="1003" y="1299"/>
                  </a:lnTo>
                  <a:lnTo>
                    <a:pt x="1009" y="1293"/>
                  </a:lnTo>
                  <a:lnTo>
                    <a:pt x="1013" y="1289"/>
                  </a:lnTo>
                  <a:lnTo>
                    <a:pt x="1025" y="1283"/>
                  </a:lnTo>
                  <a:lnTo>
                    <a:pt x="1036" y="1276"/>
                  </a:lnTo>
                  <a:lnTo>
                    <a:pt x="1061" y="1263"/>
                  </a:lnTo>
                  <a:lnTo>
                    <a:pt x="1087" y="1252"/>
                  </a:lnTo>
                  <a:lnTo>
                    <a:pt x="1111" y="1241"/>
                  </a:lnTo>
                  <a:lnTo>
                    <a:pt x="1131" y="1232"/>
                  </a:lnTo>
                  <a:lnTo>
                    <a:pt x="1150" y="1225"/>
                  </a:lnTo>
                  <a:lnTo>
                    <a:pt x="1170" y="1218"/>
                  </a:lnTo>
                  <a:lnTo>
                    <a:pt x="1191" y="1212"/>
                  </a:lnTo>
                  <a:lnTo>
                    <a:pt x="1211" y="1207"/>
                  </a:lnTo>
                  <a:lnTo>
                    <a:pt x="1232" y="1202"/>
                  </a:lnTo>
                  <a:lnTo>
                    <a:pt x="1275" y="1194"/>
                  </a:lnTo>
                  <a:lnTo>
                    <a:pt x="1320" y="1187"/>
                  </a:lnTo>
                  <a:lnTo>
                    <a:pt x="1365" y="1182"/>
                  </a:lnTo>
                  <a:lnTo>
                    <a:pt x="1456" y="1174"/>
                  </a:lnTo>
                  <a:lnTo>
                    <a:pt x="1529" y="1166"/>
                  </a:lnTo>
                  <a:lnTo>
                    <a:pt x="1565" y="1162"/>
                  </a:lnTo>
                  <a:lnTo>
                    <a:pt x="1603" y="1160"/>
                  </a:lnTo>
                  <a:lnTo>
                    <a:pt x="1639" y="1157"/>
                  </a:lnTo>
                  <a:lnTo>
                    <a:pt x="1677" y="1159"/>
                  </a:lnTo>
                  <a:lnTo>
                    <a:pt x="1714" y="1161"/>
                  </a:lnTo>
                  <a:lnTo>
                    <a:pt x="1732" y="1163"/>
                  </a:lnTo>
                  <a:lnTo>
                    <a:pt x="1751" y="1166"/>
                  </a:lnTo>
                  <a:lnTo>
                    <a:pt x="1775" y="1067"/>
                  </a:lnTo>
                  <a:lnTo>
                    <a:pt x="1801" y="967"/>
                  </a:lnTo>
                  <a:lnTo>
                    <a:pt x="1829" y="867"/>
                  </a:lnTo>
                  <a:lnTo>
                    <a:pt x="1856" y="773"/>
                  </a:lnTo>
                  <a:lnTo>
                    <a:pt x="1858" y="766"/>
                  </a:lnTo>
                  <a:lnTo>
                    <a:pt x="1859" y="758"/>
                  </a:lnTo>
                  <a:lnTo>
                    <a:pt x="1861" y="743"/>
                  </a:lnTo>
                  <a:lnTo>
                    <a:pt x="1865" y="733"/>
                  </a:lnTo>
                  <a:lnTo>
                    <a:pt x="1869" y="723"/>
                  </a:lnTo>
                  <a:lnTo>
                    <a:pt x="1874" y="713"/>
                  </a:lnTo>
                  <a:lnTo>
                    <a:pt x="1877" y="703"/>
                  </a:lnTo>
                  <a:lnTo>
                    <a:pt x="1880" y="692"/>
                  </a:lnTo>
                  <a:lnTo>
                    <a:pt x="1882" y="680"/>
                  </a:lnTo>
                  <a:lnTo>
                    <a:pt x="1884" y="668"/>
                  </a:lnTo>
                  <a:lnTo>
                    <a:pt x="1888" y="655"/>
                  </a:lnTo>
                  <a:lnTo>
                    <a:pt x="1903" y="609"/>
                  </a:lnTo>
                  <a:lnTo>
                    <a:pt x="1917" y="563"/>
                  </a:lnTo>
                  <a:lnTo>
                    <a:pt x="1923" y="541"/>
                  </a:lnTo>
                  <a:lnTo>
                    <a:pt x="1928" y="518"/>
                  </a:lnTo>
                  <a:lnTo>
                    <a:pt x="1933" y="497"/>
                  </a:lnTo>
                  <a:lnTo>
                    <a:pt x="1936" y="476"/>
                  </a:lnTo>
                  <a:lnTo>
                    <a:pt x="1922" y="473"/>
                  </a:lnTo>
                  <a:lnTo>
                    <a:pt x="1906" y="470"/>
                  </a:lnTo>
                  <a:lnTo>
                    <a:pt x="1891" y="468"/>
                  </a:lnTo>
                  <a:lnTo>
                    <a:pt x="1876" y="466"/>
                  </a:lnTo>
                  <a:close/>
                  <a:moveTo>
                    <a:pt x="1783" y="572"/>
                  </a:moveTo>
                  <a:lnTo>
                    <a:pt x="1783" y="572"/>
                  </a:lnTo>
                  <a:lnTo>
                    <a:pt x="1785" y="566"/>
                  </a:lnTo>
                  <a:lnTo>
                    <a:pt x="1786" y="560"/>
                  </a:lnTo>
                  <a:lnTo>
                    <a:pt x="1788" y="554"/>
                  </a:lnTo>
                  <a:lnTo>
                    <a:pt x="1788" y="551"/>
                  </a:lnTo>
                  <a:lnTo>
                    <a:pt x="1787" y="549"/>
                  </a:lnTo>
                  <a:lnTo>
                    <a:pt x="1783" y="561"/>
                  </a:lnTo>
                  <a:lnTo>
                    <a:pt x="1782" y="567"/>
                  </a:lnTo>
                  <a:lnTo>
                    <a:pt x="1782" y="570"/>
                  </a:lnTo>
                  <a:lnTo>
                    <a:pt x="1783" y="572"/>
                  </a:lnTo>
                  <a:close/>
                  <a:moveTo>
                    <a:pt x="1470" y="862"/>
                  </a:moveTo>
                  <a:lnTo>
                    <a:pt x="1470" y="862"/>
                  </a:lnTo>
                  <a:lnTo>
                    <a:pt x="1458" y="864"/>
                  </a:lnTo>
                  <a:lnTo>
                    <a:pt x="1448" y="866"/>
                  </a:lnTo>
                  <a:lnTo>
                    <a:pt x="1425" y="873"/>
                  </a:lnTo>
                  <a:lnTo>
                    <a:pt x="1405" y="881"/>
                  </a:lnTo>
                  <a:lnTo>
                    <a:pt x="1385" y="892"/>
                  </a:lnTo>
                  <a:lnTo>
                    <a:pt x="1366" y="903"/>
                  </a:lnTo>
                  <a:lnTo>
                    <a:pt x="1348" y="913"/>
                  </a:lnTo>
                  <a:lnTo>
                    <a:pt x="1311" y="937"/>
                  </a:lnTo>
                  <a:lnTo>
                    <a:pt x="1282" y="960"/>
                  </a:lnTo>
                  <a:lnTo>
                    <a:pt x="1252" y="983"/>
                  </a:lnTo>
                  <a:lnTo>
                    <a:pt x="1222" y="1005"/>
                  </a:lnTo>
                  <a:lnTo>
                    <a:pt x="1193" y="1029"/>
                  </a:lnTo>
                  <a:lnTo>
                    <a:pt x="1164" y="1059"/>
                  </a:lnTo>
                  <a:lnTo>
                    <a:pt x="1136" y="1089"/>
                  </a:lnTo>
                  <a:lnTo>
                    <a:pt x="1108" y="1121"/>
                  </a:lnTo>
                  <a:lnTo>
                    <a:pt x="1080" y="1152"/>
                  </a:lnTo>
                  <a:lnTo>
                    <a:pt x="1054" y="1185"/>
                  </a:lnTo>
                  <a:lnTo>
                    <a:pt x="1028" y="1218"/>
                  </a:lnTo>
                  <a:lnTo>
                    <a:pt x="1004" y="1252"/>
                  </a:lnTo>
                  <a:lnTo>
                    <a:pt x="982" y="1285"/>
                  </a:lnTo>
                  <a:lnTo>
                    <a:pt x="1017" y="1246"/>
                  </a:lnTo>
                  <a:lnTo>
                    <a:pt x="1055" y="1209"/>
                  </a:lnTo>
                  <a:lnTo>
                    <a:pt x="1075" y="1191"/>
                  </a:lnTo>
                  <a:lnTo>
                    <a:pt x="1094" y="1174"/>
                  </a:lnTo>
                  <a:lnTo>
                    <a:pt x="1115" y="1156"/>
                  </a:lnTo>
                  <a:lnTo>
                    <a:pt x="1136" y="1139"/>
                  </a:lnTo>
                  <a:lnTo>
                    <a:pt x="1142" y="1137"/>
                  </a:lnTo>
                  <a:lnTo>
                    <a:pt x="1149" y="1134"/>
                  </a:lnTo>
                  <a:lnTo>
                    <a:pt x="1162" y="1124"/>
                  </a:lnTo>
                  <a:lnTo>
                    <a:pt x="1185" y="1104"/>
                  </a:lnTo>
                  <a:lnTo>
                    <a:pt x="1200" y="1096"/>
                  </a:lnTo>
                  <a:lnTo>
                    <a:pt x="1215" y="1087"/>
                  </a:lnTo>
                  <a:lnTo>
                    <a:pt x="1243" y="1069"/>
                  </a:lnTo>
                  <a:lnTo>
                    <a:pt x="1271" y="1048"/>
                  </a:lnTo>
                  <a:lnTo>
                    <a:pt x="1285" y="1040"/>
                  </a:lnTo>
                  <a:lnTo>
                    <a:pt x="1300" y="1031"/>
                  </a:lnTo>
                  <a:lnTo>
                    <a:pt x="1329" y="1015"/>
                  </a:lnTo>
                  <a:lnTo>
                    <a:pt x="1359" y="999"/>
                  </a:lnTo>
                  <a:lnTo>
                    <a:pt x="1375" y="991"/>
                  </a:lnTo>
                  <a:lnTo>
                    <a:pt x="1391" y="984"/>
                  </a:lnTo>
                  <a:lnTo>
                    <a:pt x="1407" y="978"/>
                  </a:lnTo>
                  <a:lnTo>
                    <a:pt x="1424" y="972"/>
                  </a:lnTo>
                  <a:lnTo>
                    <a:pt x="1426" y="969"/>
                  </a:lnTo>
                  <a:lnTo>
                    <a:pt x="1429" y="968"/>
                  </a:lnTo>
                  <a:lnTo>
                    <a:pt x="1433" y="966"/>
                  </a:lnTo>
                  <a:lnTo>
                    <a:pt x="1435" y="964"/>
                  </a:lnTo>
                  <a:lnTo>
                    <a:pt x="1485" y="948"/>
                  </a:lnTo>
                  <a:lnTo>
                    <a:pt x="1513" y="939"/>
                  </a:lnTo>
                  <a:lnTo>
                    <a:pt x="1542" y="933"/>
                  </a:lnTo>
                  <a:lnTo>
                    <a:pt x="1572" y="927"/>
                  </a:lnTo>
                  <a:lnTo>
                    <a:pt x="1587" y="925"/>
                  </a:lnTo>
                  <a:lnTo>
                    <a:pt x="1602" y="924"/>
                  </a:lnTo>
                  <a:lnTo>
                    <a:pt x="1617" y="924"/>
                  </a:lnTo>
                  <a:lnTo>
                    <a:pt x="1632" y="925"/>
                  </a:lnTo>
                  <a:lnTo>
                    <a:pt x="1647" y="927"/>
                  </a:lnTo>
                  <a:lnTo>
                    <a:pt x="1661" y="929"/>
                  </a:lnTo>
                  <a:lnTo>
                    <a:pt x="1661" y="926"/>
                  </a:lnTo>
                  <a:lnTo>
                    <a:pt x="1661" y="923"/>
                  </a:lnTo>
                  <a:lnTo>
                    <a:pt x="1659" y="919"/>
                  </a:lnTo>
                  <a:lnTo>
                    <a:pt x="1656" y="914"/>
                  </a:lnTo>
                  <a:lnTo>
                    <a:pt x="1655" y="910"/>
                  </a:lnTo>
                  <a:lnTo>
                    <a:pt x="1626" y="908"/>
                  </a:lnTo>
                  <a:lnTo>
                    <a:pt x="1617" y="904"/>
                  </a:lnTo>
                  <a:lnTo>
                    <a:pt x="1607" y="900"/>
                  </a:lnTo>
                  <a:lnTo>
                    <a:pt x="1596" y="899"/>
                  </a:lnTo>
                  <a:lnTo>
                    <a:pt x="1585" y="898"/>
                  </a:lnTo>
                  <a:lnTo>
                    <a:pt x="1573" y="899"/>
                  </a:lnTo>
                  <a:lnTo>
                    <a:pt x="1561" y="899"/>
                  </a:lnTo>
                  <a:lnTo>
                    <a:pt x="1538" y="903"/>
                  </a:lnTo>
                  <a:lnTo>
                    <a:pt x="1505" y="909"/>
                  </a:lnTo>
                  <a:lnTo>
                    <a:pt x="1489" y="913"/>
                  </a:lnTo>
                  <a:lnTo>
                    <a:pt x="1473" y="918"/>
                  </a:lnTo>
                  <a:lnTo>
                    <a:pt x="1458" y="923"/>
                  </a:lnTo>
                  <a:lnTo>
                    <a:pt x="1443" y="928"/>
                  </a:lnTo>
                  <a:lnTo>
                    <a:pt x="1429" y="935"/>
                  </a:lnTo>
                  <a:lnTo>
                    <a:pt x="1417" y="942"/>
                  </a:lnTo>
                  <a:lnTo>
                    <a:pt x="1407" y="950"/>
                  </a:lnTo>
                  <a:lnTo>
                    <a:pt x="1397" y="957"/>
                  </a:lnTo>
                  <a:lnTo>
                    <a:pt x="1392" y="960"/>
                  </a:lnTo>
                  <a:lnTo>
                    <a:pt x="1388" y="963"/>
                  </a:lnTo>
                  <a:lnTo>
                    <a:pt x="1382" y="965"/>
                  </a:lnTo>
                  <a:lnTo>
                    <a:pt x="1376" y="965"/>
                  </a:lnTo>
                  <a:lnTo>
                    <a:pt x="1380" y="960"/>
                  </a:lnTo>
                  <a:lnTo>
                    <a:pt x="1387" y="957"/>
                  </a:lnTo>
                  <a:lnTo>
                    <a:pt x="1399" y="951"/>
                  </a:lnTo>
                  <a:lnTo>
                    <a:pt x="1408" y="942"/>
                  </a:lnTo>
                  <a:lnTo>
                    <a:pt x="1418" y="934"/>
                  </a:lnTo>
                  <a:lnTo>
                    <a:pt x="1428" y="927"/>
                  </a:lnTo>
                  <a:lnTo>
                    <a:pt x="1439" y="921"/>
                  </a:lnTo>
                  <a:lnTo>
                    <a:pt x="1452" y="915"/>
                  </a:lnTo>
                  <a:lnTo>
                    <a:pt x="1465" y="910"/>
                  </a:lnTo>
                  <a:lnTo>
                    <a:pt x="1478" y="906"/>
                  </a:lnTo>
                  <a:lnTo>
                    <a:pt x="1491" y="902"/>
                  </a:lnTo>
                  <a:lnTo>
                    <a:pt x="1520" y="895"/>
                  </a:lnTo>
                  <a:lnTo>
                    <a:pt x="1551" y="891"/>
                  </a:lnTo>
                  <a:lnTo>
                    <a:pt x="1582" y="888"/>
                  </a:lnTo>
                  <a:lnTo>
                    <a:pt x="1612" y="885"/>
                  </a:lnTo>
                  <a:lnTo>
                    <a:pt x="1612" y="880"/>
                  </a:lnTo>
                  <a:lnTo>
                    <a:pt x="1612" y="876"/>
                  </a:lnTo>
                  <a:lnTo>
                    <a:pt x="1611" y="872"/>
                  </a:lnTo>
                  <a:lnTo>
                    <a:pt x="1609" y="869"/>
                  </a:lnTo>
                  <a:lnTo>
                    <a:pt x="1585" y="869"/>
                  </a:lnTo>
                  <a:lnTo>
                    <a:pt x="1560" y="873"/>
                  </a:lnTo>
                  <a:lnTo>
                    <a:pt x="1535" y="877"/>
                  </a:lnTo>
                  <a:lnTo>
                    <a:pt x="1511" y="882"/>
                  </a:lnTo>
                  <a:lnTo>
                    <a:pt x="1486" y="889"/>
                  </a:lnTo>
                  <a:lnTo>
                    <a:pt x="1464" y="896"/>
                  </a:lnTo>
                  <a:lnTo>
                    <a:pt x="1422" y="910"/>
                  </a:lnTo>
                  <a:lnTo>
                    <a:pt x="1436" y="900"/>
                  </a:lnTo>
                  <a:lnTo>
                    <a:pt x="1451" y="892"/>
                  </a:lnTo>
                  <a:lnTo>
                    <a:pt x="1467" y="885"/>
                  </a:lnTo>
                  <a:lnTo>
                    <a:pt x="1484" y="879"/>
                  </a:lnTo>
                  <a:lnTo>
                    <a:pt x="1502" y="874"/>
                  </a:lnTo>
                  <a:lnTo>
                    <a:pt x="1519" y="868"/>
                  </a:lnTo>
                  <a:lnTo>
                    <a:pt x="1554" y="860"/>
                  </a:lnTo>
                  <a:lnTo>
                    <a:pt x="1511" y="860"/>
                  </a:lnTo>
                  <a:lnTo>
                    <a:pt x="1490" y="860"/>
                  </a:lnTo>
                  <a:lnTo>
                    <a:pt x="1470" y="862"/>
                  </a:lnTo>
                  <a:close/>
                  <a:moveTo>
                    <a:pt x="437" y="1121"/>
                  </a:moveTo>
                  <a:lnTo>
                    <a:pt x="437" y="1121"/>
                  </a:lnTo>
                  <a:lnTo>
                    <a:pt x="430" y="1120"/>
                  </a:lnTo>
                  <a:lnTo>
                    <a:pt x="423" y="1118"/>
                  </a:lnTo>
                  <a:lnTo>
                    <a:pt x="336" y="1093"/>
                  </a:lnTo>
                  <a:lnTo>
                    <a:pt x="294" y="1081"/>
                  </a:lnTo>
                  <a:lnTo>
                    <a:pt x="254" y="1072"/>
                  </a:lnTo>
                  <a:lnTo>
                    <a:pt x="209" y="1062"/>
                  </a:lnTo>
                  <a:lnTo>
                    <a:pt x="163" y="1054"/>
                  </a:lnTo>
                  <a:lnTo>
                    <a:pt x="76" y="1038"/>
                  </a:lnTo>
                  <a:lnTo>
                    <a:pt x="71" y="1041"/>
                  </a:lnTo>
                  <a:lnTo>
                    <a:pt x="65" y="1041"/>
                  </a:lnTo>
                  <a:lnTo>
                    <a:pt x="61" y="1041"/>
                  </a:lnTo>
                  <a:lnTo>
                    <a:pt x="55" y="1042"/>
                  </a:lnTo>
                  <a:lnTo>
                    <a:pt x="49" y="1051"/>
                  </a:lnTo>
                  <a:lnTo>
                    <a:pt x="42" y="1061"/>
                  </a:lnTo>
                  <a:lnTo>
                    <a:pt x="35" y="1070"/>
                  </a:lnTo>
                  <a:lnTo>
                    <a:pt x="30" y="1080"/>
                  </a:lnTo>
                  <a:lnTo>
                    <a:pt x="51" y="1081"/>
                  </a:lnTo>
                  <a:lnTo>
                    <a:pt x="70" y="1084"/>
                  </a:lnTo>
                  <a:lnTo>
                    <a:pt x="107" y="1088"/>
                  </a:lnTo>
                  <a:lnTo>
                    <a:pt x="179" y="1099"/>
                  </a:lnTo>
                  <a:lnTo>
                    <a:pt x="251" y="1110"/>
                  </a:lnTo>
                  <a:lnTo>
                    <a:pt x="321" y="1122"/>
                  </a:lnTo>
                  <a:lnTo>
                    <a:pt x="391" y="1132"/>
                  </a:lnTo>
                  <a:lnTo>
                    <a:pt x="454" y="1139"/>
                  </a:lnTo>
                  <a:lnTo>
                    <a:pt x="487" y="1144"/>
                  </a:lnTo>
                  <a:lnTo>
                    <a:pt x="523" y="1148"/>
                  </a:lnTo>
                  <a:lnTo>
                    <a:pt x="530" y="1151"/>
                  </a:lnTo>
                  <a:lnTo>
                    <a:pt x="534" y="1151"/>
                  </a:lnTo>
                  <a:lnTo>
                    <a:pt x="535" y="1150"/>
                  </a:lnTo>
                  <a:lnTo>
                    <a:pt x="536" y="1148"/>
                  </a:lnTo>
                  <a:lnTo>
                    <a:pt x="487" y="1136"/>
                  </a:lnTo>
                  <a:lnTo>
                    <a:pt x="461" y="1130"/>
                  </a:lnTo>
                  <a:lnTo>
                    <a:pt x="437" y="1121"/>
                  </a:lnTo>
                  <a:close/>
                  <a:moveTo>
                    <a:pt x="657" y="1209"/>
                  </a:moveTo>
                  <a:lnTo>
                    <a:pt x="657" y="1209"/>
                  </a:lnTo>
                  <a:lnTo>
                    <a:pt x="624" y="1195"/>
                  </a:lnTo>
                  <a:lnTo>
                    <a:pt x="607" y="1188"/>
                  </a:lnTo>
                  <a:lnTo>
                    <a:pt x="589" y="1182"/>
                  </a:lnTo>
                  <a:lnTo>
                    <a:pt x="572" y="1176"/>
                  </a:lnTo>
                  <a:lnTo>
                    <a:pt x="555" y="1169"/>
                  </a:lnTo>
                  <a:lnTo>
                    <a:pt x="546" y="1167"/>
                  </a:lnTo>
                  <a:lnTo>
                    <a:pt x="536" y="1166"/>
                  </a:lnTo>
                  <a:lnTo>
                    <a:pt x="515" y="1164"/>
                  </a:lnTo>
                  <a:lnTo>
                    <a:pt x="494" y="1162"/>
                  </a:lnTo>
                  <a:lnTo>
                    <a:pt x="473" y="1159"/>
                  </a:lnTo>
                  <a:lnTo>
                    <a:pt x="442" y="1154"/>
                  </a:lnTo>
                  <a:lnTo>
                    <a:pt x="411" y="1150"/>
                  </a:lnTo>
                  <a:lnTo>
                    <a:pt x="347" y="1142"/>
                  </a:lnTo>
                  <a:lnTo>
                    <a:pt x="307" y="1138"/>
                  </a:lnTo>
                  <a:lnTo>
                    <a:pt x="269" y="1132"/>
                  </a:lnTo>
                  <a:lnTo>
                    <a:pt x="194" y="1118"/>
                  </a:lnTo>
                  <a:lnTo>
                    <a:pt x="156" y="1111"/>
                  </a:lnTo>
                  <a:lnTo>
                    <a:pt x="119" y="1105"/>
                  </a:lnTo>
                  <a:lnTo>
                    <a:pt x="82" y="1100"/>
                  </a:lnTo>
                  <a:lnTo>
                    <a:pt x="46" y="1096"/>
                  </a:lnTo>
                  <a:lnTo>
                    <a:pt x="42" y="1101"/>
                  </a:lnTo>
                  <a:lnTo>
                    <a:pt x="37" y="1105"/>
                  </a:lnTo>
                  <a:lnTo>
                    <a:pt x="30" y="1115"/>
                  </a:lnTo>
                  <a:lnTo>
                    <a:pt x="25" y="1126"/>
                  </a:lnTo>
                  <a:lnTo>
                    <a:pt x="21" y="1136"/>
                  </a:lnTo>
                  <a:lnTo>
                    <a:pt x="57" y="1138"/>
                  </a:lnTo>
                  <a:lnTo>
                    <a:pt x="93" y="1142"/>
                  </a:lnTo>
                  <a:lnTo>
                    <a:pt x="131" y="1147"/>
                  </a:lnTo>
                  <a:lnTo>
                    <a:pt x="169" y="1152"/>
                  </a:lnTo>
                  <a:lnTo>
                    <a:pt x="215" y="1155"/>
                  </a:lnTo>
                  <a:lnTo>
                    <a:pt x="264" y="1157"/>
                  </a:lnTo>
                  <a:lnTo>
                    <a:pt x="313" y="1160"/>
                  </a:lnTo>
                  <a:lnTo>
                    <a:pt x="335" y="1162"/>
                  </a:lnTo>
                  <a:lnTo>
                    <a:pt x="355" y="1164"/>
                  </a:lnTo>
                  <a:lnTo>
                    <a:pt x="393" y="1168"/>
                  </a:lnTo>
                  <a:lnTo>
                    <a:pt x="410" y="1170"/>
                  </a:lnTo>
                  <a:lnTo>
                    <a:pt x="427" y="1174"/>
                  </a:lnTo>
                  <a:lnTo>
                    <a:pt x="430" y="1175"/>
                  </a:lnTo>
                  <a:lnTo>
                    <a:pt x="435" y="1177"/>
                  </a:lnTo>
                  <a:lnTo>
                    <a:pt x="439" y="1179"/>
                  </a:lnTo>
                  <a:lnTo>
                    <a:pt x="442" y="1180"/>
                  </a:lnTo>
                  <a:lnTo>
                    <a:pt x="455" y="1183"/>
                  </a:lnTo>
                  <a:lnTo>
                    <a:pt x="467" y="1184"/>
                  </a:lnTo>
                  <a:lnTo>
                    <a:pt x="491" y="1186"/>
                  </a:lnTo>
                  <a:lnTo>
                    <a:pt x="516" y="1188"/>
                  </a:lnTo>
                  <a:lnTo>
                    <a:pt x="529" y="1191"/>
                  </a:lnTo>
                  <a:lnTo>
                    <a:pt x="541" y="1193"/>
                  </a:lnTo>
                  <a:lnTo>
                    <a:pt x="616" y="1212"/>
                  </a:lnTo>
                  <a:lnTo>
                    <a:pt x="684" y="1231"/>
                  </a:lnTo>
                  <a:lnTo>
                    <a:pt x="710" y="1240"/>
                  </a:lnTo>
                  <a:lnTo>
                    <a:pt x="723" y="1243"/>
                  </a:lnTo>
                  <a:lnTo>
                    <a:pt x="729" y="1243"/>
                  </a:lnTo>
                  <a:lnTo>
                    <a:pt x="736" y="1242"/>
                  </a:lnTo>
                  <a:lnTo>
                    <a:pt x="725" y="1240"/>
                  </a:lnTo>
                  <a:lnTo>
                    <a:pt x="714" y="1236"/>
                  </a:lnTo>
                  <a:lnTo>
                    <a:pt x="695" y="1226"/>
                  </a:lnTo>
                  <a:lnTo>
                    <a:pt x="676" y="1216"/>
                  </a:lnTo>
                  <a:lnTo>
                    <a:pt x="667" y="1212"/>
                  </a:lnTo>
                  <a:lnTo>
                    <a:pt x="657" y="1209"/>
                  </a:lnTo>
                  <a:close/>
                  <a:moveTo>
                    <a:pt x="587" y="1164"/>
                  </a:moveTo>
                  <a:lnTo>
                    <a:pt x="587" y="1164"/>
                  </a:lnTo>
                  <a:lnTo>
                    <a:pt x="564" y="1155"/>
                  </a:lnTo>
                  <a:lnTo>
                    <a:pt x="541" y="1148"/>
                  </a:lnTo>
                  <a:lnTo>
                    <a:pt x="545" y="1151"/>
                  </a:lnTo>
                  <a:lnTo>
                    <a:pt x="550" y="1154"/>
                  </a:lnTo>
                  <a:lnTo>
                    <a:pt x="563" y="1159"/>
                  </a:lnTo>
                  <a:lnTo>
                    <a:pt x="576" y="1162"/>
                  </a:lnTo>
                  <a:lnTo>
                    <a:pt x="587" y="1164"/>
                  </a:lnTo>
                  <a:close/>
                  <a:moveTo>
                    <a:pt x="474" y="1198"/>
                  </a:moveTo>
                  <a:lnTo>
                    <a:pt x="474" y="1198"/>
                  </a:lnTo>
                  <a:lnTo>
                    <a:pt x="439" y="1193"/>
                  </a:lnTo>
                  <a:lnTo>
                    <a:pt x="421" y="1190"/>
                  </a:lnTo>
                  <a:lnTo>
                    <a:pt x="402" y="1187"/>
                  </a:lnTo>
                  <a:lnTo>
                    <a:pt x="370" y="1183"/>
                  </a:lnTo>
                  <a:lnTo>
                    <a:pt x="340" y="1178"/>
                  </a:lnTo>
                  <a:lnTo>
                    <a:pt x="309" y="1172"/>
                  </a:lnTo>
                  <a:lnTo>
                    <a:pt x="296" y="1170"/>
                  </a:lnTo>
                  <a:lnTo>
                    <a:pt x="281" y="1169"/>
                  </a:lnTo>
                  <a:lnTo>
                    <a:pt x="199" y="1167"/>
                  </a:lnTo>
                  <a:lnTo>
                    <a:pt x="161" y="1166"/>
                  </a:lnTo>
                  <a:lnTo>
                    <a:pt x="142" y="1165"/>
                  </a:lnTo>
                  <a:lnTo>
                    <a:pt x="124" y="1163"/>
                  </a:lnTo>
                  <a:lnTo>
                    <a:pt x="91" y="1159"/>
                  </a:lnTo>
                  <a:lnTo>
                    <a:pt x="81" y="1157"/>
                  </a:lnTo>
                  <a:lnTo>
                    <a:pt x="71" y="1155"/>
                  </a:lnTo>
                  <a:lnTo>
                    <a:pt x="61" y="1153"/>
                  </a:lnTo>
                  <a:lnTo>
                    <a:pt x="57" y="1153"/>
                  </a:lnTo>
                  <a:lnTo>
                    <a:pt x="54" y="1153"/>
                  </a:lnTo>
                  <a:lnTo>
                    <a:pt x="48" y="1156"/>
                  </a:lnTo>
                  <a:lnTo>
                    <a:pt x="43" y="1161"/>
                  </a:lnTo>
                  <a:lnTo>
                    <a:pt x="40" y="1167"/>
                  </a:lnTo>
                  <a:lnTo>
                    <a:pt x="36" y="1174"/>
                  </a:lnTo>
                  <a:lnTo>
                    <a:pt x="31" y="1188"/>
                  </a:lnTo>
                  <a:lnTo>
                    <a:pt x="29" y="1201"/>
                  </a:lnTo>
                  <a:lnTo>
                    <a:pt x="39" y="1199"/>
                  </a:lnTo>
                  <a:lnTo>
                    <a:pt x="50" y="1198"/>
                  </a:lnTo>
                  <a:lnTo>
                    <a:pt x="73" y="1197"/>
                  </a:lnTo>
                  <a:lnTo>
                    <a:pt x="82" y="1196"/>
                  </a:lnTo>
                  <a:lnTo>
                    <a:pt x="92" y="1195"/>
                  </a:lnTo>
                  <a:lnTo>
                    <a:pt x="100" y="1192"/>
                  </a:lnTo>
                  <a:lnTo>
                    <a:pt x="103" y="1190"/>
                  </a:lnTo>
                  <a:lnTo>
                    <a:pt x="105" y="1187"/>
                  </a:lnTo>
                  <a:lnTo>
                    <a:pt x="110" y="1192"/>
                  </a:lnTo>
                  <a:lnTo>
                    <a:pt x="118" y="1194"/>
                  </a:lnTo>
                  <a:lnTo>
                    <a:pt x="126" y="1195"/>
                  </a:lnTo>
                  <a:lnTo>
                    <a:pt x="135" y="1194"/>
                  </a:lnTo>
                  <a:lnTo>
                    <a:pt x="153" y="1192"/>
                  </a:lnTo>
                  <a:lnTo>
                    <a:pt x="162" y="1192"/>
                  </a:lnTo>
                  <a:lnTo>
                    <a:pt x="170" y="1191"/>
                  </a:lnTo>
                  <a:lnTo>
                    <a:pt x="178" y="1192"/>
                  </a:lnTo>
                  <a:lnTo>
                    <a:pt x="185" y="1194"/>
                  </a:lnTo>
                  <a:lnTo>
                    <a:pt x="193" y="1195"/>
                  </a:lnTo>
                  <a:lnTo>
                    <a:pt x="201" y="1196"/>
                  </a:lnTo>
                  <a:lnTo>
                    <a:pt x="275" y="1199"/>
                  </a:lnTo>
                  <a:lnTo>
                    <a:pt x="352" y="1200"/>
                  </a:lnTo>
                  <a:lnTo>
                    <a:pt x="372" y="1200"/>
                  </a:lnTo>
                  <a:lnTo>
                    <a:pt x="392" y="1201"/>
                  </a:lnTo>
                  <a:lnTo>
                    <a:pt x="430" y="1205"/>
                  </a:lnTo>
                  <a:lnTo>
                    <a:pt x="469" y="1211"/>
                  </a:lnTo>
                  <a:lnTo>
                    <a:pt x="506" y="1217"/>
                  </a:lnTo>
                  <a:lnTo>
                    <a:pt x="580" y="1230"/>
                  </a:lnTo>
                  <a:lnTo>
                    <a:pt x="616" y="1236"/>
                  </a:lnTo>
                  <a:lnTo>
                    <a:pt x="651" y="1239"/>
                  </a:lnTo>
                  <a:lnTo>
                    <a:pt x="610" y="1226"/>
                  </a:lnTo>
                  <a:lnTo>
                    <a:pt x="567" y="1214"/>
                  </a:lnTo>
                  <a:lnTo>
                    <a:pt x="521" y="1205"/>
                  </a:lnTo>
                  <a:lnTo>
                    <a:pt x="498" y="1201"/>
                  </a:lnTo>
                  <a:lnTo>
                    <a:pt x="474" y="1198"/>
                  </a:lnTo>
                  <a:close/>
                  <a:moveTo>
                    <a:pt x="770" y="1237"/>
                  </a:moveTo>
                  <a:lnTo>
                    <a:pt x="770" y="1237"/>
                  </a:lnTo>
                  <a:lnTo>
                    <a:pt x="798" y="1250"/>
                  </a:lnTo>
                  <a:lnTo>
                    <a:pt x="827" y="1262"/>
                  </a:lnTo>
                  <a:lnTo>
                    <a:pt x="854" y="1275"/>
                  </a:lnTo>
                  <a:lnTo>
                    <a:pt x="882" y="1285"/>
                  </a:lnTo>
                  <a:lnTo>
                    <a:pt x="853" y="1269"/>
                  </a:lnTo>
                  <a:lnTo>
                    <a:pt x="824" y="1255"/>
                  </a:lnTo>
                  <a:lnTo>
                    <a:pt x="794" y="1241"/>
                  </a:lnTo>
                  <a:lnTo>
                    <a:pt x="764" y="1228"/>
                  </a:lnTo>
                  <a:lnTo>
                    <a:pt x="733" y="1216"/>
                  </a:lnTo>
                  <a:lnTo>
                    <a:pt x="702" y="1205"/>
                  </a:lnTo>
                  <a:lnTo>
                    <a:pt x="636" y="1182"/>
                  </a:lnTo>
                  <a:lnTo>
                    <a:pt x="669" y="1197"/>
                  </a:lnTo>
                  <a:lnTo>
                    <a:pt x="702" y="1212"/>
                  </a:lnTo>
                  <a:lnTo>
                    <a:pt x="720" y="1220"/>
                  </a:lnTo>
                  <a:lnTo>
                    <a:pt x="736" y="1227"/>
                  </a:lnTo>
                  <a:lnTo>
                    <a:pt x="753" y="1232"/>
                  </a:lnTo>
                  <a:lnTo>
                    <a:pt x="770" y="1237"/>
                  </a:lnTo>
                  <a:close/>
                  <a:moveTo>
                    <a:pt x="552" y="1239"/>
                  </a:moveTo>
                  <a:lnTo>
                    <a:pt x="552" y="1239"/>
                  </a:lnTo>
                  <a:lnTo>
                    <a:pt x="516" y="1233"/>
                  </a:lnTo>
                  <a:lnTo>
                    <a:pt x="480" y="1226"/>
                  </a:lnTo>
                  <a:lnTo>
                    <a:pt x="441" y="1221"/>
                  </a:lnTo>
                  <a:lnTo>
                    <a:pt x="399" y="1216"/>
                  </a:lnTo>
                  <a:lnTo>
                    <a:pt x="358" y="1213"/>
                  </a:lnTo>
                  <a:lnTo>
                    <a:pt x="314" y="1211"/>
                  </a:lnTo>
                  <a:lnTo>
                    <a:pt x="230" y="1209"/>
                  </a:lnTo>
                  <a:lnTo>
                    <a:pt x="156" y="1207"/>
                  </a:lnTo>
                  <a:lnTo>
                    <a:pt x="151" y="1211"/>
                  </a:lnTo>
                  <a:lnTo>
                    <a:pt x="146" y="1216"/>
                  </a:lnTo>
                  <a:lnTo>
                    <a:pt x="142" y="1222"/>
                  </a:lnTo>
                  <a:lnTo>
                    <a:pt x="138" y="1228"/>
                  </a:lnTo>
                  <a:lnTo>
                    <a:pt x="132" y="1241"/>
                  </a:lnTo>
                  <a:lnTo>
                    <a:pt x="127" y="1256"/>
                  </a:lnTo>
                  <a:lnTo>
                    <a:pt x="118" y="1286"/>
                  </a:lnTo>
                  <a:lnTo>
                    <a:pt x="112" y="1300"/>
                  </a:lnTo>
                  <a:lnTo>
                    <a:pt x="109" y="1307"/>
                  </a:lnTo>
                  <a:lnTo>
                    <a:pt x="105" y="1314"/>
                  </a:lnTo>
                  <a:lnTo>
                    <a:pt x="132" y="1305"/>
                  </a:lnTo>
                  <a:lnTo>
                    <a:pt x="160" y="1296"/>
                  </a:lnTo>
                  <a:lnTo>
                    <a:pt x="190" y="1288"/>
                  </a:lnTo>
                  <a:lnTo>
                    <a:pt x="219" y="1281"/>
                  </a:lnTo>
                  <a:lnTo>
                    <a:pt x="252" y="1274"/>
                  </a:lnTo>
                  <a:lnTo>
                    <a:pt x="284" y="1268"/>
                  </a:lnTo>
                  <a:lnTo>
                    <a:pt x="317" y="1263"/>
                  </a:lnTo>
                  <a:lnTo>
                    <a:pt x="350" y="1260"/>
                  </a:lnTo>
                  <a:lnTo>
                    <a:pt x="379" y="1258"/>
                  </a:lnTo>
                  <a:lnTo>
                    <a:pt x="407" y="1257"/>
                  </a:lnTo>
                  <a:lnTo>
                    <a:pt x="464" y="1257"/>
                  </a:lnTo>
                  <a:lnTo>
                    <a:pt x="520" y="1258"/>
                  </a:lnTo>
                  <a:lnTo>
                    <a:pt x="575" y="1261"/>
                  </a:lnTo>
                  <a:lnTo>
                    <a:pt x="630" y="1267"/>
                  </a:lnTo>
                  <a:lnTo>
                    <a:pt x="682" y="1272"/>
                  </a:lnTo>
                  <a:lnTo>
                    <a:pt x="781" y="1284"/>
                  </a:lnTo>
                  <a:lnTo>
                    <a:pt x="752" y="1275"/>
                  </a:lnTo>
                  <a:lnTo>
                    <a:pt x="723" y="1269"/>
                  </a:lnTo>
                  <a:lnTo>
                    <a:pt x="666" y="1257"/>
                  </a:lnTo>
                  <a:lnTo>
                    <a:pt x="609" y="1247"/>
                  </a:lnTo>
                  <a:lnTo>
                    <a:pt x="552" y="1239"/>
                  </a:lnTo>
                  <a:close/>
                  <a:moveTo>
                    <a:pt x="116" y="1207"/>
                  </a:moveTo>
                  <a:lnTo>
                    <a:pt x="116" y="1207"/>
                  </a:lnTo>
                  <a:lnTo>
                    <a:pt x="110" y="1211"/>
                  </a:lnTo>
                  <a:lnTo>
                    <a:pt x="105" y="1216"/>
                  </a:lnTo>
                  <a:lnTo>
                    <a:pt x="96" y="1227"/>
                  </a:lnTo>
                  <a:lnTo>
                    <a:pt x="89" y="1239"/>
                  </a:lnTo>
                  <a:lnTo>
                    <a:pt x="80" y="1253"/>
                  </a:lnTo>
                  <a:lnTo>
                    <a:pt x="70" y="1271"/>
                  </a:lnTo>
                  <a:lnTo>
                    <a:pt x="59" y="1289"/>
                  </a:lnTo>
                  <a:lnTo>
                    <a:pt x="44" y="1316"/>
                  </a:lnTo>
                  <a:lnTo>
                    <a:pt x="37" y="1329"/>
                  </a:lnTo>
                  <a:lnTo>
                    <a:pt x="32" y="1342"/>
                  </a:lnTo>
                  <a:lnTo>
                    <a:pt x="27" y="1354"/>
                  </a:lnTo>
                  <a:lnTo>
                    <a:pt x="24" y="1368"/>
                  </a:lnTo>
                  <a:lnTo>
                    <a:pt x="21" y="1382"/>
                  </a:lnTo>
                  <a:lnTo>
                    <a:pt x="21" y="1397"/>
                  </a:lnTo>
                  <a:lnTo>
                    <a:pt x="35" y="1403"/>
                  </a:lnTo>
                  <a:lnTo>
                    <a:pt x="49" y="1406"/>
                  </a:lnTo>
                  <a:lnTo>
                    <a:pt x="64" y="1409"/>
                  </a:lnTo>
                  <a:lnTo>
                    <a:pt x="79" y="1411"/>
                  </a:lnTo>
                  <a:lnTo>
                    <a:pt x="94" y="1412"/>
                  </a:lnTo>
                  <a:lnTo>
                    <a:pt x="109" y="1412"/>
                  </a:lnTo>
                  <a:lnTo>
                    <a:pt x="140" y="1412"/>
                  </a:lnTo>
                  <a:lnTo>
                    <a:pt x="171" y="1410"/>
                  </a:lnTo>
                  <a:lnTo>
                    <a:pt x="201" y="1407"/>
                  </a:lnTo>
                  <a:lnTo>
                    <a:pt x="230" y="1405"/>
                  </a:lnTo>
                  <a:lnTo>
                    <a:pt x="258" y="1404"/>
                  </a:lnTo>
                  <a:lnTo>
                    <a:pt x="289" y="1404"/>
                  </a:lnTo>
                  <a:lnTo>
                    <a:pt x="321" y="1402"/>
                  </a:lnTo>
                  <a:lnTo>
                    <a:pt x="352" y="1399"/>
                  </a:lnTo>
                  <a:lnTo>
                    <a:pt x="384" y="1396"/>
                  </a:lnTo>
                  <a:lnTo>
                    <a:pt x="448" y="1389"/>
                  </a:lnTo>
                  <a:lnTo>
                    <a:pt x="511" y="1383"/>
                  </a:lnTo>
                  <a:lnTo>
                    <a:pt x="577" y="1377"/>
                  </a:lnTo>
                  <a:lnTo>
                    <a:pt x="610" y="1374"/>
                  </a:lnTo>
                  <a:lnTo>
                    <a:pt x="641" y="1373"/>
                  </a:lnTo>
                  <a:lnTo>
                    <a:pt x="667" y="1366"/>
                  </a:lnTo>
                  <a:lnTo>
                    <a:pt x="693" y="1362"/>
                  </a:lnTo>
                  <a:lnTo>
                    <a:pt x="720" y="1359"/>
                  </a:lnTo>
                  <a:lnTo>
                    <a:pt x="746" y="1357"/>
                  </a:lnTo>
                  <a:lnTo>
                    <a:pt x="801" y="1354"/>
                  </a:lnTo>
                  <a:lnTo>
                    <a:pt x="853" y="1352"/>
                  </a:lnTo>
                  <a:lnTo>
                    <a:pt x="850" y="1341"/>
                  </a:lnTo>
                  <a:lnTo>
                    <a:pt x="846" y="1330"/>
                  </a:lnTo>
                  <a:lnTo>
                    <a:pt x="773" y="1334"/>
                  </a:lnTo>
                  <a:lnTo>
                    <a:pt x="701" y="1338"/>
                  </a:lnTo>
                  <a:lnTo>
                    <a:pt x="666" y="1341"/>
                  </a:lnTo>
                  <a:lnTo>
                    <a:pt x="632" y="1344"/>
                  </a:lnTo>
                  <a:lnTo>
                    <a:pt x="597" y="1348"/>
                  </a:lnTo>
                  <a:lnTo>
                    <a:pt x="563" y="1352"/>
                  </a:lnTo>
                  <a:lnTo>
                    <a:pt x="551" y="1356"/>
                  </a:lnTo>
                  <a:lnTo>
                    <a:pt x="541" y="1358"/>
                  </a:lnTo>
                  <a:lnTo>
                    <a:pt x="529" y="1360"/>
                  </a:lnTo>
                  <a:lnTo>
                    <a:pt x="517" y="1362"/>
                  </a:lnTo>
                  <a:lnTo>
                    <a:pt x="513" y="1361"/>
                  </a:lnTo>
                  <a:lnTo>
                    <a:pt x="508" y="1361"/>
                  </a:lnTo>
                  <a:lnTo>
                    <a:pt x="502" y="1360"/>
                  </a:lnTo>
                  <a:lnTo>
                    <a:pt x="498" y="1360"/>
                  </a:lnTo>
                  <a:lnTo>
                    <a:pt x="469" y="1363"/>
                  </a:lnTo>
                  <a:lnTo>
                    <a:pt x="439" y="1368"/>
                  </a:lnTo>
                  <a:lnTo>
                    <a:pt x="379" y="1378"/>
                  </a:lnTo>
                  <a:lnTo>
                    <a:pt x="348" y="1382"/>
                  </a:lnTo>
                  <a:lnTo>
                    <a:pt x="317" y="1386"/>
                  </a:lnTo>
                  <a:lnTo>
                    <a:pt x="287" y="1388"/>
                  </a:lnTo>
                  <a:lnTo>
                    <a:pt x="256" y="1389"/>
                  </a:lnTo>
                  <a:lnTo>
                    <a:pt x="272" y="1383"/>
                  </a:lnTo>
                  <a:lnTo>
                    <a:pt x="287" y="1379"/>
                  </a:lnTo>
                  <a:lnTo>
                    <a:pt x="303" y="1377"/>
                  </a:lnTo>
                  <a:lnTo>
                    <a:pt x="319" y="1375"/>
                  </a:lnTo>
                  <a:lnTo>
                    <a:pt x="352" y="1372"/>
                  </a:lnTo>
                  <a:lnTo>
                    <a:pt x="368" y="1369"/>
                  </a:lnTo>
                  <a:lnTo>
                    <a:pt x="384" y="1367"/>
                  </a:lnTo>
                  <a:lnTo>
                    <a:pt x="422" y="1359"/>
                  </a:lnTo>
                  <a:lnTo>
                    <a:pt x="459" y="1351"/>
                  </a:lnTo>
                  <a:lnTo>
                    <a:pt x="498" y="1345"/>
                  </a:lnTo>
                  <a:lnTo>
                    <a:pt x="516" y="1343"/>
                  </a:lnTo>
                  <a:lnTo>
                    <a:pt x="535" y="1342"/>
                  </a:lnTo>
                  <a:lnTo>
                    <a:pt x="489" y="1342"/>
                  </a:lnTo>
                  <a:lnTo>
                    <a:pt x="440" y="1342"/>
                  </a:lnTo>
                  <a:lnTo>
                    <a:pt x="389" y="1344"/>
                  </a:lnTo>
                  <a:lnTo>
                    <a:pt x="362" y="1346"/>
                  </a:lnTo>
                  <a:lnTo>
                    <a:pt x="334" y="1349"/>
                  </a:lnTo>
                  <a:lnTo>
                    <a:pt x="309" y="1351"/>
                  </a:lnTo>
                  <a:lnTo>
                    <a:pt x="285" y="1352"/>
                  </a:lnTo>
                  <a:lnTo>
                    <a:pt x="258" y="1357"/>
                  </a:lnTo>
                  <a:lnTo>
                    <a:pt x="232" y="1361"/>
                  </a:lnTo>
                  <a:lnTo>
                    <a:pt x="208" y="1364"/>
                  </a:lnTo>
                  <a:lnTo>
                    <a:pt x="195" y="1365"/>
                  </a:lnTo>
                  <a:lnTo>
                    <a:pt x="183" y="1365"/>
                  </a:lnTo>
                  <a:lnTo>
                    <a:pt x="165" y="1364"/>
                  </a:lnTo>
                  <a:lnTo>
                    <a:pt x="147" y="1363"/>
                  </a:lnTo>
                  <a:lnTo>
                    <a:pt x="130" y="1362"/>
                  </a:lnTo>
                  <a:lnTo>
                    <a:pt x="112" y="1363"/>
                  </a:lnTo>
                  <a:lnTo>
                    <a:pt x="105" y="1365"/>
                  </a:lnTo>
                  <a:lnTo>
                    <a:pt x="97" y="1367"/>
                  </a:lnTo>
                  <a:lnTo>
                    <a:pt x="91" y="1369"/>
                  </a:lnTo>
                  <a:lnTo>
                    <a:pt x="87" y="1369"/>
                  </a:lnTo>
                  <a:lnTo>
                    <a:pt x="84" y="1368"/>
                  </a:lnTo>
                  <a:lnTo>
                    <a:pt x="82" y="1365"/>
                  </a:lnTo>
                  <a:lnTo>
                    <a:pt x="82" y="1362"/>
                  </a:lnTo>
                  <a:lnTo>
                    <a:pt x="82" y="1356"/>
                  </a:lnTo>
                  <a:lnTo>
                    <a:pt x="86" y="1350"/>
                  </a:lnTo>
                  <a:lnTo>
                    <a:pt x="89" y="1346"/>
                  </a:lnTo>
                  <a:lnTo>
                    <a:pt x="88" y="1337"/>
                  </a:lnTo>
                  <a:lnTo>
                    <a:pt x="87" y="1328"/>
                  </a:lnTo>
                  <a:lnTo>
                    <a:pt x="88" y="1320"/>
                  </a:lnTo>
                  <a:lnTo>
                    <a:pt x="89" y="1315"/>
                  </a:lnTo>
                  <a:lnTo>
                    <a:pt x="99" y="1293"/>
                  </a:lnTo>
                  <a:lnTo>
                    <a:pt x="110" y="1269"/>
                  </a:lnTo>
                  <a:lnTo>
                    <a:pt x="121" y="1243"/>
                  </a:lnTo>
                  <a:lnTo>
                    <a:pt x="125" y="1230"/>
                  </a:lnTo>
                  <a:lnTo>
                    <a:pt x="128" y="1217"/>
                  </a:lnTo>
                  <a:lnTo>
                    <a:pt x="132" y="1215"/>
                  </a:lnTo>
                  <a:lnTo>
                    <a:pt x="137" y="1212"/>
                  </a:lnTo>
                  <a:lnTo>
                    <a:pt x="138" y="1210"/>
                  </a:lnTo>
                  <a:lnTo>
                    <a:pt x="139" y="1209"/>
                  </a:lnTo>
                  <a:lnTo>
                    <a:pt x="139" y="1208"/>
                  </a:lnTo>
                  <a:lnTo>
                    <a:pt x="137" y="1207"/>
                  </a:lnTo>
                  <a:lnTo>
                    <a:pt x="126" y="1208"/>
                  </a:lnTo>
                  <a:lnTo>
                    <a:pt x="116" y="1207"/>
                  </a:lnTo>
                  <a:close/>
                  <a:moveTo>
                    <a:pt x="380" y="1271"/>
                  </a:moveTo>
                  <a:lnTo>
                    <a:pt x="380" y="1271"/>
                  </a:lnTo>
                  <a:lnTo>
                    <a:pt x="379" y="1271"/>
                  </a:lnTo>
                  <a:lnTo>
                    <a:pt x="379" y="1273"/>
                  </a:lnTo>
                  <a:lnTo>
                    <a:pt x="378" y="1274"/>
                  </a:lnTo>
                  <a:lnTo>
                    <a:pt x="377" y="1274"/>
                  </a:lnTo>
                  <a:lnTo>
                    <a:pt x="361" y="1275"/>
                  </a:lnTo>
                  <a:lnTo>
                    <a:pt x="345" y="1276"/>
                  </a:lnTo>
                  <a:lnTo>
                    <a:pt x="311" y="1280"/>
                  </a:lnTo>
                  <a:lnTo>
                    <a:pt x="275" y="1285"/>
                  </a:lnTo>
                  <a:lnTo>
                    <a:pt x="240" y="1290"/>
                  </a:lnTo>
                  <a:lnTo>
                    <a:pt x="206" y="1297"/>
                  </a:lnTo>
                  <a:lnTo>
                    <a:pt x="171" y="1306"/>
                  </a:lnTo>
                  <a:lnTo>
                    <a:pt x="155" y="1312"/>
                  </a:lnTo>
                  <a:lnTo>
                    <a:pt x="139" y="1317"/>
                  </a:lnTo>
                  <a:lnTo>
                    <a:pt x="123" y="1324"/>
                  </a:lnTo>
                  <a:lnTo>
                    <a:pt x="108" y="1331"/>
                  </a:lnTo>
                  <a:lnTo>
                    <a:pt x="120" y="1331"/>
                  </a:lnTo>
                  <a:lnTo>
                    <a:pt x="132" y="1330"/>
                  </a:lnTo>
                  <a:lnTo>
                    <a:pt x="142" y="1329"/>
                  </a:lnTo>
                  <a:lnTo>
                    <a:pt x="148" y="1330"/>
                  </a:lnTo>
                  <a:lnTo>
                    <a:pt x="153" y="1331"/>
                  </a:lnTo>
                  <a:lnTo>
                    <a:pt x="146" y="1334"/>
                  </a:lnTo>
                  <a:lnTo>
                    <a:pt x="138" y="1336"/>
                  </a:lnTo>
                  <a:lnTo>
                    <a:pt x="122" y="1337"/>
                  </a:lnTo>
                  <a:lnTo>
                    <a:pt x="115" y="1338"/>
                  </a:lnTo>
                  <a:lnTo>
                    <a:pt x="109" y="1342"/>
                  </a:lnTo>
                  <a:lnTo>
                    <a:pt x="106" y="1343"/>
                  </a:lnTo>
                  <a:lnTo>
                    <a:pt x="104" y="1345"/>
                  </a:lnTo>
                  <a:lnTo>
                    <a:pt x="103" y="1348"/>
                  </a:lnTo>
                  <a:lnTo>
                    <a:pt x="102" y="1351"/>
                  </a:lnTo>
                  <a:lnTo>
                    <a:pt x="155" y="1349"/>
                  </a:lnTo>
                  <a:lnTo>
                    <a:pt x="211" y="1346"/>
                  </a:lnTo>
                  <a:lnTo>
                    <a:pt x="322" y="1336"/>
                  </a:lnTo>
                  <a:lnTo>
                    <a:pt x="377" y="1332"/>
                  </a:lnTo>
                  <a:lnTo>
                    <a:pt x="431" y="1329"/>
                  </a:lnTo>
                  <a:lnTo>
                    <a:pt x="485" y="1327"/>
                  </a:lnTo>
                  <a:lnTo>
                    <a:pt x="536" y="1326"/>
                  </a:lnTo>
                  <a:lnTo>
                    <a:pt x="616" y="1327"/>
                  </a:lnTo>
                  <a:lnTo>
                    <a:pt x="685" y="1324"/>
                  </a:lnTo>
                  <a:lnTo>
                    <a:pt x="754" y="1320"/>
                  </a:lnTo>
                  <a:lnTo>
                    <a:pt x="827" y="1314"/>
                  </a:lnTo>
                  <a:lnTo>
                    <a:pt x="791" y="1311"/>
                  </a:lnTo>
                  <a:lnTo>
                    <a:pt x="754" y="1307"/>
                  </a:lnTo>
                  <a:lnTo>
                    <a:pt x="713" y="1303"/>
                  </a:lnTo>
                  <a:lnTo>
                    <a:pt x="692" y="1302"/>
                  </a:lnTo>
                  <a:lnTo>
                    <a:pt x="668" y="1301"/>
                  </a:lnTo>
                  <a:lnTo>
                    <a:pt x="677" y="1298"/>
                  </a:lnTo>
                  <a:lnTo>
                    <a:pt x="687" y="1294"/>
                  </a:lnTo>
                  <a:lnTo>
                    <a:pt x="698" y="1293"/>
                  </a:lnTo>
                  <a:lnTo>
                    <a:pt x="702" y="1293"/>
                  </a:lnTo>
                  <a:lnTo>
                    <a:pt x="708" y="1294"/>
                  </a:lnTo>
                  <a:lnTo>
                    <a:pt x="686" y="1288"/>
                  </a:lnTo>
                  <a:lnTo>
                    <a:pt x="665" y="1284"/>
                  </a:lnTo>
                  <a:lnTo>
                    <a:pt x="642" y="1281"/>
                  </a:lnTo>
                  <a:lnTo>
                    <a:pt x="621" y="1277"/>
                  </a:lnTo>
                  <a:lnTo>
                    <a:pt x="600" y="1275"/>
                  </a:lnTo>
                  <a:lnTo>
                    <a:pt x="578" y="1274"/>
                  </a:lnTo>
                  <a:lnTo>
                    <a:pt x="536" y="1273"/>
                  </a:lnTo>
                  <a:lnTo>
                    <a:pt x="455" y="1273"/>
                  </a:lnTo>
                  <a:lnTo>
                    <a:pt x="417" y="1273"/>
                  </a:lnTo>
                  <a:lnTo>
                    <a:pt x="380" y="1271"/>
                  </a:lnTo>
                  <a:close/>
                  <a:moveTo>
                    <a:pt x="789" y="1299"/>
                  </a:moveTo>
                  <a:lnTo>
                    <a:pt x="789" y="1299"/>
                  </a:lnTo>
                  <a:lnTo>
                    <a:pt x="766" y="1296"/>
                  </a:lnTo>
                  <a:lnTo>
                    <a:pt x="754" y="1294"/>
                  </a:lnTo>
                  <a:lnTo>
                    <a:pt x="748" y="1294"/>
                  </a:lnTo>
                  <a:lnTo>
                    <a:pt x="743" y="1296"/>
                  </a:lnTo>
                  <a:lnTo>
                    <a:pt x="769" y="1299"/>
                  </a:lnTo>
                  <a:lnTo>
                    <a:pt x="781" y="1300"/>
                  </a:lnTo>
                  <a:lnTo>
                    <a:pt x="786" y="1300"/>
                  </a:lnTo>
                  <a:lnTo>
                    <a:pt x="789" y="1299"/>
                  </a:lnTo>
                  <a:close/>
                  <a:moveTo>
                    <a:pt x="926" y="1341"/>
                  </a:moveTo>
                  <a:lnTo>
                    <a:pt x="926" y="1341"/>
                  </a:lnTo>
                  <a:lnTo>
                    <a:pt x="922" y="1341"/>
                  </a:lnTo>
                  <a:lnTo>
                    <a:pt x="917" y="1341"/>
                  </a:lnTo>
                  <a:lnTo>
                    <a:pt x="914" y="1341"/>
                  </a:lnTo>
                  <a:lnTo>
                    <a:pt x="914" y="1342"/>
                  </a:lnTo>
                  <a:lnTo>
                    <a:pt x="915" y="1344"/>
                  </a:lnTo>
                  <a:lnTo>
                    <a:pt x="890" y="1337"/>
                  </a:lnTo>
                  <a:lnTo>
                    <a:pt x="862" y="1330"/>
                  </a:lnTo>
                  <a:lnTo>
                    <a:pt x="862" y="1335"/>
                  </a:lnTo>
                  <a:lnTo>
                    <a:pt x="863" y="1339"/>
                  </a:lnTo>
                  <a:lnTo>
                    <a:pt x="864" y="1343"/>
                  </a:lnTo>
                  <a:lnTo>
                    <a:pt x="867" y="1346"/>
                  </a:lnTo>
                  <a:lnTo>
                    <a:pt x="873" y="1351"/>
                  </a:lnTo>
                  <a:lnTo>
                    <a:pt x="875" y="1354"/>
                  </a:lnTo>
                  <a:lnTo>
                    <a:pt x="877" y="1358"/>
                  </a:lnTo>
                  <a:lnTo>
                    <a:pt x="909" y="1362"/>
                  </a:lnTo>
                  <a:lnTo>
                    <a:pt x="925" y="1363"/>
                  </a:lnTo>
                  <a:lnTo>
                    <a:pt x="941" y="1362"/>
                  </a:lnTo>
                  <a:lnTo>
                    <a:pt x="955" y="1360"/>
                  </a:lnTo>
                  <a:lnTo>
                    <a:pt x="963" y="1358"/>
                  </a:lnTo>
                  <a:lnTo>
                    <a:pt x="969" y="1356"/>
                  </a:lnTo>
                  <a:lnTo>
                    <a:pt x="974" y="1352"/>
                  </a:lnTo>
                  <a:lnTo>
                    <a:pt x="981" y="1348"/>
                  </a:lnTo>
                  <a:lnTo>
                    <a:pt x="986" y="1344"/>
                  </a:lnTo>
                  <a:lnTo>
                    <a:pt x="990" y="1338"/>
                  </a:lnTo>
                  <a:lnTo>
                    <a:pt x="989" y="1333"/>
                  </a:lnTo>
                  <a:lnTo>
                    <a:pt x="986" y="1329"/>
                  </a:lnTo>
                  <a:lnTo>
                    <a:pt x="978" y="1317"/>
                  </a:lnTo>
                  <a:lnTo>
                    <a:pt x="971" y="1319"/>
                  </a:lnTo>
                  <a:lnTo>
                    <a:pt x="966" y="1322"/>
                  </a:lnTo>
                  <a:lnTo>
                    <a:pt x="960" y="1326"/>
                  </a:lnTo>
                  <a:lnTo>
                    <a:pt x="956" y="1330"/>
                  </a:lnTo>
                  <a:lnTo>
                    <a:pt x="954" y="1328"/>
                  </a:lnTo>
                  <a:lnTo>
                    <a:pt x="952" y="1328"/>
                  </a:lnTo>
                  <a:lnTo>
                    <a:pt x="948" y="1329"/>
                  </a:lnTo>
                  <a:lnTo>
                    <a:pt x="944" y="1331"/>
                  </a:lnTo>
                  <a:lnTo>
                    <a:pt x="936" y="1336"/>
                  </a:lnTo>
                  <a:lnTo>
                    <a:pt x="930" y="1338"/>
                  </a:lnTo>
                  <a:lnTo>
                    <a:pt x="926" y="1341"/>
                  </a:lnTo>
                  <a:close/>
                </a:path>
              </a:pathLst>
            </a:custGeom>
            <a:solidFill>
              <a:srgbClr val="65C4CA"/>
            </a:solidFill>
            <a:ln w="9525">
              <a:solidFill>
                <a:srgbClr val="65C4CA"/>
              </a:solidFill>
              <a:round/>
              <a:headEnd/>
              <a:tailEnd/>
            </a:ln>
          </p:spPr>
          <p:txBody>
            <a:bodyPr/>
            <a:lstStyle/>
            <a:p>
              <a:endParaRPr lang="zh-CN" altLang="en-US">
                <a:latin typeface="Calibri" pitchFamily="34" charset="0"/>
              </a:endParaRPr>
            </a:p>
          </p:txBody>
        </p:sp>
      </p:grpSp>
    </p:spTree>
  </p:cSld>
  <p:clrMapOvr>
    <a:masterClrMapping/>
  </p:clrMapOvr>
  <p:transition spd="med">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97713" y="4458892"/>
            <a:ext cx="1960562" cy="631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a:spLocks noChangeArrowheads="1"/>
          </p:cNvSpPr>
          <p:nvPr/>
        </p:nvSpPr>
        <p:spPr bwMode="auto">
          <a:xfrm>
            <a:off x="1627189" y="726282"/>
            <a:ext cx="34623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latin typeface="黑体" pitchFamily="49" charset="-122"/>
                <a:ea typeface="黑体" pitchFamily="49" charset="-122"/>
              </a:rPr>
              <a:t>4.</a:t>
            </a:r>
            <a:r>
              <a:rPr lang="zh-CN" altLang="en-US" sz="2000" b="1">
                <a:latin typeface="黑体" pitchFamily="49" charset="-122"/>
                <a:ea typeface="黑体" pitchFamily="49" charset="-122"/>
              </a:rPr>
              <a:t>遂率子孙荷担者三夫</a:t>
            </a:r>
          </a:p>
        </p:txBody>
      </p:sp>
      <p:sp>
        <p:nvSpPr>
          <p:cNvPr id="3" name="文本框 2"/>
          <p:cNvSpPr txBox="1">
            <a:spLocks noChangeArrowheads="1"/>
          </p:cNvSpPr>
          <p:nvPr/>
        </p:nvSpPr>
        <p:spPr bwMode="auto">
          <a:xfrm>
            <a:off x="1627188" y="1202531"/>
            <a:ext cx="5751512" cy="78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000" b="1">
                <a:solidFill>
                  <a:srgbClr val="0000FF"/>
                </a:solidFill>
                <a:latin typeface="楷体" pitchFamily="49" charset="-122"/>
                <a:ea typeface="楷体" pitchFamily="49" charset="-122"/>
              </a:rPr>
              <a:t>省略句，省略主语愚公。倒装句，定语“三夫”后置。</a:t>
            </a:r>
          </a:p>
        </p:txBody>
      </p:sp>
      <p:sp>
        <p:nvSpPr>
          <p:cNvPr id="4" name="文本框 3"/>
          <p:cNvSpPr txBox="1">
            <a:spLocks noChangeArrowheads="1"/>
          </p:cNvSpPr>
          <p:nvPr/>
        </p:nvSpPr>
        <p:spPr bwMode="auto">
          <a:xfrm>
            <a:off x="1627189" y="2338388"/>
            <a:ext cx="17494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latin typeface="黑体" pitchFamily="49" charset="-122"/>
                <a:ea typeface="黑体" pitchFamily="49" charset="-122"/>
              </a:rPr>
              <a:t>5.</a:t>
            </a:r>
            <a:r>
              <a:rPr lang="zh-CN" altLang="en-US" sz="2000" b="1">
                <a:latin typeface="黑体" pitchFamily="49" charset="-122"/>
                <a:ea typeface="黑体" pitchFamily="49" charset="-122"/>
              </a:rPr>
              <a:t>告之于帝</a:t>
            </a:r>
          </a:p>
        </p:txBody>
      </p:sp>
      <p:sp>
        <p:nvSpPr>
          <p:cNvPr id="6" name="文本框 5"/>
          <p:cNvSpPr txBox="1">
            <a:spLocks noChangeArrowheads="1"/>
          </p:cNvSpPr>
          <p:nvPr/>
        </p:nvSpPr>
        <p:spPr bwMode="auto">
          <a:xfrm>
            <a:off x="3606800" y="2338388"/>
            <a:ext cx="40465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rPr>
              <a:t>倒装句，状语“于帝”后置。</a:t>
            </a:r>
          </a:p>
        </p:txBody>
      </p:sp>
      <p:sp>
        <p:nvSpPr>
          <p:cNvPr id="7" name="文本框 6"/>
          <p:cNvSpPr txBox="1">
            <a:spLocks noChangeArrowheads="1"/>
          </p:cNvSpPr>
          <p:nvPr/>
        </p:nvSpPr>
        <p:spPr bwMode="auto">
          <a:xfrm>
            <a:off x="1627189" y="3125391"/>
            <a:ext cx="20145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latin typeface="黑体" pitchFamily="49" charset="-122"/>
                <a:ea typeface="黑体" pitchFamily="49" charset="-122"/>
              </a:rPr>
              <a:t>6.</a:t>
            </a:r>
            <a:r>
              <a:rPr lang="zh-CN" altLang="en-US" sz="2000" b="1">
                <a:latin typeface="黑体" pitchFamily="49" charset="-122"/>
                <a:ea typeface="黑体" pitchFamily="49" charset="-122"/>
              </a:rPr>
              <a:t>帝感其诚</a:t>
            </a:r>
            <a:r>
              <a:rPr lang="en-US" altLang="zh-CN" sz="2000" b="1">
                <a:latin typeface="黑体" pitchFamily="49" charset="-122"/>
                <a:ea typeface="黑体" pitchFamily="49" charset="-122"/>
              </a:rPr>
              <a:t> </a:t>
            </a:r>
          </a:p>
        </p:txBody>
      </p:sp>
      <p:sp>
        <p:nvSpPr>
          <p:cNvPr id="9" name="文本框 8"/>
          <p:cNvSpPr txBox="1">
            <a:spLocks noChangeArrowheads="1"/>
          </p:cNvSpPr>
          <p:nvPr/>
        </p:nvSpPr>
        <p:spPr bwMode="auto">
          <a:xfrm>
            <a:off x="1960564" y="3767138"/>
            <a:ext cx="5692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rPr>
              <a:t>被动句，译为：天帝被他的诚心所感动。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heckerboard(across)">
                                      <p:cBhvr>
                                        <p:cTn id="18" dur="500"/>
                                        <p:tgtEl>
                                          <p:spTgt spid="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heckerboard(across)">
                                      <p:cBhvr>
                                        <p:cTn id="29" dur="500"/>
                                        <p:tgtEl>
                                          <p:spTgt spid="7"/>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ppt_x</p:attrName>
                                        </p:attrNameLst>
                                      </p:cBhvr>
                                      <p:tavLst>
                                        <p:tav tm="0">
                                          <p:val>
                                            <p:strVal val="#ppt_x"/>
                                          </p:val>
                                        </p:tav>
                                        <p:tav tm="100000">
                                          <p:val>
                                            <p:strVal val="#ppt_x"/>
                                          </p:val>
                                        </p:tav>
                                      </p:tavLst>
                                    </p:anim>
                                    <p:anim calcmode="lin" valueType="num">
                                      <p:cBhvr>
                                        <p:cTn id="3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P spid="4" grpId="0"/>
      <p:bldP spid="6" grpId="0"/>
      <p:bldP spid="7"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267"/>
          <p:cNvGrpSpPr>
            <a:grpSpLocks/>
          </p:cNvGrpSpPr>
          <p:nvPr/>
        </p:nvGrpSpPr>
        <p:grpSpPr bwMode="auto">
          <a:xfrm>
            <a:off x="8001000" y="3784998"/>
            <a:ext cx="979488" cy="1269206"/>
            <a:chOff x="1522413" y="800100"/>
            <a:chExt cx="4660900" cy="5360988"/>
          </a:xfrm>
        </p:grpSpPr>
        <p:sp>
          <p:nvSpPr>
            <p:cNvPr id="33795" name="Freeform 1"/>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796" name="Freeform 2"/>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797" name="Freeform 3"/>
            <p:cNvSpPr>
              <a:spLocks noChangeArrowheads="1"/>
            </p:cNvSpPr>
            <p:nvPr/>
          </p:nvSpPr>
          <p:spPr bwMode="auto">
            <a:xfrm>
              <a:off x="3778250" y="2646363"/>
              <a:ext cx="149225" cy="2963862"/>
            </a:xfrm>
            <a:custGeom>
              <a:avLst/>
              <a:gdLst>
                <a:gd name="T0" fmla="*/ 0 w 415"/>
                <a:gd name="T1" fmla="*/ 0 h 8233"/>
                <a:gd name="T2" fmla="*/ 0 w 415"/>
                <a:gd name="T3" fmla="*/ 8232 h 8233"/>
                <a:gd name="T4" fmla="*/ 414 w 415"/>
                <a:gd name="T5" fmla="*/ 8232 h 8233"/>
                <a:gd name="T6" fmla="*/ 414 w 415"/>
                <a:gd name="T7" fmla="*/ 0 h 8233"/>
                <a:gd name="T8" fmla="*/ 0 w 415"/>
                <a:gd name="T9" fmla="*/ 0 h 8233"/>
              </a:gdLst>
              <a:ahLst/>
              <a:cxnLst>
                <a:cxn ang="0">
                  <a:pos x="T0" y="T1"/>
                </a:cxn>
                <a:cxn ang="0">
                  <a:pos x="T2" y="T3"/>
                </a:cxn>
                <a:cxn ang="0">
                  <a:pos x="T4" y="T5"/>
                </a:cxn>
                <a:cxn ang="0">
                  <a:pos x="T6" y="T7"/>
                </a:cxn>
                <a:cxn ang="0">
                  <a:pos x="T8" y="T9"/>
                </a:cxn>
              </a:cxnLst>
              <a:rect l="0" t="0" r="r" b="b"/>
              <a:pathLst>
                <a:path w="415" h="8233">
                  <a:moveTo>
                    <a:pt x="0" y="0"/>
                  </a:moveTo>
                  <a:lnTo>
                    <a:pt x="0" y="8232"/>
                  </a:lnTo>
                  <a:lnTo>
                    <a:pt x="414" y="8232"/>
                  </a:lnTo>
                  <a:lnTo>
                    <a:pt x="414" y="0"/>
                  </a:lnTo>
                  <a:lnTo>
                    <a:pt x="0" y="0"/>
                  </a:lnTo>
                </a:path>
              </a:pathLst>
            </a:custGeom>
            <a:solidFill>
              <a:srgbClr val="1B28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18" name="Freeform 4"/>
            <p:cNvSpPr>
              <a:spLocks noChangeArrowheads="1"/>
            </p:cNvSpPr>
            <p:nvPr/>
          </p:nvSpPr>
          <p:spPr bwMode="auto">
            <a:xfrm>
              <a:off x="1907676" y="2645767"/>
              <a:ext cx="3897931" cy="3515321"/>
            </a:xfrm>
            <a:custGeom>
              <a:avLst/>
              <a:gdLst>
                <a:gd name="T0" fmla="*/ 0 w 10831"/>
                <a:gd name="T1" fmla="*/ 9760 h 9761"/>
                <a:gd name="T2" fmla="*/ 4411 w 10831"/>
                <a:gd name="T3" fmla="*/ 0 h 9761"/>
                <a:gd name="T4" fmla="*/ 4869 w 10831"/>
                <a:gd name="T5" fmla="*/ 0 h 9761"/>
                <a:gd name="T6" fmla="*/ 458 w 10831"/>
                <a:gd name="T7" fmla="*/ 9760 h 9761"/>
                <a:gd name="T8" fmla="*/ 0 w 10831"/>
                <a:gd name="T9" fmla="*/ 9760 h 9761"/>
                <a:gd name="T10" fmla="*/ 10830 w 10831"/>
                <a:gd name="T11" fmla="*/ 9760 h 9761"/>
                <a:gd name="T12" fmla="*/ 6420 w 10831"/>
                <a:gd name="T13" fmla="*/ 0 h 9761"/>
                <a:gd name="T14" fmla="*/ 5961 w 10831"/>
                <a:gd name="T15" fmla="*/ 0 h 9761"/>
                <a:gd name="T16" fmla="*/ 10372 w 10831"/>
                <a:gd name="T17" fmla="*/ 9760 h 9761"/>
                <a:gd name="T18" fmla="*/ 10830 w 10831"/>
                <a:gd name="T19" fmla="*/ 9760 h 9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31" h="9761">
                  <a:moveTo>
                    <a:pt x="0" y="9760"/>
                  </a:moveTo>
                  <a:lnTo>
                    <a:pt x="4411" y="0"/>
                  </a:lnTo>
                  <a:lnTo>
                    <a:pt x="4869" y="0"/>
                  </a:lnTo>
                  <a:lnTo>
                    <a:pt x="458" y="9760"/>
                  </a:lnTo>
                  <a:lnTo>
                    <a:pt x="0" y="9760"/>
                  </a:lnTo>
                  <a:close/>
                  <a:moveTo>
                    <a:pt x="10830" y="9760"/>
                  </a:moveTo>
                  <a:lnTo>
                    <a:pt x="6420" y="0"/>
                  </a:lnTo>
                  <a:lnTo>
                    <a:pt x="5961" y="0"/>
                  </a:lnTo>
                  <a:lnTo>
                    <a:pt x="10372" y="9760"/>
                  </a:lnTo>
                  <a:lnTo>
                    <a:pt x="10830" y="9760"/>
                  </a:lnTo>
                  <a:close/>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33799" name="Freeform 5"/>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rgbClr val="F8AB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800" name="Freeform 6"/>
            <p:cNvSpPr>
              <a:spLocks noChangeArrowheads="1"/>
            </p:cNvSpPr>
            <p:nvPr/>
          </p:nvSpPr>
          <p:spPr bwMode="auto">
            <a:xfrm>
              <a:off x="1757363" y="1389063"/>
              <a:ext cx="4213225" cy="3121025"/>
            </a:xfrm>
            <a:custGeom>
              <a:avLst/>
              <a:gdLst>
                <a:gd name="T0" fmla="*/ 11703 w 11704"/>
                <a:gd name="T1" fmla="*/ 8668 h 8669"/>
                <a:gd name="T2" fmla="*/ 0 w 11704"/>
                <a:gd name="T3" fmla="*/ 8668 h 8669"/>
                <a:gd name="T4" fmla="*/ 0 w 11704"/>
                <a:gd name="T5" fmla="*/ 0 h 8669"/>
                <a:gd name="T6" fmla="*/ 11703 w 11704"/>
                <a:gd name="T7" fmla="*/ 0 h 8669"/>
                <a:gd name="T8" fmla="*/ 11703 w 11704"/>
                <a:gd name="T9" fmla="*/ 8668 h 8669"/>
              </a:gdLst>
              <a:ahLst/>
              <a:cxnLst>
                <a:cxn ang="0">
                  <a:pos x="T0" y="T1"/>
                </a:cxn>
                <a:cxn ang="0">
                  <a:pos x="T2" y="T3"/>
                </a:cxn>
                <a:cxn ang="0">
                  <a:pos x="T4" y="T5"/>
                </a:cxn>
                <a:cxn ang="0">
                  <a:pos x="T6" y="T7"/>
                </a:cxn>
                <a:cxn ang="0">
                  <a:pos x="T8" y="T9"/>
                </a:cxn>
              </a:cxnLst>
              <a:rect l="0" t="0" r="r" b="b"/>
              <a:pathLst>
                <a:path w="11704" h="8669">
                  <a:moveTo>
                    <a:pt x="11703" y="8668"/>
                  </a:moveTo>
                  <a:lnTo>
                    <a:pt x="0" y="8668"/>
                  </a:lnTo>
                  <a:lnTo>
                    <a:pt x="0" y="0"/>
                  </a:lnTo>
                  <a:lnTo>
                    <a:pt x="11703" y="0"/>
                  </a:lnTo>
                  <a:lnTo>
                    <a:pt x="11703" y="8668"/>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801" name="Freeform 7"/>
            <p:cNvSpPr>
              <a:spLocks noChangeArrowheads="1"/>
            </p:cNvSpPr>
            <p:nvPr/>
          </p:nvSpPr>
          <p:spPr bwMode="auto">
            <a:xfrm>
              <a:off x="1820863" y="1468438"/>
              <a:ext cx="4064000" cy="2963862"/>
            </a:xfrm>
            <a:custGeom>
              <a:avLst/>
              <a:gdLst>
                <a:gd name="T0" fmla="*/ 11289 w 11290"/>
                <a:gd name="T1" fmla="*/ 8231 h 8232"/>
                <a:gd name="T2" fmla="*/ 0 w 11290"/>
                <a:gd name="T3" fmla="*/ 8231 h 8232"/>
                <a:gd name="T4" fmla="*/ 0 w 11290"/>
                <a:gd name="T5" fmla="*/ 0 h 8232"/>
                <a:gd name="T6" fmla="*/ 11289 w 11290"/>
                <a:gd name="T7" fmla="*/ 0 h 8232"/>
                <a:gd name="T8" fmla="*/ 11289 w 11290"/>
                <a:gd name="T9" fmla="*/ 8231 h 8232"/>
              </a:gdLst>
              <a:ahLst/>
              <a:cxnLst>
                <a:cxn ang="0">
                  <a:pos x="T0" y="T1"/>
                </a:cxn>
                <a:cxn ang="0">
                  <a:pos x="T2" y="T3"/>
                </a:cxn>
                <a:cxn ang="0">
                  <a:pos x="T4" y="T5"/>
                </a:cxn>
                <a:cxn ang="0">
                  <a:pos x="T6" y="T7"/>
                </a:cxn>
                <a:cxn ang="0">
                  <a:pos x="T8" y="T9"/>
                </a:cxn>
              </a:cxnLst>
              <a:rect l="0" t="0" r="r" b="b"/>
              <a:pathLst>
                <a:path w="11290" h="8232">
                  <a:moveTo>
                    <a:pt x="11289" y="8231"/>
                  </a:moveTo>
                  <a:lnTo>
                    <a:pt x="0" y="8231"/>
                  </a:lnTo>
                  <a:lnTo>
                    <a:pt x="0" y="0"/>
                  </a:lnTo>
                  <a:lnTo>
                    <a:pt x="11289" y="0"/>
                  </a:lnTo>
                  <a:lnTo>
                    <a:pt x="11289" y="8231"/>
                  </a:lnTo>
                </a:path>
              </a:pathLst>
            </a:custGeom>
            <a:solidFill>
              <a:srgbClr val="F9FAE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22" name="Freeform 8"/>
            <p:cNvSpPr>
              <a:spLocks noChangeArrowheads="1"/>
            </p:cNvSpPr>
            <p:nvPr/>
          </p:nvSpPr>
          <p:spPr bwMode="auto">
            <a:xfrm>
              <a:off x="1522413" y="1257744"/>
              <a:ext cx="4660900" cy="145845"/>
            </a:xfrm>
            <a:custGeom>
              <a:avLst/>
              <a:gdLst>
                <a:gd name="T0" fmla="*/ 12948 w 12949"/>
                <a:gd name="T1" fmla="*/ 415 h 416"/>
                <a:gd name="T2" fmla="*/ 0 w 12949"/>
                <a:gd name="T3" fmla="*/ 415 h 416"/>
                <a:gd name="T4" fmla="*/ 0 w 12949"/>
                <a:gd name="T5" fmla="*/ 0 h 416"/>
                <a:gd name="T6" fmla="*/ 12948 w 12949"/>
                <a:gd name="T7" fmla="*/ 0 h 416"/>
                <a:gd name="T8" fmla="*/ 12948 w 12949"/>
                <a:gd name="T9" fmla="*/ 415 h 416"/>
              </a:gdLst>
              <a:ahLst/>
              <a:cxnLst>
                <a:cxn ang="0">
                  <a:pos x="T0" y="T1"/>
                </a:cxn>
                <a:cxn ang="0">
                  <a:pos x="T2" y="T3"/>
                </a:cxn>
                <a:cxn ang="0">
                  <a:pos x="T4" y="T5"/>
                </a:cxn>
                <a:cxn ang="0">
                  <a:pos x="T6" y="T7"/>
                </a:cxn>
                <a:cxn ang="0">
                  <a:pos x="T8" y="T9"/>
                </a:cxn>
              </a:cxnLst>
              <a:rect l="0" t="0" r="r" b="b"/>
              <a:pathLst>
                <a:path w="12949" h="416">
                  <a:moveTo>
                    <a:pt x="12948" y="415"/>
                  </a:moveTo>
                  <a:lnTo>
                    <a:pt x="0" y="415"/>
                  </a:lnTo>
                  <a:lnTo>
                    <a:pt x="0" y="0"/>
                  </a:lnTo>
                  <a:lnTo>
                    <a:pt x="12948" y="0"/>
                  </a:lnTo>
                  <a:lnTo>
                    <a:pt x="12948" y="415"/>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3" name="Freeform 9"/>
            <p:cNvSpPr>
              <a:spLocks noChangeArrowheads="1"/>
            </p:cNvSpPr>
            <p:nvPr/>
          </p:nvSpPr>
          <p:spPr bwMode="auto">
            <a:xfrm>
              <a:off x="2965254" y="1167220"/>
              <a:ext cx="1775218" cy="150872"/>
            </a:xfrm>
            <a:custGeom>
              <a:avLst/>
              <a:gdLst>
                <a:gd name="T0" fmla="*/ 4912 w 4913"/>
                <a:gd name="T1" fmla="*/ 415 h 416"/>
                <a:gd name="T2" fmla="*/ 0 w 4913"/>
                <a:gd name="T3" fmla="*/ 415 h 416"/>
                <a:gd name="T4" fmla="*/ 0 w 4913"/>
                <a:gd name="T5" fmla="*/ 0 h 416"/>
                <a:gd name="T6" fmla="*/ 4912 w 4913"/>
                <a:gd name="T7" fmla="*/ 0 h 416"/>
                <a:gd name="T8" fmla="*/ 4912 w 4913"/>
                <a:gd name="T9" fmla="*/ 415 h 416"/>
              </a:gdLst>
              <a:ahLst/>
              <a:cxnLst>
                <a:cxn ang="0">
                  <a:pos x="T0" y="T1"/>
                </a:cxn>
                <a:cxn ang="0">
                  <a:pos x="T2" y="T3"/>
                </a:cxn>
                <a:cxn ang="0">
                  <a:pos x="T4" y="T5"/>
                </a:cxn>
                <a:cxn ang="0">
                  <a:pos x="T6" y="T7"/>
                </a:cxn>
                <a:cxn ang="0">
                  <a:pos x="T8" y="T9"/>
                </a:cxn>
              </a:cxnLst>
              <a:rect l="0" t="0" r="r" b="b"/>
              <a:pathLst>
                <a:path w="4913" h="416">
                  <a:moveTo>
                    <a:pt x="4912" y="415"/>
                  </a:moveTo>
                  <a:lnTo>
                    <a:pt x="0" y="415"/>
                  </a:lnTo>
                  <a:lnTo>
                    <a:pt x="0" y="0"/>
                  </a:lnTo>
                  <a:lnTo>
                    <a:pt x="4912" y="0"/>
                  </a:lnTo>
                  <a:lnTo>
                    <a:pt x="4912" y="415"/>
                  </a:ln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4" name="Freeform 10"/>
            <p:cNvSpPr>
              <a:spLocks noChangeArrowheads="1"/>
            </p:cNvSpPr>
            <p:nvPr/>
          </p:nvSpPr>
          <p:spPr bwMode="auto">
            <a:xfrm>
              <a:off x="1522413" y="4511553"/>
              <a:ext cx="4660900" cy="140814"/>
            </a:xfrm>
            <a:custGeom>
              <a:avLst/>
              <a:gdLst>
                <a:gd name="T0" fmla="*/ 12948 w 12949"/>
                <a:gd name="T1" fmla="*/ 393 h 394"/>
                <a:gd name="T2" fmla="*/ 0 w 12949"/>
                <a:gd name="T3" fmla="*/ 393 h 394"/>
                <a:gd name="T4" fmla="*/ 0 w 12949"/>
                <a:gd name="T5" fmla="*/ 0 h 394"/>
                <a:gd name="T6" fmla="*/ 12948 w 12949"/>
                <a:gd name="T7" fmla="*/ 0 h 394"/>
                <a:gd name="T8" fmla="*/ 12948 w 12949"/>
                <a:gd name="T9" fmla="*/ 393 h 394"/>
              </a:gdLst>
              <a:ahLst/>
              <a:cxnLst>
                <a:cxn ang="0">
                  <a:pos x="T0" y="T1"/>
                </a:cxn>
                <a:cxn ang="0">
                  <a:pos x="T2" y="T3"/>
                </a:cxn>
                <a:cxn ang="0">
                  <a:pos x="T4" y="T5"/>
                </a:cxn>
                <a:cxn ang="0">
                  <a:pos x="T6" y="T7"/>
                </a:cxn>
                <a:cxn ang="0">
                  <a:pos x="T8" y="T9"/>
                </a:cxn>
              </a:cxnLst>
              <a:rect l="0" t="0" r="r" b="b"/>
              <a:pathLst>
                <a:path w="12949" h="394">
                  <a:moveTo>
                    <a:pt x="12948" y="393"/>
                  </a:moveTo>
                  <a:lnTo>
                    <a:pt x="0" y="393"/>
                  </a:lnTo>
                  <a:lnTo>
                    <a:pt x="0" y="0"/>
                  </a:lnTo>
                  <a:lnTo>
                    <a:pt x="12948" y="0"/>
                  </a:lnTo>
                  <a:lnTo>
                    <a:pt x="12948" y="393"/>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5" name="Freeform 11"/>
            <p:cNvSpPr>
              <a:spLocks noChangeArrowheads="1"/>
            </p:cNvSpPr>
            <p:nvPr/>
          </p:nvSpPr>
          <p:spPr bwMode="auto">
            <a:xfrm>
              <a:off x="3781100" y="800100"/>
              <a:ext cx="143526" cy="377179"/>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chemeClr val="accent4">
                <a:lumMod val="75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33806" name="Freeform 12"/>
            <p:cNvSpPr>
              <a:spLocks noChangeArrowheads="1"/>
            </p:cNvSpPr>
            <p:nvPr/>
          </p:nvSpPr>
          <p:spPr bwMode="auto">
            <a:xfrm>
              <a:off x="2174875" y="1631950"/>
              <a:ext cx="3403600" cy="2617788"/>
            </a:xfrm>
            <a:custGeom>
              <a:avLst/>
              <a:gdLst>
                <a:gd name="T0" fmla="*/ 8449 w 9455"/>
                <a:gd name="T1" fmla="*/ 240 h 7273"/>
                <a:gd name="T2" fmla="*/ 6048 w 9455"/>
                <a:gd name="T3" fmla="*/ 0 h 7273"/>
                <a:gd name="T4" fmla="*/ 4301 w 9455"/>
                <a:gd name="T5" fmla="*/ 240 h 7273"/>
                <a:gd name="T6" fmla="*/ 1877 w 9455"/>
                <a:gd name="T7" fmla="*/ 0 h 7273"/>
                <a:gd name="T8" fmla="*/ 130 w 9455"/>
                <a:gd name="T9" fmla="*/ 240 h 7273"/>
                <a:gd name="T10" fmla="*/ 0 w 9455"/>
                <a:gd name="T11" fmla="*/ 1987 h 7273"/>
                <a:gd name="T12" fmla="*/ 130 w 9455"/>
                <a:gd name="T13" fmla="*/ 4433 h 7273"/>
                <a:gd name="T14" fmla="*/ 0 w 9455"/>
                <a:gd name="T15" fmla="*/ 6179 h 7273"/>
                <a:gd name="T16" fmla="*/ 960 w 9455"/>
                <a:gd name="T17" fmla="*/ 7272 h 7273"/>
                <a:gd name="T18" fmla="*/ 2707 w 9455"/>
                <a:gd name="T19" fmla="*/ 7010 h 7273"/>
                <a:gd name="T20" fmla="*/ 5130 w 9455"/>
                <a:gd name="T21" fmla="*/ 7272 h 7273"/>
                <a:gd name="T22" fmla="*/ 6877 w 9455"/>
                <a:gd name="T23" fmla="*/ 7010 h 7273"/>
                <a:gd name="T24" fmla="*/ 9279 w 9455"/>
                <a:gd name="T25" fmla="*/ 7272 h 7273"/>
                <a:gd name="T26" fmla="*/ 9345 w 9455"/>
                <a:gd name="T27" fmla="*/ 5328 h 7273"/>
                <a:gd name="T28" fmla="*/ 9454 w 9455"/>
                <a:gd name="T29" fmla="*/ 3581 h 7273"/>
                <a:gd name="T30" fmla="*/ 9345 w 9455"/>
                <a:gd name="T31" fmla="*/ 1158 h 7273"/>
                <a:gd name="T32" fmla="*/ 8449 w 9455"/>
                <a:gd name="T33" fmla="*/ 328 h 7273"/>
                <a:gd name="T34" fmla="*/ 5196 w 9455"/>
                <a:gd name="T35" fmla="*/ 2839 h 7273"/>
                <a:gd name="T36" fmla="*/ 3449 w 9455"/>
                <a:gd name="T37" fmla="*/ 3581 h 7273"/>
                <a:gd name="T38" fmla="*/ 3536 w 9455"/>
                <a:gd name="T39" fmla="*/ 3668 h 7273"/>
                <a:gd name="T40" fmla="*/ 5196 w 9455"/>
                <a:gd name="T41" fmla="*/ 3668 h 7273"/>
                <a:gd name="T42" fmla="*/ 6048 w 9455"/>
                <a:gd name="T43" fmla="*/ 3581 h 7273"/>
                <a:gd name="T44" fmla="*/ 5960 w 9455"/>
                <a:gd name="T45" fmla="*/ 2752 h 7273"/>
                <a:gd name="T46" fmla="*/ 4301 w 9455"/>
                <a:gd name="T47" fmla="*/ 2752 h 7273"/>
                <a:gd name="T48" fmla="*/ 2620 w 9455"/>
                <a:gd name="T49" fmla="*/ 2752 h 7273"/>
                <a:gd name="T50" fmla="*/ 2620 w 9455"/>
                <a:gd name="T51" fmla="*/ 3668 h 7273"/>
                <a:gd name="T52" fmla="*/ 2707 w 9455"/>
                <a:gd name="T53" fmla="*/ 4498 h 7273"/>
                <a:gd name="T54" fmla="*/ 4366 w 9455"/>
                <a:gd name="T55" fmla="*/ 4498 h 7273"/>
                <a:gd name="T56" fmla="*/ 6048 w 9455"/>
                <a:gd name="T57" fmla="*/ 4498 h 7273"/>
                <a:gd name="T58" fmla="*/ 6877 w 9455"/>
                <a:gd name="T59" fmla="*/ 4433 h 7273"/>
                <a:gd name="T60" fmla="*/ 6877 w 9455"/>
                <a:gd name="T61" fmla="*/ 2752 h 7273"/>
                <a:gd name="T62" fmla="*/ 6790 w 9455"/>
                <a:gd name="T63" fmla="*/ 1921 h 7273"/>
                <a:gd name="T64" fmla="*/ 5130 w 9455"/>
                <a:gd name="T65" fmla="*/ 1921 h 7273"/>
                <a:gd name="T66" fmla="*/ 3449 w 9455"/>
                <a:gd name="T67" fmla="*/ 1921 h 7273"/>
                <a:gd name="T68" fmla="*/ 1790 w 9455"/>
                <a:gd name="T69" fmla="*/ 1921 h 7273"/>
                <a:gd name="T70" fmla="*/ 1790 w 9455"/>
                <a:gd name="T71" fmla="*/ 2839 h 7273"/>
                <a:gd name="T72" fmla="*/ 1790 w 9455"/>
                <a:gd name="T73" fmla="*/ 4498 h 7273"/>
                <a:gd name="T74" fmla="*/ 1877 w 9455"/>
                <a:gd name="T75" fmla="*/ 5328 h 7273"/>
                <a:gd name="T76" fmla="*/ 3536 w 9455"/>
                <a:gd name="T77" fmla="*/ 5328 h 7273"/>
                <a:gd name="T78" fmla="*/ 5196 w 9455"/>
                <a:gd name="T79" fmla="*/ 5328 h 7273"/>
                <a:gd name="T80" fmla="*/ 6877 w 9455"/>
                <a:gd name="T81" fmla="*/ 5328 h 7273"/>
                <a:gd name="T82" fmla="*/ 7685 w 9455"/>
                <a:gd name="T83" fmla="*/ 5263 h 7273"/>
                <a:gd name="T84" fmla="*/ 7685 w 9455"/>
                <a:gd name="T85" fmla="*/ 3581 h 7273"/>
                <a:gd name="T86" fmla="*/ 7685 w 9455"/>
                <a:gd name="T87" fmla="*/ 1921 h 7273"/>
                <a:gd name="T88" fmla="*/ 6790 w 9455"/>
                <a:gd name="T89" fmla="*/ 328 h 7273"/>
                <a:gd name="T90" fmla="*/ 5130 w 9455"/>
                <a:gd name="T91" fmla="*/ 328 h 7273"/>
                <a:gd name="T92" fmla="*/ 3449 w 9455"/>
                <a:gd name="T93" fmla="*/ 328 h 7273"/>
                <a:gd name="T94" fmla="*/ 1790 w 9455"/>
                <a:gd name="T95" fmla="*/ 328 h 7273"/>
                <a:gd name="T96" fmla="*/ 196 w 9455"/>
                <a:gd name="T97" fmla="*/ 1158 h 7273"/>
                <a:gd name="T98" fmla="*/ 196 w 9455"/>
                <a:gd name="T99" fmla="*/ 2839 h 7273"/>
                <a:gd name="T100" fmla="*/ 196 w 9455"/>
                <a:gd name="T101" fmla="*/ 4498 h 7273"/>
                <a:gd name="T102" fmla="*/ 196 w 9455"/>
                <a:gd name="T103" fmla="*/ 6922 h 7273"/>
                <a:gd name="T104" fmla="*/ 1877 w 9455"/>
                <a:gd name="T105" fmla="*/ 6922 h 7273"/>
                <a:gd name="T106" fmla="*/ 3536 w 9455"/>
                <a:gd name="T107" fmla="*/ 6922 h 7273"/>
                <a:gd name="T108" fmla="*/ 5196 w 9455"/>
                <a:gd name="T109" fmla="*/ 6922 h 7273"/>
                <a:gd name="T110" fmla="*/ 6877 w 9455"/>
                <a:gd name="T111" fmla="*/ 6922 h 7273"/>
                <a:gd name="T112" fmla="*/ 9279 w 9455"/>
                <a:gd name="T113" fmla="*/ 6922 h 7273"/>
                <a:gd name="T114" fmla="*/ 9279 w 9455"/>
                <a:gd name="T115" fmla="*/ 5263 h 7273"/>
                <a:gd name="T116" fmla="*/ 9279 w 9455"/>
                <a:gd name="T117" fmla="*/ 3581 h 7273"/>
                <a:gd name="T118" fmla="*/ 9279 w 9455"/>
                <a:gd name="T119" fmla="*/ 1921 h 7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55" h="7273">
                  <a:moveTo>
                    <a:pt x="9454" y="328"/>
                  </a:moveTo>
                  <a:lnTo>
                    <a:pt x="9454" y="240"/>
                  </a:lnTo>
                  <a:lnTo>
                    <a:pt x="9345" y="240"/>
                  </a:lnTo>
                  <a:lnTo>
                    <a:pt x="9345" y="0"/>
                  </a:lnTo>
                  <a:lnTo>
                    <a:pt x="9279" y="0"/>
                  </a:lnTo>
                  <a:lnTo>
                    <a:pt x="9279" y="240"/>
                  </a:lnTo>
                  <a:lnTo>
                    <a:pt x="8515" y="240"/>
                  </a:lnTo>
                  <a:lnTo>
                    <a:pt x="8515" y="0"/>
                  </a:lnTo>
                  <a:lnTo>
                    <a:pt x="8449" y="0"/>
                  </a:lnTo>
                  <a:lnTo>
                    <a:pt x="8449" y="240"/>
                  </a:lnTo>
                  <a:lnTo>
                    <a:pt x="7685" y="240"/>
                  </a:lnTo>
                  <a:lnTo>
                    <a:pt x="7685" y="0"/>
                  </a:lnTo>
                  <a:lnTo>
                    <a:pt x="7598" y="0"/>
                  </a:lnTo>
                  <a:lnTo>
                    <a:pt x="7598" y="240"/>
                  </a:lnTo>
                  <a:lnTo>
                    <a:pt x="6877" y="240"/>
                  </a:lnTo>
                  <a:lnTo>
                    <a:pt x="6877" y="0"/>
                  </a:lnTo>
                  <a:lnTo>
                    <a:pt x="6790" y="0"/>
                  </a:lnTo>
                  <a:lnTo>
                    <a:pt x="6790" y="240"/>
                  </a:lnTo>
                  <a:lnTo>
                    <a:pt x="6048" y="240"/>
                  </a:lnTo>
                  <a:lnTo>
                    <a:pt x="6048" y="0"/>
                  </a:lnTo>
                  <a:lnTo>
                    <a:pt x="5960" y="0"/>
                  </a:lnTo>
                  <a:lnTo>
                    <a:pt x="5960" y="240"/>
                  </a:lnTo>
                  <a:lnTo>
                    <a:pt x="5196" y="240"/>
                  </a:lnTo>
                  <a:lnTo>
                    <a:pt x="5196" y="0"/>
                  </a:lnTo>
                  <a:lnTo>
                    <a:pt x="5130" y="0"/>
                  </a:lnTo>
                  <a:lnTo>
                    <a:pt x="5130" y="240"/>
                  </a:lnTo>
                  <a:lnTo>
                    <a:pt x="4366" y="240"/>
                  </a:lnTo>
                  <a:lnTo>
                    <a:pt x="4366" y="0"/>
                  </a:lnTo>
                  <a:lnTo>
                    <a:pt x="4301" y="0"/>
                  </a:lnTo>
                  <a:lnTo>
                    <a:pt x="4301" y="240"/>
                  </a:lnTo>
                  <a:lnTo>
                    <a:pt x="3536" y="240"/>
                  </a:lnTo>
                  <a:lnTo>
                    <a:pt x="3536" y="0"/>
                  </a:lnTo>
                  <a:lnTo>
                    <a:pt x="3449" y="0"/>
                  </a:lnTo>
                  <a:lnTo>
                    <a:pt x="3449" y="240"/>
                  </a:lnTo>
                  <a:lnTo>
                    <a:pt x="2707" y="240"/>
                  </a:lnTo>
                  <a:lnTo>
                    <a:pt x="2707" y="0"/>
                  </a:lnTo>
                  <a:lnTo>
                    <a:pt x="2620" y="0"/>
                  </a:lnTo>
                  <a:lnTo>
                    <a:pt x="2620" y="240"/>
                  </a:lnTo>
                  <a:lnTo>
                    <a:pt x="1877" y="240"/>
                  </a:lnTo>
                  <a:lnTo>
                    <a:pt x="1877" y="0"/>
                  </a:lnTo>
                  <a:lnTo>
                    <a:pt x="1790" y="0"/>
                  </a:lnTo>
                  <a:lnTo>
                    <a:pt x="1790" y="240"/>
                  </a:lnTo>
                  <a:lnTo>
                    <a:pt x="1025" y="240"/>
                  </a:lnTo>
                  <a:lnTo>
                    <a:pt x="1025" y="0"/>
                  </a:lnTo>
                  <a:lnTo>
                    <a:pt x="960" y="0"/>
                  </a:lnTo>
                  <a:lnTo>
                    <a:pt x="960" y="240"/>
                  </a:lnTo>
                  <a:lnTo>
                    <a:pt x="196" y="240"/>
                  </a:lnTo>
                  <a:lnTo>
                    <a:pt x="196" y="0"/>
                  </a:lnTo>
                  <a:lnTo>
                    <a:pt x="130" y="0"/>
                  </a:lnTo>
                  <a:lnTo>
                    <a:pt x="130" y="240"/>
                  </a:lnTo>
                  <a:lnTo>
                    <a:pt x="0" y="240"/>
                  </a:lnTo>
                  <a:lnTo>
                    <a:pt x="0" y="328"/>
                  </a:lnTo>
                  <a:lnTo>
                    <a:pt x="130" y="328"/>
                  </a:lnTo>
                  <a:lnTo>
                    <a:pt x="130" y="1092"/>
                  </a:lnTo>
                  <a:lnTo>
                    <a:pt x="0" y="1092"/>
                  </a:lnTo>
                  <a:lnTo>
                    <a:pt x="0" y="1158"/>
                  </a:lnTo>
                  <a:lnTo>
                    <a:pt x="130" y="1158"/>
                  </a:lnTo>
                  <a:lnTo>
                    <a:pt x="130" y="1921"/>
                  </a:lnTo>
                  <a:lnTo>
                    <a:pt x="0" y="1921"/>
                  </a:lnTo>
                  <a:lnTo>
                    <a:pt x="0" y="1987"/>
                  </a:lnTo>
                  <a:lnTo>
                    <a:pt x="130" y="1987"/>
                  </a:lnTo>
                  <a:lnTo>
                    <a:pt x="130" y="2752"/>
                  </a:lnTo>
                  <a:lnTo>
                    <a:pt x="0" y="2752"/>
                  </a:lnTo>
                  <a:lnTo>
                    <a:pt x="0" y="2839"/>
                  </a:lnTo>
                  <a:lnTo>
                    <a:pt x="130" y="2839"/>
                  </a:lnTo>
                  <a:lnTo>
                    <a:pt x="130" y="3581"/>
                  </a:lnTo>
                  <a:lnTo>
                    <a:pt x="0" y="3581"/>
                  </a:lnTo>
                  <a:lnTo>
                    <a:pt x="0" y="3668"/>
                  </a:lnTo>
                  <a:lnTo>
                    <a:pt x="130" y="3668"/>
                  </a:lnTo>
                  <a:lnTo>
                    <a:pt x="130" y="4433"/>
                  </a:lnTo>
                  <a:lnTo>
                    <a:pt x="0" y="4433"/>
                  </a:lnTo>
                  <a:lnTo>
                    <a:pt x="0" y="4498"/>
                  </a:lnTo>
                  <a:lnTo>
                    <a:pt x="130" y="4498"/>
                  </a:lnTo>
                  <a:lnTo>
                    <a:pt x="130" y="5263"/>
                  </a:lnTo>
                  <a:lnTo>
                    <a:pt x="0" y="5263"/>
                  </a:lnTo>
                  <a:lnTo>
                    <a:pt x="0" y="5328"/>
                  </a:lnTo>
                  <a:lnTo>
                    <a:pt x="130" y="5328"/>
                  </a:lnTo>
                  <a:lnTo>
                    <a:pt x="130" y="6092"/>
                  </a:lnTo>
                  <a:lnTo>
                    <a:pt x="0" y="6092"/>
                  </a:lnTo>
                  <a:lnTo>
                    <a:pt x="0" y="6179"/>
                  </a:lnTo>
                  <a:lnTo>
                    <a:pt x="130" y="6179"/>
                  </a:lnTo>
                  <a:lnTo>
                    <a:pt x="130" y="6922"/>
                  </a:lnTo>
                  <a:lnTo>
                    <a:pt x="0" y="6922"/>
                  </a:lnTo>
                  <a:lnTo>
                    <a:pt x="0" y="7010"/>
                  </a:lnTo>
                  <a:lnTo>
                    <a:pt x="130" y="7010"/>
                  </a:lnTo>
                  <a:lnTo>
                    <a:pt x="130" y="7272"/>
                  </a:lnTo>
                  <a:lnTo>
                    <a:pt x="196" y="7272"/>
                  </a:lnTo>
                  <a:lnTo>
                    <a:pt x="196" y="7010"/>
                  </a:lnTo>
                  <a:lnTo>
                    <a:pt x="960" y="7010"/>
                  </a:lnTo>
                  <a:lnTo>
                    <a:pt x="960" y="7272"/>
                  </a:lnTo>
                  <a:lnTo>
                    <a:pt x="1025" y="7272"/>
                  </a:lnTo>
                  <a:lnTo>
                    <a:pt x="1025" y="7010"/>
                  </a:lnTo>
                  <a:lnTo>
                    <a:pt x="1790" y="7010"/>
                  </a:lnTo>
                  <a:lnTo>
                    <a:pt x="1790" y="7272"/>
                  </a:lnTo>
                  <a:lnTo>
                    <a:pt x="1877" y="7272"/>
                  </a:lnTo>
                  <a:lnTo>
                    <a:pt x="1877" y="7010"/>
                  </a:lnTo>
                  <a:lnTo>
                    <a:pt x="2620" y="7010"/>
                  </a:lnTo>
                  <a:lnTo>
                    <a:pt x="2620" y="7272"/>
                  </a:lnTo>
                  <a:lnTo>
                    <a:pt x="2707" y="7272"/>
                  </a:lnTo>
                  <a:lnTo>
                    <a:pt x="2707" y="7010"/>
                  </a:lnTo>
                  <a:lnTo>
                    <a:pt x="3449" y="7010"/>
                  </a:lnTo>
                  <a:lnTo>
                    <a:pt x="3449" y="7272"/>
                  </a:lnTo>
                  <a:lnTo>
                    <a:pt x="3536" y="7272"/>
                  </a:lnTo>
                  <a:lnTo>
                    <a:pt x="3536" y="7010"/>
                  </a:lnTo>
                  <a:lnTo>
                    <a:pt x="4301" y="7010"/>
                  </a:lnTo>
                  <a:lnTo>
                    <a:pt x="4301" y="7272"/>
                  </a:lnTo>
                  <a:lnTo>
                    <a:pt x="4366" y="7272"/>
                  </a:lnTo>
                  <a:lnTo>
                    <a:pt x="4366" y="7010"/>
                  </a:lnTo>
                  <a:lnTo>
                    <a:pt x="5130" y="7010"/>
                  </a:lnTo>
                  <a:lnTo>
                    <a:pt x="5130" y="7272"/>
                  </a:lnTo>
                  <a:lnTo>
                    <a:pt x="5196" y="7272"/>
                  </a:lnTo>
                  <a:lnTo>
                    <a:pt x="5196" y="7010"/>
                  </a:lnTo>
                  <a:lnTo>
                    <a:pt x="5960" y="7010"/>
                  </a:lnTo>
                  <a:lnTo>
                    <a:pt x="5960" y="7272"/>
                  </a:lnTo>
                  <a:lnTo>
                    <a:pt x="6048" y="7272"/>
                  </a:lnTo>
                  <a:lnTo>
                    <a:pt x="6048" y="7010"/>
                  </a:lnTo>
                  <a:lnTo>
                    <a:pt x="6790" y="7010"/>
                  </a:lnTo>
                  <a:lnTo>
                    <a:pt x="6790" y="7272"/>
                  </a:lnTo>
                  <a:lnTo>
                    <a:pt x="6877" y="7272"/>
                  </a:lnTo>
                  <a:lnTo>
                    <a:pt x="6877" y="7010"/>
                  </a:lnTo>
                  <a:lnTo>
                    <a:pt x="7598" y="7010"/>
                  </a:lnTo>
                  <a:lnTo>
                    <a:pt x="7598" y="7272"/>
                  </a:lnTo>
                  <a:lnTo>
                    <a:pt x="7685" y="7272"/>
                  </a:lnTo>
                  <a:lnTo>
                    <a:pt x="7685" y="7010"/>
                  </a:lnTo>
                  <a:lnTo>
                    <a:pt x="8449" y="7010"/>
                  </a:lnTo>
                  <a:lnTo>
                    <a:pt x="8449" y="7272"/>
                  </a:lnTo>
                  <a:lnTo>
                    <a:pt x="8515" y="7272"/>
                  </a:lnTo>
                  <a:lnTo>
                    <a:pt x="8515" y="7010"/>
                  </a:lnTo>
                  <a:lnTo>
                    <a:pt x="9279" y="7010"/>
                  </a:lnTo>
                  <a:lnTo>
                    <a:pt x="9279" y="7272"/>
                  </a:lnTo>
                  <a:lnTo>
                    <a:pt x="9345" y="7272"/>
                  </a:lnTo>
                  <a:lnTo>
                    <a:pt x="9345" y="7010"/>
                  </a:lnTo>
                  <a:lnTo>
                    <a:pt x="9454" y="7010"/>
                  </a:lnTo>
                  <a:lnTo>
                    <a:pt x="9454" y="6922"/>
                  </a:lnTo>
                  <a:lnTo>
                    <a:pt x="9345" y="6922"/>
                  </a:lnTo>
                  <a:lnTo>
                    <a:pt x="9345" y="6179"/>
                  </a:lnTo>
                  <a:lnTo>
                    <a:pt x="9454" y="6179"/>
                  </a:lnTo>
                  <a:lnTo>
                    <a:pt x="9454" y="6092"/>
                  </a:lnTo>
                  <a:lnTo>
                    <a:pt x="9345" y="6092"/>
                  </a:lnTo>
                  <a:lnTo>
                    <a:pt x="9345" y="5328"/>
                  </a:lnTo>
                  <a:lnTo>
                    <a:pt x="9454" y="5328"/>
                  </a:lnTo>
                  <a:lnTo>
                    <a:pt x="9454" y="5263"/>
                  </a:lnTo>
                  <a:lnTo>
                    <a:pt x="9345" y="5263"/>
                  </a:lnTo>
                  <a:lnTo>
                    <a:pt x="9345" y="4498"/>
                  </a:lnTo>
                  <a:lnTo>
                    <a:pt x="9454" y="4498"/>
                  </a:lnTo>
                  <a:lnTo>
                    <a:pt x="9454" y="4433"/>
                  </a:lnTo>
                  <a:lnTo>
                    <a:pt x="9345" y="4433"/>
                  </a:lnTo>
                  <a:lnTo>
                    <a:pt x="9345" y="3668"/>
                  </a:lnTo>
                  <a:lnTo>
                    <a:pt x="9454" y="3668"/>
                  </a:lnTo>
                  <a:lnTo>
                    <a:pt x="9454" y="3581"/>
                  </a:lnTo>
                  <a:lnTo>
                    <a:pt x="9345" y="3581"/>
                  </a:lnTo>
                  <a:lnTo>
                    <a:pt x="9345" y="2839"/>
                  </a:lnTo>
                  <a:lnTo>
                    <a:pt x="9454" y="2839"/>
                  </a:lnTo>
                  <a:lnTo>
                    <a:pt x="9454" y="2752"/>
                  </a:lnTo>
                  <a:lnTo>
                    <a:pt x="9345" y="2752"/>
                  </a:lnTo>
                  <a:lnTo>
                    <a:pt x="9345" y="1987"/>
                  </a:lnTo>
                  <a:lnTo>
                    <a:pt x="9454" y="1987"/>
                  </a:lnTo>
                  <a:lnTo>
                    <a:pt x="9454" y="1921"/>
                  </a:lnTo>
                  <a:lnTo>
                    <a:pt x="9345" y="1921"/>
                  </a:lnTo>
                  <a:lnTo>
                    <a:pt x="9345" y="1158"/>
                  </a:lnTo>
                  <a:lnTo>
                    <a:pt x="9454" y="1158"/>
                  </a:lnTo>
                  <a:lnTo>
                    <a:pt x="9454" y="1092"/>
                  </a:lnTo>
                  <a:lnTo>
                    <a:pt x="9345" y="1092"/>
                  </a:lnTo>
                  <a:lnTo>
                    <a:pt x="9345" y="328"/>
                  </a:lnTo>
                  <a:lnTo>
                    <a:pt x="9454" y="328"/>
                  </a:lnTo>
                  <a:close/>
                  <a:moveTo>
                    <a:pt x="8449" y="328"/>
                  </a:moveTo>
                  <a:lnTo>
                    <a:pt x="8449" y="1092"/>
                  </a:lnTo>
                  <a:lnTo>
                    <a:pt x="7685" y="1092"/>
                  </a:lnTo>
                  <a:lnTo>
                    <a:pt x="7685" y="328"/>
                  </a:lnTo>
                  <a:lnTo>
                    <a:pt x="8449" y="328"/>
                  </a:lnTo>
                  <a:close/>
                  <a:moveTo>
                    <a:pt x="5130" y="3581"/>
                  </a:moveTo>
                  <a:lnTo>
                    <a:pt x="4366" y="3581"/>
                  </a:lnTo>
                  <a:lnTo>
                    <a:pt x="4366" y="2839"/>
                  </a:lnTo>
                  <a:lnTo>
                    <a:pt x="5130" y="2839"/>
                  </a:lnTo>
                  <a:lnTo>
                    <a:pt x="5130" y="3581"/>
                  </a:lnTo>
                  <a:close/>
                  <a:moveTo>
                    <a:pt x="5196" y="2839"/>
                  </a:moveTo>
                  <a:lnTo>
                    <a:pt x="5960" y="2839"/>
                  </a:lnTo>
                  <a:lnTo>
                    <a:pt x="5960" y="3581"/>
                  </a:lnTo>
                  <a:lnTo>
                    <a:pt x="5196" y="3581"/>
                  </a:lnTo>
                  <a:lnTo>
                    <a:pt x="5196" y="2839"/>
                  </a:lnTo>
                  <a:close/>
                  <a:moveTo>
                    <a:pt x="4301" y="3581"/>
                  </a:moveTo>
                  <a:lnTo>
                    <a:pt x="3536" y="3581"/>
                  </a:lnTo>
                  <a:lnTo>
                    <a:pt x="3536" y="2839"/>
                  </a:lnTo>
                  <a:lnTo>
                    <a:pt x="4301" y="2839"/>
                  </a:lnTo>
                  <a:lnTo>
                    <a:pt x="4301" y="3581"/>
                  </a:lnTo>
                  <a:close/>
                  <a:moveTo>
                    <a:pt x="3449" y="3581"/>
                  </a:moveTo>
                  <a:lnTo>
                    <a:pt x="2707" y="3581"/>
                  </a:lnTo>
                  <a:lnTo>
                    <a:pt x="2707" y="2839"/>
                  </a:lnTo>
                  <a:lnTo>
                    <a:pt x="3449" y="2839"/>
                  </a:lnTo>
                  <a:lnTo>
                    <a:pt x="3449" y="3581"/>
                  </a:lnTo>
                  <a:close/>
                  <a:moveTo>
                    <a:pt x="3449" y="3668"/>
                  </a:moveTo>
                  <a:lnTo>
                    <a:pt x="3449" y="4433"/>
                  </a:lnTo>
                  <a:lnTo>
                    <a:pt x="2707" y="4433"/>
                  </a:lnTo>
                  <a:lnTo>
                    <a:pt x="2707" y="3668"/>
                  </a:lnTo>
                  <a:lnTo>
                    <a:pt x="3449" y="3668"/>
                  </a:lnTo>
                  <a:close/>
                  <a:moveTo>
                    <a:pt x="3536" y="3668"/>
                  </a:moveTo>
                  <a:lnTo>
                    <a:pt x="4301" y="3668"/>
                  </a:lnTo>
                  <a:lnTo>
                    <a:pt x="4301" y="4433"/>
                  </a:lnTo>
                  <a:lnTo>
                    <a:pt x="3536" y="4433"/>
                  </a:lnTo>
                  <a:lnTo>
                    <a:pt x="3536" y="3668"/>
                  </a:lnTo>
                  <a:close/>
                  <a:moveTo>
                    <a:pt x="4366" y="3668"/>
                  </a:moveTo>
                  <a:lnTo>
                    <a:pt x="5130" y="3668"/>
                  </a:lnTo>
                  <a:lnTo>
                    <a:pt x="5130" y="4433"/>
                  </a:lnTo>
                  <a:lnTo>
                    <a:pt x="4366" y="4433"/>
                  </a:lnTo>
                  <a:lnTo>
                    <a:pt x="4366" y="3668"/>
                  </a:lnTo>
                  <a:close/>
                  <a:moveTo>
                    <a:pt x="5196" y="3668"/>
                  </a:moveTo>
                  <a:lnTo>
                    <a:pt x="5960" y="3668"/>
                  </a:lnTo>
                  <a:lnTo>
                    <a:pt x="5960" y="4433"/>
                  </a:lnTo>
                  <a:lnTo>
                    <a:pt x="5196" y="4433"/>
                  </a:lnTo>
                  <a:lnTo>
                    <a:pt x="5196" y="3668"/>
                  </a:lnTo>
                  <a:close/>
                  <a:moveTo>
                    <a:pt x="6048" y="3668"/>
                  </a:moveTo>
                  <a:lnTo>
                    <a:pt x="6790" y="3668"/>
                  </a:lnTo>
                  <a:lnTo>
                    <a:pt x="6790" y="4433"/>
                  </a:lnTo>
                  <a:lnTo>
                    <a:pt x="6048" y="4433"/>
                  </a:lnTo>
                  <a:lnTo>
                    <a:pt x="6048" y="3668"/>
                  </a:lnTo>
                  <a:close/>
                  <a:moveTo>
                    <a:pt x="6048" y="3581"/>
                  </a:moveTo>
                  <a:lnTo>
                    <a:pt x="6048" y="2839"/>
                  </a:lnTo>
                  <a:lnTo>
                    <a:pt x="6790" y="2839"/>
                  </a:lnTo>
                  <a:lnTo>
                    <a:pt x="6790" y="3581"/>
                  </a:lnTo>
                  <a:lnTo>
                    <a:pt x="6048" y="3581"/>
                  </a:lnTo>
                  <a:close/>
                  <a:moveTo>
                    <a:pt x="6048" y="2752"/>
                  </a:moveTo>
                  <a:lnTo>
                    <a:pt x="6048" y="1987"/>
                  </a:lnTo>
                  <a:lnTo>
                    <a:pt x="6790" y="1987"/>
                  </a:lnTo>
                  <a:lnTo>
                    <a:pt x="6790" y="2752"/>
                  </a:lnTo>
                  <a:lnTo>
                    <a:pt x="6048" y="2752"/>
                  </a:lnTo>
                  <a:close/>
                  <a:moveTo>
                    <a:pt x="5960" y="2752"/>
                  </a:moveTo>
                  <a:lnTo>
                    <a:pt x="5196" y="2752"/>
                  </a:lnTo>
                  <a:lnTo>
                    <a:pt x="5196" y="1987"/>
                  </a:lnTo>
                  <a:lnTo>
                    <a:pt x="5960" y="1987"/>
                  </a:lnTo>
                  <a:lnTo>
                    <a:pt x="5960" y="2752"/>
                  </a:lnTo>
                  <a:close/>
                  <a:moveTo>
                    <a:pt x="5130" y="2752"/>
                  </a:moveTo>
                  <a:lnTo>
                    <a:pt x="4366" y="2752"/>
                  </a:lnTo>
                  <a:lnTo>
                    <a:pt x="4366" y="1987"/>
                  </a:lnTo>
                  <a:lnTo>
                    <a:pt x="5130" y="1987"/>
                  </a:lnTo>
                  <a:lnTo>
                    <a:pt x="5130" y="2752"/>
                  </a:lnTo>
                  <a:close/>
                  <a:moveTo>
                    <a:pt x="4301" y="2752"/>
                  </a:moveTo>
                  <a:lnTo>
                    <a:pt x="3536" y="2752"/>
                  </a:lnTo>
                  <a:lnTo>
                    <a:pt x="3536" y="1987"/>
                  </a:lnTo>
                  <a:lnTo>
                    <a:pt x="4301" y="1987"/>
                  </a:lnTo>
                  <a:lnTo>
                    <a:pt x="4301" y="2752"/>
                  </a:lnTo>
                  <a:close/>
                  <a:moveTo>
                    <a:pt x="3449" y="2752"/>
                  </a:moveTo>
                  <a:lnTo>
                    <a:pt x="2707" y="2752"/>
                  </a:lnTo>
                  <a:lnTo>
                    <a:pt x="2707" y="1987"/>
                  </a:lnTo>
                  <a:lnTo>
                    <a:pt x="3449" y="1987"/>
                  </a:lnTo>
                  <a:lnTo>
                    <a:pt x="3449" y="2752"/>
                  </a:lnTo>
                  <a:close/>
                  <a:moveTo>
                    <a:pt x="2620" y="2752"/>
                  </a:moveTo>
                  <a:lnTo>
                    <a:pt x="1877" y="2752"/>
                  </a:lnTo>
                  <a:lnTo>
                    <a:pt x="1877" y="1987"/>
                  </a:lnTo>
                  <a:lnTo>
                    <a:pt x="2620" y="1987"/>
                  </a:lnTo>
                  <a:lnTo>
                    <a:pt x="2620" y="2752"/>
                  </a:lnTo>
                  <a:close/>
                  <a:moveTo>
                    <a:pt x="2620" y="2839"/>
                  </a:moveTo>
                  <a:lnTo>
                    <a:pt x="2620" y="3581"/>
                  </a:lnTo>
                  <a:lnTo>
                    <a:pt x="1877" y="3581"/>
                  </a:lnTo>
                  <a:lnTo>
                    <a:pt x="1877" y="2839"/>
                  </a:lnTo>
                  <a:lnTo>
                    <a:pt x="2620" y="2839"/>
                  </a:lnTo>
                  <a:close/>
                  <a:moveTo>
                    <a:pt x="2620" y="3668"/>
                  </a:moveTo>
                  <a:lnTo>
                    <a:pt x="2620" y="4433"/>
                  </a:lnTo>
                  <a:lnTo>
                    <a:pt x="1877" y="4433"/>
                  </a:lnTo>
                  <a:lnTo>
                    <a:pt x="1877" y="3668"/>
                  </a:lnTo>
                  <a:lnTo>
                    <a:pt x="2620" y="3668"/>
                  </a:lnTo>
                  <a:close/>
                  <a:moveTo>
                    <a:pt x="2620" y="4498"/>
                  </a:moveTo>
                  <a:lnTo>
                    <a:pt x="2620" y="5263"/>
                  </a:lnTo>
                  <a:lnTo>
                    <a:pt x="1877" y="5263"/>
                  </a:lnTo>
                  <a:lnTo>
                    <a:pt x="1877" y="4498"/>
                  </a:lnTo>
                  <a:lnTo>
                    <a:pt x="2620" y="4498"/>
                  </a:lnTo>
                  <a:close/>
                  <a:moveTo>
                    <a:pt x="2707" y="4498"/>
                  </a:moveTo>
                  <a:lnTo>
                    <a:pt x="3449" y="4498"/>
                  </a:lnTo>
                  <a:lnTo>
                    <a:pt x="3449" y="5263"/>
                  </a:lnTo>
                  <a:lnTo>
                    <a:pt x="2707" y="5263"/>
                  </a:lnTo>
                  <a:lnTo>
                    <a:pt x="2707" y="4498"/>
                  </a:lnTo>
                  <a:close/>
                  <a:moveTo>
                    <a:pt x="3536" y="4498"/>
                  </a:moveTo>
                  <a:lnTo>
                    <a:pt x="4301" y="4498"/>
                  </a:lnTo>
                  <a:lnTo>
                    <a:pt x="4301" y="5263"/>
                  </a:lnTo>
                  <a:lnTo>
                    <a:pt x="3536" y="5263"/>
                  </a:lnTo>
                  <a:lnTo>
                    <a:pt x="3536" y="4498"/>
                  </a:lnTo>
                  <a:close/>
                  <a:moveTo>
                    <a:pt x="4366" y="4498"/>
                  </a:moveTo>
                  <a:lnTo>
                    <a:pt x="5130" y="4498"/>
                  </a:lnTo>
                  <a:lnTo>
                    <a:pt x="5130" y="5263"/>
                  </a:lnTo>
                  <a:lnTo>
                    <a:pt x="4366" y="5263"/>
                  </a:lnTo>
                  <a:lnTo>
                    <a:pt x="4366" y="4498"/>
                  </a:lnTo>
                  <a:close/>
                  <a:moveTo>
                    <a:pt x="5196" y="4498"/>
                  </a:moveTo>
                  <a:lnTo>
                    <a:pt x="5960" y="4498"/>
                  </a:lnTo>
                  <a:lnTo>
                    <a:pt x="5960" y="5263"/>
                  </a:lnTo>
                  <a:lnTo>
                    <a:pt x="5196" y="5263"/>
                  </a:lnTo>
                  <a:lnTo>
                    <a:pt x="5196" y="4498"/>
                  </a:lnTo>
                  <a:close/>
                  <a:moveTo>
                    <a:pt x="6048" y="4498"/>
                  </a:moveTo>
                  <a:lnTo>
                    <a:pt x="6790" y="4498"/>
                  </a:lnTo>
                  <a:lnTo>
                    <a:pt x="6790" y="5263"/>
                  </a:lnTo>
                  <a:lnTo>
                    <a:pt x="6048" y="5263"/>
                  </a:lnTo>
                  <a:lnTo>
                    <a:pt x="6048" y="4498"/>
                  </a:lnTo>
                  <a:close/>
                  <a:moveTo>
                    <a:pt x="6877" y="4498"/>
                  </a:moveTo>
                  <a:lnTo>
                    <a:pt x="7598" y="4498"/>
                  </a:lnTo>
                  <a:lnTo>
                    <a:pt x="7598" y="5263"/>
                  </a:lnTo>
                  <a:lnTo>
                    <a:pt x="6877" y="5263"/>
                  </a:lnTo>
                  <a:lnTo>
                    <a:pt x="6877" y="4498"/>
                  </a:lnTo>
                  <a:close/>
                  <a:moveTo>
                    <a:pt x="6877" y="4433"/>
                  </a:moveTo>
                  <a:lnTo>
                    <a:pt x="6877" y="3668"/>
                  </a:lnTo>
                  <a:lnTo>
                    <a:pt x="7598" y="3668"/>
                  </a:lnTo>
                  <a:lnTo>
                    <a:pt x="7598" y="4433"/>
                  </a:lnTo>
                  <a:lnTo>
                    <a:pt x="6877" y="4433"/>
                  </a:lnTo>
                  <a:close/>
                  <a:moveTo>
                    <a:pt x="6877" y="3581"/>
                  </a:moveTo>
                  <a:lnTo>
                    <a:pt x="6877" y="2839"/>
                  </a:lnTo>
                  <a:lnTo>
                    <a:pt x="7598" y="2839"/>
                  </a:lnTo>
                  <a:lnTo>
                    <a:pt x="7598" y="3581"/>
                  </a:lnTo>
                  <a:lnTo>
                    <a:pt x="6877" y="3581"/>
                  </a:lnTo>
                  <a:close/>
                  <a:moveTo>
                    <a:pt x="6877" y="2752"/>
                  </a:moveTo>
                  <a:lnTo>
                    <a:pt x="6877" y="1987"/>
                  </a:lnTo>
                  <a:lnTo>
                    <a:pt x="7598" y="1987"/>
                  </a:lnTo>
                  <a:lnTo>
                    <a:pt x="7598" y="2752"/>
                  </a:lnTo>
                  <a:lnTo>
                    <a:pt x="6877" y="2752"/>
                  </a:lnTo>
                  <a:close/>
                  <a:moveTo>
                    <a:pt x="6877" y="1921"/>
                  </a:moveTo>
                  <a:lnTo>
                    <a:pt x="6877" y="1158"/>
                  </a:lnTo>
                  <a:lnTo>
                    <a:pt x="7598" y="1158"/>
                  </a:lnTo>
                  <a:lnTo>
                    <a:pt x="7598" y="1921"/>
                  </a:lnTo>
                  <a:lnTo>
                    <a:pt x="6877" y="1921"/>
                  </a:lnTo>
                  <a:close/>
                  <a:moveTo>
                    <a:pt x="6790" y="1921"/>
                  </a:moveTo>
                  <a:lnTo>
                    <a:pt x="6048" y="1921"/>
                  </a:lnTo>
                  <a:lnTo>
                    <a:pt x="6048" y="1158"/>
                  </a:lnTo>
                  <a:lnTo>
                    <a:pt x="6790" y="1158"/>
                  </a:lnTo>
                  <a:lnTo>
                    <a:pt x="6790" y="1921"/>
                  </a:lnTo>
                  <a:close/>
                  <a:moveTo>
                    <a:pt x="5960" y="1921"/>
                  </a:moveTo>
                  <a:lnTo>
                    <a:pt x="5196" y="1921"/>
                  </a:lnTo>
                  <a:lnTo>
                    <a:pt x="5196" y="1158"/>
                  </a:lnTo>
                  <a:lnTo>
                    <a:pt x="5960" y="1158"/>
                  </a:lnTo>
                  <a:lnTo>
                    <a:pt x="5960" y="1921"/>
                  </a:lnTo>
                  <a:close/>
                  <a:moveTo>
                    <a:pt x="5130" y="1921"/>
                  </a:moveTo>
                  <a:lnTo>
                    <a:pt x="4366" y="1921"/>
                  </a:lnTo>
                  <a:lnTo>
                    <a:pt x="4366" y="1158"/>
                  </a:lnTo>
                  <a:lnTo>
                    <a:pt x="5130" y="1158"/>
                  </a:lnTo>
                  <a:lnTo>
                    <a:pt x="5130" y="1921"/>
                  </a:lnTo>
                  <a:close/>
                  <a:moveTo>
                    <a:pt x="4301" y="1921"/>
                  </a:moveTo>
                  <a:lnTo>
                    <a:pt x="3536" y="1921"/>
                  </a:lnTo>
                  <a:lnTo>
                    <a:pt x="3536" y="1158"/>
                  </a:lnTo>
                  <a:lnTo>
                    <a:pt x="4301" y="1158"/>
                  </a:lnTo>
                  <a:lnTo>
                    <a:pt x="4301" y="1921"/>
                  </a:lnTo>
                  <a:close/>
                  <a:moveTo>
                    <a:pt x="3449" y="1921"/>
                  </a:moveTo>
                  <a:lnTo>
                    <a:pt x="2707" y="1921"/>
                  </a:lnTo>
                  <a:lnTo>
                    <a:pt x="2707" y="1158"/>
                  </a:lnTo>
                  <a:lnTo>
                    <a:pt x="3449" y="1158"/>
                  </a:lnTo>
                  <a:lnTo>
                    <a:pt x="3449" y="1921"/>
                  </a:lnTo>
                  <a:close/>
                  <a:moveTo>
                    <a:pt x="2620" y="1921"/>
                  </a:moveTo>
                  <a:lnTo>
                    <a:pt x="1877" y="1921"/>
                  </a:lnTo>
                  <a:lnTo>
                    <a:pt x="1877" y="1158"/>
                  </a:lnTo>
                  <a:lnTo>
                    <a:pt x="2620" y="1158"/>
                  </a:lnTo>
                  <a:lnTo>
                    <a:pt x="2620" y="1921"/>
                  </a:lnTo>
                  <a:close/>
                  <a:moveTo>
                    <a:pt x="1790" y="1921"/>
                  </a:moveTo>
                  <a:lnTo>
                    <a:pt x="1025" y="1921"/>
                  </a:lnTo>
                  <a:lnTo>
                    <a:pt x="1025" y="1158"/>
                  </a:lnTo>
                  <a:lnTo>
                    <a:pt x="1790" y="1158"/>
                  </a:lnTo>
                  <a:lnTo>
                    <a:pt x="1790" y="1921"/>
                  </a:lnTo>
                  <a:close/>
                  <a:moveTo>
                    <a:pt x="1790" y="1987"/>
                  </a:moveTo>
                  <a:lnTo>
                    <a:pt x="1790" y="2752"/>
                  </a:lnTo>
                  <a:lnTo>
                    <a:pt x="1025" y="2752"/>
                  </a:lnTo>
                  <a:lnTo>
                    <a:pt x="1025" y="1987"/>
                  </a:lnTo>
                  <a:lnTo>
                    <a:pt x="1790" y="1987"/>
                  </a:lnTo>
                  <a:close/>
                  <a:moveTo>
                    <a:pt x="1790" y="2839"/>
                  </a:moveTo>
                  <a:lnTo>
                    <a:pt x="1790" y="3581"/>
                  </a:lnTo>
                  <a:lnTo>
                    <a:pt x="1025" y="3581"/>
                  </a:lnTo>
                  <a:lnTo>
                    <a:pt x="1025" y="2839"/>
                  </a:lnTo>
                  <a:lnTo>
                    <a:pt x="1790" y="2839"/>
                  </a:lnTo>
                  <a:close/>
                  <a:moveTo>
                    <a:pt x="1790" y="3668"/>
                  </a:moveTo>
                  <a:lnTo>
                    <a:pt x="1790" y="4433"/>
                  </a:lnTo>
                  <a:lnTo>
                    <a:pt x="1025" y="4433"/>
                  </a:lnTo>
                  <a:lnTo>
                    <a:pt x="1025" y="3668"/>
                  </a:lnTo>
                  <a:lnTo>
                    <a:pt x="1790" y="3668"/>
                  </a:lnTo>
                  <a:close/>
                  <a:moveTo>
                    <a:pt x="1790" y="4498"/>
                  </a:moveTo>
                  <a:lnTo>
                    <a:pt x="1790" y="5263"/>
                  </a:lnTo>
                  <a:lnTo>
                    <a:pt x="1025" y="5263"/>
                  </a:lnTo>
                  <a:lnTo>
                    <a:pt x="1025" y="4498"/>
                  </a:lnTo>
                  <a:lnTo>
                    <a:pt x="1790" y="4498"/>
                  </a:lnTo>
                  <a:close/>
                  <a:moveTo>
                    <a:pt x="1790" y="5328"/>
                  </a:moveTo>
                  <a:lnTo>
                    <a:pt x="1790" y="6092"/>
                  </a:lnTo>
                  <a:lnTo>
                    <a:pt x="1025" y="6092"/>
                  </a:lnTo>
                  <a:lnTo>
                    <a:pt x="1025" y="5328"/>
                  </a:lnTo>
                  <a:lnTo>
                    <a:pt x="1790" y="5328"/>
                  </a:lnTo>
                  <a:close/>
                  <a:moveTo>
                    <a:pt x="1877" y="5328"/>
                  </a:moveTo>
                  <a:lnTo>
                    <a:pt x="2620" y="5328"/>
                  </a:lnTo>
                  <a:lnTo>
                    <a:pt x="2620" y="6092"/>
                  </a:lnTo>
                  <a:lnTo>
                    <a:pt x="1877" y="6092"/>
                  </a:lnTo>
                  <a:lnTo>
                    <a:pt x="1877" y="5328"/>
                  </a:lnTo>
                  <a:close/>
                  <a:moveTo>
                    <a:pt x="2707" y="5328"/>
                  </a:moveTo>
                  <a:lnTo>
                    <a:pt x="3449" y="5328"/>
                  </a:lnTo>
                  <a:lnTo>
                    <a:pt x="3449" y="6092"/>
                  </a:lnTo>
                  <a:lnTo>
                    <a:pt x="2707" y="6092"/>
                  </a:lnTo>
                  <a:lnTo>
                    <a:pt x="2707" y="5328"/>
                  </a:lnTo>
                  <a:close/>
                  <a:moveTo>
                    <a:pt x="3536" y="5328"/>
                  </a:moveTo>
                  <a:lnTo>
                    <a:pt x="4301" y="5328"/>
                  </a:lnTo>
                  <a:lnTo>
                    <a:pt x="4301" y="6092"/>
                  </a:lnTo>
                  <a:lnTo>
                    <a:pt x="3536" y="6092"/>
                  </a:lnTo>
                  <a:lnTo>
                    <a:pt x="3536" y="5328"/>
                  </a:lnTo>
                  <a:close/>
                  <a:moveTo>
                    <a:pt x="4366" y="5328"/>
                  </a:moveTo>
                  <a:lnTo>
                    <a:pt x="5130" y="5328"/>
                  </a:lnTo>
                  <a:lnTo>
                    <a:pt x="5130" y="6092"/>
                  </a:lnTo>
                  <a:lnTo>
                    <a:pt x="4366" y="6092"/>
                  </a:lnTo>
                  <a:lnTo>
                    <a:pt x="4366" y="5328"/>
                  </a:lnTo>
                  <a:close/>
                  <a:moveTo>
                    <a:pt x="5196" y="5328"/>
                  </a:moveTo>
                  <a:lnTo>
                    <a:pt x="5960" y="5328"/>
                  </a:lnTo>
                  <a:lnTo>
                    <a:pt x="5960" y="6092"/>
                  </a:lnTo>
                  <a:lnTo>
                    <a:pt x="5196" y="6092"/>
                  </a:lnTo>
                  <a:lnTo>
                    <a:pt x="5196" y="5328"/>
                  </a:lnTo>
                  <a:close/>
                  <a:moveTo>
                    <a:pt x="6048" y="5328"/>
                  </a:moveTo>
                  <a:lnTo>
                    <a:pt x="6790" y="5328"/>
                  </a:lnTo>
                  <a:lnTo>
                    <a:pt x="6790" y="6092"/>
                  </a:lnTo>
                  <a:lnTo>
                    <a:pt x="6048" y="6092"/>
                  </a:lnTo>
                  <a:lnTo>
                    <a:pt x="6048" y="5328"/>
                  </a:lnTo>
                  <a:close/>
                  <a:moveTo>
                    <a:pt x="6877" y="5328"/>
                  </a:moveTo>
                  <a:lnTo>
                    <a:pt x="7598" y="5328"/>
                  </a:lnTo>
                  <a:lnTo>
                    <a:pt x="7598" y="6092"/>
                  </a:lnTo>
                  <a:lnTo>
                    <a:pt x="6877" y="6092"/>
                  </a:lnTo>
                  <a:lnTo>
                    <a:pt x="6877" y="5328"/>
                  </a:lnTo>
                  <a:close/>
                  <a:moveTo>
                    <a:pt x="7685" y="5328"/>
                  </a:moveTo>
                  <a:lnTo>
                    <a:pt x="8449" y="5328"/>
                  </a:lnTo>
                  <a:lnTo>
                    <a:pt x="8449" y="6092"/>
                  </a:lnTo>
                  <a:lnTo>
                    <a:pt x="7685" y="6092"/>
                  </a:lnTo>
                  <a:lnTo>
                    <a:pt x="7685" y="5328"/>
                  </a:lnTo>
                  <a:close/>
                  <a:moveTo>
                    <a:pt x="7685" y="5263"/>
                  </a:moveTo>
                  <a:lnTo>
                    <a:pt x="7685" y="4498"/>
                  </a:lnTo>
                  <a:lnTo>
                    <a:pt x="8449" y="4498"/>
                  </a:lnTo>
                  <a:lnTo>
                    <a:pt x="8449" y="5263"/>
                  </a:lnTo>
                  <a:lnTo>
                    <a:pt x="7685" y="5263"/>
                  </a:lnTo>
                  <a:close/>
                  <a:moveTo>
                    <a:pt x="7685" y="4433"/>
                  </a:moveTo>
                  <a:lnTo>
                    <a:pt x="7685" y="3668"/>
                  </a:lnTo>
                  <a:lnTo>
                    <a:pt x="8449" y="3668"/>
                  </a:lnTo>
                  <a:lnTo>
                    <a:pt x="8449" y="4433"/>
                  </a:lnTo>
                  <a:lnTo>
                    <a:pt x="7685" y="4433"/>
                  </a:lnTo>
                  <a:close/>
                  <a:moveTo>
                    <a:pt x="7685" y="3581"/>
                  </a:moveTo>
                  <a:lnTo>
                    <a:pt x="7685" y="2839"/>
                  </a:lnTo>
                  <a:lnTo>
                    <a:pt x="8449" y="2839"/>
                  </a:lnTo>
                  <a:lnTo>
                    <a:pt x="8449" y="3581"/>
                  </a:lnTo>
                  <a:lnTo>
                    <a:pt x="7685" y="3581"/>
                  </a:lnTo>
                  <a:close/>
                  <a:moveTo>
                    <a:pt x="7685" y="2752"/>
                  </a:moveTo>
                  <a:lnTo>
                    <a:pt x="7685" y="1987"/>
                  </a:lnTo>
                  <a:lnTo>
                    <a:pt x="8449" y="1987"/>
                  </a:lnTo>
                  <a:lnTo>
                    <a:pt x="8449" y="2752"/>
                  </a:lnTo>
                  <a:lnTo>
                    <a:pt x="7685" y="2752"/>
                  </a:lnTo>
                  <a:close/>
                  <a:moveTo>
                    <a:pt x="7685" y="1921"/>
                  </a:moveTo>
                  <a:lnTo>
                    <a:pt x="7685" y="1158"/>
                  </a:lnTo>
                  <a:lnTo>
                    <a:pt x="8449" y="1158"/>
                  </a:lnTo>
                  <a:lnTo>
                    <a:pt x="8449" y="1921"/>
                  </a:lnTo>
                  <a:lnTo>
                    <a:pt x="7685" y="1921"/>
                  </a:lnTo>
                  <a:close/>
                  <a:moveTo>
                    <a:pt x="7598" y="328"/>
                  </a:moveTo>
                  <a:lnTo>
                    <a:pt x="7598" y="1092"/>
                  </a:lnTo>
                  <a:lnTo>
                    <a:pt x="6877" y="1092"/>
                  </a:lnTo>
                  <a:lnTo>
                    <a:pt x="6877" y="328"/>
                  </a:lnTo>
                  <a:lnTo>
                    <a:pt x="7598" y="328"/>
                  </a:lnTo>
                  <a:close/>
                  <a:moveTo>
                    <a:pt x="6790" y="328"/>
                  </a:moveTo>
                  <a:lnTo>
                    <a:pt x="6790" y="1092"/>
                  </a:lnTo>
                  <a:lnTo>
                    <a:pt x="6048" y="1092"/>
                  </a:lnTo>
                  <a:lnTo>
                    <a:pt x="6048" y="328"/>
                  </a:lnTo>
                  <a:lnTo>
                    <a:pt x="6790" y="328"/>
                  </a:lnTo>
                  <a:close/>
                  <a:moveTo>
                    <a:pt x="5960" y="328"/>
                  </a:moveTo>
                  <a:lnTo>
                    <a:pt x="5960" y="1092"/>
                  </a:lnTo>
                  <a:lnTo>
                    <a:pt x="5196" y="1092"/>
                  </a:lnTo>
                  <a:lnTo>
                    <a:pt x="5196" y="328"/>
                  </a:lnTo>
                  <a:lnTo>
                    <a:pt x="5960" y="328"/>
                  </a:lnTo>
                  <a:close/>
                  <a:moveTo>
                    <a:pt x="5130" y="328"/>
                  </a:moveTo>
                  <a:lnTo>
                    <a:pt x="5130" y="1092"/>
                  </a:lnTo>
                  <a:lnTo>
                    <a:pt x="4366" y="1092"/>
                  </a:lnTo>
                  <a:lnTo>
                    <a:pt x="4366" y="328"/>
                  </a:lnTo>
                  <a:lnTo>
                    <a:pt x="5130" y="328"/>
                  </a:lnTo>
                  <a:close/>
                  <a:moveTo>
                    <a:pt x="4301" y="328"/>
                  </a:moveTo>
                  <a:lnTo>
                    <a:pt x="4301" y="1092"/>
                  </a:lnTo>
                  <a:lnTo>
                    <a:pt x="3536" y="1092"/>
                  </a:lnTo>
                  <a:lnTo>
                    <a:pt x="3536" y="328"/>
                  </a:lnTo>
                  <a:lnTo>
                    <a:pt x="4301" y="328"/>
                  </a:lnTo>
                  <a:close/>
                  <a:moveTo>
                    <a:pt x="3449" y="328"/>
                  </a:moveTo>
                  <a:lnTo>
                    <a:pt x="3449" y="1092"/>
                  </a:lnTo>
                  <a:lnTo>
                    <a:pt x="2707" y="1092"/>
                  </a:lnTo>
                  <a:lnTo>
                    <a:pt x="2707" y="328"/>
                  </a:lnTo>
                  <a:lnTo>
                    <a:pt x="3449" y="328"/>
                  </a:lnTo>
                  <a:close/>
                  <a:moveTo>
                    <a:pt x="2620" y="328"/>
                  </a:moveTo>
                  <a:lnTo>
                    <a:pt x="2620" y="1092"/>
                  </a:lnTo>
                  <a:lnTo>
                    <a:pt x="1877" y="1092"/>
                  </a:lnTo>
                  <a:lnTo>
                    <a:pt x="1877" y="328"/>
                  </a:lnTo>
                  <a:lnTo>
                    <a:pt x="2620" y="328"/>
                  </a:lnTo>
                  <a:close/>
                  <a:moveTo>
                    <a:pt x="1790" y="328"/>
                  </a:moveTo>
                  <a:lnTo>
                    <a:pt x="1790" y="1092"/>
                  </a:lnTo>
                  <a:lnTo>
                    <a:pt x="1025" y="1092"/>
                  </a:lnTo>
                  <a:lnTo>
                    <a:pt x="1025" y="328"/>
                  </a:lnTo>
                  <a:lnTo>
                    <a:pt x="1790" y="328"/>
                  </a:lnTo>
                  <a:close/>
                  <a:moveTo>
                    <a:pt x="196" y="328"/>
                  </a:moveTo>
                  <a:lnTo>
                    <a:pt x="960" y="328"/>
                  </a:lnTo>
                  <a:lnTo>
                    <a:pt x="960" y="1092"/>
                  </a:lnTo>
                  <a:lnTo>
                    <a:pt x="196" y="1092"/>
                  </a:lnTo>
                  <a:lnTo>
                    <a:pt x="196" y="328"/>
                  </a:lnTo>
                  <a:close/>
                  <a:moveTo>
                    <a:pt x="196" y="1158"/>
                  </a:moveTo>
                  <a:lnTo>
                    <a:pt x="960" y="1158"/>
                  </a:lnTo>
                  <a:lnTo>
                    <a:pt x="960" y="1921"/>
                  </a:lnTo>
                  <a:lnTo>
                    <a:pt x="196" y="1921"/>
                  </a:lnTo>
                  <a:lnTo>
                    <a:pt x="196" y="1158"/>
                  </a:lnTo>
                  <a:close/>
                  <a:moveTo>
                    <a:pt x="196" y="1987"/>
                  </a:moveTo>
                  <a:lnTo>
                    <a:pt x="960" y="1987"/>
                  </a:lnTo>
                  <a:lnTo>
                    <a:pt x="960" y="2752"/>
                  </a:lnTo>
                  <a:lnTo>
                    <a:pt x="196" y="2752"/>
                  </a:lnTo>
                  <a:lnTo>
                    <a:pt x="196" y="1987"/>
                  </a:lnTo>
                  <a:close/>
                  <a:moveTo>
                    <a:pt x="196" y="2839"/>
                  </a:moveTo>
                  <a:lnTo>
                    <a:pt x="960" y="2839"/>
                  </a:lnTo>
                  <a:lnTo>
                    <a:pt x="960" y="3581"/>
                  </a:lnTo>
                  <a:lnTo>
                    <a:pt x="196" y="3581"/>
                  </a:lnTo>
                  <a:lnTo>
                    <a:pt x="196" y="2839"/>
                  </a:lnTo>
                  <a:close/>
                  <a:moveTo>
                    <a:pt x="196" y="3668"/>
                  </a:moveTo>
                  <a:lnTo>
                    <a:pt x="960" y="3668"/>
                  </a:lnTo>
                  <a:lnTo>
                    <a:pt x="960" y="4433"/>
                  </a:lnTo>
                  <a:lnTo>
                    <a:pt x="196" y="4433"/>
                  </a:lnTo>
                  <a:lnTo>
                    <a:pt x="196" y="3668"/>
                  </a:lnTo>
                  <a:close/>
                  <a:moveTo>
                    <a:pt x="196" y="4498"/>
                  </a:moveTo>
                  <a:lnTo>
                    <a:pt x="960" y="4498"/>
                  </a:lnTo>
                  <a:lnTo>
                    <a:pt x="960" y="5263"/>
                  </a:lnTo>
                  <a:lnTo>
                    <a:pt x="196" y="5263"/>
                  </a:lnTo>
                  <a:lnTo>
                    <a:pt x="196" y="4498"/>
                  </a:lnTo>
                  <a:close/>
                  <a:moveTo>
                    <a:pt x="196" y="5328"/>
                  </a:moveTo>
                  <a:lnTo>
                    <a:pt x="960" y="5328"/>
                  </a:lnTo>
                  <a:lnTo>
                    <a:pt x="960" y="6092"/>
                  </a:lnTo>
                  <a:lnTo>
                    <a:pt x="196" y="6092"/>
                  </a:lnTo>
                  <a:lnTo>
                    <a:pt x="196" y="5328"/>
                  </a:lnTo>
                  <a:close/>
                  <a:moveTo>
                    <a:pt x="196" y="6922"/>
                  </a:moveTo>
                  <a:lnTo>
                    <a:pt x="196" y="6179"/>
                  </a:lnTo>
                  <a:lnTo>
                    <a:pt x="960" y="6179"/>
                  </a:lnTo>
                  <a:lnTo>
                    <a:pt x="960" y="6922"/>
                  </a:lnTo>
                  <a:lnTo>
                    <a:pt x="196" y="6922"/>
                  </a:lnTo>
                  <a:close/>
                  <a:moveTo>
                    <a:pt x="1025" y="6922"/>
                  </a:moveTo>
                  <a:lnTo>
                    <a:pt x="1025" y="6179"/>
                  </a:lnTo>
                  <a:lnTo>
                    <a:pt x="1790" y="6179"/>
                  </a:lnTo>
                  <a:lnTo>
                    <a:pt x="1790" y="6922"/>
                  </a:lnTo>
                  <a:lnTo>
                    <a:pt x="1025" y="6922"/>
                  </a:lnTo>
                  <a:close/>
                  <a:moveTo>
                    <a:pt x="1877" y="6922"/>
                  </a:moveTo>
                  <a:lnTo>
                    <a:pt x="1877" y="6179"/>
                  </a:lnTo>
                  <a:lnTo>
                    <a:pt x="2620" y="6179"/>
                  </a:lnTo>
                  <a:lnTo>
                    <a:pt x="2620" y="6922"/>
                  </a:lnTo>
                  <a:lnTo>
                    <a:pt x="1877" y="6922"/>
                  </a:lnTo>
                  <a:close/>
                  <a:moveTo>
                    <a:pt x="2707" y="6922"/>
                  </a:moveTo>
                  <a:lnTo>
                    <a:pt x="2707" y="6179"/>
                  </a:lnTo>
                  <a:lnTo>
                    <a:pt x="3449" y="6179"/>
                  </a:lnTo>
                  <a:lnTo>
                    <a:pt x="3449" y="6922"/>
                  </a:lnTo>
                  <a:lnTo>
                    <a:pt x="2707" y="6922"/>
                  </a:lnTo>
                  <a:close/>
                  <a:moveTo>
                    <a:pt x="3536" y="6922"/>
                  </a:moveTo>
                  <a:lnTo>
                    <a:pt x="3536" y="6179"/>
                  </a:lnTo>
                  <a:lnTo>
                    <a:pt x="4301" y="6179"/>
                  </a:lnTo>
                  <a:lnTo>
                    <a:pt x="4301" y="6922"/>
                  </a:lnTo>
                  <a:lnTo>
                    <a:pt x="3536" y="6922"/>
                  </a:lnTo>
                  <a:close/>
                  <a:moveTo>
                    <a:pt x="4366" y="6922"/>
                  </a:moveTo>
                  <a:lnTo>
                    <a:pt x="4366" y="6179"/>
                  </a:lnTo>
                  <a:lnTo>
                    <a:pt x="5130" y="6179"/>
                  </a:lnTo>
                  <a:lnTo>
                    <a:pt x="5130" y="6922"/>
                  </a:lnTo>
                  <a:lnTo>
                    <a:pt x="4366" y="6922"/>
                  </a:lnTo>
                  <a:close/>
                  <a:moveTo>
                    <a:pt x="5196" y="6922"/>
                  </a:moveTo>
                  <a:lnTo>
                    <a:pt x="5196" y="6179"/>
                  </a:lnTo>
                  <a:lnTo>
                    <a:pt x="5960" y="6179"/>
                  </a:lnTo>
                  <a:lnTo>
                    <a:pt x="5960" y="6922"/>
                  </a:lnTo>
                  <a:lnTo>
                    <a:pt x="5196" y="6922"/>
                  </a:lnTo>
                  <a:close/>
                  <a:moveTo>
                    <a:pt x="6048" y="6922"/>
                  </a:moveTo>
                  <a:lnTo>
                    <a:pt x="6048" y="6179"/>
                  </a:lnTo>
                  <a:lnTo>
                    <a:pt x="6790" y="6179"/>
                  </a:lnTo>
                  <a:lnTo>
                    <a:pt x="6790" y="6922"/>
                  </a:lnTo>
                  <a:lnTo>
                    <a:pt x="6048" y="6922"/>
                  </a:lnTo>
                  <a:close/>
                  <a:moveTo>
                    <a:pt x="6877" y="6922"/>
                  </a:moveTo>
                  <a:lnTo>
                    <a:pt x="6877" y="6179"/>
                  </a:lnTo>
                  <a:lnTo>
                    <a:pt x="7598" y="6179"/>
                  </a:lnTo>
                  <a:lnTo>
                    <a:pt x="7598" y="6922"/>
                  </a:lnTo>
                  <a:lnTo>
                    <a:pt x="6877" y="6922"/>
                  </a:lnTo>
                  <a:close/>
                  <a:moveTo>
                    <a:pt x="7685" y="6922"/>
                  </a:moveTo>
                  <a:lnTo>
                    <a:pt x="7685" y="6179"/>
                  </a:lnTo>
                  <a:lnTo>
                    <a:pt x="8449" y="6179"/>
                  </a:lnTo>
                  <a:lnTo>
                    <a:pt x="8449" y="6922"/>
                  </a:lnTo>
                  <a:lnTo>
                    <a:pt x="7685" y="6922"/>
                  </a:lnTo>
                  <a:close/>
                  <a:moveTo>
                    <a:pt x="9279" y="6922"/>
                  </a:moveTo>
                  <a:lnTo>
                    <a:pt x="8515" y="6922"/>
                  </a:lnTo>
                  <a:lnTo>
                    <a:pt x="8515" y="6179"/>
                  </a:lnTo>
                  <a:lnTo>
                    <a:pt x="9279" y="6179"/>
                  </a:lnTo>
                  <a:lnTo>
                    <a:pt x="9279" y="6922"/>
                  </a:lnTo>
                  <a:close/>
                  <a:moveTo>
                    <a:pt x="9279" y="6092"/>
                  </a:moveTo>
                  <a:lnTo>
                    <a:pt x="8515" y="6092"/>
                  </a:lnTo>
                  <a:lnTo>
                    <a:pt x="8515" y="5328"/>
                  </a:lnTo>
                  <a:lnTo>
                    <a:pt x="9279" y="5328"/>
                  </a:lnTo>
                  <a:lnTo>
                    <a:pt x="9279" y="6092"/>
                  </a:lnTo>
                  <a:close/>
                  <a:moveTo>
                    <a:pt x="9279" y="5263"/>
                  </a:moveTo>
                  <a:lnTo>
                    <a:pt x="8515" y="5263"/>
                  </a:lnTo>
                  <a:lnTo>
                    <a:pt x="8515" y="4498"/>
                  </a:lnTo>
                  <a:lnTo>
                    <a:pt x="9279" y="4498"/>
                  </a:lnTo>
                  <a:lnTo>
                    <a:pt x="9279" y="5263"/>
                  </a:lnTo>
                  <a:close/>
                  <a:moveTo>
                    <a:pt x="9279" y="4433"/>
                  </a:moveTo>
                  <a:lnTo>
                    <a:pt x="8515" y="4433"/>
                  </a:lnTo>
                  <a:lnTo>
                    <a:pt x="8515" y="3668"/>
                  </a:lnTo>
                  <a:lnTo>
                    <a:pt x="9279" y="3668"/>
                  </a:lnTo>
                  <a:lnTo>
                    <a:pt x="9279" y="4433"/>
                  </a:lnTo>
                  <a:close/>
                  <a:moveTo>
                    <a:pt x="9279" y="3581"/>
                  </a:moveTo>
                  <a:lnTo>
                    <a:pt x="8515" y="3581"/>
                  </a:lnTo>
                  <a:lnTo>
                    <a:pt x="8515" y="2839"/>
                  </a:lnTo>
                  <a:lnTo>
                    <a:pt x="9279" y="2839"/>
                  </a:lnTo>
                  <a:lnTo>
                    <a:pt x="9279" y="3581"/>
                  </a:lnTo>
                  <a:close/>
                  <a:moveTo>
                    <a:pt x="9279" y="2752"/>
                  </a:moveTo>
                  <a:lnTo>
                    <a:pt x="8515" y="2752"/>
                  </a:lnTo>
                  <a:lnTo>
                    <a:pt x="8515" y="1987"/>
                  </a:lnTo>
                  <a:lnTo>
                    <a:pt x="9279" y="1987"/>
                  </a:lnTo>
                  <a:lnTo>
                    <a:pt x="9279" y="2752"/>
                  </a:lnTo>
                  <a:close/>
                  <a:moveTo>
                    <a:pt x="9279" y="1921"/>
                  </a:moveTo>
                  <a:lnTo>
                    <a:pt x="8515" y="1921"/>
                  </a:lnTo>
                  <a:lnTo>
                    <a:pt x="8515" y="1158"/>
                  </a:lnTo>
                  <a:lnTo>
                    <a:pt x="9279" y="1158"/>
                  </a:lnTo>
                  <a:lnTo>
                    <a:pt x="9279" y="1921"/>
                  </a:lnTo>
                  <a:close/>
                  <a:moveTo>
                    <a:pt x="9279" y="1092"/>
                  </a:moveTo>
                  <a:lnTo>
                    <a:pt x="8515" y="1092"/>
                  </a:lnTo>
                  <a:lnTo>
                    <a:pt x="8515" y="328"/>
                  </a:lnTo>
                  <a:lnTo>
                    <a:pt x="9279" y="328"/>
                  </a:lnTo>
                  <a:lnTo>
                    <a:pt x="9279" y="1092"/>
                  </a:lnTo>
                  <a:close/>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807" name="Freeform 13"/>
            <p:cNvSpPr>
              <a:spLocks noChangeArrowheads="1"/>
            </p:cNvSpPr>
            <p:nvPr/>
          </p:nvSpPr>
          <p:spPr bwMode="auto">
            <a:xfrm>
              <a:off x="2198688" y="2332038"/>
              <a:ext cx="3363912" cy="1541462"/>
            </a:xfrm>
            <a:custGeom>
              <a:avLst/>
              <a:gdLst>
                <a:gd name="T0" fmla="*/ 65 w 9346"/>
                <a:gd name="T1" fmla="*/ 4279 h 4280"/>
                <a:gd name="T2" fmla="*/ 65 w 9346"/>
                <a:gd name="T3" fmla="*/ 4279 h 4280"/>
                <a:gd name="T4" fmla="*/ 22 w 9346"/>
                <a:gd name="T5" fmla="*/ 4257 h 4280"/>
                <a:gd name="T6" fmla="*/ 22 w 9346"/>
                <a:gd name="T7" fmla="*/ 4191 h 4280"/>
                <a:gd name="T8" fmla="*/ 1681 w 9346"/>
                <a:gd name="T9" fmla="*/ 2510 h 4280"/>
                <a:gd name="T10" fmla="*/ 1769 w 9346"/>
                <a:gd name="T11" fmla="*/ 2510 h 4280"/>
                <a:gd name="T12" fmla="*/ 2532 w 9346"/>
                <a:gd name="T13" fmla="*/ 3209 h 4280"/>
                <a:gd name="T14" fmla="*/ 3341 w 9346"/>
                <a:gd name="T15" fmla="*/ 43 h 4280"/>
                <a:gd name="T16" fmla="*/ 3384 w 9346"/>
                <a:gd name="T17" fmla="*/ 0 h 4280"/>
                <a:gd name="T18" fmla="*/ 3428 w 9346"/>
                <a:gd name="T19" fmla="*/ 21 h 4280"/>
                <a:gd name="T20" fmla="*/ 5065 w 9346"/>
                <a:gd name="T21" fmla="*/ 2445 h 4280"/>
                <a:gd name="T22" fmla="*/ 5851 w 9346"/>
                <a:gd name="T23" fmla="*/ 786 h 4280"/>
                <a:gd name="T24" fmla="*/ 5895 w 9346"/>
                <a:gd name="T25" fmla="*/ 763 h 4280"/>
                <a:gd name="T26" fmla="*/ 5939 w 9346"/>
                <a:gd name="T27" fmla="*/ 786 h 4280"/>
                <a:gd name="T28" fmla="*/ 6790 w 9346"/>
                <a:gd name="T29" fmla="*/ 3995 h 4280"/>
                <a:gd name="T30" fmla="*/ 7489 w 9346"/>
                <a:gd name="T31" fmla="*/ 1703 h 4280"/>
                <a:gd name="T32" fmla="*/ 7533 w 9346"/>
                <a:gd name="T33" fmla="*/ 1659 h 4280"/>
                <a:gd name="T34" fmla="*/ 7598 w 9346"/>
                <a:gd name="T35" fmla="*/ 1703 h 4280"/>
                <a:gd name="T36" fmla="*/ 8362 w 9346"/>
                <a:gd name="T37" fmla="*/ 3187 h 4280"/>
                <a:gd name="T38" fmla="*/ 9236 w 9346"/>
                <a:gd name="T39" fmla="*/ 873 h 4280"/>
                <a:gd name="T40" fmla="*/ 9301 w 9346"/>
                <a:gd name="T41" fmla="*/ 829 h 4280"/>
                <a:gd name="T42" fmla="*/ 9345 w 9346"/>
                <a:gd name="T43" fmla="*/ 895 h 4280"/>
                <a:gd name="T44" fmla="*/ 8428 w 9346"/>
                <a:gd name="T45" fmla="*/ 3340 h 4280"/>
                <a:gd name="T46" fmla="*/ 8384 w 9346"/>
                <a:gd name="T47" fmla="*/ 3362 h 4280"/>
                <a:gd name="T48" fmla="*/ 8341 w 9346"/>
                <a:gd name="T49" fmla="*/ 3340 h 4280"/>
                <a:gd name="T50" fmla="*/ 7555 w 9346"/>
                <a:gd name="T51" fmla="*/ 1856 h 4280"/>
                <a:gd name="T52" fmla="*/ 6856 w 9346"/>
                <a:gd name="T53" fmla="*/ 4191 h 4280"/>
                <a:gd name="T54" fmla="*/ 6790 w 9346"/>
                <a:gd name="T55" fmla="*/ 4235 h 4280"/>
                <a:gd name="T56" fmla="*/ 6747 w 9346"/>
                <a:gd name="T57" fmla="*/ 4191 h 4280"/>
                <a:gd name="T58" fmla="*/ 5895 w 9346"/>
                <a:gd name="T59" fmla="*/ 961 h 4280"/>
                <a:gd name="T60" fmla="*/ 5109 w 9346"/>
                <a:gd name="T61" fmla="*/ 2576 h 4280"/>
                <a:gd name="T62" fmla="*/ 5065 w 9346"/>
                <a:gd name="T63" fmla="*/ 2598 h 4280"/>
                <a:gd name="T64" fmla="*/ 5022 w 9346"/>
                <a:gd name="T65" fmla="*/ 2576 h 4280"/>
                <a:gd name="T66" fmla="*/ 3406 w 9346"/>
                <a:gd name="T67" fmla="*/ 174 h 4280"/>
                <a:gd name="T68" fmla="*/ 2620 w 9346"/>
                <a:gd name="T69" fmla="*/ 3319 h 4280"/>
                <a:gd name="T70" fmla="*/ 2576 w 9346"/>
                <a:gd name="T71" fmla="*/ 3362 h 4280"/>
                <a:gd name="T72" fmla="*/ 2532 w 9346"/>
                <a:gd name="T73" fmla="*/ 3362 h 4280"/>
                <a:gd name="T74" fmla="*/ 1725 w 9346"/>
                <a:gd name="T75" fmla="*/ 2620 h 4280"/>
                <a:gd name="T76" fmla="*/ 87 w 9346"/>
                <a:gd name="T77" fmla="*/ 4257 h 4280"/>
                <a:gd name="T78" fmla="*/ 65 w 9346"/>
                <a:gd name="T79" fmla="*/ 4279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46" h="4280">
                  <a:moveTo>
                    <a:pt x="65" y="4279"/>
                  </a:moveTo>
                  <a:lnTo>
                    <a:pt x="65" y="4279"/>
                  </a:lnTo>
                  <a:cubicBezTo>
                    <a:pt x="44" y="4279"/>
                    <a:pt x="22" y="4279"/>
                    <a:pt x="22" y="4257"/>
                  </a:cubicBezTo>
                  <a:cubicBezTo>
                    <a:pt x="0" y="4235"/>
                    <a:pt x="0" y="4214"/>
                    <a:pt x="22" y="4191"/>
                  </a:cubicBezTo>
                  <a:cubicBezTo>
                    <a:pt x="1681" y="2510"/>
                    <a:pt x="1681" y="2510"/>
                    <a:pt x="1681" y="2510"/>
                  </a:cubicBezTo>
                  <a:cubicBezTo>
                    <a:pt x="1703" y="2510"/>
                    <a:pt x="1746" y="2489"/>
                    <a:pt x="1769" y="2510"/>
                  </a:cubicBezTo>
                  <a:cubicBezTo>
                    <a:pt x="2532" y="3209"/>
                    <a:pt x="2532" y="3209"/>
                    <a:pt x="2532" y="3209"/>
                  </a:cubicBezTo>
                  <a:cubicBezTo>
                    <a:pt x="3341" y="43"/>
                    <a:pt x="3341" y="43"/>
                    <a:pt x="3341" y="43"/>
                  </a:cubicBezTo>
                  <a:cubicBezTo>
                    <a:pt x="3341" y="21"/>
                    <a:pt x="3362" y="0"/>
                    <a:pt x="3384" y="0"/>
                  </a:cubicBezTo>
                  <a:cubicBezTo>
                    <a:pt x="3406" y="0"/>
                    <a:pt x="3428" y="0"/>
                    <a:pt x="3428" y="21"/>
                  </a:cubicBezTo>
                  <a:cubicBezTo>
                    <a:pt x="5065" y="2445"/>
                    <a:pt x="5065" y="2445"/>
                    <a:pt x="5065" y="2445"/>
                  </a:cubicBezTo>
                  <a:cubicBezTo>
                    <a:pt x="5851" y="786"/>
                    <a:pt x="5851" y="786"/>
                    <a:pt x="5851" y="786"/>
                  </a:cubicBezTo>
                  <a:cubicBezTo>
                    <a:pt x="5851" y="763"/>
                    <a:pt x="5874" y="763"/>
                    <a:pt x="5895" y="763"/>
                  </a:cubicBezTo>
                  <a:cubicBezTo>
                    <a:pt x="5917" y="763"/>
                    <a:pt x="5939" y="786"/>
                    <a:pt x="5939" y="786"/>
                  </a:cubicBezTo>
                  <a:cubicBezTo>
                    <a:pt x="6790" y="3995"/>
                    <a:pt x="6790" y="3995"/>
                    <a:pt x="6790" y="3995"/>
                  </a:cubicBezTo>
                  <a:cubicBezTo>
                    <a:pt x="7489" y="1703"/>
                    <a:pt x="7489" y="1703"/>
                    <a:pt x="7489" y="1703"/>
                  </a:cubicBezTo>
                  <a:cubicBezTo>
                    <a:pt x="7489" y="1681"/>
                    <a:pt x="7511" y="1681"/>
                    <a:pt x="7533" y="1659"/>
                  </a:cubicBezTo>
                  <a:cubicBezTo>
                    <a:pt x="7555" y="1659"/>
                    <a:pt x="7576" y="1681"/>
                    <a:pt x="7598" y="1703"/>
                  </a:cubicBezTo>
                  <a:cubicBezTo>
                    <a:pt x="8362" y="3187"/>
                    <a:pt x="8362" y="3187"/>
                    <a:pt x="8362" y="3187"/>
                  </a:cubicBezTo>
                  <a:cubicBezTo>
                    <a:pt x="9236" y="873"/>
                    <a:pt x="9236" y="873"/>
                    <a:pt x="9236" y="873"/>
                  </a:cubicBezTo>
                  <a:cubicBezTo>
                    <a:pt x="9257" y="851"/>
                    <a:pt x="9280" y="829"/>
                    <a:pt x="9301" y="829"/>
                  </a:cubicBezTo>
                  <a:cubicBezTo>
                    <a:pt x="9323" y="851"/>
                    <a:pt x="9345" y="873"/>
                    <a:pt x="9345" y="895"/>
                  </a:cubicBezTo>
                  <a:cubicBezTo>
                    <a:pt x="8428" y="3340"/>
                    <a:pt x="8428" y="3340"/>
                    <a:pt x="8428" y="3340"/>
                  </a:cubicBezTo>
                  <a:cubicBezTo>
                    <a:pt x="8428" y="3340"/>
                    <a:pt x="8406" y="3362"/>
                    <a:pt x="8384" y="3362"/>
                  </a:cubicBezTo>
                  <a:cubicBezTo>
                    <a:pt x="8362" y="3362"/>
                    <a:pt x="8341" y="3362"/>
                    <a:pt x="8341" y="3340"/>
                  </a:cubicBezTo>
                  <a:cubicBezTo>
                    <a:pt x="7555" y="1856"/>
                    <a:pt x="7555" y="1856"/>
                    <a:pt x="7555" y="1856"/>
                  </a:cubicBezTo>
                  <a:cubicBezTo>
                    <a:pt x="6856" y="4191"/>
                    <a:pt x="6856" y="4191"/>
                    <a:pt x="6856" y="4191"/>
                  </a:cubicBezTo>
                  <a:cubicBezTo>
                    <a:pt x="6834" y="4214"/>
                    <a:pt x="6812" y="4235"/>
                    <a:pt x="6790" y="4235"/>
                  </a:cubicBezTo>
                  <a:cubicBezTo>
                    <a:pt x="6769" y="4235"/>
                    <a:pt x="6747" y="4214"/>
                    <a:pt x="6747" y="4191"/>
                  </a:cubicBezTo>
                  <a:cubicBezTo>
                    <a:pt x="5895" y="961"/>
                    <a:pt x="5895" y="961"/>
                    <a:pt x="5895" y="961"/>
                  </a:cubicBezTo>
                  <a:cubicBezTo>
                    <a:pt x="5109" y="2576"/>
                    <a:pt x="5109" y="2576"/>
                    <a:pt x="5109" y="2576"/>
                  </a:cubicBezTo>
                  <a:cubicBezTo>
                    <a:pt x="5109" y="2598"/>
                    <a:pt x="5088" y="2598"/>
                    <a:pt x="5065" y="2598"/>
                  </a:cubicBezTo>
                  <a:cubicBezTo>
                    <a:pt x="5044" y="2598"/>
                    <a:pt x="5022" y="2598"/>
                    <a:pt x="5022" y="2576"/>
                  </a:cubicBezTo>
                  <a:cubicBezTo>
                    <a:pt x="3406" y="174"/>
                    <a:pt x="3406" y="174"/>
                    <a:pt x="3406" y="174"/>
                  </a:cubicBezTo>
                  <a:cubicBezTo>
                    <a:pt x="2620" y="3319"/>
                    <a:pt x="2620" y="3319"/>
                    <a:pt x="2620" y="3319"/>
                  </a:cubicBezTo>
                  <a:cubicBezTo>
                    <a:pt x="2598" y="3340"/>
                    <a:pt x="2598" y="3362"/>
                    <a:pt x="2576" y="3362"/>
                  </a:cubicBezTo>
                  <a:cubicBezTo>
                    <a:pt x="2555" y="3362"/>
                    <a:pt x="2532" y="3362"/>
                    <a:pt x="2532" y="3362"/>
                  </a:cubicBezTo>
                  <a:cubicBezTo>
                    <a:pt x="1725" y="2620"/>
                    <a:pt x="1725" y="2620"/>
                    <a:pt x="1725" y="2620"/>
                  </a:cubicBezTo>
                  <a:cubicBezTo>
                    <a:pt x="87" y="4257"/>
                    <a:pt x="87" y="4257"/>
                    <a:pt x="87" y="4257"/>
                  </a:cubicBezTo>
                  <a:cubicBezTo>
                    <a:pt x="87" y="4279"/>
                    <a:pt x="65" y="4279"/>
                    <a:pt x="65" y="4279"/>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808" name="Freeform 14"/>
            <p:cNvSpPr>
              <a:spLocks noChangeArrowheads="1"/>
            </p:cNvSpPr>
            <p:nvPr/>
          </p:nvSpPr>
          <p:spPr bwMode="auto">
            <a:xfrm>
              <a:off x="3352800" y="2284413"/>
              <a:ext cx="142875" cy="133350"/>
            </a:xfrm>
            <a:custGeom>
              <a:avLst/>
              <a:gdLst>
                <a:gd name="T0" fmla="*/ 394 w 395"/>
                <a:gd name="T1" fmla="*/ 175 h 372"/>
                <a:gd name="T2" fmla="*/ 394 w 395"/>
                <a:gd name="T3" fmla="*/ 175 h 372"/>
                <a:gd name="T4" fmla="*/ 197 w 395"/>
                <a:gd name="T5" fmla="*/ 0 h 372"/>
                <a:gd name="T6" fmla="*/ 0 w 395"/>
                <a:gd name="T7" fmla="*/ 175 h 372"/>
                <a:gd name="T8" fmla="*/ 197 w 395"/>
                <a:gd name="T9" fmla="*/ 371 h 372"/>
                <a:gd name="T10" fmla="*/ 394 w 395"/>
                <a:gd name="T11" fmla="*/ 175 h 372"/>
              </a:gdLst>
              <a:ahLst/>
              <a:cxnLst>
                <a:cxn ang="0">
                  <a:pos x="T0" y="T1"/>
                </a:cxn>
                <a:cxn ang="0">
                  <a:pos x="T2" y="T3"/>
                </a:cxn>
                <a:cxn ang="0">
                  <a:pos x="T4" y="T5"/>
                </a:cxn>
                <a:cxn ang="0">
                  <a:pos x="T6" y="T7"/>
                </a:cxn>
                <a:cxn ang="0">
                  <a:pos x="T8" y="T9"/>
                </a:cxn>
                <a:cxn ang="0">
                  <a:pos x="T10" y="T11"/>
                </a:cxn>
              </a:cxnLst>
              <a:rect l="0" t="0" r="r" b="b"/>
              <a:pathLst>
                <a:path w="395" h="372">
                  <a:moveTo>
                    <a:pt x="394" y="175"/>
                  </a:moveTo>
                  <a:lnTo>
                    <a:pt x="394" y="175"/>
                  </a:lnTo>
                  <a:cubicBezTo>
                    <a:pt x="394" y="88"/>
                    <a:pt x="306" y="0"/>
                    <a:pt x="197" y="0"/>
                  </a:cubicBezTo>
                  <a:cubicBezTo>
                    <a:pt x="88" y="0"/>
                    <a:pt x="0" y="88"/>
                    <a:pt x="0" y="175"/>
                  </a:cubicBezTo>
                  <a:cubicBezTo>
                    <a:pt x="0" y="284"/>
                    <a:pt x="88" y="371"/>
                    <a:pt x="197" y="371"/>
                  </a:cubicBezTo>
                  <a:cubicBezTo>
                    <a:pt x="306" y="371"/>
                    <a:pt x="394" y="284"/>
                    <a:pt x="394" y="175"/>
                  </a:cubicBezTo>
                </a:path>
              </a:pathLst>
            </a:custGeom>
            <a:solidFill>
              <a:srgbClr val="F4826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809" name="Freeform 15"/>
            <p:cNvSpPr>
              <a:spLocks noChangeArrowheads="1"/>
            </p:cNvSpPr>
            <p:nvPr/>
          </p:nvSpPr>
          <p:spPr bwMode="auto">
            <a:xfrm>
              <a:off x="3046413" y="3440113"/>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8"/>
                    <a:pt x="306" y="0"/>
                    <a:pt x="197" y="0"/>
                  </a:cubicBezTo>
                  <a:cubicBezTo>
                    <a:pt x="87" y="0"/>
                    <a:pt x="0" y="88"/>
                    <a:pt x="0" y="197"/>
                  </a:cubicBezTo>
                  <a:cubicBezTo>
                    <a:pt x="0" y="306"/>
                    <a:pt x="87"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810" name="Freeform 16"/>
            <p:cNvSpPr>
              <a:spLocks noChangeArrowheads="1"/>
            </p:cNvSpPr>
            <p:nvPr/>
          </p:nvSpPr>
          <p:spPr bwMode="auto">
            <a:xfrm>
              <a:off x="2747963" y="3189288"/>
              <a:ext cx="141287" cy="141287"/>
            </a:xfrm>
            <a:custGeom>
              <a:avLst/>
              <a:gdLst>
                <a:gd name="T0" fmla="*/ 393 w 394"/>
                <a:gd name="T1" fmla="*/ 196 h 393"/>
                <a:gd name="T2" fmla="*/ 393 w 394"/>
                <a:gd name="T3" fmla="*/ 196 h 393"/>
                <a:gd name="T4" fmla="*/ 197 w 394"/>
                <a:gd name="T5" fmla="*/ 0 h 393"/>
                <a:gd name="T6" fmla="*/ 0 w 394"/>
                <a:gd name="T7" fmla="*/ 196 h 393"/>
                <a:gd name="T8" fmla="*/ 197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7" y="0"/>
                  </a:cubicBezTo>
                  <a:cubicBezTo>
                    <a:pt x="88" y="0"/>
                    <a:pt x="0" y="87"/>
                    <a:pt x="0" y="196"/>
                  </a:cubicBezTo>
                  <a:cubicBezTo>
                    <a:pt x="0" y="305"/>
                    <a:pt x="88" y="392"/>
                    <a:pt x="197"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811" name="Freeform 17"/>
            <p:cNvSpPr>
              <a:spLocks noChangeArrowheads="1"/>
            </p:cNvSpPr>
            <p:nvPr/>
          </p:nvSpPr>
          <p:spPr bwMode="auto">
            <a:xfrm>
              <a:off x="3951288" y="3173413"/>
              <a:ext cx="141287" cy="133350"/>
            </a:xfrm>
            <a:custGeom>
              <a:avLst/>
              <a:gdLst>
                <a:gd name="T0" fmla="*/ 393 w 394"/>
                <a:gd name="T1" fmla="*/ 174 h 372"/>
                <a:gd name="T2" fmla="*/ 393 w 394"/>
                <a:gd name="T3" fmla="*/ 174 h 372"/>
                <a:gd name="T4" fmla="*/ 196 w 394"/>
                <a:gd name="T5" fmla="*/ 0 h 372"/>
                <a:gd name="T6" fmla="*/ 0 w 394"/>
                <a:gd name="T7" fmla="*/ 174 h 372"/>
                <a:gd name="T8" fmla="*/ 196 w 394"/>
                <a:gd name="T9" fmla="*/ 371 h 372"/>
                <a:gd name="T10" fmla="*/ 393 w 394"/>
                <a:gd name="T11" fmla="*/ 174 h 372"/>
              </a:gdLst>
              <a:ahLst/>
              <a:cxnLst>
                <a:cxn ang="0">
                  <a:pos x="T0" y="T1"/>
                </a:cxn>
                <a:cxn ang="0">
                  <a:pos x="T2" y="T3"/>
                </a:cxn>
                <a:cxn ang="0">
                  <a:pos x="T4" y="T5"/>
                </a:cxn>
                <a:cxn ang="0">
                  <a:pos x="T6" y="T7"/>
                </a:cxn>
                <a:cxn ang="0">
                  <a:pos x="T8" y="T9"/>
                </a:cxn>
                <a:cxn ang="0">
                  <a:pos x="T10" y="T11"/>
                </a:cxn>
              </a:cxnLst>
              <a:rect l="0" t="0" r="r" b="b"/>
              <a:pathLst>
                <a:path w="394" h="372">
                  <a:moveTo>
                    <a:pt x="393" y="174"/>
                  </a:moveTo>
                  <a:lnTo>
                    <a:pt x="393" y="174"/>
                  </a:lnTo>
                  <a:cubicBezTo>
                    <a:pt x="393" y="65"/>
                    <a:pt x="306" y="0"/>
                    <a:pt x="196" y="0"/>
                  </a:cubicBezTo>
                  <a:cubicBezTo>
                    <a:pt x="87" y="0"/>
                    <a:pt x="0" y="65"/>
                    <a:pt x="0" y="174"/>
                  </a:cubicBezTo>
                  <a:cubicBezTo>
                    <a:pt x="0" y="284"/>
                    <a:pt x="87" y="371"/>
                    <a:pt x="196" y="371"/>
                  </a:cubicBezTo>
                  <a:cubicBezTo>
                    <a:pt x="306" y="371"/>
                    <a:pt x="393" y="284"/>
                    <a:pt x="393" y="174"/>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812" name="Freeform 18"/>
            <p:cNvSpPr>
              <a:spLocks noChangeArrowheads="1"/>
            </p:cNvSpPr>
            <p:nvPr/>
          </p:nvSpPr>
          <p:spPr bwMode="auto">
            <a:xfrm>
              <a:off x="4257675" y="2560638"/>
              <a:ext cx="133350" cy="141287"/>
            </a:xfrm>
            <a:custGeom>
              <a:avLst/>
              <a:gdLst>
                <a:gd name="T0" fmla="*/ 371 w 372"/>
                <a:gd name="T1" fmla="*/ 196 h 394"/>
                <a:gd name="T2" fmla="*/ 371 w 372"/>
                <a:gd name="T3" fmla="*/ 196 h 394"/>
                <a:gd name="T4" fmla="*/ 196 w 372"/>
                <a:gd name="T5" fmla="*/ 0 h 394"/>
                <a:gd name="T6" fmla="*/ 0 w 372"/>
                <a:gd name="T7" fmla="*/ 196 h 394"/>
                <a:gd name="T8" fmla="*/ 196 w 372"/>
                <a:gd name="T9" fmla="*/ 393 h 394"/>
                <a:gd name="T10" fmla="*/ 371 w 372"/>
                <a:gd name="T11" fmla="*/ 196 h 394"/>
              </a:gdLst>
              <a:ahLst/>
              <a:cxnLst>
                <a:cxn ang="0">
                  <a:pos x="T0" y="T1"/>
                </a:cxn>
                <a:cxn ang="0">
                  <a:pos x="T2" y="T3"/>
                </a:cxn>
                <a:cxn ang="0">
                  <a:pos x="T4" y="T5"/>
                </a:cxn>
                <a:cxn ang="0">
                  <a:pos x="T6" y="T7"/>
                </a:cxn>
                <a:cxn ang="0">
                  <a:pos x="T8" y="T9"/>
                </a:cxn>
                <a:cxn ang="0">
                  <a:pos x="T10" y="T11"/>
                </a:cxn>
              </a:cxnLst>
              <a:rect l="0" t="0" r="r" b="b"/>
              <a:pathLst>
                <a:path w="372" h="394">
                  <a:moveTo>
                    <a:pt x="371" y="196"/>
                  </a:moveTo>
                  <a:lnTo>
                    <a:pt x="371" y="196"/>
                  </a:lnTo>
                  <a:cubicBezTo>
                    <a:pt x="371" y="87"/>
                    <a:pt x="283" y="0"/>
                    <a:pt x="196" y="0"/>
                  </a:cubicBezTo>
                  <a:cubicBezTo>
                    <a:pt x="87" y="0"/>
                    <a:pt x="0" y="87"/>
                    <a:pt x="0" y="196"/>
                  </a:cubicBezTo>
                  <a:cubicBezTo>
                    <a:pt x="0" y="305"/>
                    <a:pt x="87" y="393"/>
                    <a:pt x="196" y="393"/>
                  </a:cubicBezTo>
                  <a:cubicBezTo>
                    <a:pt x="283" y="393"/>
                    <a:pt x="371" y="305"/>
                    <a:pt x="371"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813" name="Freeform 19"/>
            <p:cNvSpPr>
              <a:spLocks noChangeArrowheads="1"/>
            </p:cNvSpPr>
            <p:nvPr/>
          </p:nvSpPr>
          <p:spPr bwMode="auto">
            <a:xfrm>
              <a:off x="4579938" y="3770313"/>
              <a:ext cx="141287" cy="134937"/>
            </a:xfrm>
            <a:custGeom>
              <a:avLst/>
              <a:gdLst>
                <a:gd name="T0" fmla="*/ 393 w 394"/>
                <a:gd name="T1" fmla="*/ 175 h 373"/>
                <a:gd name="T2" fmla="*/ 393 w 394"/>
                <a:gd name="T3" fmla="*/ 175 h 373"/>
                <a:gd name="T4" fmla="*/ 196 w 394"/>
                <a:gd name="T5" fmla="*/ 0 h 373"/>
                <a:gd name="T6" fmla="*/ 0 w 394"/>
                <a:gd name="T7" fmla="*/ 175 h 373"/>
                <a:gd name="T8" fmla="*/ 196 w 394"/>
                <a:gd name="T9" fmla="*/ 372 h 373"/>
                <a:gd name="T10" fmla="*/ 393 w 394"/>
                <a:gd name="T11" fmla="*/ 175 h 373"/>
              </a:gdLst>
              <a:ahLst/>
              <a:cxnLst>
                <a:cxn ang="0">
                  <a:pos x="T0" y="T1"/>
                </a:cxn>
                <a:cxn ang="0">
                  <a:pos x="T2" y="T3"/>
                </a:cxn>
                <a:cxn ang="0">
                  <a:pos x="T4" y="T5"/>
                </a:cxn>
                <a:cxn ang="0">
                  <a:pos x="T6" y="T7"/>
                </a:cxn>
                <a:cxn ang="0">
                  <a:pos x="T8" y="T9"/>
                </a:cxn>
                <a:cxn ang="0">
                  <a:pos x="T10" y="T11"/>
                </a:cxn>
              </a:cxnLst>
              <a:rect l="0" t="0" r="r" b="b"/>
              <a:pathLst>
                <a:path w="394" h="373">
                  <a:moveTo>
                    <a:pt x="393" y="175"/>
                  </a:moveTo>
                  <a:lnTo>
                    <a:pt x="393" y="175"/>
                  </a:lnTo>
                  <a:cubicBezTo>
                    <a:pt x="393" y="87"/>
                    <a:pt x="306" y="0"/>
                    <a:pt x="196" y="0"/>
                  </a:cubicBezTo>
                  <a:cubicBezTo>
                    <a:pt x="87" y="0"/>
                    <a:pt x="0" y="87"/>
                    <a:pt x="0" y="175"/>
                  </a:cubicBezTo>
                  <a:cubicBezTo>
                    <a:pt x="0" y="284"/>
                    <a:pt x="87" y="372"/>
                    <a:pt x="196" y="372"/>
                  </a:cubicBezTo>
                  <a:cubicBezTo>
                    <a:pt x="306" y="372"/>
                    <a:pt x="393" y="284"/>
                    <a:pt x="393" y="175"/>
                  </a:cubicBezTo>
                </a:path>
              </a:pathLst>
            </a:custGeom>
            <a:solidFill>
              <a:srgbClr val="82B1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814" name="Freeform 20"/>
            <p:cNvSpPr>
              <a:spLocks noChangeArrowheads="1"/>
            </p:cNvSpPr>
            <p:nvPr/>
          </p:nvSpPr>
          <p:spPr bwMode="auto">
            <a:xfrm>
              <a:off x="4846638" y="2890838"/>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7"/>
                    <a:pt x="306" y="0"/>
                    <a:pt x="197" y="0"/>
                  </a:cubicBezTo>
                  <a:cubicBezTo>
                    <a:pt x="88" y="0"/>
                    <a:pt x="0" y="87"/>
                    <a:pt x="0" y="197"/>
                  </a:cubicBezTo>
                  <a:cubicBezTo>
                    <a:pt x="0" y="306"/>
                    <a:pt x="88"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33815" name="Freeform 21"/>
            <p:cNvSpPr>
              <a:spLocks noChangeArrowheads="1"/>
            </p:cNvSpPr>
            <p:nvPr/>
          </p:nvSpPr>
          <p:spPr bwMode="auto">
            <a:xfrm>
              <a:off x="5145088" y="3432175"/>
              <a:ext cx="141287" cy="141288"/>
            </a:xfrm>
            <a:custGeom>
              <a:avLst/>
              <a:gdLst>
                <a:gd name="T0" fmla="*/ 393 w 394"/>
                <a:gd name="T1" fmla="*/ 196 h 393"/>
                <a:gd name="T2" fmla="*/ 393 w 394"/>
                <a:gd name="T3" fmla="*/ 196 h 393"/>
                <a:gd name="T4" fmla="*/ 196 w 394"/>
                <a:gd name="T5" fmla="*/ 0 h 393"/>
                <a:gd name="T6" fmla="*/ 0 w 394"/>
                <a:gd name="T7" fmla="*/ 196 h 393"/>
                <a:gd name="T8" fmla="*/ 196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6" y="0"/>
                  </a:cubicBezTo>
                  <a:cubicBezTo>
                    <a:pt x="87" y="0"/>
                    <a:pt x="0" y="87"/>
                    <a:pt x="0" y="196"/>
                  </a:cubicBezTo>
                  <a:cubicBezTo>
                    <a:pt x="0" y="305"/>
                    <a:pt x="87" y="392"/>
                    <a:pt x="196"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2" name="组合 1"/>
          <p:cNvGrpSpPr/>
          <p:nvPr/>
        </p:nvGrpSpPr>
        <p:grpSpPr>
          <a:xfrm>
            <a:off x="141924" y="103823"/>
            <a:ext cx="2494438" cy="621506"/>
            <a:chOff x="163" y="282"/>
            <a:chExt cx="5236" cy="1305"/>
          </a:xfrm>
        </p:grpSpPr>
        <p:sp>
          <p:nvSpPr>
            <p:cNvPr id="9" name="文本框 8"/>
            <p:cNvSpPr txBox="1"/>
            <p:nvPr/>
          </p:nvSpPr>
          <p:spPr>
            <a:xfrm>
              <a:off x="1344" y="359"/>
              <a:ext cx="4055" cy="1228"/>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细读感悟</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grpSp>
          <p:nvGrpSpPr>
            <p:cNvPr id="75" name="组合 74"/>
            <p:cNvGrpSpPr/>
            <p:nvPr/>
          </p:nvGrpSpPr>
          <p:grpSpPr>
            <a:xfrm>
              <a:off x="163" y="282"/>
              <a:ext cx="1138" cy="884"/>
              <a:chOff x="5348288" y="984250"/>
              <a:chExt cx="920750" cy="787400"/>
            </a:xfrm>
            <a:solidFill>
              <a:schemeClr val="accent1"/>
            </a:solidFill>
          </p:grpSpPr>
          <p:sp>
            <p:nvSpPr>
              <p:cNvPr id="78" name="Freeform 140"/>
              <p:cNvSpPr/>
              <p:nvPr/>
            </p:nvSpPr>
            <p:spPr bwMode="auto">
              <a:xfrm>
                <a:off x="5632451" y="1489075"/>
                <a:ext cx="76200" cy="12700"/>
              </a:xfrm>
              <a:custGeom>
                <a:avLst/>
                <a:gdLst/>
                <a:ahLst/>
                <a:cxnLst>
                  <a:cxn ang="0">
                    <a:pos x="0" y="0"/>
                  </a:cxn>
                  <a:cxn ang="0">
                    <a:pos x="0" y="0"/>
                  </a:cxn>
                  <a:cxn ang="0">
                    <a:pos x="38" y="3"/>
                  </a:cxn>
                  <a:cxn ang="0">
                    <a:pos x="73" y="7"/>
                  </a:cxn>
                  <a:cxn ang="0">
                    <a:pos x="107" y="11"/>
                  </a:cxn>
                  <a:cxn ang="0">
                    <a:pos x="143" y="15"/>
                  </a:cxn>
                  <a:cxn ang="0">
                    <a:pos x="143" y="15"/>
                  </a:cxn>
                  <a:cxn ang="0">
                    <a:pos x="142" y="18"/>
                  </a:cxn>
                  <a:cxn ang="0">
                    <a:pos x="138" y="21"/>
                  </a:cxn>
                  <a:cxn ang="0">
                    <a:pos x="129" y="24"/>
                  </a:cxn>
                  <a:cxn ang="0">
                    <a:pos x="119" y="24"/>
                  </a:cxn>
                  <a:cxn ang="0">
                    <a:pos x="111" y="24"/>
                  </a:cxn>
                  <a:cxn ang="0">
                    <a:pos x="111" y="24"/>
                  </a:cxn>
                  <a:cxn ang="0">
                    <a:pos x="86" y="21"/>
                  </a:cxn>
                  <a:cxn ang="0">
                    <a:pos x="57" y="15"/>
                  </a:cxn>
                  <a:cxn ang="0">
                    <a:pos x="57" y="15"/>
                  </a:cxn>
                  <a:cxn ang="0">
                    <a:pos x="45" y="13"/>
                  </a:cxn>
                  <a:cxn ang="0">
                    <a:pos x="34" y="8"/>
                  </a:cxn>
                  <a:cxn ang="0">
                    <a:pos x="22" y="6"/>
                  </a:cxn>
                  <a:cxn ang="0">
                    <a:pos x="13" y="3"/>
                  </a:cxn>
                  <a:cxn ang="0">
                    <a:pos x="13" y="3"/>
                  </a:cxn>
                  <a:cxn ang="0">
                    <a:pos x="8" y="4"/>
                  </a:cxn>
                  <a:cxn ang="0">
                    <a:pos x="6" y="4"/>
                  </a:cxn>
                  <a:cxn ang="0">
                    <a:pos x="1" y="4"/>
                  </a:cxn>
                  <a:cxn ang="0">
                    <a:pos x="1" y="3"/>
                  </a:cxn>
                  <a:cxn ang="0">
                    <a:pos x="0" y="0"/>
                  </a:cxn>
                  <a:cxn ang="0">
                    <a:pos x="0" y="0"/>
                  </a:cxn>
                </a:cxnLst>
                <a:rect l="0" t="0" r="r" b="b"/>
                <a:pathLst>
                  <a:path w="143" h="24">
                    <a:moveTo>
                      <a:pt x="0" y="0"/>
                    </a:moveTo>
                    <a:lnTo>
                      <a:pt x="0" y="0"/>
                    </a:lnTo>
                    <a:lnTo>
                      <a:pt x="38" y="3"/>
                    </a:lnTo>
                    <a:lnTo>
                      <a:pt x="73" y="7"/>
                    </a:lnTo>
                    <a:lnTo>
                      <a:pt x="107" y="11"/>
                    </a:lnTo>
                    <a:lnTo>
                      <a:pt x="143" y="15"/>
                    </a:lnTo>
                    <a:lnTo>
                      <a:pt x="143" y="15"/>
                    </a:lnTo>
                    <a:lnTo>
                      <a:pt x="142" y="18"/>
                    </a:lnTo>
                    <a:lnTo>
                      <a:pt x="138" y="21"/>
                    </a:lnTo>
                    <a:lnTo>
                      <a:pt x="129" y="24"/>
                    </a:lnTo>
                    <a:lnTo>
                      <a:pt x="119" y="24"/>
                    </a:lnTo>
                    <a:lnTo>
                      <a:pt x="111" y="24"/>
                    </a:lnTo>
                    <a:lnTo>
                      <a:pt x="111" y="24"/>
                    </a:lnTo>
                    <a:lnTo>
                      <a:pt x="86" y="21"/>
                    </a:lnTo>
                    <a:lnTo>
                      <a:pt x="57" y="15"/>
                    </a:lnTo>
                    <a:lnTo>
                      <a:pt x="57" y="15"/>
                    </a:lnTo>
                    <a:lnTo>
                      <a:pt x="45" y="13"/>
                    </a:lnTo>
                    <a:lnTo>
                      <a:pt x="34" y="8"/>
                    </a:lnTo>
                    <a:lnTo>
                      <a:pt x="22" y="6"/>
                    </a:lnTo>
                    <a:lnTo>
                      <a:pt x="13" y="3"/>
                    </a:lnTo>
                    <a:lnTo>
                      <a:pt x="13" y="3"/>
                    </a:lnTo>
                    <a:lnTo>
                      <a:pt x="8" y="4"/>
                    </a:lnTo>
                    <a:lnTo>
                      <a:pt x="6" y="4"/>
                    </a:lnTo>
                    <a:lnTo>
                      <a:pt x="1" y="4"/>
                    </a:lnTo>
                    <a:lnTo>
                      <a:pt x="1" y="3"/>
                    </a:lnTo>
                    <a:lnTo>
                      <a:pt x="0" y="0"/>
                    </a:lnTo>
                    <a:lnTo>
                      <a:pt x="0" y="0"/>
                    </a:lnTo>
                    <a:close/>
                  </a:path>
                </a:pathLst>
              </a:custGeom>
              <a:grpFill/>
              <a:ln w="9525">
                <a:solidFill>
                  <a:srgbClr val="65C4CA"/>
                </a:solidFill>
                <a:round/>
              </a:ln>
            </p:spPr>
            <p:txBody>
              <a:bodyPr/>
              <a:lstStyle/>
              <a:p>
                <a:pPr fontAlgn="auto"/>
                <a:endParaRPr lang="zh-CN" altLang="en-US" noProof="1"/>
              </a:p>
            </p:txBody>
          </p:sp>
          <p:sp>
            <p:nvSpPr>
              <p:cNvPr id="79" name="Freeform 141"/>
              <p:cNvSpPr/>
              <p:nvPr/>
            </p:nvSpPr>
            <p:spPr bwMode="auto">
              <a:xfrm>
                <a:off x="5402263" y="1622425"/>
                <a:ext cx="84138" cy="9525"/>
              </a:xfrm>
              <a:custGeom>
                <a:avLst/>
                <a:gdLst/>
                <a:ahLst/>
                <a:cxnLst>
                  <a:cxn ang="0">
                    <a:pos x="157" y="15"/>
                  </a:cxn>
                  <a:cxn ang="0">
                    <a:pos x="157" y="15"/>
                  </a:cxn>
                  <a:cxn ang="0">
                    <a:pos x="146" y="18"/>
                  </a:cxn>
                  <a:cxn ang="0">
                    <a:pos x="132" y="18"/>
                  </a:cxn>
                  <a:cxn ang="0">
                    <a:pos x="105" y="17"/>
                  </a:cxn>
                  <a:cxn ang="0">
                    <a:pos x="105" y="17"/>
                  </a:cxn>
                  <a:cxn ang="0">
                    <a:pos x="48" y="15"/>
                  </a:cxn>
                  <a:cxn ang="0">
                    <a:pos x="34" y="14"/>
                  </a:cxn>
                  <a:cxn ang="0">
                    <a:pos x="21" y="13"/>
                  </a:cxn>
                  <a:cxn ang="0">
                    <a:pos x="10" y="8"/>
                  </a:cxn>
                  <a:cxn ang="0">
                    <a:pos x="0" y="6"/>
                  </a:cxn>
                  <a:cxn ang="0">
                    <a:pos x="0" y="6"/>
                  </a:cxn>
                  <a:cxn ang="0">
                    <a:pos x="0" y="0"/>
                  </a:cxn>
                  <a:cxn ang="0">
                    <a:pos x="0" y="0"/>
                  </a:cxn>
                  <a:cxn ang="0">
                    <a:pos x="41" y="1"/>
                  </a:cxn>
                  <a:cxn ang="0">
                    <a:pos x="82" y="4"/>
                  </a:cxn>
                  <a:cxn ang="0">
                    <a:pos x="121" y="8"/>
                  </a:cxn>
                  <a:cxn ang="0">
                    <a:pos x="157" y="15"/>
                  </a:cxn>
                  <a:cxn ang="0">
                    <a:pos x="157" y="15"/>
                  </a:cxn>
                </a:cxnLst>
                <a:rect l="0" t="0" r="r" b="b"/>
                <a:pathLst>
                  <a:path w="157" h="18">
                    <a:moveTo>
                      <a:pt x="157" y="15"/>
                    </a:moveTo>
                    <a:lnTo>
                      <a:pt x="157" y="15"/>
                    </a:lnTo>
                    <a:lnTo>
                      <a:pt x="146" y="18"/>
                    </a:lnTo>
                    <a:lnTo>
                      <a:pt x="132" y="18"/>
                    </a:lnTo>
                    <a:lnTo>
                      <a:pt x="105" y="17"/>
                    </a:lnTo>
                    <a:lnTo>
                      <a:pt x="105" y="17"/>
                    </a:lnTo>
                    <a:lnTo>
                      <a:pt x="48" y="15"/>
                    </a:lnTo>
                    <a:lnTo>
                      <a:pt x="34" y="14"/>
                    </a:lnTo>
                    <a:lnTo>
                      <a:pt x="21" y="13"/>
                    </a:lnTo>
                    <a:lnTo>
                      <a:pt x="10" y="8"/>
                    </a:lnTo>
                    <a:lnTo>
                      <a:pt x="0" y="6"/>
                    </a:lnTo>
                    <a:lnTo>
                      <a:pt x="0" y="6"/>
                    </a:lnTo>
                    <a:lnTo>
                      <a:pt x="0" y="0"/>
                    </a:lnTo>
                    <a:lnTo>
                      <a:pt x="0" y="0"/>
                    </a:lnTo>
                    <a:lnTo>
                      <a:pt x="41" y="1"/>
                    </a:lnTo>
                    <a:lnTo>
                      <a:pt x="82" y="4"/>
                    </a:lnTo>
                    <a:lnTo>
                      <a:pt x="121" y="8"/>
                    </a:lnTo>
                    <a:lnTo>
                      <a:pt x="157" y="15"/>
                    </a:lnTo>
                    <a:lnTo>
                      <a:pt x="157" y="15"/>
                    </a:lnTo>
                    <a:close/>
                  </a:path>
                </a:pathLst>
              </a:custGeom>
              <a:grpFill/>
              <a:ln w="9525">
                <a:solidFill>
                  <a:srgbClr val="65C4CA"/>
                </a:solidFill>
                <a:round/>
              </a:ln>
            </p:spPr>
            <p:txBody>
              <a:bodyPr/>
              <a:lstStyle/>
              <a:p>
                <a:pPr fontAlgn="auto"/>
                <a:endParaRPr lang="zh-CN" altLang="en-US" noProof="1"/>
              </a:p>
            </p:txBody>
          </p:sp>
          <p:sp>
            <p:nvSpPr>
              <p:cNvPr id="80" name="Freeform 142"/>
              <p:cNvSpPr/>
              <p:nvPr/>
            </p:nvSpPr>
            <p:spPr bwMode="auto">
              <a:xfrm>
                <a:off x="5607051" y="1660525"/>
                <a:ext cx="28575" cy="3175"/>
              </a:xfrm>
              <a:custGeom>
                <a:avLst/>
                <a:gdLst/>
                <a:ahLst/>
                <a:cxnLst>
                  <a:cxn ang="0">
                    <a:pos x="0" y="0"/>
                  </a:cxn>
                  <a:cxn ang="0">
                    <a:pos x="0" y="0"/>
                  </a:cxn>
                  <a:cxn ang="0">
                    <a:pos x="7" y="0"/>
                  </a:cxn>
                  <a:cxn ang="0">
                    <a:pos x="14" y="0"/>
                  </a:cxn>
                  <a:cxn ang="0">
                    <a:pos x="28" y="2"/>
                  </a:cxn>
                  <a:cxn ang="0">
                    <a:pos x="55" y="6"/>
                  </a:cxn>
                  <a:cxn ang="0">
                    <a:pos x="55" y="6"/>
                  </a:cxn>
                  <a:cxn ang="0">
                    <a:pos x="41" y="6"/>
                  </a:cxn>
                  <a:cxn ang="0">
                    <a:pos x="26" y="5"/>
                  </a:cxn>
                  <a:cxn ang="0">
                    <a:pos x="0" y="0"/>
                  </a:cxn>
                  <a:cxn ang="0">
                    <a:pos x="0" y="0"/>
                  </a:cxn>
                </a:cxnLst>
                <a:rect l="0" t="0" r="r" b="b"/>
                <a:pathLst>
                  <a:path w="55" h="6">
                    <a:moveTo>
                      <a:pt x="0" y="0"/>
                    </a:moveTo>
                    <a:lnTo>
                      <a:pt x="0" y="0"/>
                    </a:lnTo>
                    <a:lnTo>
                      <a:pt x="7" y="0"/>
                    </a:lnTo>
                    <a:lnTo>
                      <a:pt x="14" y="0"/>
                    </a:lnTo>
                    <a:lnTo>
                      <a:pt x="28" y="2"/>
                    </a:lnTo>
                    <a:lnTo>
                      <a:pt x="55" y="6"/>
                    </a:lnTo>
                    <a:lnTo>
                      <a:pt x="55" y="6"/>
                    </a:lnTo>
                    <a:lnTo>
                      <a:pt x="41" y="6"/>
                    </a:lnTo>
                    <a:lnTo>
                      <a:pt x="26" y="5"/>
                    </a:lnTo>
                    <a:lnTo>
                      <a:pt x="0" y="0"/>
                    </a:lnTo>
                    <a:lnTo>
                      <a:pt x="0" y="0"/>
                    </a:lnTo>
                    <a:close/>
                  </a:path>
                </a:pathLst>
              </a:custGeom>
              <a:grpFill/>
              <a:ln w="9525">
                <a:solidFill>
                  <a:srgbClr val="65C4CA"/>
                </a:solidFill>
                <a:round/>
              </a:ln>
            </p:spPr>
            <p:txBody>
              <a:bodyPr/>
              <a:lstStyle/>
              <a:p>
                <a:pPr fontAlgn="auto"/>
                <a:endParaRPr lang="zh-CN" altLang="en-US" noProof="1"/>
              </a:p>
            </p:txBody>
          </p:sp>
          <p:sp>
            <p:nvSpPr>
              <p:cNvPr id="81" name="Freeform 143"/>
              <p:cNvSpPr/>
              <p:nvPr/>
            </p:nvSpPr>
            <p:spPr bwMode="auto">
              <a:xfrm>
                <a:off x="5872163" y="1676400"/>
                <a:ext cx="31750" cy="6350"/>
              </a:xfrm>
              <a:custGeom>
                <a:avLst/>
                <a:gdLst/>
                <a:ahLst/>
                <a:cxnLst>
                  <a:cxn ang="0">
                    <a:pos x="62" y="3"/>
                  </a:cxn>
                  <a:cxn ang="0">
                    <a:pos x="62" y="3"/>
                  </a:cxn>
                  <a:cxn ang="0">
                    <a:pos x="62" y="13"/>
                  </a:cxn>
                  <a:cxn ang="0">
                    <a:pos x="62" y="13"/>
                  </a:cxn>
                  <a:cxn ang="0">
                    <a:pos x="55" y="14"/>
                  </a:cxn>
                  <a:cxn ang="0">
                    <a:pos x="46" y="14"/>
                  </a:cxn>
                  <a:cxn ang="0">
                    <a:pos x="29" y="13"/>
                  </a:cxn>
                  <a:cxn ang="0">
                    <a:pos x="11" y="9"/>
                  </a:cxn>
                  <a:cxn ang="0">
                    <a:pos x="0" y="5"/>
                  </a:cxn>
                  <a:cxn ang="0">
                    <a:pos x="0" y="5"/>
                  </a:cxn>
                  <a:cxn ang="0">
                    <a:pos x="14" y="0"/>
                  </a:cxn>
                  <a:cxn ang="0">
                    <a:pos x="31" y="0"/>
                  </a:cxn>
                  <a:cxn ang="0">
                    <a:pos x="49" y="0"/>
                  </a:cxn>
                  <a:cxn ang="0">
                    <a:pos x="62" y="3"/>
                  </a:cxn>
                  <a:cxn ang="0">
                    <a:pos x="62" y="3"/>
                  </a:cxn>
                </a:cxnLst>
                <a:rect l="0" t="0" r="r" b="b"/>
                <a:pathLst>
                  <a:path w="62" h="14">
                    <a:moveTo>
                      <a:pt x="62" y="3"/>
                    </a:moveTo>
                    <a:lnTo>
                      <a:pt x="62" y="3"/>
                    </a:lnTo>
                    <a:lnTo>
                      <a:pt x="62" y="13"/>
                    </a:lnTo>
                    <a:lnTo>
                      <a:pt x="62" y="13"/>
                    </a:lnTo>
                    <a:lnTo>
                      <a:pt x="55" y="14"/>
                    </a:lnTo>
                    <a:lnTo>
                      <a:pt x="46" y="14"/>
                    </a:lnTo>
                    <a:lnTo>
                      <a:pt x="29" y="13"/>
                    </a:lnTo>
                    <a:lnTo>
                      <a:pt x="11" y="9"/>
                    </a:lnTo>
                    <a:lnTo>
                      <a:pt x="0" y="5"/>
                    </a:lnTo>
                    <a:lnTo>
                      <a:pt x="0" y="5"/>
                    </a:lnTo>
                    <a:lnTo>
                      <a:pt x="14" y="0"/>
                    </a:lnTo>
                    <a:lnTo>
                      <a:pt x="31" y="0"/>
                    </a:lnTo>
                    <a:lnTo>
                      <a:pt x="49" y="0"/>
                    </a:lnTo>
                    <a:lnTo>
                      <a:pt x="62" y="3"/>
                    </a:lnTo>
                    <a:lnTo>
                      <a:pt x="62" y="3"/>
                    </a:lnTo>
                    <a:close/>
                  </a:path>
                </a:pathLst>
              </a:custGeom>
              <a:grpFill/>
              <a:ln w="9525">
                <a:solidFill>
                  <a:srgbClr val="65C4CA"/>
                </a:solidFill>
                <a:round/>
              </a:ln>
            </p:spPr>
            <p:txBody>
              <a:bodyPr/>
              <a:lstStyle/>
              <a:p>
                <a:pPr fontAlgn="auto"/>
                <a:endParaRPr lang="zh-CN" altLang="en-US" noProof="1"/>
              </a:p>
            </p:txBody>
          </p:sp>
          <p:sp>
            <p:nvSpPr>
              <p:cNvPr id="82" name="Freeform 144"/>
              <p:cNvSpPr/>
              <p:nvPr/>
            </p:nvSpPr>
            <p:spPr bwMode="auto">
              <a:xfrm>
                <a:off x="5584826" y="1657350"/>
                <a:ext cx="19050" cy="3175"/>
              </a:xfrm>
              <a:custGeom>
                <a:avLst/>
                <a:gdLst/>
                <a:ahLst/>
                <a:cxnLst>
                  <a:cxn ang="0">
                    <a:pos x="0" y="0"/>
                  </a:cxn>
                  <a:cxn ang="0">
                    <a:pos x="0" y="0"/>
                  </a:cxn>
                  <a:cxn ang="0">
                    <a:pos x="8" y="3"/>
                  </a:cxn>
                  <a:cxn ang="0">
                    <a:pos x="17" y="4"/>
                  </a:cxn>
                  <a:cxn ang="0">
                    <a:pos x="38" y="6"/>
                  </a:cxn>
                  <a:cxn ang="0">
                    <a:pos x="38" y="6"/>
                  </a:cxn>
                  <a:cxn ang="0">
                    <a:pos x="35" y="7"/>
                  </a:cxn>
                  <a:cxn ang="0">
                    <a:pos x="29" y="7"/>
                  </a:cxn>
                  <a:cxn ang="0">
                    <a:pos x="18" y="7"/>
                  </a:cxn>
                  <a:cxn ang="0">
                    <a:pos x="7" y="4"/>
                  </a:cxn>
                  <a:cxn ang="0">
                    <a:pos x="2" y="3"/>
                  </a:cxn>
                  <a:cxn ang="0">
                    <a:pos x="0" y="0"/>
                  </a:cxn>
                  <a:cxn ang="0">
                    <a:pos x="0" y="0"/>
                  </a:cxn>
                </a:cxnLst>
                <a:rect l="0" t="0" r="r" b="b"/>
                <a:pathLst>
                  <a:path w="38" h="7">
                    <a:moveTo>
                      <a:pt x="0" y="0"/>
                    </a:moveTo>
                    <a:lnTo>
                      <a:pt x="0" y="0"/>
                    </a:lnTo>
                    <a:lnTo>
                      <a:pt x="8" y="3"/>
                    </a:lnTo>
                    <a:lnTo>
                      <a:pt x="17" y="4"/>
                    </a:lnTo>
                    <a:lnTo>
                      <a:pt x="38" y="6"/>
                    </a:lnTo>
                    <a:lnTo>
                      <a:pt x="38" y="6"/>
                    </a:lnTo>
                    <a:lnTo>
                      <a:pt x="35" y="7"/>
                    </a:lnTo>
                    <a:lnTo>
                      <a:pt x="29" y="7"/>
                    </a:lnTo>
                    <a:lnTo>
                      <a:pt x="18" y="7"/>
                    </a:lnTo>
                    <a:lnTo>
                      <a:pt x="7" y="4"/>
                    </a:lnTo>
                    <a:lnTo>
                      <a:pt x="2" y="3"/>
                    </a:lnTo>
                    <a:lnTo>
                      <a:pt x="0" y="0"/>
                    </a:lnTo>
                    <a:lnTo>
                      <a:pt x="0" y="0"/>
                    </a:lnTo>
                    <a:close/>
                  </a:path>
                </a:pathLst>
              </a:custGeom>
              <a:grpFill/>
              <a:ln w="9525">
                <a:solidFill>
                  <a:srgbClr val="65C4CA"/>
                </a:solidFill>
                <a:round/>
              </a:ln>
            </p:spPr>
            <p:txBody>
              <a:bodyPr/>
              <a:lstStyle/>
              <a:p>
                <a:pPr fontAlgn="auto"/>
                <a:endParaRPr lang="zh-CN" altLang="en-US" noProof="1"/>
              </a:p>
            </p:txBody>
          </p:sp>
          <p:sp>
            <p:nvSpPr>
              <p:cNvPr id="83" name="Freeform 145"/>
              <p:cNvSpPr>
                <a:spLocks noEditPoints="1"/>
              </p:cNvSpPr>
              <p:nvPr/>
            </p:nvSpPr>
            <p:spPr bwMode="auto">
              <a:xfrm>
                <a:off x="5348288" y="984250"/>
                <a:ext cx="920750" cy="787400"/>
              </a:xfrm>
              <a:custGeom>
                <a:avLst/>
                <a:gdLst/>
                <a:ahLst/>
                <a:cxnLst>
                  <a:cxn ang="0">
                    <a:pos x="777" y="205"/>
                  </a:cxn>
                  <a:cxn ang="0">
                    <a:pos x="916" y="378"/>
                  </a:cxn>
                  <a:cxn ang="0">
                    <a:pos x="1487" y="639"/>
                  </a:cxn>
                  <a:cxn ang="0">
                    <a:pos x="1741" y="909"/>
                  </a:cxn>
                  <a:cxn ang="0">
                    <a:pos x="1078" y="1487"/>
                  </a:cxn>
                  <a:cxn ang="0">
                    <a:pos x="77" y="1344"/>
                  </a:cxn>
                  <a:cxn ang="0">
                    <a:pos x="63" y="1208"/>
                  </a:cxn>
                  <a:cxn ang="0">
                    <a:pos x="106" y="1000"/>
                  </a:cxn>
                  <a:cxn ang="0">
                    <a:pos x="85" y="836"/>
                  </a:cxn>
                  <a:cxn ang="0">
                    <a:pos x="302" y="518"/>
                  </a:cxn>
                  <a:cxn ang="0">
                    <a:pos x="573" y="211"/>
                  </a:cxn>
                  <a:cxn ang="0">
                    <a:pos x="601" y="214"/>
                  </a:cxn>
                  <a:cxn ang="0">
                    <a:pos x="775" y="13"/>
                  </a:cxn>
                  <a:cxn ang="0">
                    <a:pos x="906" y="48"/>
                  </a:cxn>
                  <a:cxn ang="0">
                    <a:pos x="695" y="75"/>
                  </a:cxn>
                  <a:cxn ang="0">
                    <a:pos x="673" y="142"/>
                  </a:cxn>
                  <a:cxn ang="0">
                    <a:pos x="829" y="76"/>
                  </a:cxn>
                  <a:cxn ang="0">
                    <a:pos x="827" y="139"/>
                  </a:cxn>
                  <a:cxn ang="0">
                    <a:pos x="727" y="195"/>
                  </a:cxn>
                  <a:cxn ang="0">
                    <a:pos x="757" y="188"/>
                  </a:cxn>
                  <a:cxn ang="0">
                    <a:pos x="973" y="56"/>
                  </a:cxn>
                  <a:cxn ang="0">
                    <a:pos x="603" y="242"/>
                  </a:cxn>
                  <a:cxn ang="0">
                    <a:pos x="791" y="742"/>
                  </a:cxn>
                  <a:cxn ang="0">
                    <a:pos x="796" y="268"/>
                  </a:cxn>
                  <a:cxn ang="0">
                    <a:pos x="538" y="292"/>
                  </a:cxn>
                  <a:cxn ang="0">
                    <a:pos x="325" y="379"/>
                  </a:cxn>
                  <a:cxn ang="0">
                    <a:pos x="528" y="698"/>
                  </a:cxn>
                  <a:cxn ang="0">
                    <a:pos x="407" y="730"/>
                  </a:cxn>
                  <a:cxn ang="0">
                    <a:pos x="631" y="876"/>
                  </a:cxn>
                  <a:cxn ang="0">
                    <a:pos x="1528" y="657"/>
                  </a:cxn>
                  <a:cxn ang="0">
                    <a:pos x="972" y="621"/>
                  </a:cxn>
                  <a:cxn ang="0">
                    <a:pos x="667" y="802"/>
                  </a:cxn>
                  <a:cxn ang="0">
                    <a:pos x="1398" y="921"/>
                  </a:cxn>
                  <a:cxn ang="0">
                    <a:pos x="1508" y="688"/>
                  </a:cxn>
                  <a:cxn ang="0">
                    <a:pos x="645" y="784"/>
                  </a:cxn>
                  <a:cxn ang="0">
                    <a:pos x="1592" y="813"/>
                  </a:cxn>
                  <a:cxn ang="0">
                    <a:pos x="979" y="1126"/>
                  </a:cxn>
                  <a:cxn ang="0">
                    <a:pos x="134" y="1093"/>
                  </a:cxn>
                  <a:cxn ang="0">
                    <a:pos x="1153" y="1156"/>
                  </a:cxn>
                  <a:cxn ang="0">
                    <a:pos x="1689" y="890"/>
                  </a:cxn>
                  <a:cxn ang="0">
                    <a:pos x="107" y="836"/>
                  </a:cxn>
                  <a:cxn ang="0">
                    <a:pos x="177" y="900"/>
                  </a:cxn>
                  <a:cxn ang="0">
                    <a:pos x="94" y="937"/>
                  </a:cxn>
                  <a:cxn ang="0">
                    <a:pos x="757" y="1011"/>
                  </a:cxn>
                  <a:cxn ang="0">
                    <a:pos x="932" y="961"/>
                  </a:cxn>
                  <a:cxn ang="0">
                    <a:pos x="643" y="889"/>
                  </a:cxn>
                  <a:cxn ang="0">
                    <a:pos x="1633" y="1066"/>
                  </a:cxn>
                  <a:cxn ang="0">
                    <a:pos x="1610" y="1108"/>
                  </a:cxn>
                  <a:cxn ang="0">
                    <a:pos x="1032" y="921"/>
                  </a:cxn>
                  <a:cxn ang="0">
                    <a:pos x="77" y="961"/>
                  </a:cxn>
                  <a:cxn ang="0">
                    <a:pos x="1015" y="1095"/>
                  </a:cxn>
                  <a:cxn ang="0">
                    <a:pos x="87" y="1107"/>
                  </a:cxn>
                  <a:cxn ang="0">
                    <a:pos x="149" y="1167"/>
                  </a:cxn>
                  <a:cxn ang="0">
                    <a:pos x="318" y="1333"/>
                  </a:cxn>
                  <a:cxn ang="0">
                    <a:pos x="643" y="1319"/>
                  </a:cxn>
                  <a:cxn ang="0">
                    <a:pos x="876" y="1254"/>
                  </a:cxn>
                  <a:cxn ang="0">
                    <a:pos x="960" y="1230"/>
                  </a:cxn>
                  <a:cxn ang="0">
                    <a:pos x="1220" y="1354"/>
                  </a:cxn>
                  <a:cxn ang="0">
                    <a:pos x="1115" y="1453"/>
                  </a:cxn>
                  <a:cxn ang="0">
                    <a:pos x="1085" y="1352"/>
                  </a:cxn>
                  <a:cxn ang="0">
                    <a:pos x="725" y="1399"/>
                  </a:cxn>
                  <a:cxn ang="0">
                    <a:pos x="593" y="1421"/>
                  </a:cxn>
                </a:cxnLst>
                <a:rect l="0" t="0" r="r" b="b"/>
                <a:pathLst>
                  <a:path w="1741" h="1487">
                    <a:moveTo>
                      <a:pt x="1010" y="54"/>
                    </a:moveTo>
                    <a:lnTo>
                      <a:pt x="1010" y="54"/>
                    </a:lnTo>
                    <a:lnTo>
                      <a:pt x="1011" y="59"/>
                    </a:lnTo>
                    <a:lnTo>
                      <a:pt x="1012" y="64"/>
                    </a:lnTo>
                    <a:lnTo>
                      <a:pt x="1011" y="66"/>
                    </a:lnTo>
                    <a:lnTo>
                      <a:pt x="1010" y="69"/>
                    </a:lnTo>
                    <a:lnTo>
                      <a:pt x="1005" y="75"/>
                    </a:lnTo>
                    <a:lnTo>
                      <a:pt x="1000" y="78"/>
                    </a:lnTo>
                    <a:lnTo>
                      <a:pt x="1000" y="78"/>
                    </a:lnTo>
                    <a:lnTo>
                      <a:pt x="991" y="89"/>
                    </a:lnTo>
                    <a:lnTo>
                      <a:pt x="982" y="100"/>
                    </a:lnTo>
                    <a:lnTo>
                      <a:pt x="972" y="110"/>
                    </a:lnTo>
                    <a:lnTo>
                      <a:pt x="963" y="122"/>
                    </a:lnTo>
                    <a:lnTo>
                      <a:pt x="963" y="122"/>
                    </a:lnTo>
                    <a:lnTo>
                      <a:pt x="953" y="128"/>
                    </a:lnTo>
                    <a:lnTo>
                      <a:pt x="944" y="134"/>
                    </a:lnTo>
                    <a:lnTo>
                      <a:pt x="932" y="139"/>
                    </a:lnTo>
                    <a:lnTo>
                      <a:pt x="921" y="142"/>
                    </a:lnTo>
                    <a:lnTo>
                      <a:pt x="897" y="149"/>
                    </a:lnTo>
                    <a:lnTo>
                      <a:pt x="873" y="153"/>
                    </a:lnTo>
                    <a:lnTo>
                      <a:pt x="873" y="153"/>
                    </a:lnTo>
                    <a:lnTo>
                      <a:pt x="872" y="163"/>
                    </a:lnTo>
                    <a:lnTo>
                      <a:pt x="868" y="172"/>
                    </a:lnTo>
                    <a:lnTo>
                      <a:pt x="864" y="180"/>
                    </a:lnTo>
                    <a:lnTo>
                      <a:pt x="859" y="187"/>
                    </a:lnTo>
                    <a:lnTo>
                      <a:pt x="854" y="194"/>
                    </a:lnTo>
                    <a:lnTo>
                      <a:pt x="848" y="200"/>
                    </a:lnTo>
                    <a:lnTo>
                      <a:pt x="841" y="204"/>
                    </a:lnTo>
                    <a:lnTo>
                      <a:pt x="836" y="207"/>
                    </a:lnTo>
                    <a:lnTo>
                      <a:pt x="827" y="210"/>
                    </a:lnTo>
                    <a:lnTo>
                      <a:pt x="820" y="212"/>
                    </a:lnTo>
                    <a:lnTo>
                      <a:pt x="812" y="212"/>
                    </a:lnTo>
                    <a:lnTo>
                      <a:pt x="803" y="212"/>
                    </a:lnTo>
                    <a:lnTo>
                      <a:pt x="795" y="211"/>
                    </a:lnTo>
                    <a:lnTo>
                      <a:pt x="785" y="210"/>
                    </a:lnTo>
                    <a:lnTo>
                      <a:pt x="777" y="205"/>
                    </a:lnTo>
                    <a:lnTo>
                      <a:pt x="767" y="201"/>
                    </a:lnTo>
                    <a:lnTo>
                      <a:pt x="767" y="201"/>
                    </a:lnTo>
                    <a:lnTo>
                      <a:pt x="760" y="207"/>
                    </a:lnTo>
                    <a:lnTo>
                      <a:pt x="754" y="214"/>
                    </a:lnTo>
                    <a:lnTo>
                      <a:pt x="749" y="219"/>
                    </a:lnTo>
                    <a:lnTo>
                      <a:pt x="741" y="225"/>
                    </a:lnTo>
                    <a:lnTo>
                      <a:pt x="741" y="225"/>
                    </a:lnTo>
                    <a:lnTo>
                      <a:pt x="732" y="231"/>
                    </a:lnTo>
                    <a:lnTo>
                      <a:pt x="720" y="232"/>
                    </a:lnTo>
                    <a:lnTo>
                      <a:pt x="697" y="235"/>
                    </a:lnTo>
                    <a:lnTo>
                      <a:pt x="685" y="236"/>
                    </a:lnTo>
                    <a:lnTo>
                      <a:pt x="674" y="239"/>
                    </a:lnTo>
                    <a:lnTo>
                      <a:pt x="664" y="243"/>
                    </a:lnTo>
                    <a:lnTo>
                      <a:pt x="656" y="250"/>
                    </a:lnTo>
                    <a:lnTo>
                      <a:pt x="656" y="250"/>
                    </a:lnTo>
                    <a:lnTo>
                      <a:pt x="671" y="246"/>
                    </a:lnTo>
                    <a:lnTo>
                      <a:pt x="688" y="243"/>
                    </a:lnTo>
                    <a:lnTo>
                      <a:pt x="705" y="242"/>
                    </a:lnTo>
                    <a:lnTo>
                      <a:pt x="722" y="240"/>
                    </a:lnTo>
                    <a:lnTo>
                      <a:pt x="737" y="242"/>
                    </a:lnTo>
                    <a:lnTo>
                      <a:pt x="754" y="243"/>
                    </a:lnTo>
                    <a:lnTo>
                      <a:pt x="770" y="246"/>
                    </a:lnTo>
                    <a:lnTo>
                      <a:pt x="785" y="249"/>
                    </a:lnTo>
                    <a:lnTo>
                      <a:pt x="799" y="254"/>
                    </a:lnTo>
                    <a:lnTo>
                      <a:pt x="814" y="259"/>
                    </a:lnTo>
                    <a:lnTo>
                      <a:pt x="829" y="266"/>
                    </a:lnTo>
                    <a:lnTo>
                      <a:pt x="841" y="273"/>
                    </a:lnTo>
                    <a:lnTo>
                      <a:pt x="854" y="280"/>
                    </a:lnTo>
                    <a:lnTo>
                      <a:pt x="866" y="288"/>
                    </a:lnTo>
                    <a:lnTo>
                      <a:pt x="878" y="297"/>
                    </a:lnTo>
                    <a:lnTo>
                      <a:pt x="887" y="306"/>
                    </a:lnTo>
                    <a:lnTo>
                      <a:pt x="887" y="306"/>
                    </a:lnTo>
                    <a:lnTo>
                      <a:pt x="897" y="322"/>
                    </a:lnTo>
                    <a:lnTo>
                      <a:pt x="904" y="340"/>
                    </a:lnTo>
                    <a:lnTo>
                      <a:pt x="911" y="358"/>
                    </a:lnTo>
                    <a:lnTo>
                      <a:pt x="916" y="378"/>
                    </a:lnTo>
                    <a:lnTo>
                      <a:pt x="920" y="398"/>
                    </a:lnTo>
                    <a:lnTo>
                      <a:pt x="921" y="419"/>
                    </a:lnTo>
                    <a:lnTo>
                      <a:pt x="923" y="440"/>
                    </a:lnTo>
                    <a:lnTo>
                      <a:pt x="923" y="462"/>
                    </a:lnTo>
                    <a:lnTo>
                      <a:pt x="921" y="483"/>
                    </a:lnTo>
                    <a:lnTo>
                      <a:pt x="918" y="504"/>
                    </a:lnTo>
                    <a:lnTo>
                      <a:pt x="916" y="527"/>
                    </a:lnTo>
                    <a:lnTo>
                      <a:pt x="911" y="546"/>
                    </a:lnTo>
                    <a:lnTo>
                      <a:pt x="902" y="587"/>
                    </a:lnTo>
                    <a:lnTo>
                      <a:pt x="890" y="624"/>
                    </a:lnTo>
                    <a:lnTo>
                      <a:pt x="890" y="624"/>
                    </a:lnTo>
                    <a:lnTo>
                      <a:pt x="903" y="618"/>
                    </a:lnTo>
                    <a:lnTo>
                      <a:pt x="917" y="612"/>
                    </a:lnTo>
                    <a:lnTo>
                      <a:pt x="931" y="608"/>
                    </a:lnTo>
                    <a:lnTo>
                      <a:pt x="945" y="605"/>
                    </a:lnTo>
                    <a:lnTo>
                      <a:pt x="960" y="604"/>
                    </a:lnTo>
                    <a:lnTo>
                      <a:pt x="976" y="603"/>
                    </a:lnTo>
                    <a:lnTo>
                      <a:pt x="1008" y="603"/>
                    </a:lnTo>
                    <a:lnTo>
                      <a:pt x="1041" y="605"/>
                    </a:lnTo>
                    <a:lnTo>
                      <a:pt x="1074" y="610"/>
                    </a:lnTo>
                    <a:lnTo>
                      <a:pt x="1142" y="619"/>
                    </a:lnTo>
                    <a:lnTo>
                      <a:pt x="1142" y="619"/>
                    </a:lnTo>
                    <a:lnTo>
                      <a:pt x="1178" y="622"/>
                    </a:lnTo>
                    <a:lnTo>
                      <a:pt x="1215" y="625"/>
                    </a:lnTo>
                    <a:lnTo>
                      <a:pt x="1252" y="627"/>
                    </a:lnTo>
                    <a:lnTo>
                      <a:pt x="1292" y="627"/>
                    </a:lnTo>
                    <a:lnTo>
                      <a:pt x="1292" y="627"/>
                    </a:lnTo>
                    <a:lnTo>
                      <a:pt x="1314" y="627"/>
                    </a:lnTo>
                    <a:lnTo>
                      <a:pt x="1338" y="629"/>
                    </a:lnTo>
                    <a:lnTo>
                      <a:pt x="1361" y="632"/>
                    </a:lnTo>
                    <a:lnTo>
                      <a:pt x="1383" y="634"/>
                    </a:lnTo>
                    <a:lnTo>
                      <a:pt x="1383" y="634"/>
                    </a:lnTo>
                    <a:lnTo>
                      <a:pt x="1401" y="634"/>
                    </a:lnTo>
                    <a:lnTo>
                      <a:pt x="1422" y="635"/>
                    </a:lnTo>
                    <a:lnTo>
                      <a:pt x="1466" y="638"/>
                    </a:lnTo>
                    <a:lnTo>
                      <a:pt x="1487" y="639"/>
                    </a:lnTo>
                    <a:lnTo>
                      <a:pt x="1509" y="639"/>
                    </a:lnTo>
                    <a:lnTo>
                      <a:pt x="1529" y="638"/>
                    </a:lnTo>
                    <a:lnTo>
                      <a:pt x="1549" y="634"/>
                    </a:lnTo>
                    <a:lnTo>
                      <a:pt x="1549" y="634"/>
                    </a:lnTo>
                    <a:lnTo>
                      <a:pt x="1557" y="636"/>
                    </a:lnTo>
                    <a:lnTo>
                      <a:pt x="1564" y="638"/>
                    </a:lnTo>
                    <a:lnTo>
                      <a:pt x="1570" y="639"/>
                    </a:lnTo>
                    <a:lnTo>
                      <a:pt x="1578" y="638"/>
                    </a:lnTo>
                    <a:lnTo>
                      <a:pt x="1578" y="638"/>
                    </a:lnTo>
                    <a:lnTo>
                      <a:pt x="1588" y="645"/>
                    </a:lnTo>
                    <a:lnTo>
                      <a:pt x="1596" y="652"/>
                    </a:lnTo>
                    <a:lnTo>
                      <a:pt x="1606" y="659"/>
                    </a:lnTo>
                    <a:lnTo>
                      <a:pt x="1617" y="664"/>
                    </a:lnTo>
                    <a:lnTo>
                      <a:pt x="1617" y="664"/>
                    </a:lnTo>
                    <a:lnTo>
                      <a:pt x="1623" y="676"/>
                    </a:lnTo>
                    <a:lnTo>
                      <a:pt x="1629" y="688"/>
                    </a:lnTo>
                    <a:lnTo>
                      <a:pt x="1633" y="702"/>
                    </a:lnTo>
                    <a:lnTo>
                      <a:pt x="1634" y="718"/>
                    </a:lnTo>
                    <a:lnTo>
                      <a:pt x="1636" y="733"/>
                    </a:lnTo>
                    <a:lnTo>
                      <a:pt x="1633" y="749"/>
                    </a:lnTo>
                    <a:lnTo>
                      <a:pt x="1630" y="763"/>
                    </a:lnTo>
                    <a:lnTo>
                      <a:pt x="1624" y="777"/>
                    </a:lnTo>
                    <a:lnTo>
                      <a:pt x="1624" y="777"/>
                    </a:lnTo>
                    <a:lnTo>
                      <a:pt x="1639" y="778"/>
                    </a:lnTo>
                    <a:lnTo>
                      <a:pt x="1658" y="778"/>
                    </a:lnTo>
                    <a:lnTo>
                      <a:pt x="1689" y="778"/>
                    </a:lnTo>
                    <a:lnTo>
                      <a:pt x="1689" y="778"/>
                    </a:lnTo>
                    <a:lnTo>
                      <a:pt x="1699" y="788"/>
                    </a:lnTo>
                    <a:lnTo>
                      <a:pt x="1707" y="799"/>
                    </a:lnTo>
                    <a:lnTo>
                      <a:pt x="1716" y="812"/>
                    </a:lnTo>
                    <a:lnTo>
                      <a:pt x="1723" y="826"/>
                    </a:lnTo>
                    <a:lnTo>
                      <a:pt x="1728" y="841"/>
                    </a:lnTo>
                    <a:lnTo>
                      <a:pt x="1733" y="857"/>
                    </a:lnTo>
                    <a:lnTo>
                      <a:pt x="1737" y="874"/>
                    </a:lnTo>
                    <a:lnTo>
                      <a:pt x="1740" y="890"/>
                    </a:lnTo>
                    <a:lnTo>
                      <a:pt x="1741" y="909"/>
                    </a:lnTo>
                    <a:lnTo>
                      <a:pt x="1741" y="927"/>
                    </a:lnTo>
                    <a:lnTo>
                      <a:pt x="1741" y="945"/>
                    </a:lnTo>
                    <a:lnTo>
                      <a:pt x="1740" y="962"/>
                    </a:lnTo>
                    <a:lnTo>
                      <a:pt x="1738" y="980"/>
                    </a:lnTo>
                    <a:lnTo>
                      <a:pt x="1734" y="999"/>
                    </a:lnTo>
                    <a:lnTo>
                      <a:pt x="1730" y="1015"/>
                    </a:lnTo>
                    <a:lnTo>
                      <a:pt x="1726" y="1032"/>
                    </a:lnTo>
                    <a:lnTo>
                      <a:pt x="1726" y="1032"/>
                    </a:lnTo>
                    <a:lnTo>
                      <a:pt x="1671" y="1076"/>
                    </a:lnTo>
                    <a:lnTo>
                      <a:pt x="1616" y="1119"/>
                    </a:lnTo>
                    <a:lnTo>
                      <a:pt x="1560" y="1161"/>
                    </a:lnTo>
                    <a:lnTo>
                      <a:pt x="1504" y="1204"/>
                    </a:lnTo>
                    <a:lnTo>
                      <a:pt x="1446" y="1244"/>
                    </a:lnTo>
                    <a:lnTo>
                      <a:pt x="1389" y="1285"/>
                    </a:lnTo>
                    <a:lnTo>
                      <a:pt x="1271" y="1364"/>
                    </a:lnTo>
                    <a:lnTo>
                      <a:pt x="1271" y="1364"/>
                    </a:lnTo>
                    <a:lnTo>
                      <a:pt x="1268" y="1371"/>
                    </a:lnTo>
                    <a:lnTo>
                      <a:pt x="1267" y="1373"/>
                    </a:lnTo>
                    <a:lnTo>
                      <a:pt x="1264" y="1376"/>
                    </a:lnTo>
                    <a:lnTo>
                      <a:pt x="1264" y="1376"/>
                    </a:lnTo>
                    <a:lnTo>
                      <a:pt x="1259" y="1376"/>
                    </a:lnTo>
                    <a:lnTo>
                      <a:pt x="1258" y="1376"/>
                    </a:lnTo>
                    <a:lnTo>
                      <a:pt x="1255" y="1378"/>
                    </a:lnTo>
                    <a:lnTo>
                      <a:pt x="1251" y="1378"/>
                    </a:lnTo>
                    <a:lnTo>
                      <a:pt x="1251" y="1378"/>
                    </a:lnTo>
                    <a:lnTo>
                      <a:pt x="1224" y="1399"/>
                    </a:lnTo>
                    <a:lnTo>
                      <a:pt x="1194" y="1420"/>
                    </a:lnTo>
                    <a:lnTo>
                      <a:pt x="1129" y="1458"/>
                    </a:lnTo>
                    <a:lnTo>
                      <a:pt x="1129" y="1458"/>
                    </a:lnTo>
                    <a:lnTo>
                      <a:pt x="1119" y="1466"/>
                    </a:lnTo>
                    <a:lnTo>
                      <a:pt x="1108" y="1475"/>
                    </a:lnTo>
                    <a:lnTo>
                      <a:pt x="1097" y="1482"/>
                    </a:lnTo>
                    <a:lnTo>
                      <a:pt x="1091" y="1484"/>
                    </a:lnTo>
                    <a:lnTo>
                      <a:pt x="1085" y="1486"/>
                    </a:lnTo>
                    <a:lnTo>
                      <a:pt x="1085" y="1486"/>
                    </a:lnTo>
                    <a:lnTo>
                      <a:pt x="1078" y="1487"/>
                    </a:lnTo>
                    <a:lnTo>
                      <a:pt x="1073" y="1487"/>
                    </a:lnTo>
                    <a:lnTo>
                      <a:pt x="1059" y="1484"/>
                    </a:lnTo>
                    <a:lnTo>
                      <a:pt x="1045" y="1480"/>
                    </a:lnTo>
                    <a:lnTo>
                      <a:pt x="1029" y="1477"/>
                    </a:lnTo>
                    <a:lnTo>
                      <a:pt x="1029" y="1477"/>
                    </a:lnTo>
                    <a:lnTo>
                      <a:pt x="1017" y="1476"/>
                    </a:lnTo>
                    <a:lnTo>
                      <a:pt x="1004" y="1477"/>
                    </a:lnTo>
                    <a:lnTo>
                      <a:pt x="990" y="1477"/>
                    </a:lnTo>
                    <a:lnTo>
                      <a:pt x="977" y="1477"/>
                    </a:lnTo>
                    <a:lnTo>
                      <a:pt x="977" y="1477"/>
                    </a:lnTo>
                    <a:lnTo>
                      <a:pt x="965" y="1476"/>
                    </a:lnTo>
                    <a:lnTo>
                      <a:pt x="951" y="1473"/>
                    </a:lnTo>
                    <a:lnTo>
                      <a:pt x="938" y="1470"/>
                    </a:lnTo>
                    <a:lnTo>
                      <a:pt x="924" y="1469"/>
                    </a:lnTo>
                    <a:lnTo>
                      <a:pt x="924" y="1469"/>
                    </a:lnTo>
                    <a:lnTo>
                      <a:pt x="814" y="1459"/>
                    </a:lnTo>
                    <a:lnTo>
                      <a:pt x="705" y="1449"/>
                    </a:lnTo>
                    <a:lnTo>
                      <a:pt x="705" y="1449"/>
                    </a:lnTo>
                    <a:lnTo>
                      <a:pt x="615" y="1442"/>
                    </a:lnTo>
                    <a:lnTo>
                      <a:pt x="574" y="1438"/>
                    </a:lnTo>
                    <a:lnTo>
                      <a:pt x="535" y="1434"/>
                    </a:lnTo>
                    <a:lnTo>
                      <a:pt x="535" y="1434"/>
                    </a:lnTo>
                    <a:lnTo>
                      <a:pt x="496" y="1427"/>
                    </a:lnTo>
                    <a:lnTo>
                      <a:pt x="455" y="1418"/>
                    </a:lnTo>
                    <a:lnTo>
                      <a:pt x="413" y="1409"/>
                    </a:lnTo>
                    <a:lnTo>
                      <a:pt x="368" y="1400"/>
                    </a:lnTo>
                    <a:lnTo>
                      <a:pt x="368" y="1400"/>
                    </a:lnTo>
                    <a:lnTo>
                      <a:pt x="302" y="1389"/>
                    </a:lnTo>
                    <a:lnTo>
                      <a:pt x="236" y="1376"/>
                    </a:lnTo>
                    <a:lnTo>
                      <a:pt x="236" y="1376"/>
                    </a:lnTo>
                    <a:lnTo>
                      <a:pt x="202" y="1369"/>
                    </a:lnTo>
                    <a:lnTo>
                      <a:pt x="167" y="1362"/>
                    </a:lnTo>
                    <a:lnTo>
                      <a:pt x="132" y="1354"/>
                    </a:lnTo>
                    <a:lnTo>
                      <a:pt x="94" y="1347"/>
                    </a:lnTo>
                    <a:lnTo>
                      <a:pt x="94" y="1347"/>
                    </a:lnTo>
                    <a:lnTo>
                      <a:pt x="77" y="1344"/>
                    </a:lnTo>
                    <a:lnTo>
                      <a:pt x="61" y="1343"/>
                    </a:lnTo>
                    <a:lnTo>
                      <a:pt x="61" y="1343"/>
                    </a:lnTo>
                    <a:lnTo>
                      <a:pt x="47" y="1338"/>
                    </a:lnTo>
                    <a:lnTo>
                      <a:pt x="40" y="1337"/>
                    </a:lnTo>
                    <a:lnTo>
                      <a:pt x="33" y="1336"/>
                    </a:lnTo>
                    <a:lnTo>
                      <a:pt x="33" y="1336"/>
                    </a:lnTo>
                    <a:lnTo>
                      <a:pt x="24" y="1337"/>
                    </a:lnTo>
                    <a:lnTo>
                      <a:pt x="17" y="1338"/>
                    </a:lnTo>
                    <a:lnTo>
                      <a:pt x="10" y="1338"/>
                    </a:lnTo>
                    <a:lnTo>
                      <a:pt x="4" y="1338"/>
                    </a:lnTo>
                    <a:lnTo>
                      <a:pt x="0" y="1336"/>
                    </a:lnTo>
                    <a:lnTo>
                      <a:pt x="0" y="1336"/>
                    </a:lnTo>
                    <a:lnTo>
                      <a:pt x="0" y="1324"/>
                    </a:lnTo>
                    <a:lnTo>
                      <a:pt x="3" y="1314"/>
                    </a:lnTo>
                    <a:lnTo>
                      <a:pt x="9" y="1305"/>
                    </a:lnTo>
                    <a:lnTo>
                      <a:pt x="16" y="1298"/>
                    </a:lnTo>
                    <a:lnTo>
                      <a:pt x="24" y="1291"/>
                    </a:lnTo>
                    <a:lnTo>
                      <a:pt x="34" y="1285"/>
                    </a:lnTo>
                    <a:lnTo>
                      <a:pt x="44" y="1282"/>
                    </a:lnTo>
                    <a:lnTo>
                      <a:pt x="54" y="1279"/>
                    </a:lnTo>
                    <a:lnTo>
                      <a:pt x="54" y="1279"/>
                    </a:lnTo>
                    <a:lnTo>
                      <a:pt x="55" y="1277"/>
                    </a:lnTo>
                    <a:lnTo>
                      <a:pt x="54" y="1272"/>
                    </a:lnTo>
                    <a:lnTo>
                      <a:pt x="51" y="1267"/>
                    </a:lnTo>
                    <a:lnTo>
                      <a:pt x="47" y="1263"/>
                    </a:lnTo>
                    <a:lnTo>
                      <a:pt x="44" y="1260"/>
                    </a:lnTo>
                    <a:lnTo>
                      <a:pt x="44" y="1256"/>
                    </a:lnTo>
                    <a:lnTo>
                      <a:pt x="44" y="1256"/>
                    </a:lnTo>
                    <a:lnTo>
                      <a:pt x="44" y="1248"/>
                    </a:lnTo>
                    <a:lnTo>
                      <a:pt x="45" y="1243"/>
                    </a:lnTo>
                    <a:lnTo>
                      <a:pt x="48" y="1237"/>
                    </a:lnTo>
                    <a:lnTo>
                      <a:pt x="51" y="1233"/>
                    </a:lnTo>
                    <a:lnTo>
                      <a:pt x="59" y="1223"/>
                    </a:lnTo>
                    <a:lnTo>
                      <a:pt x="66" y="1213"/>
                    </a:lnTo>
                    <a:lnTo>
                      <a:pt x="66" y="1213"/>
                    </a:lnTo>
                    <a:lnTo>
                      <a:pt x="63" y="1208"/>
                    </a:lnTo>
                    <a:lnTo>
                      <a:pt x="62" y="1201"/>
                    </a:lnTo>
                    <a:lnTo>
                      <a:pt x="61" y="1190"/>
                    </a:lnTo>
                    <a:lnTo>
                      <a:pt x="62" y="1177"/>
                    </a:lnTo>
                    <a:lnTo>
                      <a:pt x="63" y="1164"/>
                    </a:lnTo>
                    <a:lnTo>
                      <a:pt x="65" y="1153"/>
                    </a:lnTo>
                    <a:lnTo>
                      <a:pt x="65" y="1142"/>
                    </a:lnTo>
                    <a:lnTo>
                      <a:pt x="62" y="1131"/>
                    </a:lnTo>
                    <a:lnTo>
                      <a:pt x="59" y="1126"/>
                    </a:lnTo>
                    <a:lnTo>
                      <a:pt x="56" y="1121"/>
                    </a:lnTo>
                    <a:lnTo>
                      <a:pt x="56" y="1121"/>
                    </a:lnTo>
                    <a:lnTo>
                      <a:pt x="56" y="1117"/>
                    </a:lnTo>
                    <a:lnTo>
                      <a:pt x="59" y="1112"/>
                    </a:lnTo>
                    <a:lnTo>
                      <a:pt x="61" y="1109"/>
                    </a:lnTo>
                    <a:lnTo>
                      <a:pt x="63" y="1105"/>
                    </a:lnTo>
                    <a:lnTo>
                      <a:pt x="63" y="1105"/>
                    </a:lnTo>
                    <a:lnTo>
                      <a:pt x="45" y="1105"/>
                    </a:lnTo>
                    <a:lnTo>
                      <a:pt x="30" y="1104"/>
                    </a:lnTo>
                    <a:lnTo>
                      <a:pt x="23" y="1101"/>
                    </a:lnTo>
                    <a:lnTo>
                      <a:pt x="17" y="1100"/>
                    </a:lnTo>
                    <a:lnTo>
                      <a:pt x="10" y="1095"/>
                    </a:lnTo>
                    <a:lnTo>
                      <a:pt x="4" y="1091"/>
                    </a:lnTo>
                    <a:lnTo>
                      <a:pt x="4" y="1091"/>
                    </a:lnTo>
                    <a:lnTo>
                      <a:pt x="7" y="1079"/>
                    </a:lnTo>
                    <a:lnTo>
                      <a:pt x="9" y="1073"/>
                    </a:lnTo>
                    <a:lnTo>
                      <a:pt x="12" y="1066"/>
                    </a:lnTo>
                    <a:lnTo>
                      <a:pt x="12" y="1066"/>
                    </a:lnTo>
                    <a:lnTo>
                      <a:pt x="47" y="1052"/>
                    </a:lnTo>
                    <a:lnTo>
                      <a:pt x="83" y="1038"/>
                    </a:lnTo>
                    <a:lnTo>
                      <a:pt x="120" y="1022"/>
                    </a:lnTo>
                    <a:lnTo>
                      <a:pt x="138" y="1015"/>
                    </a:lnTo>
                    <a:lnTo>
                      <a:pt x="153" y="1007"/>
                    </a:lnTo>
                    <a:lnTo>
                      <a:pt x="153" y="1007"/>
                    </a:lnTo>
                    <a:lnTo>
                      <a:pt x="148" y="1004"/>
                    </a:lnTo>
                    <a:lnTo>
                      <a:pt x="141" y="1003"/>
                    </a:lnTo>
                    <a:lnTo>
                      <a:pt x="124" y="1001"/>
                    </a:lnTo>
                    <a:lnTo>
                      <a:pt x="106" y="1000"/>
                    </a:lnTo>
                    <a:lnTo>
                      <a:pt x="87" y="999"/>
                    </a:lnTo>
                    <a:lnTo>
                      <a:pt x="87" y="999"/>
                    </a:lnTo>
                    <a:lnTo>
                      <a:pt x="76" y="994"/>
                    </a:lnTo>
                    <a:lnTo>
                      <a:pt x="66" y="992"/>
                    </a:lnTo>
                    <a:lnTo>
                      <a:pt x="66" y="992"/>
                    </a:lnTo>
                    <a:lnTo>
                      <a:pt x="55" y="990"/>
                    </a:lnTo>
                    <a:lnTo>
                      <a:pt x="44" y="990"/>
                    </a:lnTo>
                    <a:lnTo>
                      <a:pt x="40" y="989"/>
                    </a:lnTo>
                    <a:lnTo>
                      <a:pt x="37" y="986"/>
                    </a:lnTo>
                    <a:lnTo>
                      <a:pt x="34" y="980"/>
                    </a:lnTo>
                    <a:lnTo>
                      <a:pt x="33" y="973"/>
                    </a:lnTo>
                    <a:lnTo>
                      <a:pt x="33" y="973"/>
                    </a:lnTo>
                    <a:lnTo>
                      <a:pt x="41" y="966"/>
                    </a:lnTo>
                    <a:lnTo>
                      <a:pt x="49" y="958"/>
                    </a:lnTo>
                    <a:lnTo>
                      <a:pt x="59" y="952"/>
                    </a:lnTo>
                    <a:lnTo>
                      <a:pt x="72" y="948"/>
                    </a:lnTo>
                    <a:lnTo>
                      <a:pt x="72" y="948"/>
                    </a:lnTo>
                    <a:lnTo>
                      <a:pt x="73" y="938"/>
                    </a:lnTo>
                    <a:lnTo>
                      <a:pt x="76" y="928"/>
                    </a:lnTo>
                    <a:lnTo>
                      <a:pt x="85" y="914"/>
                    </a:lnTo>
                    <a:lnTo>
                      <a:pt x="87" y="906"/>
                    </a:lnTo>
                    <a:lnTo>
                      <a:pt x="90" y="899"/>
                    </a:lnTo>
                    <a:lnTo>
                      <a:pt x="90" y="890"/>
                    </a:lnTo>
                    <a:lnTo>
                      <a:pt x="87" y="881"/>
                    </a:lnTo>
                    <a:lnTo>
                      <a:pt x="87" y="881"/>
                    </a:lnTo>
                    <a:lnTo>
                      <a:pt x="87" y="878"/>
                    </a:lnTo>
                    <a:lnTo>
                      <a:pt x="89" y="875"/>
                    </a:lnTo>
                    <a:lnTo>
                      <a:pt x="92" y="871"/>
                    </a:lnTo>
                    <a:lnTo>
                      <a:pt x="94" y="867"/>
                    </a:lnTo>
                    <a:lnTo>
                      <a:pt x="96" y="864"/>
                    </a:lnTo>
                    <a:lnTo>
                      <a:pt x="96" y="860"/>
                    </a:lnTo>
                    <a:lnTo>
                      <a:pt x="96" y="860"/>
                    </a:lnTo>
                    <a:lnTo>
                      <a:pt x="87" y="847"/>
                    </a:lnTo>
                    <a:lnTo>
                      <a:pt x="85" y="843"/>
                    </a:lnTo>
                    <a:lnTo>
                      <a:pt x="85" y="840"/>
                    </a:lnTo>
                    <a:lnTo>
                      <a:pt x="85" y="836"/>
                    </a:lnTo>
                    <a:lnTo>
                      <a:pt x="87" y="833"/>
                    </a:lnTo>
                    <a:lnTo>
                      <a:pt x="87" y="833"/>
                    </a:lnTo>
                    <a:lnTo>
                      <a:pt x="79" y="830"/>
                    </a:lnTo>
                    <a:lnTo>
                      <a:pt x="73" y="826"/>
                    </a:lnTo>
                    <a:lnTo>
                      <a:pt x="66" y="822"/>
                    </a:lnTo>
                    <a:lnTo>
                      <a:pt x="61" y="816"/>
                    </a:lnTo>
                    <a:lnTo>
                      <a:pt x="61" y="816"/>
                    </a:lnTo>
                    <a:lnTo>
                      <a:pt x="65" y="810"/>
                    </a:lnTo>
                    <a:lnTo>
                      <a:pt x="68" y="802"/>
                    </a:lnTo>
                    <a:lnTo>
                      <a:pt x="72" y="795"/>
                    </a:lnTo>
                    <a:lnTo>
                      <a:pt x="73" y="791"/>
                    </a:lnTo>
                    <a:lnTo>
                      <a:pt x="76" y="788"/>
                    </a:lnTo>
                    <a:lnTo>
                      <a:pt x="76" y="788"/>
                    </a:lnTo>
                    <a:lnTo>
                      <a:pt x="85" y="785"/>
                    </a:lnTo>
                    <a:lnTo>
                      <a:pt x="93" y="782"/>
                    </a:lnTo>
                    <a:lnTo>
                      <a:pt x="115" y="780"/>
                    </a:lnTo>
                    <a:lnTo>
                      <a:pt x="139" y="777"/>
                    </a:lnTo>
                    <a:lnTo>
                      <a:pt x="159" y="774"/>
                    </a:lnTo>
                    <a:lnTo>
                      <a:pt x="159" y="774"/>
                    </a:lnTo>
                    <a:lnTo>
                      <a:pt x="226" y="761"/>
                    </a:lnTo>
                    <a:lnTo>
                      <a:pt x="289" y="750"/>
                    </a:lnTo>
                    <a:lnTo>
                      <a:pt x="319" y="743"/>
                    </a:lnTo>
                    <a:lnTo>
                      <a:pt x="348" y="735"/>
                    </a:lnTo>
                    <a:lnTo>
                      <a:pt x="378" y="725"/>
                    </a:lnTo>
                    <a:lnTo>
                      <a:pt x="406" y="714"/>
                    </a:lnTo>
                    <a:lnTo>
                      <a:pt x="406" y="714"/>
                    </a:lnTo>
                    <a:lnTo>
                      <a:pt x="388" y="694"/>
                    </a:lnTo>
                    <a:lnTo>
                      <a:pt x="372" y="671"/>
                    </a:lnTo>
                    <a:lnTo>
                      <a:pt x="355" y="646"/>
                    </a:lnTo>
                    <a:lnTo>
                      <a:pt x="341" y="621"/>
                    </a:lnTo>
                    <a:lnTo>
                      <a:pt x="341" y="621"/>
                    </a:lnTo>
                    <a:lnTo>
                      <a:pt x="327" y="594"/>
                    </a:lnTo>
                    <a:lnTo>
                      <a:pt x="315" y="565"/>
                    </a:lnTo>
                    <a:lnTo>
                      <a:pt x="311" y="549"/>
                    </a:lnTo>
                    <a:lnTo>
                      <a:pt x="306" y="534"/>
                    </a:lnTo>
                    <a:lnTo>
                      <a:pt x="302" y="518"/>
                    </a:lnTo>
                    <a:lnTo>
                      <a:pt x="301" y="503"/>
                    </a:lnTo>
                    <a:lnTo>
                      <a:pt x="301" y="503"/>
                    </a:lnTo>
                    <a:lnTo>
                      <a:pt x="299" y="488"/>
                    </a:lnTo>
                    <a:lnTo>
                      <a:pt x="299" y="472"/>
                    </a:lnTo>
                    <a:lnTo>
                      <a:pt x="302" y="440"/>
                    </a:lnTo>
                    <a:lnTo>
                      <a:pt x="306" y="407"/>
                    </a:lnTo>
                    <a:lnTo>
                      <a:pt x="313" y="378"/>
                    </a:lnTo>
                    <a:lnTo>
                      <a:pt x="313" y="378"/>
                    </a:lnTo>
                    <a:lnTo>
                      <a:pt x="319" y="354"/>
                    </a:lnTo>
                    <a:lnTo>
                      <a:pt x="327" y="332"/>
                    </a:lnTo>
                    <a:lnTo>
                      <a:pt x="339" y="311"/>
                    </a:lnTo>
                    <a:lnTo>
                      <a:pt x="353" y="291"/>
                    </a:lnTo>
                    <a:lnTo>
                      <a:pt x="361" y="283"/>
                    </a:lnTo>
                    <a:lnTo>
                      <a:pt x="369" y="276"/>
                    </a:lnTo>
                    <a:lnTo>
                      <a:pt x="378" y="267"/>
                    </a:lnTo>
                    <a:lnTo>
                      <a:pt x="388" y="261"/>
                    </a:lnTo>
                    <a:lnTo>
                      <a:pt x="398" y="256"/>
                    </a:lnTo>
                    <a:lnTo>
                      <a:pt x="407" y="252"/>
                    </a:lnTo>
                    <a:lnTo>
                      <a:pt x="419" y="247"/>
                    </a:lnTo>
                    <a:lnTo>
                      <a:pt x="430" y="245"/>
                    </a:lnTo>
                    <a:lnTo>
                      <a:pt x="430" y="245"/>
                    </a:lnTo>
                    <a:lnTo>
                      <a:pt x="435" y="245"/>
                    </a:lnTo>
                    <a:lnTo>
                      <a:pt x="442" y="245"/>
                    </a:lnTo>
                    <a:lnTo>
                      <a:pt x="457" y="245"/>
                    </a:lnTo>
                    <a:lnTo>
                      <a:pt x="457" y="245"/>
                    </a:lnTo>
                    <a:lnTo>
                      <a:pt x="469" y="242"/>
                    </a:lnTo>
                    <a:lnTo>
                      <a:pt x="480" y="239"/>
                    </a:lnTo>
                    <a:lnTo>
                      <a:pt x="480" y="239"/>
                    </a:lnTo>
                    <a:lnTo>
                      <a:pt x="493" y="239"/>
                    </a:lnTo>
                    <a:lnTo>
                      <a:pt x="506" y="240"/>
                    </a:lnTo>
                    <a:lnTo>
                      <a:pt x="531" y="245"/>
                    </a:lnTo>
                    <a:lnTo>
                      <a:pt x="556" y="250"/>
                    </a:lnTo>
                    <a:lnTo>
                      <a:pt x="580" y="256"/>
                    </a:lnTo>
                    <a:lnTo>
                      <a:pt x="580" y="256"/>
                    </a:lnTo>
                    <a:lnTo>
                      <a:pt x="576" y="233"/>
                    </a:lnTo>
                    <a:lnTo>
                      <a:pt x="573" y="211"/>
                    </a:lnTo>
                    <a:lnTo>
                      <a:pt x="572" y="160"/>
                    </a:lnTo>
                    <a:lnTo>
                      <a:pt x="572" y="160"/>
                    </a:lnTo>
                    <a:lnTo>
                      <a:pt x="570" y="146"/>
                    </a:lnTo>
                    <a:lnTo>
                      <a:pt x="569" y="131"/>
                    </a:lnTo>
                    <a:lnTo>
                      <a:pt x="566" y="117"/>
                    </a:lnTo>
                    <a:lnTo>
                      <a:pt x="566" y="101"/>
                    </a:lnTo>
                    <a:lnTo>
                      <a:pt x="566" y="101"/>
                    </a:lnTo>
                    <a:lnTo>
                      <a:pt x="567" y="90"/>
                    </a:lnTo>
                    <a:lnTo>
                      <a:pt x="570" y="79"/>
                    </a:lnTo>
                    <a:lnTo>
                      <a:pt x="572" y="68"/>
                    </a:lnTo>
                    <a:lnTo>
                      <a:pt x="573" y="58"/>
                    </a:lnTo>
                    <a:lnTo>
                      <a:pt x="573" y="58"/>
                    </a:lnTo>
                    <a:lnTo>
                      <a:pt x="572" y="48"/>
                    </a:lnTo>
                    <a:lnTo>
                      <a:pt x="570" y="40"/>
                    </a:lnTo>
                    <a:lnTo>
                      <a:pt x="572" y="31"/>
                    </a:lnTo>
                    <a:lnTo>
                      <a:pt x="573" y="28"/>
                    </a:lnTo>
                    <a:lnTo>
                      <a:pt x="574" y="24"/>
                    </a:lnTo>
                    <a:lnTo>
                      <a:pt x="574" y="24"/>
                    </a:lnTo>
                    <a:lnTo>
                      <a:pt x="587" y="21"/>
                    </a:lnTo>
                    <a:lnTo>
                      <a:pt x="600" y="20"/>
                    </a:lnTo>
                    <a:lnTo>
                      <a:pt x="607" y="20"/>
                    </a:lnTo>
                    <a:lnTo>
                      <a:pt x="612" y="21"/>
                    </a:lnTo>
                    <a:lnTo>
                      <a:pt x="618" y="24"/>
                    </a:lnTo>
                    <a:lnTo>
                      <a:pt x="624" y="28"/>
                    </a:lnTo>
                    <a:lnTo>
                      <a:pt x="624" y="28"/>
                    </a:lnTo>
                    <a:lnTo>
                      <a:pt x="622" y="41"/>
                    </a:lnTo>
                    <a:lnTo>
                      <a:pt x="619" y="54"/>
                    </a:lnTo>
                    <a:lnTo>
                      <a:pt x="614" y="80"/>
                    </a:lnTo>
                    <a:lnTo>
                      <a:pt x="607" y="107"/>
                    </a:lnTo>
                    <a:lnTo>
                      <a:pt x="604" y="121"/>
                    </a:lnTo>
                    <a:lnTo>
                      <a:pt x="603" y="137"/>
                    </a:lnTo>
                    <a:lnTo>
                      <a:pt x="603" y="137"/>
                    </a:lnTo>
                    <a:lnTo>
                      <a:pt x="601" y="174"/>
                    </a:lnTo>
                    <a:lnTo>
                      <a:pt x="600" y="214"/>
                    </a:lnTo>
                    <a:lnTo>
                      <a:pt x="600" y="214"/>
                    </a:lnTo>
                    <a:lnTo>
                      <a:pt x="601" y="214"/>
                    </a:lnTo>
                    <a:lnTo>
                      <a:pt x="603" y="215"/>
                    </a:lnTo>
                    <a:lnTo>
                      <a:pt x="603" y="215"/>
                    </a:lnTo>
                    <a:lnTo>
                      <a:pt x="605" y="195"/>
                    </a:lnTo>
                    <a:lnTo>
                      <a:pt x="607" y="177"/>
                    </a:lnTo>
                    <a:lnTo>
                      <a:pt x="611" y="160"/>
                    </a:lnTo>
                    <a:lnTo>
                      <a:pt x="615" y="152"/>
                    </a:lnTo>
                    <a:lnTo>
                      <a:pt x="619" y="145"/>
                    </a:lnTo>
                    <a:lnTo>
                      <a:pt x="619" y="145"/>
                    </a:lnTo>
                    <a:lnTo>
                      <a:pt x="624" y="141"/>
                    </a:lnTo>
                    <a:lnTo>
                      <a:pt x="629" y="135"/>
                    </a:lnTo>
                    <a:lnTo>
                      <a:pt x="642" y="128"/>
                    </a:lnTo>
                    <a:lnTo>
                      <a:pt x="642" y="128"/>
                    </a:lnTo>
                    <a:lnTo>
                      <a:pt x="652" y="118"/>
                    </a:lnTo>
                    <a:lnTo>
                      <a:pt x="652" y="118"/>
                    </a:lnTo>
                    <a:lnTo>
                      <a:pt x="657" y="111"/>
                    </a:lnTo>
                    <a:lnTo>
                      <a:pt x="661" y="101"/>
                    </a:lnTo>
                    <a:lnTo>
                      <a:pt x="664" y="92"/>
                    </a:lnTo>
                    <a:lnTo>
                      <a:pt x="670" y="82"/>
                    </a:lnTo>
                    <a:lnTo>
                      <a:pt x="670" y="82"/>
                    </a:lnTo>
                    <a:lnTo>
                      <a:pt x="676" y="75"/>
                    </a:lnTo>
                    <a:lnTo>
                      <a:pt x="683" y="68"/>
                    </a:lnTo>
                    <a:lnTo>
                      <a:pt x="691" y="62"/>
                    </a:lnTo>
                    <a:lnTo>
                      <a:pt x="698" y="58"/>
                    </a:lnTo>
                    <a:lnTo>
                      <a:pt x="698" y="58"/>
                    </a:lnTo>
                    <a:lnTo>
                      <a:pt x="704" y="56"/>
                    </a:lnTo>
                    <a:lnTo>
                      <a:pt x="709" y="55"/>
                    </a:lnTo>
                    <a:lnTo>
                      <a:pt x="720" y="54"/>
                    </a:lnTo>
                    <a:lnTo>
                      <a:pt x="732" y="54"/>
                    </a:lnTo>
                    <a:lnTo>
                      <a:pt x="737" y="52"/>
                    </a:lnTo>
                    <a:lnTo>
                      <a:pt x="743" y="49"/>
                    </a:lnTo>
                    <a:lnTo>
                      <a:pt x="743" y="49"/>
                    </a:lnTo>
                    <a:lnTo>
                      <a:pt x="749" y="44"/>
                    </a:lnTo>
                    <a:lnTo>
                      <a:pt x="754" y="40"/>
                    </a:lnTo>
                    <a:lnTo>
                      <a:pt x="763" y="28"/>
                    </a:lnTo>
                    <a:lnTo>
                      <a:pt x="771" y="17"/>
                    </a:lnTo>
                    <a:lnTo>
                      <a:pt x="775" y="13"/>
                    </a:lnTo>
                    <a:lnTo>
                      <a:pt x="781" y="9"/>
                    </a:lnTo>
                    <a:lnTo>
                      <a:pt x="781" y="9"/>
                    </a:lnTo>
                    <a:lnTo>
                      <a:pt x="789" y="6"/>
                    </a:lnTo>
                    <a:lnTo>
                      <a:pt x="799" y="3"/>
                    </a:lnTo>
                    <a:lnTo>
                      <a:pt x="809" y="0"/>
                    </a:lnTo>
                    <a:lnTo>
                      <a:pt x="819" y="0"/>
                    </a:lnTo>
                    <a:lnTo>
                      <a:pt x="829" y="0"/>
                    </a:lnTo>
                    <a:lnTo>
                      <a:pt x="838" y="2"/>
                    </a:lnTo>
                    <a:lnTo>
                      <a:pt x="847" y="5"/>
                    </a:lnTo>
                    <a:lnTo>
                      <a:pt x="855" y="9"/>
                    </a:lnTo>
                    <a:lnTo>
                      <a:pt x="855" y="9"/>
                    </a:lnTo>
                    <a:lnTo>
                      <a:pt x="862" y="16"/>
                    </a:lnTo>
                    <a:lnTo>
                      <a:pt x="869" y="23"/>
                    </a:lnTo>
                    <a:lnTo>
                      <a:pt x="878" y="30"/>
                    </a:lnTo>
                    <a:lnTo>
                      <a:pt x="883" y="33"/>
                    </a:lnTo>
                    <a:lnTo>
                      <a:pt x="887" y="33"/>
                    </a:lnTo>
                    <a:lnTo>
                      <a:pt x="887" y="33"/>
                    </a:lnTo>
                    <a:lnTo>
                      <a:pt x="902" y="34"/>
                    </a:lnTo>
                    <a:lnTo>
                      <a:pt x="917" y="34"/>
                    </a:lnTo>
                    <a:lnTo>
                      <a:pt x="932" y="34"/>
                    </a:lnTo>
                    <a:lnTo>
                      <a:pt x="949" y="35"/>
                    </a:lnTo>
                    <a:lnTo>
                      <a:pt x="949" y="35"/>
                    </a:lnTo>
                    <a:lnTo>
                      <a:pt x="962" y="37"/>
                    </a:lnTo>
                    <a:lnTo>
                      <a:pt x="973" y="41"/>
                    </a:lnTo>
                    <a:lnTo>
                      <a:pt x="984" y="45"/>
                    </a:lnTo>
                    <a:lnTo>
                      <a:pt x="994" y="51"/>
                    </a:lnTo>
                    <a:lnTo>
                      <a:pt x="994" y="51"/>
                    </a:lnTo>
                    <a:lnTo>
                      <a:pt x="998" y="52"/>
                    </a:lnTo>
                    <a:lnTo>
                      <a:pt x="1003" y="51"/>
                    </a:lnTo>
                    <a:lnTo>
                      <a:pt x="1007" y="52"/>
                    </a:lnTo>
                    <a:lnTo>
                      <a:pt x="1010" y="54"/>
                    </a:lnTo>
                    <a:lnTo>
                      <a:pt x="1010" y="54"/>
                    </a:lnTo>
                    <a:close/>
                    <a:moveTo>
                      <a:pt x="923" y="44"/>
                    </a:moveTo>
                    <a:lnTo>
                      <a:pt x="923" y="44"/>
                    </a:lnTo>
                    <a:lnTo>
                      <a:pt x="914" y="45"/>
                    </a:lnTo>
                    <a:lnTo>
                      <a:pt x="906" y="48"/>
                    </a:lnTo>
                    <a:lnTo>
                      <a:pt x="897" y="51"/>
                    </a:lnTo>
                    <a:lnTo>
                      <a:pt x="890" y="51"/>
                    </a:lnTo>
                    <a:lnTo>
                      <a:pt x="890" y="51"/>
                    </a:lnTo>
                    <a:lnTo>
                      <a:pt x="886" y="49"/>
                    </a:lnTo>
                    <a:lnTo>
                      <a:pt x="882" y="48"/>
                    </a:lnTo>
                    <a:lnTo>
                      <a:pt x="876" y="44"/>
                    </a:lnTo>
                    <a:lnTo>
                      <a:pt x="869" y="40"/>
                    </a:lnTo>
                    <a:lnTo>
                      <a:pt x="866" y="38"/>
                    </a:lnTo>
                    <a:lnTo>
                      <a:pt x="862" y="38"/>
                    </a:lnTo>
                    <a:lnTo>
                      <a:pt x="862" y="38"/>
                    </a:lnTo>
                    <a:lnTo>
                      <a:pt x="855" y="30"/>
                    </a:lnTo>
                    <a:lnTo>
                      <a:pt x="848" y="23"/>
                    </a:lnTo>
                    <a:lnTo>
                      <a:pt x="840" y="17"/>
                    </a:lnTo>
                    <a:lnTo>
                      <a:pt x="831" y="14"/>
                    </a:lnTo>
                    <a:lnTo>
                      <a:pt x="822" y="14"/>
                    </a:lnTo>
                    <a:lnTo>
                      <a:pt x="812" y="14"/>
                    </a:lnTo>
                    <a:lnTo>
                      <a:pt x="800" y="17"/>
                    </a:lnTo>
                    <a:lnTo>
                      <a:pt x="788" y="21"/>
                    </a:lnTo>
                    <a:lnTo>
                      <a:pt x="788" y="21"/>
                    </a:lnTo>
                    <a:lnTo>
                      <a:pt x="779" y="28"/>
                    </a:lnTo>
                    <a:lnTo>
                      <a:pt x="772" y="37"/>
                    </a:lnTo>
                    <a:lnTo>
                      <a:pt x="757" y="54"/>
                    </a:lnTo>
                    <a:lnTo>
                      <a:pt x="749" y="61"/>
                    </a:lnTo>
                    <a:lnTo>
                      <a:pt x="737" y="66"/>
                    </a:lnTo>
                    <a:lnTo>
                      <a:pt x="732" y="68"/>
                    </a:lnTo>
                    <a:lnTo>
                      <a:pt x="726" y="69"/>
                    </a:lnTo>
                    <a:lnTo>
                      <a:pt x="719" y="69"/>
                    </a:lnTo>
                    <a:lnTo>
                      <a:pt x="712" y="68"/>
                    </a:lnTo>
                    <a:lnTo>
                      <a:pt x="712" y="68"/>
                    </a:lnTo>
                    <a:lnTo>
                      <a:pt x="709" y="71"/>
                    </a:lnTo>
                    <a:lnTo>
                      <a:pt x="705" y="72"/>
                    </a:lnTo>
                    <a:lnTo>
                      <a:pt x="701" y="73"/>
                    </a:lnTo>
                    <a:lnTo>
                      <a:pt x="698" y="75"/>
                    </a:lnTo>
                    <a:lnTo>
                      <a:pt x="698" y="75"/>
                    </a:lnTo>
                    <a:lnTo>
                      <a:pt x="697" y="75"/>
                    </a:lnTo>
                    <a:lnTo>
                      <a:pt x="695" y="75"/>
                    </a:lnTo>
                    <a:lnTo>
                      <a:pt x="695" y="75"/>
                    </a:lnTo>
                    <a:lnTo>
                      <a:pt x="697" y="76"/>
                    </a:lnTo>
                    <a:lnTo>
                      <a:pt x="697" y="76"/>
                    </a:lnTo>
                    <a:lnTo>
                      <a:pt x="694" y="79"/>
                    </a:lnTo>
                    <a:lnTo>
                      <a:pt x="687" y="82"/>
                    </a:lnTo>
                    <a:lnTo>
                      <a:pt x="687" y="82"/>
                    </a:lnTo>
                    <a:lnTo>
                      <a:pt x="677" y="101"/>
                    </a:lnTo>
                    <a:lnTo>
                      <a:pt x="666" y="120"/>
                    </a:lnTo>
                    <a:lnTo>
                      <a:pt x="660" y="128"/>
                    </a:lnTo>
                    <a:lnTo>
                      <a:pt x="653" y="135"/>
                    </a:lnTo>
                    <a:lnTo>
                      <a:pt x="646" y="142"/>
                    </a:lnTo>
                    <a:lnTo>
                      <a:pt x="636" y="146"/>
                    </a:lnTo>
                    <a:lnTo>
                      <a:pt x="636" y="146"/>
                    </a:lnTo>
                    <a:lnTo>
                      <a:pt x="631" y="155"/>
                    </a:lnTo>
                    <a:lnTo>
                      <a:pt x="625" y="165"/>
                    </a:lnTo>
                    <a:lnTo>
                      <a:pt x="621" y="177"/>
                    </a:lnTo>
                    <a:lnTo>
                      <a:pt x="619" y="190"/>
                    </a:lnTo>
                    <a:lnTo>
                      <a:pt x="618" y="204"/>
                    </a:lnTo>
                    <a:lnTo>
                      <a:pt x="618" y="217"/>
                    </a:lnTo>
                    <a:lnTo>
                      <a:pt x="618" y="228"/>
                    </a:lnTo>
                    <a:lnTo>
                      <a:pt x="621" y="238"/>
                    </a:lnTo>
                    <a:lnTo>
                      <a:pt x="621" y="238"/>
                    </a:lnTo>
                    <a:lnTo>
                      <a:pt x="624" y="231"/>
                    </a:lnTo>
                    <a:lnTo>
                      <a:pt x="628" y="224"/>
                    </a:lnTo>
                    <a:lnTo>
                      <a:pt x="638" y="211"/>
                    </a:lnTo>
                    <a:lnTo>
                      <a:pt x="647" y="198"/>
                    </a:lnTo>
                    <a:lnTo>
                      <a:pt x="652" y="191"/>
                    </a:lnTo>
                    <a:lnTo>
                      <a:pt x="656" y="184"/>
                    </a:lnTo>
                    <a:lnTo>
                      <a:pt x="656" y="184"/>
                    </a:lnTo>
                    <a:lnTo>
                      <a:pt x="659" y="172"/>
                    </a:lnTo>
                    <a:lnTo>
                      <a:pt x="660" y="159"/>
                    </a:lnTo>
                    <a:lnTo>
                      <a:pt x="661" y="153"/>
                    </a:lnTo>
                    <a:lnTo>
                      <a:pt x="664" y="148"/>
                    </a:lnTo>
                    <a:lnTo>
                      <a:pt x="668" y="144"/>
                    </a:lnTo>
                    <a:lnTo>
                      <a:pt x="673" y="142"/>
                    </a:lnTo>
                    <a:lnTo>
                      <a:pt x="673" y="142"/>
                    </a:lnTo>
                    <a:lnTo>
                      <a:pt x="668" y="156"/>
                    </a:lnTo>
                    <a:lnTo>
                      <a:pt x="668" y="163"/>
                    </a:lnTo>
                    <a:lnTo>
                      <a:pt x="670" y="166"/>
                    </a:lnTo>
                    <a:lnTo>
                      <a:pt x="671" y="167"/>
                    </a:lnTo>
                    <a:lnTo>
                      <a:pt x="671" y="167"/>
                    </a:lnTo>
                    <a:lnTo>
                      <a:pt x="677" y="159"/>
                    </a:lnTo>
                    <a:lnTo>
                      <a:pt x="684" y="152"/>
                    </a:lnTo>
                    <a:lnTo>
                      <a:pt x="691" y="144"/>
                    </a:lnTo>
                    <a:lnTo>
                      <a:pt x="698" y="137"/>
                    </a:lnTo>
                    <a:lnTo>
                      <a:pt x="698" y="137"/>
                    </a:lnTo>
                    <a:lnTo>
                      <a:pt x="698" y="131"/>
                    </a:lnTo>
                    <a:lnTo>
                      <a:pt x="699" y="124"/>
                    </a:lnTo>
                    <a:lnTo>
                      <a:pt x="706" y="111"/>
                    </a:lnTo>
                    <a:lnTo>
                      <a:pt x="715" y="100"/>
                    </a:lnTo>
                    <a:lnTo>
                      <a:pt x="719" y="97"/>
                    </a:lnTo>
                    <a:lnTo>
                      <a:pt x="723" y="94"/>
                    </a:lnTo>
                    <a:lnTo>
                      <a:pt x="723" y="94"/>
                    </a:lnTo>
                    <a:lnTo>
                      <a:pt x="723" y="100"/>
                    </a:lnTo>
                    <a:lnTo>
                      <a:pt x="720" y="104"/>
                    </a:lnTo>
                    <a:lnTo>
                      <a:pt x="716" y="113"/>
                    </a:lnTo>
                    <a:lnTo>
                      <a:pt x="712" y="120"/>
                    </a:lnTo>
                    <a:lnTo>
                      <a:pt x="709" y="129"/>
                    </a:lnTo>
                    <a:lnTo>
                      <a:pt x="709" y="129"/>
                    </a:lnTo>
                    <a:lnTo>
                      <a:pt x="725" y="122"/>
                    </a:lnTo>
                    <a:lnTo>
                      <a:pt x="739" y="114"/>
                    </a:lnTo>
                    <a:lnTo>
                      <a:pt x="754" y="106"/>
                    </a:lnTo>
                    <a:lnTo>
                      <a:pt x="761" y="103"/>
                    </a:lnTo>
                    <a:lnTo>
                      <a:pt x="770" y="101"/>
                    </a:lnTo>
                    <a:lnTo>
                      <a:pt x="770" y="101"/>
                    </a:lnTo>
                    <a:lnTo>
                      <a:pt x="775" y="96"/>
                    </a:lnTo>
                    <a:lnTo>
                      <a:pt x="782" y="92"/>
                    </a:lnTo>
                    <a:lnTo>
                      <a:pt x="799" y="83"/>
                    </a:lnTo>
                    <a:lnTo>
                      <a:pt x="816" y="76"/>
                    </a:lnTo>
                    <a:lnTo>
                      <a:pt x="830" y="72"/>
                    </a:lnTo>
                    <a:lnTo>
                      <a:pt x="830" y="72"/>
                    </a:lnTo>
                    <a:lnTo>
                      <a:pt x="829" y="76"/>
                    </a:lnTo>
                    <a:lnTo>
                      <a:pt x="826" y="79"/>
                    </a:lnTo>
                    <a:lnTo>
                      <a:pt x="820" y="83"/>
                    </a:lnTo>
                    <a:lnTo>
                      <a:pt x="813" y="89"/>
                    </a:lnTo>
                    <a:lnTo>
                      <a:pt x="807" y="94"/>
                    </a:lnTo>
                    <a:lnTo>
                      <a:pt x="807" y="94"/>
                    </a:lnTo>
                    <a:lnTo>
                      <a:pt x="817" y="92"/>
                    </a:lnTo>
                    <a:lnTo>
                      <a:pt x="827" y="90"/>
                    </a:lnTo>
                    <a:lnTo>
                      <a:pt x="848" y="89"/>
                    </a:lnTo>
                    <a:lnTo>
                      <a:pt x="871" y="89"/>
                    </a:lnTo>
                    <a:lnTo>
                      <a:pt x="893" y="86"/>
                    </a:lnTo>
                    <a:lnTo>
                      <a:pt x="893" y="86"/>
                    </a:lnTo>
                    <a:lnTo>
                      <a:pt x="902" y="83"/>
                    </a:lnTo>
                    <a:lnTo>
                      <a:pt x="910" y="80"/>
                    </a:lnTo>
                    <a:lnTo>
                      <a:pt x="928" y="73"/>
                    </a:lnTo>
                    <a:lnTo>
                      <a:pt x="946" y="68"/>
                    </a:lnTo>
                    <a:lnTo>
                      <a:pt x="956" y="66"/>
                    </a:lnTo>
                    <a:lnTo>
                      <a:pt x="965" y="66"/>
                    </a:lnTo>
                    <a:lnTo>
                      <a:pt x="965" y="66"/>
                    </a:lnTo>
                    <a:lnTo>
                      <a:pt x="958" y="73"/>
                    </a:lnTo>
                    <a:lnTo>
                      <a:pt x="949" y="79"/>
                    </a:lnTo>
                    <a:lnTo>
                      <a:pt x="941" y="85"/>
                    </a:lnTo>
                    <a:lnTo>
                      <a:pt x="931" y="89"/>
                    </a:lnTo>
                    <a:lnTo>
                      <a:pt x="909" y="93"/>
                    </a:lnTo>
                    <a:lnTo>
                      <a:pt x="886" y="97"/>
                    </a:lnTo>
                    <a:lnTo>
                      <a:pt x="838" y="101"/>
                    </a:lnTo>
                    <a:lnTo>
                      <a:pt x="816" y="106"/>
                    </a:lnTo>
                    <a:lnTo>
                      <a:pt x="805" y="108"/>
                    </a:lnTo>
                    <a:lnTo>
                      <a:pt x="795" y="111"/>
                    </a:lnTo>
                    <a:lnTo>
                      <a:pt x="795" y="111"/>
                    </a:lnTo>
                    <a:lnTo>
                      <a:pt x="823" y="127"/>
                    </a:lnTo>
                    <a:lnTo>
                      <a:pt x="836" y="135"/>
                    </a:lnTo>
                    <a:lnTo>
                      <a:pt x="840" y="139"/>
                    </a:lnTo>
                    <a:lnTo>
                      <a:pt x="843" y="145"/>
                    </a:lnTo>
                    <a:lnTo>
                      <a:pt x="843" y="145"/>
                    </a:lnTo>
                    <a:lnTo>
                      <a:pt x="836" y="144"/>
                    </a:lnTo>
                    <a:lnTo>
                      <a:pt x="827" y="139"/>
                    </a:lnTo>
                    <a:lnTo>
                      <a:pt x="810" y="131"/>
                    </a:lnTo>
                    <a:lnTo>
                      <a:pt x="793" y="122"/>
                    </a:lnTo>
                    <a:lnTo>
                      <a:pt x="784" y="120"/>
                    </a:lnTo>
                    <a:lnTo>
                      <a:pt x="774" y="118"/>
                    </a:lnTo>
                    <a:lnTo>
                      <a:pt x="774" y="118"/>
                    </a:lnTo>
                    <a:lnTo>
                      <a:pt x="767" y="120"/>
                    </a:lnTo>
                    <a:lnTo>
                      <a:pt x="760" y="120"/>
                    </a:lnTo>
                    <a:lnTo>
                      <a:pt x="747" y="125"/>
                    </a:lnTo>
                    <a:lnTo>
                      <a:pt x="736" y="132"/>
                    </a:lnTo>
                    <a:lnTo>
                      <a:pt x="723" y="139"/>
                    </a:lnTo>
                    <a:lnTo>
                      <a:pt x="723" y="139"/>
                    </a:lnTo>
                    <a:lnTo>
                      <a:pt x="739" y="144"/>
                    </a:lnTo>
                    <a:lnTo>
                      <a:pt x="753" y="149"/>
                    </a:lnTo>
                    <a:lnTo>
                      <a:pt x="765" y="155"/>
                    </a:lnTo>
                    <a:lnTo>
                      <a:pt x="777" y="163"/>
                    </a:lnTo>
                    <a:lnTo>
                      <a:pt x="777" y="163"/>
                    </a:lnTo>
                    <a:lnTo>
                      <a:pt x="768" y="162"/>
                    </a:lnTo>
                    <a:lnTo>
                      <a:pt x="760" y="160"/>
                    </a:lnTo>
                    <a:lnTo>
                      <a:pt x="743" y="155"/>
                    </a:lnTo>
                    <a:lnTo>
                      <a:pt x="733" y="152"/>
                    </a:lnTo>
                    <a:lnTo>
                      <a:pt x="725" y="151"/>
                    </a:lnTo>
                    <a:lnTo>
                      <a:pt x="716" y="151"/>
                    </a:lnTo>
                    <a:lnTo>
                      <a:pt x="708" y="152"/>
                    </a:lnTo>
                    <a:lnTo>
                      <a:pt x="708" y="152"/>
                    </a:lnTo>
                    <a:lnTo>
                      <a:pt x="701" y="156"/>
                    </a:lnTo>
                    <a:lnTo>
                      <a:pt x="695" y="160"/>
                    </a:lnTo>
                    <a:lnTo>
                      <a:pt x="684" y="170"/>
                    </a:lnTo>
                    <a:lnTo>
                      <a:pt x="674" y="181"/>
                    </a:lnTo>
                    <a:lnTo>
                      <a:pt x="666" y="194"/>
                    </a:lnTo>
                    <a:lnTo>
                      <a:pt x="666" y="194"/>
                    </a:lnTo>
                    <a:lnTo>
                      <a:pt x="683" y="191"/>
                    </a:lnTo>
                    <a:lnTo>
                      <a:pt x="698" y="188"/>
                    </a:lnTo>
                    <a:lnTo>
                      <a:pt x="706" y="188"/>
                    </a:lnTo>
                    <a:lnTo>
                      <a:pt x="715" y="190"/>
                    </a:lnTo>
                    <a:lnTo>
                      <a:pt x="722" y="193"/>
                    </a:lnTo>
                    <a:lnTo>
                      <a:pt x="727" y="195"/>
                    </a:lnTo>
                    <a:lnTo>
                      <a:pt x="727" y="195"/>
                    </a:lnTo>
                    <a:lnTo>
                      <a:pt x="716" y="195"/>
                    </a:lnTo>
                    <a:lnTo>
                      <a:pt x="706" y="197"/>
                    </a:lnTo>
                    <a:lnTo>
                      <a:pt x="697" y="198"/>
                    </a:lnTo>
                    <a:lnTo>
                      <a:pt x="688" y="201"/>
                    </a:lnTo>
                    <a:lnTo>
                      <a:pt x="670" y="207"/>
                    </a:lnTo>
                    <a:lnTo>
                      <a:pt x="660" y="210"/>
                    </a:lnTo>
                    <a:lnTo>
                      <a:pt x="652" y="211"/>
                    </a:lnTo>
                    <a:lnTo>
                      <a:pt x="652" y="211"/>
                    </a:lnTo>
                    <a:lnTo>
                      <a:pt x="643" y="225"/>
                    </a:lnTo>
                    <a:lnTo>
                      <a:pt x="633" y="239"/>
                    </a:lnTo>
                    <a:lnTo>
                      <a:pt x="631" y="246"/>
                    </a:lnTo>
                    <a:lnTo>
                      <a:pt x="626" y="253"/>
                    </a:lnTo>
                    <a:lnTo>
                      <a:pt x="625" y="261"/>
                    </a:lnTo>
                    <a:lnTo>
                      <a:pt x="624" y="270"/>
                    </a:lnTo>
                    <a:lnTo>
                      <a:pt x="624" y="270"/>
                    </a:lnTo>
                    <a:lnTo>
                      <a:pt x="625" y="264"/>
                    </a:lnTo>
                    <a:lnTo>
                      <a:pt x="628" y="260"/>
                    </a:lnTo>
                    <a:lnTo>
                      <a:pt x="631" y="256"/>
                    </a:lnTo>
                    <a:lnTo>
                      <a:pt x="631" y="250"/>
                    </a:lnTo>
                    <a:lnTo>
                      <a:pt x="631" y="250"/>
                    </a:lnTo>
                    <a:lnTo>
                      <a:pt x="652" y="233"/>
                    </a:lnTo>
                    <a:lnTo>
                      <a:pt x="663" y="226"/>
                    </a:lnTo>
                    <a:lnTo>
                      <a:pt x="668" y="224"/>
                    </a:lnTo>
                    <a:lnTo>
                      <a:pt x="677" y="222"/>
                    </a:lnTo>
                    <a:lnTo>
                      <a:pt x="677" y="222"/>
                    </a:lnTo>
                    <a:lnTo>
                      <a:pt x="690" y="221"/>
                    </a:lnTo>
                    <a:lnTo>
                      <a:pt x="702" y="219"/>
                    </a:lnTo>
                    <a:lnTo>
                      <a:pt x="715" y="218"/>
                    </a:lnTo>
                    <a:lnTo>
                      <a:pt x="727" y="215"/>
                    </a:lnTo>
                    <a:lnTo>
                      <a:pt x="727" y="215"/>
                    </a:lnTo>
                    <a:lnTo>
                      <a:pt x="733" y="212"/>
                    </a:lnTo>
                    <a:lnTo>
                      <a:pt x="739" y="208"/>
                    </a:lnTo>
                    <a:lnTo>
                      <a:pt x="747" y="197"/>
                    </a:lnTo>
                    <a:lnTo>
                      <a:pt x="751" y="193"/>
                    </a:lnTo>
                    <a:lnTo>
                      <a:pt x="757" y="188"/>
                    </a:lnTo>
                    <a:lnTo>
                      <a:pt x="763" y="186"/>
                    </a:lnTo>
                    <a:lnTo>
                      <a:pt x="770" y="184"/>
                    </a:lnTo>
                    <a:lnTo>
                      <a:pt x="770" y="184"/>
                    </a:lnTo>
                    <a:lnTo>
                      <a:pt x="777" y="188"/>
                    </a:lnTo>
                    <a:lnTo>
                      <a:pt x="784" y="193"/>
                    </a:lnTo>
                    <a:lnTo>
                      <a:pt x="791" y="195"/>
                    </a:lnTo>
                    <a:lnTo>
                      <a:pt x="798" y="197"/>
                    </a:lnTo>
                    <a:lnTo>
                      <a:pt x="805" y="197"/>
                    </a:lnTo>
                    <a:lnTo>
                      <a:pt x="812" y="197"/>
                    </a:lnTo>
                    <a:lnTo>
                      <a:pt x="819" y="195"/>
                    </a:lnTo>
                    <a:lnTo>
                      <a:pt x="826" y="193"/>
                    </a:lnTo>
                    <a:lnTo>
                      <a:pt x="833" y="190"/>
                    </a:lnTo>
                    <a:lnTo>
                      <a:pt x="838" y="186"/>
                    </a:lnTo>
                    <a:lnTo>
                      <a:pt x="844" y="181"/>
                    </a:lnTo>
                    <a:lnTo>
                      <a:pt x="848" y="174"/>
                    </a:lnTo>
                    <a:lnTo>
                      <a:pt x="852" y="169"/>
                    </a:lnTo>
                    <a:lnTo>
                      <a:pt x="855" y="160"/>
                    </a:lnTo>
                    <a:lnTo>
                      <a:pt x="857" y="152"/>
                    </a:lnTo>
                    <a:lnTo>
                      <a:pt x="858" y="144"/>
                    </a:lnTo>
                    <a:lnTo>
                      <a:pt x="858" y="144"/>
                    </a:lnTo>
                    <a:lnTo>
                      <a:pt x="864" y="139"/>
                    </a:lnTo>
                    <a:lnTo>
                      <a:pt x="872" y="137"/>
                    </a:lnTo>
                    <a:lnTo>
                      <a:pt x="879" y="135"/>
                    </a:lnTo>
                    <a:lnTo>
                      <a:pt x="887" y="134"/>
                    </a:lnTo>
                    <a:lnTo>
                      <a:pt x="904" y="132"/>
                    </a:lnTo>
                    <a:lnTo>
                      <a:pt x="913" y="131"/>
                    </a:lnTo>
                    <a:lnTo>
                      <a:pt x="921" y="129"/>
                    </a:lnTo>
                    <a:lnTo>
                      <a:pt x="921" y="129"/>
                    </a:lnTo>
                    <a:lnTo>
                      <a:pt x="932" y="124"/>
                    </a:lnTo>
                    <a:lnTo>
                      <a:pt x="942" y="118"/>
                    </a:lnTo>
                    <a:lnTo>
                      <a:pt x="952" y="110"/>
                    </a:lnTo>
                    <a:lnTo>
                      <a:pt x="959" y="101"/>
                    </a:lnTo>
                    <a:lnTo>
                      <a:pt x="975" y="83"/>
                    </a:lnTo>
                    <a:lnTo>
                      <a:pt x="990" y="64"/>
                    </a:lnTo>
                    <a:lnTo>
                      <a:pt x="990" y="64"/>
                    </a:lnTo>
                    <a:lnTo>
                      <a:pt x="973" y="56"/>
                    </a:lnTo>
                    <a:lnTo>
                      <a:pt x="956" y="51"/>
                    </a:lnTo>
                    <a:lnTo>
                      <a:pt x="941" y="45"/>
                    </a:lnTo>
                    <a:lnTo>
                      <a:pt x="932" y="44"/>
                    </a:lnTo>
                    <a:lnTo>
                      <a:pt x="923" y="44"/>
                    </a:lnTo>
                    <a:lnTo>
                      <a:pt x="923" y="44"/>
                    </a:lnTo>
                    <a:close/>
                    <a:moveTo>
                      <a:pt x="594" y="35"/>
                    </a:moveTo>
                    <a:lnTo>
                      <a:pt x="594" y="35"/>
                    </a:lnTo>
                    <a:lnTo>
                      <a:pt x="590" y="44"/>
                    </a:lnTo>
                    <a:lnTo>
                      <a:pt x="587" y="54"/>
                    </a:lnTo>
                    <a:lnTo>
                      <a:pt x="581" y="75"/>
                    </a:lnTo>
                    <a:lnTo>
                      <a:pt x="580" y="96"/>
                    </a:lnTo>
                    <a:lnTo>
                      <a:pt x="579" y="118"/>
                    </a:lnTo>
                    <a:lnTo>
                      <a:pt x="580" y="141"/>
                    </a:lnTo>
                    <a:lnTo>
                      <a:pt x="581" y="163"/>
                    </a:lnTo>
                    <a:lnTo>
                      <a:pt x="587" y="204"/>
                    </a:lnTo>
                    <a:lnTo>
                      <a:pt x="587" y="204"/>
                    </a:lnTo>
                    <a:lnTo>
                      <a:pt x="590" y="170"/>
                    </a:lnTo>
                    <a:lnTo>
                      <a:pt x="591" y="137"/>
                    </a:lnTo>
                    <a:lnTo>
                      <a:pt x="594" y="104"/>
                    </a:lnTo>
                    <a:lnTo>
                      <a:pt x="595" y="89"/>
                    </a:lnTo>
                    <a:lnTo>
                      <a:pt x="600" y="73"/>
                    </a:lnTo>
                    <a:lnTo>
                      <a:pt x="600" y="73"/>
                    </a:lnTo>
                    <a:lnTo>
                      <a:pt x="604" y="64"/>
                    </a:lnTo>
                    <a:lnTo>
                      <a:pt x="607" y="54"/>
                    </a:lnTo>
                    <a:lnTo>
                      <a:pt x="608" y="49"/>
                    </a:lnTo>
                    <a:lnTo>
                      <a:pt x="608" y="44"/>
                    </a:lnTo>
                    <a:lnTo>
                      <a:pt x="608" y="40"/>
                    </a:lnTo>
                    <a:lnTo>
                      <a:pt x="605" y="35"/>
                    </a:lnTo>
                    <a:lnTo>
                      <a:pt x="605" y="35"/>
                    </a:lnTo>
                    <a:lnTo>
                      <a:pt x="603" y="34"/>
                    </a:lnTo>
                    <a:lnTo>
                      <a:pt x="601" y="34"/>
                    </a:lnTo>
                    <a:lnTo>
                      <a:pt x="598" y="35"/>
                    </a:lnTo>
                    <a:lnTo>
                      <a:pt x="594" y="35"/>
                    </a:lnTo>
                    <a:lnTo>
                      <a:pt x="594" y="35"/>
                    </a:lnTo>
                    <a:close/>
                    <a:moveTo>
                      <a:pt x="603" y="242"/>
                    </a:moveTo>
                    <a:lnTo>
                      <a:pt x="603" y="242"/>
                    </a:lnTo>
                    <a:lnTo>
                      <a:pt x="604" y="245"/>
                    </a:lnTo>
                    <a:lnTo>
                      <a:pt x="604" y="246"/>
                    </a:lnTo>
                    <a:lnTo>
                      <a:pt x="605" y="243"/>
                    </a:lnTo>
                    <a:lnTo>
                      <a:pt x="604" y="235"/>
                    </a:lnTo>
                    <a:lnTo>
                      <a:pt x="604" y="232"/>
                    </a:lnTo>
                    <a:lnTo>
                      <a:pt x="601" y="229"/>
                    </a:lnTo>
                    <a:lnTo>
                      <a:pt x="601" y="229"/>
                    </a:lnTo>
                    <a:lnTo>
                      <a:pt x="601" y="236"/>
                    </a:lnTo>
                    <a:lnTo>
                      <a:pt x="603" y="242"/>
                    </a:lnTo>
                    <a:lnTo>
                      <a:pt x="603" y="242"/>
                    </a:lnTo>
                    <a:close/>
                    <a:moveTo>
                      <a:pt x="699" y="698"/>
                    </a:moveTo>
                    <a:lnTo>
                      <a:pt x="699" y="698"/>
                    </a:lnTo>
                    <a:lnTo>
                      <a:pt x="701" y="700"/>
                    </a:lnTo>
                    <a:lnTo>
                      <a:pt x="701" y="702"/>
                    </a:lnTo>
                    <a:lnTo>
                      <a:pt x="699" y="711"/>
                    </a:lnTo>
                    <a:lnTo>
                      <a:pt x="694" y="721"/>
                    </a:lnTo>
                    <a:lnTo>
                      <a:pt x="687" y="730"/>
                    </a:lnTo>
                    <a:lnTo>
                      <a:pt x="678" y="740"/>
                    </a:lnTo>
                    <a:lnTo>
                      <a:pt x="670" y="750"/>
                    </a:lnTo>
                    <a:lnTo>
                      <a:pt x="663" y="756"/>
                    </a:lnTo>
                    <a:lnTo>
                      <a:pt x="657" y="758"/>
                    </a:lnTo>
                    <a:lnTo>
                      <a:pt x="657" y="758"/>
                    </a:lnTo>
                    <a:lnTo>
                      <a:pt x="656" y="760"/>
                    </a:lnTo>
                    <a:lnTo>
                      <a:pt x="657" y="760"/>
                    </a:lnTo>
                    <a:lnTo>
                      <a:pt x="657" y="760"/>
                    </a:lnTo>
                    <a:lnTo>
                      <a:pt x="664" y="761"/>
                    </a:lnTo>
                    <a:lnTo>
                      <a:pt x="671" y="763"/>
                    </a:lnTo>
                    <a:lnTo>
                      <a:pt x="687" y="770"/>
                    </a:lnTo>
                    <a:lnTo>
                      <a:pt x="687" y="770"/>
                    </a:lnTo>
                    <a:lnTo>
                      <a:pt x="705" y="771"/>
                    </a:lnTo>
                    <a:lnTo>
                      <a:pt x="722" y="770"/>
                    </a:lnTo>
                    <a:lnTo>
                      <a:pt x="737" y="767"/>
                    </a:lnTo>
                    <a:lnTo>
                      <a:pt x="753" y="763"/>
                    </a:lnTo>
                    <a:lnTo>
                      <a:pt x="767" y="756"/>
                    </a:lnTo>
                    <a:lnTo>
                      <a:pt x="779" y="749"/>
                    </a:lnTo>
                    <a:lnTo>
                      <a:pt x="791" y="742"/>
                    </a:lnTo>
                    <a:lnTo>
                      <a:pt x="802" y="733"/>
                    </a:lnTo>
                    <a:lnTo>
                      <a:pt x="802" y="733"/>
                    </a:lnTo>
                    <a:lnTo>
                      <a:pt x="819" y="721"/>
                    </a:lnTo>
                    <a:lnTo>
                      <a:pt x="826" y="715"/>
                    </a:lnTo>
                    <a:lnTo>
                      <a:pt x="831" y="709"/>
                    </a:lnTo>
                    <a:lnTo>
                      <a:pt x="831" y="709"/>
                    </a:lnTo>
                    <a:lnTo>
                      <a:pt x="837" y="702"/>
                    </a:lnTo>
                    <a:lnTo>
                      <a:pt x="843" y="694"/>
                    </a:lnTo>
                    <a:lnTo>
                      <a:pt x="852" y="673"/>
                    </a:lnTo>
                    <a:lnTo>
                      <a:pt x="859" y="652"/>
                    </a:lnTo>
                    <a:lnTo>
                      <a:pt x="864" y="636"/>
                    </a:lnTo>
                    <a:lnTo>
                      <a:pt x="864" y="636"/>
                    </a:lnTo>
                    <a:lnTo>
                      <a:pt x="873" y="624"/>
                    </a:lnTo>
                    <a:lnTo>
                      <a:pt x="873" y="624"/>
                    </a:lnTo>
                    <a:lnTo>
                      <a:pt x="887" y="580"/>
                    </a:lnTo>
                    <a:lnTo>
                      <a:pt x="893" y="558"/>
                    </a:lnTo>
                    <a:lnTo>
                      <a:pt x="899" y="534"/>
                    </a:lnTo>
                    <a:lnTo>
                      <a:pt x="903" y="509"/>
                    </a:lnTo>
                    <a:lnTo>
                      <a:pt x="906" y="485"/>
                    </a:lnTo>
                    <a:lnTo>
                      <a:pt x="907" y="461"/>
                    </a:lnTo>
                    <a:lnTo>
                      <a:pt x="907" y="437"/>
                    </a:lnTo>
                    <a:lnTo>
                      <a:pt x="907" y="437"/>
                    </a:lnTo>
                    <a:lnTo>
                      <a:pt x="906" y="417"/>
                    </a:lnTo>
                    <a:lnTo>
                      <a:pt x="903" y="396"/>
                    </a:lnTo>
                    <a:lnTo>
                      <a:pt x="899" y="375"/>
                    </a:lnTo>
                    <a:lnTo>
                      <a:pt x="895" y="356"/>
                    </a:lnTo>
                    <a:lnTo>
                      <a:pt x="887" y="337"/>
                    </a:lnTo>
                    <a:lnTo>
                      <a:pt x="879" y="322"/>
                    </a:lnTo>
                    <a:lnTo>
                      <a:pt x="875" y="313"/>
                    </a:lnTo>
                    <a:lnTo>
                      <a:pt x="869" y="308"/>
                    </a:lnTo>
                    <a:lnTo>
                      <a:pt x="864" y="302"/>
                    </a:lnTo>
                    <a:lnTo>
                      <a:pt x="857" y="297"/>
                    </a:lnTo>
                    <a:lnTo>
                      <a:pt x="857" y="297"/>
                    </a:lnTo>
                    <a:lnTo>
                      <a:pt x="838" y="287"/>
                    </a:lnTo>
                    <a:lnTo>
                      <a:pt x="817" y="277"/>
                    </a:lnTo>
                    <a:lnTo>
                      <a:pt x="796" y="268"/>
                    </a:lnTo>
                    <a:lnTo>
                      <a:pt x="774" y="261"/>
                    </a:lnTo>
                    <a:lnTo>
                      <a:pt x="751" y="257"/>
                    </a:lnTo>
                    <a:lnTo>
                      <a:pt x="727" y="254"/>
                    </a:lnTo>
                    <a:lnTo>
                      <a:pt x="704" y="254"/>
                    </a:lnTo>
                    <a:lnTo>
                      <a:pt x="680" y="257"/>
                    </a:lnTo>
                    <a:lnTo>
                      <a:pt x="680" y="257"/>
                    </a:lnTo>
                    <a:lnTo>
                      <a:pt x="670" y="260"/>
                    </a:lnTo>
                    <a:lnTo>
                      <a:pt x="660" y="264"/>
                    </a:lnTo>
                    <a:lnTo>
                      <a:pt x="650" y="268"/>
                    </a:lnTo>
                    <a:lnTo>
                      <a:pt x="640" y="274"/>
                    </a:lnTo>
                    <a:lnTo>
                      <a:pt x="624" y="288"/>
                    </a:lnTo>
                    <a:lnTo>
                      <a:pt x="607" y="302"/>
                    </a:lnTo>
                    <a:lnTo>
                      <a:pt x="607" y="302"/>
                    </a:lnTo>
                    <a:lnTo>
                      <a:pt x="600" y="304"/>
                    </a:lnTo>
                    <a:lnTo>
                      <a:pt x="591" y="308"/>
                    </a:lnTo>
                    <a:lnTo>
                      <a:pt x="574" y="315"/>
                    </a:lnTo>
                    <a:lnTo>
                      <a:pt x="574" y="315"/>
                    </a:lnTo>
                    <a:lnTo>
                      <a:pt x="565" y="312"/>
                    </a:lnTo>
                    <a:lnTo>
                      <a:pt x="555" y="312"/>
                    </a:lnTo>
                    <a:lnTo>
                      <a:pt x="545" y="312"/>
                    </a:lnTo>
                    <a:lnTo>
                      <a:pt x="537" y="313"/>
                    </a:lnTo>
                    <a:lnTo>
                      <a:pt x="537" y="313"/>
                    </a:lnTo>
                    <a:lnTo>
                      <a:pt x="534" y="311"/>
                    </a:lnTo>
                    <a:lnTo>
                      <a:pt x="530" y="308"/>
                    </a:lnTo>
                    <a:lnTo>
                      <a:pt x="522" y="304"/>
                    </a:lnTo>
                    <a:lnTo>
                      <a:pt x="518" y="301"/>
                    </a:lnTo>
                    <a:lnTo>
                      <a:pt x="517" y="297"/>
                    </a:lnTo>
                    <a:lnTo>
                      <a:pt x="515" y="292"/>
                    </a:lnTo>
                    <a:lnTo>
                      <a:pt x="515" y="285"/>
                    </a:lnTo>
                    <a:lnTo>
                      <a:pt x="515" y="285"/>
                    </a:lnTo>
                    <a:lnTo>
                      <a:pt x="520" y="285"/>
                    </a:lnTo>
                    <a:lnTo>
                      <a:pt x="521" y="284"/>
                    </a:lnTo>
                    <a:lnTo>
                      <a:pt x="527" y="281"/>
                    </a:lnTo>
                    <a:lnTo>
                      <a:pt x="527" y="281"/>
                    </a:lnTo>
                    <a:lnTo>
                      <a:pt x="531" y="287"/>
                    </a:lnTo>
                    <a:lnTo>
                      <a:pt x="538" y="292"/>
                    </a:lnTo>
                    <a:lnTo>
                      <a:pt x="546" y="295"/>
                    </a:lnTo>
                    <a:lnTo>
                      <a:pt x="556" y="298"/>
                    </a:lnTo>
                    <a:lnTo>
                      <a:pt x="565" y="299"/>
                    </a:lnTo>
                    <a:lnTo>
                      <a:pt x="574" y="298"/>
                    </a:lnTo>
                    <a:lnTo>
                      <a:pt x="583" y="297"/>
                    </a:lnTo>
                    <a:lnTo>
                      <a:pt x="591" y="294"/>
                    </a:lnTo>
                    <a:lnTo>
                      <a:pt x="591" y="294"/>
                    </a:lnTo>
                    <a:lnTo>
                      <a:pt x="590" y="288"/>
                    </a:lnTo>
                    <a:lnTo>
                      <a:pt x="587" y="281"/>
                    </a:lnTo>
                    <a:lnTo>
                      <a:pt x="581" y="267"/>
                    </a:lnTo>
                    <a:lnTo>
                      <a:pt x="581" y="267"/>
                    </a:lnTo>
                    <a:lnTo>
                      <a:pt x="577" y="268"/>
                    </a:lnTo>
                    <a:lnTo>
                      <a:pt x="573" y="268"/>
                    </a:lnTo>
                    <a:lnTo>
                      <a:pt x="563" y="267"/>
                    </a:lnTo>
                    <a:lnTo>
                      <a:pt x="555" y="263"/>
                    </a:lnTo>
                    <a:lnTo>
                      <a:pt x="545" y="260"/>
                    </a:lnTo>
                    <a:lnTo>
                      <a:pt x="545" y="260"/>
                    </a:lnTo>
                    <a:lnTo>
                      <a:pt x="524" y="257"/>
                    </a:lnTo>
                    <a:lnTo>
                      <a:pt x="501" y="256"/>
                    </a:lnTo>
                    <a:lnTo>
                      <a:pt x="479" y="256"/>
                    </a:lnTo>
                    <a:lnTo>
                      <a:pt x="457" y="257"/>
                    </a:lnTo>
                    <a:lnTo>
                      <a:pt x="435" y="261"/>
                    </a:lnTo>
                    <a:lnTo>
                      <a:pt x="414" y="267"/>
                    </a:lnTo>
                    <a:lnTo>
                      <a:pt x="396" y="276"/>
                    </a:lnTo>
                    <a:lnTo>
                      <a:pt x="388" y="281"/>
                    </a:lnTo>
                    <a:lnTo>
                      <a:pt x="381" y="287"/>
                    </a:lnTo>
                    <a:lnTo>
                      <a:pt x="381" y="287"/>
                    </a:lnTo>
                    <a:lnTo>
                      <a:pt x="368" y="297"/>
                    </a:lnTo>
                    <a:lnTo>
                      <a:pt x="358" y="304"/>
                    </a:lnTo>
                    <a:lnTo>
                      <a:pt x="358" y="304"/>
                    </a:lnTo>
                    <a:lnTo>
                      <a:pt x="351" y="313"/>
                    </a:lnTo>
                    <a:lnTo>
                      <a:pt x="344" y="325"/>
                    </a:lnTo>
                    <a:lnTo>
                      <a:pt x="339" y="337"/>
                    </a:lnTo>
                    <a:lnTo>
                      <a:pt x="333" y="350"/>
                    </a:lnTo>
                    <a:lnTo>
                      <a:pt x="329" y="364"/>
                    </a:lnTo>
                    <a:lnTo>
                      <a:pt x="325" y="379"/>
                    </a:lnTo>
                    <a:lnTo>
                      <a:pt x="318" y="412"/>
                    </a:lnTo>
                    <a:lnTo>
                      <a:pt x="315" y="445"/>
                    </a:lnTo>
                    <a:lnTo>
                      <a:pt x="315" y="478"/>
                    </a:lnTo>
                    <a:lnTo>
                      <a:pt x="316" y="507"/>
                    </a:lnTo>
                    <a:lnTo>
                      <a:pt x="319" y="521"/>
                    </a:lnTo>
                    <a:lnTo>
                      <a:pt x="322" y="534"/>
                    </a:lnTo>
                    <a:lnTo>
                      <a:pt x="322" y="534"/>
                    </a:lnTo>
                    <a:lnTo>
                      <a:pt x="334" y="576"/>
                    </a:lnTo>
                    <a:lnTo>
                      <a:pt x="343" y="597"/>
                    </a:lnTo>
                    <a:lnTo>
                      <a:pt x="353" y="618"/>
                    </a:lnTo>
                    <a:lnTo>
                      <a:pt x="362" y="638"/>
                    </a:lnTo>
                    <a:lnTo>
                      <a:pt x="374" y="657"/>
                    </a:lnTo>
                    <a:lnTo>
                      <a:pt x="388" y="676"/>
                    </a:lnTo>
                    <a:lnTo>
                      <a:pt x="402" y="691"/>
                    </a:lnTo>
                    <a:lnTo>
                      <a:pt x="402" y="691"/>
                    </a:lnTo>
                    <a:lnTo>
                      <a:pt x="428" y="716"/>
                    </a:lnTo>
                    <a:lnTo>
                      <a:pt x="442" y="728"/>
                    </a:lnTo>
                    <a:lnTo>
                      <a:pt x="457" y="739"/>
                    </a:lnTo>
                    <a:lnTo>
                      <a:pt x="471" y="749"/>
                    </a:lnTo>
                    <a:lnTo>
                      <a:pt x="485" y="757"/>
                    </a:lnTo>
                    <a:lnTo>
                      <a:pt x="501" y="764"/>
                    </a:lnTo>
                    <a:lnTo>
                      <a:pt x="520" y="770"/>
                    </a:lnTo>
                    <a:lnTo>
                      <a:pt x="520" y="770"/>
                    </a:lnTo>
                    <a:lnTo>
                      <a:pt x="530" y="771"/>
                    </a:lnTo>
                    <a:lnTo>
                      <a:pt x="538" y="771"/>
                    </a:lnTo>
                    <a:lnTo>
                      <a:pt x="548" y="771"/>
                    </a:lnTo>
                    <a:lnTo>
                      <a:pt x="556" y="770"/>
                    </a:lnTo>
                    <a:lnTo>
                      <a:pt x="573" y="766"/>
                    </a:lnTo>
                    <a:lnTo>
                      <a:pt x="591" y="763"/>
                    </a:lnTo>
                    <a:lnTo>
                      <a:pt x="591" y="763"/>
                    </a:lnTo>
                    <a:lnTo>
                      <a:pt x="569" y="749"/>
                    </a:lnTo>
                    <a:lnTo>
                      <a:pt x="559" y="740"/>
                    </a:lnTo>
                    <a:lnTo>
                      <a:pt x="549" y="732"/>
                    </a:lnTo>
                    <a:lnTo>
                      <a:pt x="541" y="722"/>
                    </a:lnTo>
                    <a:lnTo>
                      <a:pt x="534" y="711"/>
                    </a:lnTo>
                    <a:lnTo>
                      <a:pt x="528" y="698"/>
                    </a:lnTo>
                    <a:lnTo>
                      <a:pt x="524" y="684"/>
                    </a:lnTo>
                    <a:lnTo>
                      <a:pt x="524" y="684"/>
                    </a:lnTo>
                    <a:lnTo>
                      <a:pt x="542" y="704"/>
                    </a:lnTo>
                    <a:lnTo>
                      <a:pt x="559" y="723"/>
                    </a:lnTo>
                    <a:lnTo>
                      <a:pt x="569" y="732"/>
                    </a:lnTo>
                    <a:lnTo>
                      <a:pt x="579" y="740"/>
                    </a:lnTo>
                    <a:lnTo>
                      <a:pt x="590" y="747"/>
                    </a:lnTo>
                    <a:lnTo>
                      <a:pt x="603" y="754"/>
                    </a:lnTo>
                    <a:lnTo>
                      <a:pt x="603" y="754"/>
                    </a:lnTo>
                    <a:lnTo>
                      <a:pt x="619" y="753"/>
                    </a:lnTo>
                    <a:lnTo>
                      <a:pt x="633" y="750"/>
                    </a:lnTo>
                    <a:lnTo>
                      <a:pt x="647" y="744"/>
                    </a:lnTo>
                    <a:lnTo>
                      <a:pt x="664" y="737"/>
                    </a:lnTo>
                    <a:lnTo>
                      <a:pt x="664" y="737"/>
                    </a:lnTo>
                    <a:lnTo>
                      <a:pt x="668" y="735"/>
                    </a:lnTo>
                    <a:lnTo>
                      <a:pt x="673" y="728"/>
                    </a:lnTo>
                    <a:lnTo>
                      <a:pt x="681" y="712"/>
                    </a:lnTo>
                    <a:lnTo>
                      <a:pt x="685" y="705"/>
                    </a:lnTo>
                    <a:lnTo>
                      <a:pt x="690" y="700"/>
                    </a:lnTo>
                    <a:lnTo>
                      <a:pt x="695" y="697"/>
                    </a:lnTo>
                    <a:lnTo>
                      <a:pt x="697" y="697"/>
                    </a:lnTo>
                    <a:lnTo>
                      <a:pt x="699" y="698"/>
                    </a:lnTo>
                    <a:lnTo>
                      <a:pt x="699" y="698"/>
                    </a:lnTo>
                    <a:close/>
                    <a:moveTo>
                      <a:pt x="465" y="766"/>
                    </a:moveTo>
                    <a:lnTo>
                      <a:pt x="465" y="766"/>
                    </a:lnTo>
                    <a:lnTo>
                      <a:pt x="455" y="756"/>
                    </a:lnTo>
                    <a:lnTo>
                      <a:pt x="445" y="746"/>
                    </a:lnTo>
                    <a:lnTo>
                      <a:pt x="423" y="729"/>
                    </a:lnTo>
                    <a:lnTo>
                      <a:pt x="423" y="729"/>
                    </a:lnTo>
                    <a:lnTo>
                      <a:pt x="421" y="730"/>
                    </a:lnTo>
                    <a:lnTo>
                      <a:pt x="420" y="730"/>
                    </a:lnTo>
                    <a:lnTo>
                      <a:pt x="420" y="730"/>
                    </a:lnTo>
                    <a:lnTo>
                      <a:pt x="416" y="732"/>
                    </a:lnTo>
                    <a:lnTo>
                      <a:pt x="413" y="732"/>
                    </a:lnTo>
                    <a:lnTo>
                      <a:pt x="407" y="730"/>
                    </a:lnTo>
                    <a:lnTo>
                      <a:pt x="407" y="730"/>
                    </a:lnTo>
                    <a:lnTo>
                      <a:pt x="372" y="743"/>
                    </a:lnTo>
                    <a:lnTo>
                      <a:pt x="336" y="753"/>
                    </a:lnTo>
                    <a:lnTo>
                      <a:pt x="298" y="763"/>
                    </a:lnTo>
                    <a:lnTo>
                      <a:pt x="259" y="771"/>
                    </a:lnTo>
                    <a:lnTo>
                      <a:pt x="259" y="771"/>
                    </a:lnTo>
                    <a:lnTo>
                      <a:pt x="240" y="774"/>
                    </a:lnTo>
                    <a:lnTo>
                      <a:pt x="221" y="777"/>
                    </a:lnTo>
                    <a:lnTo>
                      <a:pt x="180" y="784"/>
                    </a:lnTo>
                    <a:lnTo>
                      <a:pt x="180" y="784"/>
                    </a:lnTo>
                    <a:lnTo>
                      <a:pt x="155" y="788"/>
                    </a:lnTo>
                    <a:lnTo>
                      <a:pt x="125" y="794"/>
                    </a:lnTo>
                    <a:lnTo>
                      <a:pt x="113" y="798"/>
                    </a:lnTo>
                    <a:lnTo>
                      <a:pt x="100" y="802"/>
                    </a:lnTo>
                    <a:lnTo>
                      <a:pt x="89" y="808"/>
                    </a:lnTo>
                    <a:lnTo>
                      <a:pt x="80" y="815"/>
                    </a:lnTo>
                    <a:lnTo>
                      <a:pt x="80" y="815"/>
                    </a:lnTo>
                    <a:lnTo>
                      <a:pt x="111" y="823"/>
                    </a:lnTo>
                    <a:lnTo>
                      <a:pt x="146" y="830"/>
                    </a:lnTo>
                    <a:lnTo>
                      <a:pt x="183" y="837"/>
                    </a:lnTo>
                    <a:lnTo>
                      <a:pt x="221" y="843"/>
                    </a:lnTo>
                    <a:lnTo>
                      <a:pt x="259" y="847"/>
                    </a:lnTo>
                    <a:lnTo>
                      <a:pt x="296" y="850"/>
                    </a:lnTo>
                    <a:lnTo>
                      <a:pt x="332" y="851"/>
                    </a:lnTo>
                    <a:lnTo>
                      <a:pt x="364" y="850"/>
                    </a:lnTo>
                    <a:lnTo>
                      <a:pt x="364" y="850"/>
                    </a:lnTo>
                    <a:lnTo>
                      <a:pt x="374" y="853"/>
                    </a:lnTo>
                    <a:lnTo>
                      <a:pt x="385" y="854"/>
                    </a:lnTo>
                    <a:lnTo>
                      <a:pt x="407" y="854"/>
                    </a:lnTo>
                    <a:lnTo>
                      <a:pt x="430" y="854"/>
                    </a:lnTo>
                    <a:lnTo>
                      <a:pt x="452" y="855"/>
                    </a:lnTo>
                    <a:lnTo>
                      <a:pt x="452" y="855"/>
                    </a:lnTo>
                    <a:lnTo>
                      <a:pt x="496" y="860"/>
                    </a:lnTo>
                    <a:lnTo>
                      <a:pt x="541" y="865"/>
                    </a:lnTo>
                    <a:lnTo>
                      <a:pt x="586" y="872"/>
                    </a:lnTo>
                    <a:lnTo>
                      <a:pt x="631" y="876"/>
                    </a:lnTo>
                    <a:lnTo>
                      <a:pt x="631" y="876"/>
                    </a:lnTo>
                    <a:lnTo>
                      <a:pt x="708" y="882"/>
                    </a:lnTo>
                    <a:lnTo>
                      <a:pt x="788" y="889"/>
                    </a:lnTo>
                    <a:lnTo>
                      <a:pt x="869" y="896"/>
                    </a:lnTo>
                    <a:lnTo>
                      <a:pt x="949" y="902"/>
                    </a:lnTo>
                    <a:lnTo>
                      <a:pt x="949" y="902"/>
                    </a:lnTo>
                    <a:lnTo>
                      <a:pt x="980" y="905"/>
                    </a:lnTo>
                    <a:lnTo>
                      <a:pt x="994" y="906"/>
                    </a:lnTo>
                    <a:lnTo>
                      <a:pt x="1008" y="906"/>
                    </a:lnTo>
                    <a:lnTo>
                      <a:pt x="1008" y="906"/>
                    </a:lnTo>
                    <a:lnTo>
                      <a:pt x="1015" y="905"/>
                    </a:lnTo>
                    <a:lnTo>
                      <a:pt x="1022" y="905"/>
                    </a:lnTo>
                    <a:lnTo>
                      <a:pt x="1028" y="902"/>
                    </a:lnTo>
                    <a:lnTo>
                      <a:pt x="1033" y="897"/>
                    </a:lnTo>
                    <a:lnTo>
                      <a:pt x="1033" y="897"/>
                    </a:lnTo>
                    <a:lnTo>
                      <a:pt x="1039" y="900"/>
                    </a:lnTo>
                    <a:lnTo>
                      <a:pt x="1042" y="900"/>
                    </a:lnTo>
                    <a:lnTo>
                      <a:pt x="1045" y="900"/>
                    </a:lnTo>
                    <a:lnTo>
                      <a:pt x="1045" y="900"/>
                    </a:lnTo>
                    <a:lnTo>
                      <a:pt x="1078" y="883"/>
                    </a:lnTo>
                    <a:lnTo>
                      <a:pt x="1114" y="867"/>
                    </a:lnTo>
                    <a:lnTo>
                      <a:pt x="1184" y="836"/>
                    </a:lnTo>
                    <a:lnTo>
                      <a:pt x="1219" y="822"/>
                    </a:lnTo>
                    <a:lnTo>
                      <a:pt x="1254" y="805"/>
                    </a:lnTo>
                    <a:lnTo>
                      <a:pt x="1288" y="788"/>
                    </a:lnTo>
                    <a:lnTo>
                      <a:pt x="1320" y="770"/>
                    </a:lnTo>
                    <a:lnTo>
                      <a:pt x="1320" y="770"/>
                    </a:lnTo>
                    <a:lnTo>
                      <a:pt x="1321" y="771"/>
                    </a:lnTo>
                    <a:lnTo>
                      <a:pt x="1324" y="770"/>
                    </a:lnTo>
                    <a:lnTo>
                      <a:pt x="1327" y="770"/>
                    </a:lnTo>
                    <a:lnTo>
                      <a:pt x="1330" y="770"/>
                    </a:lnTo>
                    <a:lnTo>
                      <a:pt x="1330" y="770"/>
                    </a:lnTo>
                    <a:lnTo>
                      <a:pt x="1432" y="712"/>
                    </a:lnTo>
                    <a:lnTo>
                      <a:pt x="1483" y="684"/>
                    </a:lnTo>
                    <a:lnTo>
                      <a:pt x="1535" y="656"/>
                    </a:lnTo>
                    <a:lnTo>
                      <a:pt x="1535" y="656"/>
                    </a:lnTo>
                    <a:lnTo>
                      <a:pt x="1528" y="657"/>
                    </a:lnTo>
                    <a:lnTo>
                      <a:pt x="1521" y="657"/>
                    </a:lnTo>
                    <a:lnTo>
                      <a:pt x="1508" y="656"/>
                    </a:lnTo>
                    <a:lnTo>
                      <a:pt x="1494" y="655"/>
                    </a:lnTo>
                    <a:lnTo>
                      <a:pt x="1488" y="655"/>
                    </a:lnTo>
                    <a:lnTo>
                      <a:pt x="1480" y="657"/>
                    </a:lnTo>
                    <a:lnTo>
                      <a:pt x="1480" y="657"/>
                    </a:lnTo>
                    <a:lnTo>
                      <a:pt x="1469" y="655"/>
                    </a:lnTo>
                    <a:lnTo>
                      <a:pt x="1457" y="653"/>
                    </a:lnTo>
                    <a:lnTo>
                      <a:pt x="1434" y="652"/>
                    </a:lnTo>
                    <a:lnTo>
                      <a:pt x="1411" y="653"/>
                    </a:lnTo>
                    <a:lnTo>
                      <a:pt x="1387" y="652"/>
                    </a:lnTo>
                    <a:lnTo>
                      <a:pt x="1387" y="652"/>
                    </a:lnTo>
                    <a:lnTo>
                      <a:pt x="1380" y="652"/>
                    </a:lnTo>
                    <a:lnTo>
                      <a:pt x="1372" y="649"/>
                    </a:lnTo>
                    <a:lnTo>
                      <a:pt x="1365" y="646"/>
                    </a:lnTo>
                    <a:lnTo>
                      <a:pt x="1356" y="645"/>
                    </a:lnTo>
                    <a:lnTo>
                      <a:pt x="1356" y="645"/>
                    </a:lnTo>
                    <a:lnTo>
                      <a:pt x="1345" y="645"/>
                    </a:lnTo>
                    <a:lnTo>
                      <a:pt x="1334" y="643"/>
                    </a:lnTo>
                    <a:lnTo>
                      <a:pt x="1311" y="643"/>
                    </a:lnTo>
                    <a:lnTo>
                      <a:pt x="1311" y="643"/>
                    </a:lnTo>
                    <a:lnTo>
                      <a:pt x="1275" y="641"/>
                    </a:lnTo>
                    <a:lnTo>
                      <a:pt x="1258" y="639"/>
                    </a:lnTo>
                    <a:lnTo>
                      <a:pt x="1241" y="638"/>
                    </a:lnTo>
                    <a:lnTo>
                      <a:pt x="1241" y="638"/>
                    </a:lnTo>
                    <a:lnTo>
                      <a:pt x="1219" y="639"/>
                    </a:lnTo>
                    <a:lnTo>
                      <a:pt x="1209" y="641"/>
                    </a:lnTo>
                    <a:lnTo>
                      <a:pt x="1198" y="641"/>
                    </a:lnTo>
                    <a:lnTo>
                      <a:pt x="1198" y="641"/>
                    </a:lnTo>
                    <a:lnTo>
                      <a:pt x="1143" y="632"/>
                    </a:lnTo>
                    <a:lnTo>
                      <a:pt x="1085" y="625"/>
                    </a:lnTo>
                    <a:lnTo>
                      <a:pt x="1056" y="621"/>
                    </a:lnTo>
                    <a:lnTo>
                      <a:pt x="1026" y="619"/>
                    </a:lnTo>
                    <a:lnTo>
                      <a:pt x="998" y="619"/>
                    </a:lnTo>
                    <a:lnTo>
                      <a:pt x="972" y="621"/>
                    </a:lnTo>
                    <a:lnTo>
                      <a:pt x="972" y="621"/>
                    </a:lnTo>
                    <a:lnTo>
                      <a:pt x="968" y="619"/>
                    </a:lnTo>
                    <a:lnTo>
                      <a:pt x="963" y="618"/>
                    </a:lnTo>
                    <a:lnTo>
                      <a:pt x="958" y="617"/>
                    </a:lnTo>
                    <a:lnTo>
                      <a:pt x="955" y="615"/>
                    </a:lnTo>
                    <a:lnTo>
                      <a:pt x="955" y="615"/>
                    </a:lnTo>
                    <a:lnTo>
                      <a:pt x="937" y="621"/>
                    </a:lnTo>
                    <a:lnTo>
                      <a:pt x="918" y="628"/>
                    </a:lnTo>
                    <a:lnTo>
                      <a:pt x="902" y="635"/>
                    </a:lnTo>
                    <a:lnTo>
                      <a:pt x="885" y="642"/>
                    </a:lnTo>
                    <a:lnTo>
                      <a:pt x="885" y="642"/>
                    </a:lnTo>
                    <a:lnTo>
                      <a:pt x="868" y="677"/>
                    </a:lnTo>
                    <a:lnTo>
                      <a:pt x="858" y="695"/>
                    </a:lnTo>
                    <a:lnTo>
                      <a:pt x="848" y="712"/>
                    </a:lnTo>
                    <a:lnTo>
                      <a:pt x="837" y="728"/>
                    </a:lnTo>
                    <a:lnTo>
                      <a:pt x="824" y="742"/>
                    </a:lnTo>
                    <a:lnTo>
                      <a:pt x="810" y="756"/>
                    </a:lnTo>
                    <a:lnTo>
                      <a:pt x="795" y="766"/>
                    </a:lnTo>
                    <a:lnTo>
                      <a:pt x="795" y="766"/>
                    </a:lnTo>
                    <a:lnTo>
                      <a:pt x="781" y="773"/>
                    </a:lnTo>
                    <a:lnTo>
                      <a:pt x="765" y="778"/>
                    </a:lnTo>
                    <a:lnTo>
                      <a:pt x="749" y="782"/>
                    </a:lnTo>
                    <a:lnTo>
                      <a:pt x="732" y="785"/>
                    </a:lnTo>
                    <a:lnTo>
                      <a:pt x="713" y="785"/>
                    </a:lnTo>
                    <a:lnTo>
                      <a:pt x="695" y="785"/>
                    </a:lnTo>
                    <a:lnTo>
                      <a:pt x="677" y="781"/>
                    </a:lnTo>
                    <a:lnTo>
                      <a:pt x="659" y="777"/>
                    </a:lnTo>
                    <a:lnTo>
                      <a:pt x="659" y="777"/>
                    </a:lnTo>
                    <a:lnTo>
                      <a:pt x="660" y="780"/>
                    </a:lnTo>
                    <a:lnTo>
                      <a:pt x="661" y="781"/>
                    </a:lnTo>
                    <a:lnTo>
                      <a:pt x="666" y="785"/>
                    </a:lnTo>
                    <a:lnTo>
                      <a:pt x="668" y="788"/>
                    </a:lnTo>
                    <a:lnTo>
                      <a:pt x="670" y="791"/>
                    </a:lnTo>
                    <a:lnTo>
                      <a:pt x="671" y="794"/>
                    </a:lnTo>
                    <a:lnTo>
                      <a:pt x="671" y="794"/>
                    </a:lnTo>
                    <a:lnTo>
                      <a:pt x="668" y="799"/>
                    </a:lnTo>
                    <a:lnTo>
                      <a:pt x="667" y="802"/>
                    </a:lnTo>
                    <a:lnTo>
                      <a:pt x="664" y="805"/>
                    </a:lnTo>
                    <a:lnTo>
                      <a:pt x="664" y="805"/>
                    </a:lnTo>
                    <a:lnTo>
                      <a:pt x="657" y="805"/>
                    </a:lnTo>
                    <a:lnTo>
                      <a:pt x="653" y="805"/>
                    </a:lnTo>
                    <a:lnTo>
                      <a:pt x="643" y="802"/>
                    </a:lnTo>
                    <a:lnTo>
                      <a:pt x="635" y="799"/>
                    </a:lnTo>
                    <a:lnTo>
                      <a:pt x="629" y="798"/>
                    </a:lnTo>
                    <a:lnTo>
                      <a:pt x="624" y="799"/>
                    </a:lnTo>
                    <a:lnTo>
                      <a:pt x="624" y="799"/>
                    </a:lnTo>
                    <a:lnTo>
                      <a:pt x="618" y="802"/>
                    </a:lnTo>
                    <a:lnTo>
                      <a:pt x="612" y="805"/>
                    </a:lnTo>
                    <a:lnTo>
                      <a:pt x="604" y="813"/>
                    </a:lnTo>
                    <a:lnTo>
                      <a:pt x="598" y="816"/>
                    </a:lnTo>
                    <a:lnTo>
                      <a:pt x="594" y="819"/>
                    </a:lnTo>
                    <a:lnTo>
                      <a:pt x="588" y="817"/>
                    </a:lnTo>
                    <a:lnTo>
                      <a:pt x="581" y="815"/>
                    </a:lnTo>
                    <a:lnTo>
                      <a:pt x="581" y="815"/>
                    </a:lnTo>
                    <a:lnTo>
                      <a:pt x="580" y="806"/>
                    </a:lnTo>
                    <a:lnTo>
                      <a:pt x="576" y="799"/>
                    </a:lnTo>
                    <a:lnTo>
                      <a:pt x="573" y="792"/>
                    </a:lnTo>
                    <a:lnTo>
                      <a:pt x="570" y="785"/>
                    </a:lnTo>
                    <a:lnTo>
                      <a:pt x="570" y="785"/>
                    </a:lnTo>
                    <a:lnTo>
                      <a:pt x="556" y="788"/>
                    </a:lnTo>
                    <a:lnTo>
                      <a:pt x="542" y="788"/>
                    </a:lnTo>
                    <a:lnTo>
                      <a:pt x="530" y="785"/>
                    </a:lnTo>
                    <a:lnTo>
                      <a:pt x="517" y="782"/>
                    </a:lnTo>
                    <a:lnTo>
                      <a:pt x="492" y="774"/>
                    </a:lnTo>
                    <a:lnTo>
                      <a:pt x="479" y="770"/>
                    </a:lnTo>
                    <a:lnTo>
                      <a:pt x="465" y="766"/>
                    </a:lnTo>
                    <a:lnTo>
                      <a:pt x="465" y="766"/>
                    </a:lnTo>
                    <a:close/>
                    <a:moveTo>
                      <a:pt x="1344" y="955"/>
                    </a:moveTo>
                    <a:lnTo>
                      <a:pt x="1344" y="955"/>
                    </a:lnTo>
                    <a:lnTo>
                      <a:pt x="1372" y="938"/>
                    </a:lnTo>
                    <a:lnTo>
                      <a:pt x="1384" y="930"/>
                    </a:lnTo>
                    <a:lnTo>
                      <a:pt x="1398" y="921"/>
                    </a:lnTo>
                    <a:lnTo>
                      <a:pt x="1398" y="921"/>
                    </a:lnTo>
                    <a:lnTo>
                      <a:pt x="1427" y="906"/>
                    </a:lnTo>
                    <a:lnTo>
                      <a:pt x="1453" y="888"/>
                    </a:lnTo>
                    <a:lnTo>
                      <a:pt x="1504" y="851"/>
                    </a:lnTo>
                    <a:lnTo>
                      <a:pt x="1504" y="851"/>
                    </a:lnTo>
                    <a:lnTo>
                      <a:pt x="1529" y="836"/>
                    </a:lnTo>
                    <a:lnTo>
                      <a:pt x="1554" y="820"/>
                    </a:lnTo>
                    <a:lnTo>
                      <a:pt x="1578" y="805"/>
                    </a:lnTo>
                    <a:lnTo>
                      <a:pt x="1589" y="798"/>
                    </a:lnTo>
                    <a:lnTo>
                      <a:pt x="1598" y="788"/>
                    </a:lnTo>
                    <a:lnTo>
                      <a:pt x="1598" y="788"/>
                    </a:lnTo>
                    <a:lnTo>
                      <a:pt x="1603" y="781"/>
                    </a:lnTo>
                    <a:lnTo>
                      <a:pt x="1608" y="773"/>
                    </a:lnTo>
                    <a:lnTo>
                      <a:pt x="1612" y="764"/>
                    </a:lnTo>
                    <a:lnTo>
                      <a:pt x="1616" y="754"/>
                    </a:lnTo>
                    <a:lnTo>
                      <a:pt x="1617" y="744"/>
                    </a:lnTo>
                    <a:lnTo>
                      <a:pt x="1619" y="735"/>
                    </a:lnTo>
                    <a:lnTo>
                      <a:pt x="1619" y="725"/>
                    </a:lnTo>
                    <a:lnTo>
                      <a:pt x="1619" y="714"/>
                    </a:lnTo>
                    <a:lnTo>
                      <a:pt x="1616" y="705"/>
                    </a:lnTo>
                    <a:lnTo>
                      <a:pt x="1613" y="695"/>
                    </a:lnTo>
                    <a:lnTo>
                      <a:pt x="1609" y="687"/>
                    </a:lnTo>
                    <a:lnTo>
                      <a:pt x="1603" y="678"/>
                    </a:lnTo>
                    <a:lnTo>
                      <a:pt x="1596" y="671"/>
                    </a:lnTo>
                    <a:lnTo>
                      <a:pt x="1589" y="666"/>
                    </a:lnTo>
                    <a:lnTo>
                      <a:pt x="1580" y="662"/>
                    </a:lnTo>
                    <a:lnTo>
                      <a:pt x="1570" y="659"/>
                    </a:lnTo>
                    <a:lnTo>
                      <a:pt x="1570" y="659"/>
                    </a:lnTo>
                    <a:lnTo>
                      <a:pt x="1568" y="659"/>
                    </a:lnTo>
                    <a:lnTo>
                      <a:pt x="1564" y="662"/>
                    </a:lnTo>
                    <a:lnTo>
                      <a:pt x="1561" y="664"/>
                    </a:lnTo>
                    <a:lnTo>
                      <a:pt x="1559" y="667"/>
                    </a:lnTo>
                    <a:lnTo>
                      <a:pt x="1559" y="667"/>
                    </a:lnTo>
                    <a:lnTo>
                      <a:pt x="1553" y="669"/>
                    </a:lnTo>
                    <a:lnTo>
                      <a:pt x="1546" y="670"/>
                    </a:lnTo>
                    <a:lnTo>
                      <a:pt x="1533" y="676"/>
                    </a:lnTo>
                    <a:lnTo>
                      <a:pt x="1508" y="688"/>
                    </a:lnTo>
                    <a:lnTo>
                      <a:pt x="1508" y="688"/>
                    </a:lnTo>
                    <a:lnTo>
                      <a:pt x="1488" y="698"/>
                    </a:lnTo>
                    <a:lnTo>
                      <a:pt x="1470" y="708"/>
                    </a:lnTo>
                    <a:lnTo>
                      <a:pt x="1470" y="708"/>
                    </a:lnTo>
                    <a:lnTo>
                      <a:pt x="1421" y="736"/>
                    </a:lnTo>
                    <a:lnTo>
                      <a:pt x="1370" y="764"/>
                    </a:lnTo>
                    <a:lnTo>
                      <a:pt x="1320" y="789"/>
                    </a:lnTo>
                    <a:lnTo>
                      <a:pt x="1268" y="815"/>
                    </a:lnTo>
                    <a:lnTo>
                      <a:pt x="1215" y="840"/>
                    </a:lnTo>
                    <a:lnTo>
                      <a:pt x="1161" y="864"/>
                    </a:lnTo>
                    <a:lnTo>
                      <a:pt x="1052" y="909"/>
                    </a:lnTo>
                    <a:lnTo>
                      <a:pt x="1052" y="909"/>
                    </a:lnTo>
                    <a:lnTo>
                      <a:pt x="1059" y="919"/>
                    </a:lnTo>
                    <a:lnTo>
                      <a:pt x="1066" y="928"/>
                    </a:lnTo>
                    <a:lnTo>
                      <a:pt x="1073" y="938"/>
                    </a:lnTo>
                    <a:lnTo>
                      <a:pt x="1078" y="951"/>
                    </a:lnTo>
                    <a:lnTo>
                      <a:pt x="1087" y="975"/>
                    </a:lnTo>
                    <a:lnTo>
                      <a:pt x="1094" y="1001"/>
                    </a:lnTo>
                    <a:lnTo>
                      <a:pt x="1097" y="1028"/>
                    </a:lnTo>
                    <a:lnTo>
                      <a:pt x="1097" y="1056"/>
                    </a:lnTo>
                    <a:lnTo>
                      <a:pt x="1097" y="1069"/>
                    </a:lnTo>
                    <a:lnTo>
                      <a:pt x="1094" y="1081"/>
                    </a:lnTo>
                    <a:lnTo>
                      <a:pt x="1091" y="1094"/>
                    </a:lnTo>
                    <a:lnTo>
                      <a:pt x="1087" y="1105"/>
                    </a:lnTo>
                    <a:lnTo>
                      <a:pt x="1087" y="1105"/>
                    </a:lnTo>
                    <a:lnTo>
                      <a:pt x="1147" y="1070"/>
                    </a:lnTo>
                    <a:lnTo>
                      <a:pt x="1213" y="1032"/>
                    </a:lnTo>
                    <a:lnTo>
                      <a:pt x="1281" y="992"/>
                    </a:lnTo>
                    <a:lnTo>
                      <a:pt x="1344" y="955"/>
                    </a:lnTo>
                    <a:lnTo>
                      <a:pt x="1344" y="955"/>
                    </a:lnTo>
                    <a:close/>
                    <a:moveTo>
                      <a:pt x="626" y="778"/>
                    </a:moveTo>
                    <a:lnTo>
                      <a:pt x="626" y="778"/>
                    </a:lnTo>
                    <a:lnTo>
                      <a:pt x="635" y="782"/>
                    </a:lnTo>
                    <a:lnTo>
                      <a:pt x="640" y="784"/>
                    </a:lnTo>
                    <a:lnTo>
                      <a:pt x="643" y="784"/>
                    </a:lnTo>
                    <a:lnTo>
                      <a:pt x="645" y="784"/>
                    </a:lnTo>
                    <a:lnTo>
                      <a:pt x="645" y="784"/>
                    </a:lnTo>
                    <a:lnTo>
                      <a:pt x="643" y="782"/>
                    </a:lnTo>
                    <a:lnTo>
                      <a:pt x="642" y="781"/>
                    </a:lnTo>
                    <a:lnTo>
                      <a:pt x="642" y="774"/>
                    </a:lnTo>
                    <a:lnTo>
                      <a:pt x="642" y="774"/>
                    </a:lnTo>
                    <a:lnTo>
                      <a:pt x="632" y="774"/>
                    </a:lnTo>
                    <a:lnTo>
                      <a:pt x="629" y="775"/>
                    </a:lnTo>
                    <a:lnTo>
                      <a:pt x="626" y="778"/>
                    </a:lnTo>
                    <a:lnTo>
                      <a:pt x="626" y="778"/>
                    </a:lnTo>
                    <a:close/>
                    <a:moveTo>
                      <a:pt x="588" y="781"/>
                    </a:moveTo>
                    <a:lnTo>
                      <a:pt x="588" y="781"/>
                    </a:lnTo>
                    <a:lnTo>
                      <a:pt x="588" y="784"/>
                    </a:lnTo>
                    <a:lnTo>
                      <a:pt x="588" y="785"/>
                    </a:lnTo>
                    <a:lnTo>
                      <a:pt x="587" y="785"/>
                    </a:lnTo>
                    <a:lnTo>
                      <a:pt x="587" y="785"/>
                    </a:lnTo>
                    <a:lnTo>
                      <a:pt x="590" y="794"/>
                    </a:lnTo>
                    <a:lnTo>
                      <a:pt x="594" y="799"/>
                    </a:lnTo>
                    <a:lnTo>
                      <a:pt x="594" y="799"/>
                    </a:lnTo>
                    <a:lnTo>
                      <a:pt x="601" y="795"/>
                    </a:lnTo>
                    <a:lnTo>
                      <a:pt x="607" y="791"/>
                    </a:lnTo>
                    <a:lnTo>
                      <a:pt x="617" y="780"/>
                    </a:lnTo>
                    <a:lnTo>
                      <a:pt x="617" y="780"/>
                    </a:lnTo>
                    <a:lnTo>
                      <a:pt x="610" y="782"/>
                    </a:lnTo>
                    <a:lnTo>
                      <a:pt x="603" y="782"/>
                    </a:lnTo>
                    <a:lnTo>
                      <a:pt x="588" y="781"/>
                    </a:lnTo>
                    <a:lnTo>
                      <a:pt x="588" y="781"/>
                    </a:lnTo>
                    <a:close/>
                    <a:moveTo>
                      <a:pt x="1689" y="798"/>
                    </a:moveTo>
                    <a:lnTo>
                      <a:pt x="1689" y="798"/>
                    </a:lnTo>
                    <a:lnTo>
                      <a:pt x="1679" y="795"/>
                    </a:lnTo>
                    <a:lnTo>
                      <a:pt x="1671" y="794"/>
                    </a:lnTo>
                    <a:lnTo>
                      <a:pt x="1650" y="794"/>
                    </a:lnTo>
                    <a:lnTo>
                      <a:pt x="1630" y="794"/>
                    </a:lnTo>
                    <a:lnTo>
                      <a:pt x="1612" y="794"/>
                    </a:lnTo>
                    <a:lnTo>
                      <a:pt x="1612" y="794"/>
                    </a:lnTo>
                    <a:lnTo>
                      <a:pt x="1602" y="803"/>
                    </a:lnTo>
                    <a:lnTo>
                      <a:pt x="1592" y="813"/>
                    </a:lnTo>
                    <a:lnTo>
                      <a:pt x="1581" y="820"/>
                    </a:lnTo>
                    <a:lnTo>
                      <a:pt x="1570" y="829"/>
                    </a:lnTo>
                    <a:lnTo>
                      <a:pt x="1546" y="843"/>
                    </a:lnTo>
                    <a:lnTo>
                      <a:pt x="1522" y="857"/>
                    </a:lnTo>
                    <a:lnTo>
                      <a:pt x="1522" y="857"/>
                    </a:lnTo>
                    <a:lnTo>
                      <a:pt x="1493" y="879"/>
                    </a:lnTo>
                    <a:lnTo>
                      <a:pt x="1463" y="900"/>
                    </a:lnTo>
                    <a:lnTo>
                      <a:pt x="1463" y="900"/>
                    </a:lnTo>
                    <a:lnTo>
                      <a:pt x="1432" y="921"/>
                    </a:lnTo>
                    <a:lnTo>
                      <a:pt x="1400" y="941"/>
                    </a:lnTo>
                    <a:lnTo>
                      <a:pt x="1335" y="978"/>
                    </a:lnTo>
                    <a:lnTo>
                      <a:pt x="1335" y="978"/>
                    </a:lnTo>
                    <a:lnTo>
                      <a:pt x="1271" y="1015"/>
                    </a:lnTo>
                    <a:lnTo>
                      <a:pt x="1206" y="1053"/>
                    </a:lnTo>
                    <a:lnTo>
                      <a:pt x="1140" y="1091"/>
                    </a:lnTo>
                    <a:lnTo>
                      <a:pt x="1108" y="1109"/>
                    </a:lnTo>
                    <a:lnTo>
                      <a:pt x="1076" y="1128"/>
                    </a:lnTo>
                    <a:lnTo>
                      <a:pt x="1076" y="1128"/>
                    </a:lnTo>
                    <a:lnTo>
                      <a:pt x="1066" y="1129"/>
                    </a:lnTo>
                    <a:lnTo>
                      <a:pt x="1059" y="1132"/>
                    </a:lnTo>
                    <a:lnTo>
                      <a:pt x="1053" y="1133"/>
                    </a:lnTo>
                    <a:lnTo>
                      <a:pt x="1048" y="1135"/>
                    </a:lnTo>
                    <a:lnTo>
                      <a:pt x="1048" y="1135"/>
                    </a:lnTo>
                    <a:lnTo>
                      <a:pt x="1045" y="1133"/>
                    </a:lnTo>
                    <a:lnTo>
                      <a:pt x="1043" y="1133"/>
                    </a:lnTo>
                    <a:lnTo>
                      <a:pt x="1042" y="1132"/>
                    </a:lnTo>
                    <a:lnTo>
                      <a:pt x="1042" y="1135"/>
                    </a:lnTo>
                    <a:lnTo>
                      <a:pt x="1042" y="1135"/>
                    </a:lnTo>
                    <a:lnTo>
                      <a:pt x="1035" y="1131"/>
                    </a:lnTo>
                    <a:lnTo>
                      <a:pt x="1028" y="1128"/>
                    </a:lnTo>
                    <a:lnTo>
                      <a:pt x="1021" y="1126"/>
                    </a:lnTo>
                    <a:lnTo>
                      <a:pt x="1014" y="1126"/>
                    </a:lnTo>
                    <a:lnTo>
                      <a:pt x="997" y="1126"/>
                    </a:lnTo>
                    <a:lnTo>
                      <a:pt x="989" y="1126"/>
                    </a:lnTo>
                    <a:lnTo>
                      <a:pt x="979" y="1126"/>
                    </a:lnTo>
                    <a:lnTo>
                      <a:pt x="979" y="1126"/>
                    </a:lnTo>
                    <a:lnTo>
                      <a:pt x="963" y="1124"/>
                    </a:lnTo>
                    <a:lnTo>
                      <a:pt x="948" y="1119"/>
                    </a:lnTo>
                    <a:lnTo>
                      <a:pt x="932" y="1115"/>
                    </a:lnTo>
                    <a:lnTo>
                      <a:pt x="917" y="1112"/>
                    </a:lnTo>
                    <a:lnTo>
                      <a:pt x="917" y="1112"/>
                    </a:lnTo>
                    <a:lnTo>
                      <a:pt x="882" y="1107"/>
                    </a:lnTo>
                    <a:lnTo>
                      <a:pt x="844" y="1101"/>
                    </a:lnTo>
                    <a:lnTo>
                      <a:pt x="844" y="1101"/>
                    </a:lnTo>
                    <a:lnTo>
                      <a:pt x="785" y="1091"/>
                    </a:lnTo>
                    <a:lnTo>
                      <a:pt x="730" y="1084"/>
                    </a:lnTo>
                    <a:lnTo>
                      <a:pt x="624" y="1073"/>
                    </a:lnTo>
                    <a:lnTo>
                      <a:pt x="624" y="1073"/>
                    </a:lnTo>
                    <a:lnTo>
                      <a:pt x="587" y="1069"/>
                    </a:lnTo>
                    <a:lnTo>
                      <a:pt x="551" y="1063"/>
                    </a:lnTo>
                    <a:lnTo>
                      <a:pt x="513" y="1058"/>
                    </a:lnTo>
                    <a:lnTo>
                      <a:pt x="475" y="1052"/>
                    </a:lnTo>
                    <a:lnTo>
                      <a:pt x="475" y="1052"/>
                    </a:lnTo>
                    <a:lnTo>
                      <a:pt x="400" y="1044"/>
                    </a:lnTo>
                    <a:lnTo>
                      <a:pt x="326" y="1032"/>
                    </a:lnTo>
                    <a:lnTo>
                      <a:pt x="176" y="1008"/>
                    </a:lnTo>
                    <a:lnTo>
                      <a:pt x="176" y="1008"/>
                    </a:lnTo>
                    <a:lnTo>
                      <a:pt x="152" y="1022"/>
                    </a:lnTo>
                    <a:lnTo>
                      <a:pt x="128" y="1035"/>
                    </a:lnTo>
                    <a:lnTo>
                      <a:pt x="103" y="1048"/>
                    </a:lnTo>
                    <a:lnTo>
                      <a:pt x="76" y="1058"/>
                    </a:lnTo>
                    <a:lnTo>
                      <a:pt x="76" y="1058"/>
                    </a:lnTo>
                    <a:lnTo>
                      <a:pt x="62" y="1063"/>
                    </a:lnTo>
                    <a:lnTo>
                      <a:pt x="47" y="1069"/>
                    </a:lnTo>
                    <a:lnTo>
                      <a:pt x="40" y="1072"/>
                    </a:lnTo>
                    <a:lnTo>
                      <a:pt x="34" y="1076"/>
                    </a:lnTo>
                    <a:lnTo>
                      <a:pt x="31" y="1081"/>
                    </a:lnTo>
                    <a:lnTo>
                      <a:pt x="30" y="1090"/>
                    </a:lnTo>
                    <a:lnTo>
                      <a:pt x="30" y="1090"/>
                    </a:lnTo>
                    <a:lnTo>
                      <a:pt x="63" y="1088"/>
                    </a:lnTo>
                    <a:lnTo>
                      <a:pt x="99" y="1090"/>
                    </a:lnTo>
                    <a:lnTo>
                      <a:pt x="134" y="1093"/>
                    </a:lnTo>
                    <a:lnTo>
                      <a:pt x="170" y="1097"/>
                    </a:lnTo>
                    <a:lnTo>
                      <a:pt x="243" y="1107"/>
                    </a:lnTo>
                    <a:lnTo>
                      <a:pt x="280" y="1111"/>
                    </a:lnTo>
                    <a:lnTo>
                      <a:pt x="315" y="1114"/>
                    </a:lnTo>
                    <a:lnTo>
                      <a:pt x="315" y="1114"/>
                    </a:lnTo>
                    <a:lnTo>
                      <a:pt x="406" y="1122"/>
                    </a:lnTo>
                    <a:lnTo>
                      <a:pt x="500" y="1131"/>
                    </a:lnTo>
                    <a:lnTo>
                      <a:pt x="593" y="1142"/>
                    </a:lnTo>
                    <a:lnTo>
                      <a:pt x="687" y="1154"/>
                    </a:lnTo>
                    <a:lnTo>
                      <a:pt x="687" y="1154"/>
                    </a:lnTo>
                    <a:lnTo>
                      <a:pt x="760" y="1163"/>
                    </a:lnTo>
                    <a:lnTo>
                      <a:pt x="796" y="1167"/>
                    </a:lnTo>
                    <a:lnTo>
                      <a:pt x="831" y="1170"/>
                    </a:lnTo>
                    <a:lnTo>
                      <a:pt x="831" y="1170"/>
                    </a:lnTo>
                    <a:lnTo>
                      <a:pt x="913" y="1173"/>
                    </a:lnTo>
                    <a:lnTo>
                      <a:pt x="952" y="1175"/>
                    </a:lnTo>
                    <a:lnTo>
                      <a:pt x="991" y="1180"/>
                    </a:lnTo>
                    <a:lnTo>
                      <a:pt x="991" y="1180"/>
                    </a:lnTo>
                    <a:lnTo>
                      <a:pt x="1017" y="1185"/>
                    </a:lnTo>
                    <a:lnTo>
                      <a:pt x="1031" y="1188"/>
                    </a:lnTo>
                    <a:lnTo>
                      <a:pt x="1043" y="1191"/>
                    </a:lnTo>
                    <a:lnTo>
                      <a:pt x="1043" y="1191"/>
                    </a:lnTo>
                    <a:lnTo>
                      <a:pt x="1053" y="1191"/>
                    </a:lnTo>
                    <a:lnTo>
                      <a:pt x="1062" y="1190"/>
                    </a:lnTo>
                    <a:lnTo>
                      <a:pt x="1070" y="1191"/>
                    </a:lnTo>
                    <a:lnTo>
                      <a:pt x="1074" y="1192"/>
                    </a:lnTo>
                    <a:lnTo>
                      <a:pt x="1078" y="1194"/>
                    </a:lnTo>
                    <a:lnTo>
                      <a:pt x="1078" y="1194"/>
                    </a:lnTo>
                    <a:lnTo>
                      <a:pt x="1088" y="1185"/>
                    </a:lnTo>
                    <a:lnTo>
                      <a:pt x="1099" y="1177"/>
                    </a:lnTo>
                    <a:lnTo>
                      <a:pt x="1105" y="1175"/>
                    </a:lnTo>
                    <a:lnTo>
                      <a:pt x="1111" y="1174"/>
                    </a:lnTo>
                    <a:lnTo>
                      <a:pt x="1118" y="1175"/>
                    </a:lnTo>
                    <a:lnTo>
                      <a:pt x="1123" y="1178"/>
                    </a:lnTo>
                    <a:lnTo>
                      <a:pt x="1123" y="1178"/>
                    </a:lnTo>
                    <a:lnTo>
                      <a:pt x="1153" y="1156"/>
                    </a:lnTo>
                    <a:lnTo>
                      <a:pt x="1184" y="1135"/>
                    </a:lnTo>
                    <a:lnTo>
                      <a:pt x="1216" y="1115"/>
                    </a:lnTo>
                    <a:lnTo>
                      <a:pt x="1248" y="1097"/>
                    </a:lnTo>
                    <a:lnTo>
                      <a:pt x="1248" y="1097"/>
                    </a:lnTo>
                    <a:lnTo>
                      <a:pt x="1281" y="1077"/>
                    </a:lnTo>
                    <a:lnTo>
                      <a:pt x="1311" y="1056"/>
                    </a:lnTo>
                    <a:lnTo>
                      <a:pt x="1342" y="1035"/>
                    </a:lnTo>
                    <a:lnTo>
                      <a:pt x="1373" y="1014"/>
                    </a:lnTo>
                    <a:lnTo>
                      <a:pt x="1373" y="1014"/>
                    </a:lnTo>
                    <a:lnTo>
                      <a:pt x="1438" y="973"/>
                    </a:lnTo>
                    <a:lnTo>
                      <a:pt x="1469" y="954"/>
                    </a:lnTo>
                    <a:lnTo>
                      <a:pt x="1500" y="934"/>
                    </a:lnTo>
                    <a:lnTo>
                      <a:pt x="1500" y="934"/>
                    </a:lnTo>
                    <a:lnTo>
                      <a:pt x="1530" y="913"/>
                    </a:lnTo>
                    <a:lnTo>
                      <a:pt x="1561" y="890"/>
                    </a:lnTo>
                    <a:lnTo>
                      <a:pt x="1589" y="867"/>
                    </a:lnTo>
                    <a:lnTo>
                      <a:pt x="1619" y="844"/>
                    </a:lnTo>
                    <a:lnTo>
                      <a:pt x="1619" y="844"/>
                    </a:lnTo>
                    <a:lnTo>
                      <a:pt x="1632" y="836"/>
                    </a:lnTo>
                    <a:lnTo>
                      <a:pt x="1643" y="827"/>
                    </a:lnTo>
                    <a:lnTo>
                      <a:pt x="1655" y="820"/>
                    </a:lnTo>
                    <a:lnTo>
                      <a:pt x="1662" y="817"/>
                    </a:lnTo>
                    <a:lnTo>
                      <a:pt x="1669" y="816"/>
                    </a:lnTo>
                    <a:lnTo>
                      <a:pt x="1669" y="816"/>
                    </a:lnTo>
                    <a:lnTo>
                      <a:pt x="1671" y="820"/>
                    </a:lnTo>
                    <a:lnTo>
                      <a:pt x="1671" y="823"/>
                    </a:lnTo>
                    <a:lnTo>
                      <a:pt x="1669" y="826"/>
                    </a:lnTo>
                    <a:lnTo>
                      <a:pt x="1667" y="829"/>
                    </a:lnTo>
                    <a:lnTo>
                      <a:pt x="1661" y="833"/>
                    </a:lnTo>
                    <a:lnTo>
                      <a:pt x="1655" y="836"/>
                    </a:lnTo>
                    <a:lnTo>
                      <a:pt x="1655" y="836"/>
                    </a:lnTo>
                    <a:lnTo>
                      <a:pt x="1664" y="846"/>
                    </a:lnTo>
                    <a:lnTo>
                      <a:pt x="1672" y="855"/>
                    </a:lnTo>
                    <a:lnTo>
                      <a:pt x="1679" y="867"/>
                    </a:lnTo>
                    <a:lnTo>
                      <a:pt x="1685" y="878"/>
                    </a:lnTo>
                    <a:lnTo>
                      <a:pt x="1689" y="890"/>
                    </a:lnTo>
                    <a:lnTo>
                      <a:pt x="1692" y="903"/>
                    </a:lnTo>
                    <a:lnTo>
                      <a:pt x="1695" y="917"/>
                    </a:lnTo>
                    <a:lnTo>
                      <a:pt x="1696" y="931"/>
                    </a:lnTo>
                    <a:lnTo>
                      <a:pt x="1697" y="959"/>
                    </a:lnTo>
                    <a:lnTo>
                      <a:pt x="1696" y="989"/>
                    </a:lnTo>
                    <a:lnTo>
                      <a:pt x="1693" y="1018"/>
                    </a:lnTo>
                    <a:lnTo>
                      <a:pt x="1689" y="1048"/>
                    </a:lnTo>
                    <a:lnTo>
                      <a:pt x="1689" y="1048"/>
                    </a:lnTo>
                    <a:lnTo>
                      <a:pt x="1699" y="1035"/>
                    </a:lnTo>
                    <a:lnTo>
                      <a:pt x="1707" y="1022"/>
                    </a:lnTo>
                    <a:lnTo>
                      <a:pt x="1714" y="1007"/>
                    </a:lnTo>
                    <a:lnTo>
                      <a:pt x="1720" y="992"/>
                    </a:lnTo>
                    <a:lnTo>
                      <a:pt x="1724" y="975"/>
                    </a:lnTo>
                    <a:lnTo>
                      <a:pt x="1727" y="958"/>
                    </a:lnTo>
                    <a:lnTo>
                      <a:pt x="1728" y="940"/>
                    </a:lnTo>
                    <a:lnTo>
                      <a:pt x="1728" y="923"/>
                    </a:lnTo>
                    <a:lnTo>
                      <a:pt x="1728" y="905"/>
                    </a:lnTo>
                    <a:lnTo>
                      <a:pt x="1726" y="886"/>
                    </a:lnTo>
                    <a:lnTo>
                      <a:pt x="1721" y="869"/>
                    </a:lnTo>
                    <a:lnTo>
                      <a:pt x="1717" y="853"/>
                    </a:lnTo>
                    <a:lnTo>
                      <a:pt x="1712" y="837"/>
                    </a:lnTo>
                    <a:lnTo>
                      <a:pt x="1705" y="823"/>
                    </a:lnTo>
                    <a:lnTo>
                      <a:pt x="1697" y="809"/>
                    </a:lnTo>
                    <a:lnTo>
                      <a:pt x="1689" y="798"/>
                    </a:lnTo>
                    <a:lnTo>
                      <a:pt x="1689" y="798"/>
                    </a:lnTo>
                    <a:close/>
                    <a:moveTo>
                      <a:pt x="521" y="876"/>
                    </a:moveTo>
                    <a:lnTo>
                      <a:pt x="521" y="876"/>
                    </a:lnTo>
                    <a:lnTo>
                      <a:pt x="466" y="871"/>
                    </a:lnTo>
                    <a:lnTo>
                      <a:pt x="413" y="868"/>
                    </a:lnTo>
                    <a:lnTo>
                      <a:pt x="308" y="864"/>
                    </a:lnTo>
                    <a:lnTo>
                      <a:pt x="256" y="860"/>
                    </a:lnTo>
                    <a:lnTo>
                      <a:pt x="204" y="855"/>
                    </a:lnTo>
                    <a:lnTo>
                      <a:pt x="179" y="851"/>
                    </a:lnTo>
                    <a:lnTo>
                      <a:pt x="155" y="847"/>
                    </a:lnTo>
                    <a:lnTo>
                      <a:pt x="131" y="841"/>
                    </a:lnTo>
                    <a:lnTo>
                      <a:pt x="107" y="836"/>
                    </a:lnTo>
                    <a:lnTo>
                      <a:pt x="107" y="836"/>
                    </a:lnTo>
                    <a:lnTo>
                      <a:pt x="104" y="837"/>
                    </a:lnTo>
                    <a:lnTo>
                      <a:pt x="103" y="837"/>
                    </a:lnTo>
                    <a:lnTo>
                      <a:pt x="103" y="837"/>
                    </a:lnTo>
                    <a:lnTo>
                      <a:pt x="104" y="843"/>
                    </a:lnTo>
                    <a:lnTo>
                      <a:pt x="106" y="847"/>
                    </a:lnTo>
                    <a:lnTo>
                      <a:pt x="108" y="850"/>
                    </a:lnTo>
                    <a:lnTo>
                      <a:pt x="111" y="851"/>
                    </a:lnTo>
                    <a:lnTo>
                      <a:pt x="120" y="853"/>
                    </a:lnTo>
                    <a:lnTo>
                      <a:pt x="128" y="853"/>
                    </a:lnTo>
                    <a:lnTo>
                      <a:pt x="138" y="853"/>
                    </a:lnTo>
                    <a:lnTo>
                      <a:pt x="148" y="853"/>
                    </a:lnTo>
                    <a:lnTo>
                      <a:pt x="158" y="854"/>
                    </a:lnTo>
                    <a:lnTo>
                      <a:pt x="160" y="855"/>
                    </a:lnTo>
                    <a:lnTo>
                      <a:pt x="165" y="858"/>
                    </a:lnTo>
                    <a:lnTo>
                      <a:pt x="165" y="858"/>
                    </a:lnTo>
                    <a:lnTo>
                      <a:pt x="156" y="861"/>
                    </a:lnTo>
                    <a:lnTo>
                      <a:pt x="148" y="862"/>
                    </a:lnTo>
                    <a:lnTo>
                      <a:pt x="129" y="864"/>
                    </a:lnTo>
                    <a:lnTo>
                      <a:pt x="121" y="865"/>
                    </a:lnTo>
                    <a:lnTo>
                      <a:pt x="114" y="867"/>
                    </a:lnTo>
                    <a:lnTo>
                      <a:pt x="108" y="871"/>
                    </a:lnTo>
                    <a:lnTo>
                      <a:pt x="107" y="874"/>
                    </a:lnTo>
                    <a:lnTo>
                      <a:pt x="104" y="878"/>
                    </a:lnTo>
                    <a:lnTo>
                      <a:pt x="104" y="878"/>
                    </a:lnTo>
                    <a:lnTo>
                      <a:pt x="118" y="879"/>
                    </a:lnTo>
                    <a:lnTo>
                      <a:pt x="131" y="882"/>
                    </a:lnTo>
                    <a:lnTo>
                      <a:pt x="156" y="888"/>
                    </a:lnTo>
                    <a:lnTo>
                      <a:pt x="156" y="888"/>
                    </a:lnTo>
                    <a:lnTo>
                      <a:pt x="181" y="893"/>
                    </a:lnTo>
                    <a:lnTo>
                      <a:pt x="194" y="897"/>
                    </a:lnTo>
                    <a:lnTo>
                      <a:pt x="200" y="900"/>
                    </a:lnTo>
                    <a:lnTo>
                      <a:pt x="204" y="905"/>
                    </a:lnTo>
                    <a:lnTo>
                      <a:pt x="204" y="905"/>
                    </a:lnTo>
                    <a:lnTo>
                      <a:pt x="190" y="903"/>
                    </a:lnTo>
                    <a:lnTo>
                      <a:pt x="177" y="900"/>
                    </a:lnTo>
                    <a:lnTo>
                      <a:pt x="152" y="896"/>
                    </a:lnTo>
                    <a:lnTo>
                      <a:pt x="141" y="893"/>
                    </a:lnTo>
                    <a:lnTo>
                      <a:pt x="128" y="892"/>
                    </a:lnTo>
                    <a:lnTo>
                      <a:pt x="117" y="893"/>
                    </a:lnTo>
                    <a:lnTo>
                      <a:pt x="104" y="895"/>
                    </a:lnTo>
                    <a:lnTo>
                      <a:pt x="104" y="895"/>
                    </a:lnTo>
                    <a:lnTo>
                      <a:pt x="106" y="905"/>
                    </a:lnTo>
                    <a:lnTo>
                      <a:pt x="104" y="907"/>
                    </a:lnTo>
                    <a:lnTo>
                      <a:pt x="103" y="912"/>
                    </a:lnTo>
                    <a:lnTo>
                      <a:pt x="103" y="912"/>
                    </a:lnTo>
                    <a:lnTo>
                      <a:pt x="141" y="917"/>
                    </a:lnTo>
                    <a:lnTo>
                      <a:pt x="176" y="920"/>
                    </a:lnTo>
                    <a:lnTo>
                      <a:pt x="211" y="924"/>
                    </a:lnTo>
                    <a:lnTo>
                      <a:pt x="249" y="930"/>
                    </a:lnTo>
                    <a:lnTo>
                      <a:pt x="249" y="930"/>
                    </a:lnTo>
                    <a:lnTo>
                      <a:pt x="273" y="937"/>
                    </a:lnTo>
                    <a:lnTo>
                      <a:pt x="298" y="944"/>
                    </a:lnTo>
                    <a:lnTo>
                      <a:pt x="323" y="951"/>
                    </a:lnTo>
                    <a:lnTo>
                      <a:pt x="350" y="956"/>
                    </a:lnTo>
                    <a:lnTo>
                      <a:pt x="350" y="956"/>
                    </a:lnTo>
                    <a:lnTo>
                      <a:pt x="379" y="961"/>
                    </a:lnTo>
                    <a:lnTo>
                      <a:pt x="410" y="965"/>
                    </a:lnTo>
                    <a:lnTo>
                      <a:pt x="441" y="970"/>
                    </a:lnTo>
                    <a:lnTo>
                      <a:pt x="457" y="975"/>
                    </a:lnTo>
                    <a:lnTo>
                      <a:pt x="472" y="979"/>
                    </a:lnTo>
                    <a:lnTo>
                      <a:pt x="472" y="979"/>
                    </a:lnTo>
                    <a:lnTo>
                      <a:pt x="427" y="973"/>
                    </a:lnTo>
                    <a:lnTo>
                      <a:pt x="379" y="966"/>
                    </a:lnTo>
                    <a:lnTo>
                      <a:pt x="284" y="948"/>
                    </a:lnTo>
                    <a:lnTo>
                      <a:pt x="235" y="938"/>
                    </a:lnTo>
                    <a:lnTo>
                      <a:pt x="187" y="931"/>
                    </a:lnTo>
                    <a:lnTo>
                      <a:pt x="141" y="927"/>
                    </a:lnTo>
                    <a:lnTo>
                      <a:pt x="118" y="927"/>
                    </a:lnTo>
                    <a:lnTo>
                      <a:pt x="96" y="927"/>
                    </a:lnTo>
                    <a:lnTo>
                      <a:pt x="96" y="927"/>
                    </a:lnTo>
                    <a:lnTo>
                      <a:pt x="94" y="937"/>
                    </a:lnTo>
                    <a:lnTo>
                      <a:pt x="93" y="947"/>
                    </a:lnTo>
                    <a:lnTo>
                      <a:pt x="93" y="947"/>
                    </a:lnTo>
                    <a:lnTo>
                      <a:pt x="108" y="948"/>
                    </a:lnTo>
                    <a:lnTo>
                      <a:pt x="125" y="951"/>
                    </a:lnTo>
                    <a:lnTo>
                      <a:pt x="155" y="958"/>
                    </a:lnTo>
                    <a:lnTo>
                      <a:pt x="186" y="965"/>
                    </a:lnTo>
                    <a:lnTo>
                      <a:pt x="215" y="972"/>
                    </a:lnTo>
                    <a:lnTo>
                      <a:pt x="215" y="972"/>
                    </a:lnTo>
                    <a:lnTo>
                      <a:pt x="259" y="980"/>
                    </a:lnTo>
                    <a:lnTo>
                      <a:pt x="301" y="987"/>
                    </a:lnTo>
                    <a:lnTo>
                      <a:pt x="386" y="999"/>
                    </a:lnTo>
                    <a:lnTo>
                      <a:pt x="472" y="1008"/>
                    </a:lnTo>
                    <a:lnTo>
                      <a:pt x="515" y="1014"/>
                    </a:lnTo>
                    <a:lnTo>
                      <a:pt x="558" y="1021"/>
                    </a:lnTo>
                    <a:lnTo>
                      <a:pt x="558" y="1021"/>
                    </a:lnTo>
                    <a:lnTo>
                      <a:pt x="629" y="1031"/>
                    </a:lnTo>
                    <a:lnTo>
                      <a:pt x="701" y="1038"/>
                    </a:lnTo>
                    <a:lnTo>
                      <a:pt x="701" y="1038"/>
                    </a:lnTo>
                    <a:lnTo>
                      <a:pt x="786" y="1046"/>
                    </a:lnTo>
                    <a:lnTo>
                      <a:pt x="866" y="1056"/>
                    </a:lnTo>
                    <a:lnTo>
                      <a:pt x="945" y="1067"/>
                    </a:lnTo>
                    <a:lnTo>
                      <a:pt x="1024" y="1080"/>
                    </a:lnTo>
                    <a:lnTo>
                      <a:pt x="1024" y="1080"/>
                    </a:lnTo>
                    <a:lnTo>
                      <a:pt x="1022" y="1079"/>
                    </a:lnTo>
                    <a:lnTo>
                      <a:pt x="1019" y="1074"/>
                    </a:lnTo>
                    <a:lnTo>
                      <a:pt x="1017" y="1066"/>
                    </a:lnTo>
                    <a:lnTo>
                      <a:pt x="1015" y="1058"/>
                    </a:lnTo>
                    <a:lnTo>
                      <a:pt x="1014" y="1051"/>
                    </a:lnTo>
                    <a:lnTo>
                      <a:pt x="1014" y="1051"/>
                    </a:lnTo>
                    <a:lnTo>
                      <a:pt x="951" y="1044"/>
                    </a:lnTo>
                    <a:lnTo>
                      <a:pt x="883" y="1035"/>
                    </a:lnTo>
                    <a:lnTo>
                      <a:pt x="850" y="1029"/>
                    </a:lnTo>
                    <a:lnTo>
                      <a:pt x="816" y="1025"/>
                    </a:lnTo>
                    <a:lnTo>
                      <a:pt x="785" y="1018"/>
                    </a:lnTo>
                    <a:lnTo>
                      <a:pt x="757" y="1011"/>
                    </a:lnTo>
                    <a:lnTo>
                      <a:pt x="757" y="1011"/>
                    </a:lnTo>
                    <a:lnTo>
                      <a:pt x="819" y="1018"/>
                    </a:lnTo>
                    <a:lnTo>
                      <a:pt x="886" y="1027"/>
                    </a:lnTo>
                    <a:lnTo>
                      <a:pt x="952" y="1032"/>
                    </a:lnTo>
                    <a:lnTo>
                      <a:pt x="1012" y="1035"/>
                    </a:lnTo>
                    <a:lnTo>
                      <a:pt x="1012" y="1035"/>
                    </a:lnTo>
                    <a:lnTo>
                      <a:pt x="1012" y="1029"/>
                    </a:lnTo>
                    <a:lnTo>
                      <a:pt x="1014" y="1025"/>
                    </a:lnTo>
                    <a:lnTo>
                      <a:pt x="1015" y="1021"/>
                    </a:lnTo>
                    <a:lnTo>
                      <a:pt x="1014" y="1018"/>
                    </a:lnTo>
                    <a:lnTo>
                      <a:pt x="1014" y="1018"/>
                    </a:lnTo>
                    <a:lnTo>
                      <a:pt x="1000" y="1018"/>
                    </a:lnTo>
                    <a:lnTo>
                      <a:pt x="986" y="1018"/>
                    </a:lnTo>
                    <a:lnTo>
                      <a:pt x="972" y="1017"/>
                    </a:lnTo>
                    <a:lnTo>
                      <a:pt x="958" y="1014"/>
                    </a:lnTo>
                    <a:lnTo>
                      <a:pt x="930" y="1008"/>
                    </a:lnTo>
                    <a:lnTo>
                      <a:pt x="916" y="1006"/>
                    </a:lnTo>
                    <a:lnTo>
                      <a:pt x="902" y="1004"/>
                    </a:lnTo>
                    <a:lnTo>
                      <a:pt x="902" y="1004"/>
                    </a:lnTo>
                    <a:lnTo>
                      <a:pt x="913" y="1001"/>
                    </a:lnTo>
                    <a:lnTo>
                      <a:pt x="924" y="1000"/>
                    </a:lnTo>
                    <a:lnTo>
                      <a:pt x="937" y="1000"/>
                    </a:lnTo>
                    <a:lnTo>
                      <a:pt x="948" y="1001"/>
                    </a:lnTo>
                    <a:lnTo>
                      <a:pt x="975" y="1006"/>
                    </a:lnTo>
                    <a:lnTo>
                      <a:pt x="987" y="1007"/>
                    </a:lnTo>
                    <a:lnTo>
                      <a:pt x="1001" y="1007"/>
                    </a:lnTo>
                    <a:lnTo>
                      <a:pt x="1001" y="1007"/>
                    </a:lnTo>
                    <a:lnTo>
                      <a:pt x="1001" y="1001"/>
                    </a:lnTo>
                    <a:lnTo>
                      <a:pt x="1001" y="997"/>
                    </a:lnTo>
                    <a:lnTo>
                      <a:pt x="1003" y="987"/>
                    </a:lnTo>
                    <a:lnTo>
                      <a:pt x="1008" y="979"/>
                    </a:lnTo>
                    <a:lnTo>
                      <a:pt x="1015" y="970"/>
                    </a:lnTo>
                    <a:lnTo>
                      <a:pt x="1015" y="970"/>
                    </a:lnTo>
                    <a:lnTo>
                      <a:pt x="996" y="965"/>
                    </a:lnTo>
                    <a:lnTo>
                      <a:pt x="976" y="962"/>
                    </a:lnTo>
                    <a:lnTo>
                      <a:pt x="953" y="961"/>
                    </a:lnTo>
                    <a:lnTo>
                      <a:pt x="932" y="961"/>
                    </a:lnTo>
                    <a:lnTo>
                      <a:pt x="887" y="961"/>
                    </a:lnTo>
                    <a:lnTo>
                      <a:pt x="866" y="961"/>
                    </a:lnTo>
                    <a:lnTo>
                      <a:pt x="845" y="958"/>
                    </a:lnTo>
                    <a:lnTo>
                      <a:pt x="845" y="958"/>
                    </a:lnTo>
                    <a:lnTo>
                      <a:pt x="805" y="951"/>
                    </a:lnTo>
                    <a:lnTo>
                      <a:pt x="763" y="941"/>
                    </a:lnTo>
                    <a:lnTo>
                      <a:pt x="685" y="921"/>
                    </a:lnTo>
                    <a:lnTo>
                      <a:pt x="685" y="921"/>
                    </a:lnTo>
                    <a:lnTo>
                      <a:pt x="712" y="924"/>
                    </a:lnTo>
                    <a:lnTo>
                      <a:pt x="739" y="928"/>
                    </a:lnTo>
                    <a:lnTo>
                      <a:pt x="789" y="938"/>
                    </a:lnTo>
                    <a:lnTo>
                      <a:pt x="816" y="942"/>
                    </a:lnTo>
                    <a:lnTo>
                      <a:pt x="843" y="947"/>
                    </a:lnTo>
                    <a:lnTo>
                      <a:pt x="869" y="949"/>
                    </a:lnTo>
                    <a:lnTo>
                      <a:pt x="899" y="951"/>
                    </a:lnTo>
                    <a:lnTo>
                      <a:pt x="899" y="951"/>
                    </a:lnTo>
                    <a:lnTo>
                      <a:pt x="946" y="951"/>
                    </a:lnTo>
                    <a:lnTo>
                      <a:pt x="970" y="951"/>
                    </a:lnTo>
                    <a:lnTo>
                      <a:pt x="993" y="951"/>
                    </a:lnTo>
                    <a:lnTo>
                      <a:pt x="993" y="951"/>
                    </a:lnTo>
                    <a:lnTo>
                      <a:pt x="1000" y="952"/>
                    </a:lnTo>
                    <a:lnTo>
                      <a:pt x="1007" y="954"/>
                    </a:lnTo>
                    <a:lnTo>
                      <a:pt x="1011" y="954"/>
                    </a:lnTo>
                    <a:lnTo>
                      <a:pt x="1014" y="952"/>
                    </a:lnTo>
                    <a:lnTo>
                      <a:pt x="1017" y="949"/>
                    </a:lnTo>
                    <a:lnTo>
                      <a:pt x="1019" y="947"/>
                    </a:lnTo>
                    <a:lnTo>
                      <a:pt x="1019" y="947"/>
                    </a:lnTo>
                    <a:lnTo>
                      <a:pt x="1019" y="942"/>
                    </a:lnTo>
                    <a:lnTo>
                      <a:pt x="1019" y="940"/>
                    </a:lnTo>
                    <a:lnTo>
                      <a:pt x="1015" y="933"/>
                    </a:lnTo>
                    <a:lnTo>
                      <a:pt x="1011" y="927"/>
                    </a:lnTo>
                    <a:lnTo>
                      <a:pt x="1008" y="920"/>
                    </a:lnTo>
                    <a:lnTo>
                      <a:pt x="1008" y="920"/>
                    </a:lnTo>
                    <a:lnTo>
                      <a:pt x="886" y="912"/>
                    </a:lnTo>
                    <a:lnTo>
                      <a:pt x="765" y="902"/>
                    </a:lnTo>
                    <a:lnTo>
                      <a:pt x="643" y="889"/>
                    </a:lnTo>
                    <a:lnTo>
                      <a:pt x="521" y="876"/>
                    </a:lnTo>
                    <a:lnTo>
                      <a:pt x="521" y="876"/>
                    </a:lnTo>
                    <a:close/>
                    <a:moveTo>
                      <a:pt x="1664" y="1065"/>
                    </a:moveTo>
                    <a:lnTo>
                      <a:pt x="1664" y="1065"/>
                    </a:lnTo>
                    <a:lnTo>
                      <a:pt x="1664" y="1062"/>
                    </a:lnTo>
                    <a:lnTo>
                      <a:pt x="1664" y="1059"/>
                    </a:lnTo>
                    <a:lnTo>
                      <a:pt x="1667" y="1053"/>
                    </a:lnTo>
                    <a:lnTo>
                      <a:pt x="1671" y="1048"/>
                    </a:lnTo>
                    <a:lnTo>
                      <a:pt x="1675" y="1042"/>
                    </a:lnTo>
                    <a:lnTo>
                      <a:pt x="1675" y="1042"/>
                    </a:lnTo>
                    <a:lnTo>
                      <a:pt x="1678" y="1027"/>
                    </a:lnTo>
                    <a:lnTo>
                      <a:pt x="1681" y="1008"/>
                    </a:lnTo>
                    <a:lnTo>
                      <a:pt x="1683" y="969"/>
                    </a:lnTo>
                    <a:lnTo>
                      <a:pt x="1683" y="969"/>
                    </a:lnTo>
                    <a:lnTo>
                      <a:pt x="1683" y="948"/>
                    </a:lnTo>
                    <a:lnTo>
                      <a:pt x="1683" y="928"/>
                    </a:lnTo>
                    <a:lnTo>
                      <a:pt x="1681" y="910"/>
                    </a:lnTo>
                    <a:lnTo>
                      <a:pt x="1676" y="893"/>
                    </a:lnTo>
                    <a:lnTo>
                      <a:pt x="1671" y="879"/>
                    </a:lnTo>
                    <a:lnTo>
                      <a:pt x="1662" y="865"/>
                    </a:lnTo>
                    <a:lnTo>
                      <a:pt x="1653" y="855"/>
                    </a:lnTo>
                    <a:lnTo>
                      <a:pt x="1641" y="847"/>
                    </a:lnTo>
                    <a:lnTo>
                      <a:pt x="1641" y="847"/>
                    </a:lnTo>
                    <a:lnTo>
                      <a:pt x="1630" y="854"/>
                    </a:lnTo>
                    <a:lnTo>
                      <a:pt x="1619" y="861"/>
                    </a:lnTo>
                    <a:lnTo>
                      <a:pt x="1609" y="869"/>
                    </a:lnTo>
                    <a:lnTo>
                      <a:pt x="1599" y="879"/>
                    </a:lnTo>
                    <a:lnTo>
                      <a:pt x="1599" y="879"/>
                    </a:lnTo>
                    <a:lnTo>
                      <a:pt x="1606" y="890"/>
                    </a:lnTo>
                    <a:lnTo>
                      <a:pt x="1612" y="902"/>
                    </a:lnTo>
                    <a:lnTo>
                      <a:pt x="1622" y="927"/>
                    </a:lnTo>
                    <a:lnTo>
                      <a:pt x="1630" y="954"/>
                    </a:lnTo>
                    <a:lnTo>
                      <a:pt x="1634" y="982"/>
                    </a:lnTo>
                    <a:lnTo>
                      <a:pt x="1637" y="1010"/>
                    </a:lnTo>
                    <a:lnTo>
                      <a:pt x="1636" y="1038"/>
                    </a:lnTo>
                    <a:lnTo>
                      <a:pt x="1633" y="1066"/>
                    </a:lnTo>
                    <a:lnTo>
                      <a:pt x="1627" y="1093"/>
                    </a:lnTo>
                    <a:lnTo>
                      <a:pt x="1627" y="1093"/>
                    </a:lnTo>
                    <a:lnTo>
                      <a:pt x="1637" y="1087"/>
                    </a:lnTo>
                    <a:lnTo>
                      <a:pt x="1647" y="1080"/>
                    </a:lnTo>
                    <a:lnTo>
                      <a:pt x="1655" y="1072"/>
                    </a:lnTo>
                    <a:lnTo>
                      <a:pt x="1664" y="1065"/>
                    </a:lnTo>
                    <a:lnTo>
                      <a:pt x="1664" y="1065"/>
                    </a:lnTo>
                    <a:close/>
                    <a:moveTo>
                      <a:pt x="1624" y="1014"/>
                    </a:moveTo>
                    <a:lnTo>
                      <a:pt x="1624" y="1014"/>
                    </a:lnTo>
                    <a:lnTo>
                      <a:pt x="1623" y="996"/>
                    </a:lnTo>
                    <a:lnTo>
                      <a:pt x="1622" y="978"/>
                    </a:lnTo>
                    <a:lnTo>
                      <a:pt x="1619" y="961"/>
                    </a:lnTo>
                    <a:lnTo>
                      <a:pt x="1615" y="944"/>
                    </a:lnTo>
                    <a:lnTo>
                      <a:pt x="1609" y="927"/>
                    </a:lnTo>
                    <a:lnTo>
                      <a:pt x="1603" y="913"/>
                    </a:lnTo>
                    <a:lnTo>
                      <a:pt x="1596" y="900"/>
                    </a:lnTo>
                    <a:lnTo>
                      <a:pt x="1587" y="888"/>
                    </a:lnTo>
                    <a:lnTo>
                      <a:pt x="1587" y="888"/>
                    </a:lnTo>
                    <a:lnTo>
                      <a:pt x="1500" y="949"/>
                    </a:lnTo>
                    <a:lnTo>
                      <a:pt x="1410" y="1008"/>
                    </a:lnTo>
                    <a:lnTo>
                      <a:pt x="1320" y="1066"/>
                    </a:lnTo>
                    <a:lnTo>
                      <a:pt x="1229" y="1125"/>
                    </a:lnTo>
                    <a:lnTo>
                      <a:pt x="1229" y="1125"/>
                    </a:lnTo>
                    <a:lnTo>
                      <a:pt x="1240" y="1147"/>
                    </a:lnTo>
                    <a:lnTo>
                      <a:pt x="1250" y="1173"/>
                    </a:lnTo>
                    <a:lnTo>
                      <a:pt x="1258" y="1198"/>
                    </a:lnTo>
                    <a:lnTo>
                      <a:pt x="1265" y="1226"/>
                    </a:lnTo>
                    <a:lnTo>
                      <a:pt x="1271" y="1256"/>
                    </a:lnTo>
                    <a:lnTo>
                      <a:pt x="1274" y="1285"/>
                    </a:lnTo>
                    <a:lnTo>
                      <a:pt x="1274" y="1314"/>
                    </a:lnTo>
                    <a:lnTo>
                      <a:pt x="1272" y="1344"/>
                    </a:lnTo>
                    <a:lnTo>
                      <a:pt x="1272" y="1344"/>
                    </a:lnTo>
                    <a:lnTo>
                      <a:pt x="1316" y="1316"/>
                    </a:lnTo>
                    <a:lnTo>
                      <a:pt x="1359" y="1288"/>
                    </a:lnTo>
                    <a:lnTo>
                      <a:pt x="1443" y="1229"/>
                    </a:lnTo>
                    <a:lnTo>
                      <a:pt x="1610" y="1108"/>
                    </a:lnTo>
                    <a:lnTo>
                      <a:pt x="1610" y="1108"/>
                    </a:lnTo>
                    <a:lnTo>
                      <a:pt x="1619" y="1063"/>
                    </a:lnTo>
                    <a:lnTo>
                      <a:pt x="1622" y="1039"/>
                    </a:lnTo>
                    <a:lnTo>
                      <a:pt x="1624" y="1014"/>
                    </a:lnTo>
                    <a:lnTo>
                      <a:pt x="1624" y="1014"/>
                    </a:lnTo>
                    <a:close/>
                    <a:moveTo>
                      <a:pt x="1070" y="1051"/>
                    </a:moveTo>
                    <a:lnTo>
                      <a:pt x="1070" y="1051"/>
                    </a:lnTo>
                    <a:lnTo>
                      <a:pt x="1069" y="1058"/>
                    </a:lnTo>
                    <a:lnTo>
                      <a:pt x="1067" y="1065"/>
                    </a:lnTo>
                    <a:lnTo>
                      <a:pt x="1063" y="1079"/>
                    </a:lnTo>
                    <a:lnTo>
                      <a:pt x="1057" y="1093"/>
                    </a:lnTo>
                    <a:lnTo>
                      <a:pt x="1056" y="1100"/>
                    </a:lnTo>
                    <a:lnTo>
                      <a:pt x="1056" y="1107"/>
                    </a:lnTo>
                    <a:lnTo>
                      <a:pt x="1056" y="1107"/>
                    </a:lnTo>
                    <a:lnTo>
                      <a:pt x="1063" y="1104"/>
                    </a:lnTo>
                    <a:lnTo>
                      <a:pt x="1069" y="1098"/>
                    </a:lnTo>
                    <a:lnTo>
                      <a:pt x="1073" y="1093"/>
                    </a:lnTo>
                    <a:lnTo>
                      <a:pt x="1076" y="1086"/>
                    </a:lnTo>
                    <a:lnTo>
                      <a:pt x="1080" y="1077"/>
                    </a:lnTo>
                    <a:lnTo>
                      <a:pt x="1081" y="1069"/>
                    </a:lnTo>
                    <a:lnTo>
                      <a:pt x="1084" y="1052"/>
                    </a:lnTo>
                    <a:lnTo>
                      <a:pt x="1084" y="1052"/>
                    </a:lnTo>
                    <a:lnTo>
                      <a:pt x="1084" y="1036"/>
                    </a:lnTo>
                    <a:lnTo>
                      <a:pt x="1083" y="1020"/>
                    </a:lnTo>
                    <a:lnTo>
                      <a:pt x="1081" y="1004"/>
                    </a:lnTo>
                    <a:lnTo>
                      <a:pt x="1077" y="989"/>
                    </a:lnTo>
                    <a:lnTo>
                      <a:pt x="1073" y="975"/>
                    </a:lnTo>
                    <a:lnTo>
                      <a:pt x="1069" y="961"/>
                    </a:lnTo>
                    <a:lnTo>
                      <a:pt x="1057" y="935"/>
                    </a:lnTo>
                    <a:lnTo>
                      <a:pt x="1057" y="935"/>
                    </a:lnTo>
                    <a:lnTo>
                      <a:pt x="1052" y="933"/>
                    </a:lnTo>
                    <a:lnTo>
                      <a:pt x="1049" y="930"/>
                    </a:lnTo>
                    <a:lnTo>
                      <a:pt x="1042" y="921"/>
                    </a:lnTo>
                    <a:lnTo>
                      <a:pt x="1042" y="921"/>
                    </a:lnTo>
                    <a:lnTo>
                      <a:pt x="1036" y="923"/>
                    </a:lnTo>
                    <a:lnTo>
                      <a:pt x="1032" y="921"/>
                    </a:lnTo>
                    <a:lnTo>
                      <a:pt x="1029" y="920"/>
                    </a:lnTo>
                    <a:lnTo>
                      <a:pt x="1026" y="921"/>
                    </a:lnTo>
                    <a:lnTo>
                      <a:pt x="1026" y="921"/>
                    </a:lnTo>
                    <a:lnTo>
                      <a:pt x="1032" y="937"/>
                    </a:lnTo>
                    <a:lnTo>
                      <a:pt x="1039" y="952"/>
                    </a:lnTo>
                    <a:lnTo>
                      <a:pt x="1053" y="985"/>
                    </a:lnTo>
                    <a:lnTo>
                      <a:pt x="1060" y="1000"/>
                    </a:lnTo>
                    <a:lnTo>
                      <a:pt x="1066" y="1017"/>
                    </a:lnTo>
                    <a:lnTo>
                      <a:pt x="1069" y="1034"/>
                    </a:lnTo>
                    <a:lnTo>
                      <a:pt x="1070" y="1051"/>
                    </a:lnTo>
                    <a:lnTo>
                      <a:pt x="1070" y="1051"/>
                    </a:lnTo>
                    <a:close/>
                    <a:moveTo>
                      <a:pt x="994" y="1091"/>
                    </a:moveTo>
                    <a:lnTo>
                      <a:pt x="994" y="1091"/>
                    </a:lnTo>
                    <a:lnTo>
                      <a:pt x="948" y="1081"/>
                    </a:lnTo>
                    <a:lnTo>
                      <a:pt x="903" y="1074"/>
                    </a:lnTo>
                    <a:lnTo>
                      <a:pt x="813" y="1062"/>
                    </a:lnTo>
                    <a:lnTo>
                      <a:pt x="813" y="1062"/>
                    </a:lnTo>
                    <a:lnTo>
                      <a:pt x="763" y="1056"/>
                    </a:lnTo>
                    <a:lnTo>
                      <a:pt x="712" y="1052"/>
                    </a:lnTo>
                    <a:lnTo>
                      <a:pt x="712" y="1052"/>
                    </a:lnTo>
                    <a:lnTo>
                      <a:pt x="685" y="1051"/>
                    </a:lnTo>
                    <a:lnTo>
                      <a:pt x="659" y="1048"/>
                    </a:lnTo>
                    <a:lnTo>
                      <a:pt x="605" y="1041"/>
                    </a:lnTo>
                    <a:lnTo>
                      <a:pt x="549" y="1032"/>
                    </a:lnTo>
                    <a:lnTo>
                      <a:pt x="493" y="1025"/>
                    </a:lnTo>
                    <a:lnTo>
                      <a:pt x="493" y="1025"/>
                    </a:lnTo>
                    <a:lnTo>
                      <a:pt x="414" y="1015"/>
                    </a:lnTo>
                    <a:lnTo>
                      <a:pt x="336" y="1006"/>
                    </a:lnTo>
                    <a:lnTo>
                      <a:pt x="257" y="993"/>
                    </a:lnTo>
                    <a:lnTo>
                      <a:pt x="176" y="978"/>
                    </a:lnTo>
                    <a:lnTo>
                      <a:pt x="176" y="978"/>
                    </a:lnTo>
                    <a:lnTo>
                      <a:pt x="143" y="969"/>
                    </a:lnTo>
                    <a:lnTo>
                      <a:pt x="125" y="965"/>
                    </a:lnTo>
                    <a:lnTo>
                      <a:pt x="108" y="962"/>
                    </a:lnTo>
                    <a:lnTo>
                      <a:pt x="92" y="961"/>
                    </a:lnTo>
                    <a:lnTo>
                      <a:pt x="77" y="961"/>
                    </a:lnTo>
                    <a:lnTo>
                      <a:pt x="72" y="963"/>
                    </a:lnTo>
                    <a:lnTo>
                      <a:pt x="66" y="965"/>
                    </a:lnTo>
                    <a:lnTo>
                      <a:pt x="62" y="969"/>
                    </a:lnTo>
                    <a:lnTo>
                      <a:pt x="59" y="973"/>
                    </a:lnTo>
                    <a:lnTo>
                      <a:pt x="59" y="973"/>
                    </a:lnTo>
                    <a:lnTo>
                      <a:pt x="111" y="985"/>
                    </a:lnTo>
                    <a:lnTo>
                      <a:pt x="165" y="994"/>
                    </a:lnTo>
                    <a:lnTo>
                      <a:pt x="219" y="1004"/>
                    </a:lnTo>
                    <a:lnTo>
                      <a:pt x="275" y="1011"/>
                    </a:lnTo>
                    <a:lnTo>
                      <a:pt x="388" y="1027"/>
                    </a:lnTo>
                    <a:lnTo>
                      <a:pt x="503" y="1042"/>
                    </a:lnTo>
                    <a:lnTo>
                      <a:pt x="503" y="1042"/>
                    </a:lnTo>
                    <a:lnTo>
                      <a:pt x="560" y="1052"/>
                    </a:lnTo>
                    <a:lnTo>
                      <a:pt x="588" y="1056"/>
                    </a:lnTo>
                    <a:lnTo>
                      <a:pt x="617" y="1059"/>
                    </a:lnTo>
                    <a:lnTo>
                      <a:pt x="617" y="1059"/>
                    </a:lnTo>
                    <a:lnTo>
                      <a:pt x="671" y="1063"/>
                    </a:lnTo>
                    <a:lnTo>
                      <a:pt x="725" y="1069"/>
                    </a:lnTo>
                    <a:lnTo>
                      <a:pt x="725" y="1069"/>
                    </a:lnTo>
                    <a:lnTo>
                      <a:pt x="768" y="1073"/>
                    </a:lnTo>
                    <a:lnTo>
                      <a:pt x="810" y="1081"/>
                    </a:lnTo>
                    <a:lnTo>
                      <a:pt x="852" y="1088"/>
                    </a:lnTo>
                    <a:lnTo>
                      <a:pt x="893" y="1094"/>
                    </a:lnTo>
                    <a:lnTo>
                      <a:pt x="893" y="1094"/>
                    </a:lnTo>
                    <a:lnTo>
                      <a:pt x="949" y="1102"/>
                    </a:lnTo>
                    <a:lnTo>
                      <a:pt x="977" y="1107"/>
                    </a:lnTo>
                    <a:lnTo>
                      <a:pt x="998" y="1108"/>
                    </a:lnTo>
                    <a:lnTo>
                      <a:pt x="998" y="1108"/>
                    </a:lnTo>
                    <a:lnTo>
                      <a:pt x="1017" y="1109"/>
                    </a:lnTo>
                    <a:lnTo>
                      <a:pt x="1025" y="1108"/>
                    </a:lnTo>
                    <a:lnTo>
                      <a:pt x="1028" y="1107"/>
                    </a:lnTo>
                    <a:lnTo>
                      <a:pt x="1031" y="1105"/>
                    </a:lnTo>
                    <a:lnTo>
                      <a:pt x="1031" y="1105"/>
                    </a:lnTo>
                    <a:lnTo>
                      <a:pt x="1029" y="1102"/>
                    </a:lnTo>
                    <a:lnTo>
                      <a:pt x="1025" y="1100"/>
                    </a:lnTo>
                    <a:lnTo>
                      <a:pt x="1015" y="1095"/>
                    </a:lnTo>
                    <a:lnTo>
                      <a:pt x="994" y="1091"/>
                    </a:lnTo>
                    <a:lnTo>
                      <a:pt x="994" y="1091"/>
                    </a:lnTo>
                    <a:close/>
                    <a:moveTo>
                      <a:pt x="1035" y="1208"/>
                    </a:moveTo>
                    <a:lnTo>
                      <a:pt x="1035" y="1208"/>
                    </a:lnTo>
                    <a:lnTo>
                      <a:pt x="1022" y="1208"/>
                    </a:lnTo>
                    <a:lnTo>
                      <a:pt x="1011" y="1205"/>
                    </a:lnTo>
                    <a:lnTo>
                      <a:pt x="987" y="1199"/>
                    </a:lnTo>
                    <a:lnTo>
                      <a:pt x="965" y="1194"/>
                    </a:lnTo>
                    <a:lnTo>
                      <a:pt x="953" y="1191"/>
                    </a:lnTo>
                    <a:lnTo>
                      <a:pt x="942" y="1190"/>
                    </a:lnTo>
                    <a:lnTo>
                      <a:pt x="942" y="1190"/>
                    </a:lnTo>
                    <a:lnTo>
                      <a:pt x="899" y="1187"/>
                    </a:lnTo>
                    <a:lnTo>
                      <a:pt x="848" y="1185"/>
                    </a:lnTo>
                    <a:lnTo>
                      <a:pt x="796" y="1183"/>
                    </a:lnTo>
                    <a:lnTo>
                      <a:pt x="770" y="1181"/>
                    </a:lnTo>
                    <a:lnTo>
                      <a:pt x="744" y="1178"/>
                    </a:lnTo>
                    <a:lnTo>
                      <a:pt x="744" y="1178"/>
                    </a:lnTo>
                    <a:lnTo>
                      <a:pt x="650" y="1166"/>
                    </a:lnTo>
                    <a:lnTo>
                      <a:pt x="604" y="1159"/>
                    </a:lnTo>
                    <a:lnTo>
                      <a:pt x="558" y="1154"/>
                    </a:lnTo>
                    <a:lnTo>
                      <a:pt x="558" y="1154"/>
                    </a:lnTo>
                    <a:lnTo>
                      <a:pt x="507" y="1149"/>
                    </a:lnTo>
                    <a:lnTo>
                      <a:pt x="457" y="1142"/>
                    </a:lnTo>
                    <a:lnTo>
                      <a:pt x="406" y="1136"/>
                    </a:lnTo>
                    <a:lnTo>
                      <a:pt x="354" y="1131"/>
                    </a:lnTo>
                    <a:lnTo>
                      <a:pt x="354" y="1131"/>
                    </a:lnTo>
                    <a:lnTo>
                      <a:pt x="311" y="1129"/>
                    </a:lnTo>
                    <a:lnTo>
                      <a:pt x="289" y="1128"/>
                    </a:lnTo>
                    <a:lnTo>
                      <a:pt x="267" y="1126"/>
                    </a:lnTo>
                    <a:lnTo>
                      <a:pt x="267" y="1126"/>
                    </a:lnTo>
                    <a:lnTo>
                      <a:pt x="226" y="1119"/>
                    </a:lnTo>
                    <a:lnTo>
                      <a:pt x="183" y="1114"/>
                    </a:lnTo>
                    <a:lnTo>
                      <a:pt x="136" y="1109"/>
                    </a:lnTo>
                    <a:lnTo>
                      <a:pt x="113" y="1108"/>
                    </a:lnTo>
                    <a:lnTo>
                      <a:pt x="87" y="1107"/>
                    </a:lnTo>
                    <a:lnTo>
                      <a:pt x="87" y="1107"/>
                    </a:lnTo>
                    <a:lnTo>
                      <a:pt x="83" y="1112"/>
                    </a:lnTo>
                    <a:lnTo>
                      <a:pt x="80" y="1115"/>
                    </a:lnTo>
                    <a:lnTo>
                      <a:pt x="70" y="1119"/>
                    </a:lnTo>
                    <a:lnTo>
                      <a:pt x="70" y="1119"/>
                    </a:lnTo>
                    <a:lnTo>
                      <a:pt x="72" y="1125"/>
                    </a:lnTo>
                    <a:lnTo>
                      <a:pt x="75" y="1129"/>
                    </a:lnTo>
                    <a:lnTo>
                      <a:pt x="79" y="1132"/>
                    </a:lnTo>
                    <a:lnTo>
                      <a:pt x="85" y="1135"/>
                    </a:lnTo>
                    <a:lnTo>
                      <a:pt x="96" y="1135"/>
                    </a:lnTo>
                    <a:lnTo>
                      <a:pt x="108" y="1135"/>
                    </a:lnTo>
                    <a:lnTo>
                      <a:pt x="108" y="1135"/>
                    </a:lnTo>
                    <a:lnTo>
                      <a:pt x="135" y="1135"/>
                    </a:lnTo>
                    <a:lnTo>
                      <a:pt x="163" y="1136"/>
                    </a:lnTo>
                    <a:lnTo>
                      <a:pt x="163" y="1136"/>
                    </a:lnTo>
                    <a:lnTo>
                      <a:pt x="201" y="1138"/>
                    </a:lnTo>
                    <a:lnTo>
                      <a:pt x="211" y="1139"/>
                    </a:lnTo>
                    <a:lnTo>
                      <a:pt x="219" y="1140"/>
                    </a:lnTo>
                    <a:lnTo>
                      <a:pt x="228" y="1143"/>
                    </a:lnTo>
                    <a:lnTo>
                      <a:pt x="236" y="1147"/>
                    </a:lnTo>
                    <a:lnTo>
                      <a:pt x="236" y="1147"/>
                    </a:lnTo>
                    <a:lnTo>
                      <a:pt x="198" y="1146"/>
                    </a:lnTo>
                    <a:lnTo>
                      <a:pt x="160" y="1146"/>
                    </a:lnTo>
                    <a:lnTo>
                      <a:pt x="124" y="1146"/>
                    </a:lnTo>
                    <a:lnTo>
                      <a:pt x="93" y="1147"/>
                    </a:lnTo>
                    <a:lnTo>
                      <a:pt x="93" y="1147"/>
                    </a:lnTo>
                    <a:lnTo>
                      <a:pt x="104" y="1150"/>
                    </a:lnTo>
                    <a:lnTo>
                      <a:pt x="118" y="1153"/>
                    </a:lnTo>
                    <a:lnTo>
                      <a:pt x="149" y="1156"/>
                    </a:lnTo>
                    <a:lnTo>
                      <a:pt x="165" y="1159"/>
                    </a:lnTo>
                    <a:lnTo>
                      <a:pt x="180" y="1160"/>
                    </a:lnTo>
                    <a:lnTo>
                      <a:pt x="194" y="1164"/>
                    </a:lnTo>
                    <a:lnTo>
                      <a:pt x="207" y="1170"/>
                    </a:lnTo>
                    <a:lnTo>
                      <a:pt x="207" y="1170"/>
                    </a:lnTo>
                    <a:lnTo>
                      <a:pt x="191" y="1170"/>
                    </a:lnTo>
                    <a:lnTo>
                      <a:pt x="177" y="1170"/>
                    </a:lnTo>
                    <a:lnTo>
                      <a:pt x="149" y="1167"/>
                    </a:lnTo>
                    <a:lnTo>
                      <a:pt x="117" y="1164"/>
                    </a:lnTo>
                    <a:lnTo>
                      <a:pt x="79" y="1163"/>
                    </a:lnTo>
                    <a:lnTo>
                      <a:pt x="79" y="1163"/>
                    </a:lnTo>
                    <a:lnTo>
                      <a:pt x="76" y="1177"/>
                    </a:lnTo>
                    <a:lnTo>
                      <a:pt x="76" y="1191"/>
                    </a:lnTo>
                    <a:lnTo>
                      <a:pt x="80" y="1206"/>
                    </a:lnTo>
                    <a:lnTo>
                      <a:pt x="82" y="1212"/>
                    </a:lnTo>
                    <a:lnTo>
                      <a:pt x="86" y="1219"/>
                    </a:lnTo>
                    <a:lnTo>
                      <a:pt x="86" y="1219"/>
                    </a:lnTo>
                    <a:lnTo>
                      <a:pt x="131" y="1223"/>
                    </a:lnTo>
                    <a:lnTo>
                      <a:pt x="176" y="1229"/>
                    </a:lnTo>
                    <a:lnTo>
                      <a:pt x="260" y="1241"/>
                    </a:lnTo>
                    <a:lnTo>
                      <a:pt x="430" y="1271"/>
                    </a:lnTo>
                    <a:lnTo>
                      <a:pt x="430" y="1271"/>
                    </a:lnTo>
                    <a:lnTo>
                      <a:pt x="388" y="1267"/>
                    </a:lnTo>
                    <a:lnTo>
                      <a:pt x="344" y="1263"/>
                    </a:lnTo>
                    <a:lnTo>
                      <a:pt x="257" y="1250"/>
                    </a:lnTo>
                    <a:lnTo>
                      <a:pt x="212" y="1244"/>
                    </a:lnTo>
                    <a:lnTo>
                      <a:pt x="166" y="1239"/>
                    </a:lnTo>
                    <a:lnTo>
                      <a:pt x="118" y="1234"/>
                    </a:lnTo>
                    <a:lnTo>
                      <a:pt x="68" y="1233"/>
                    </a:lnTo>
                    <a:lnTo>
                      <a:pt x="68" y="1233"/>
                    </a:lnTo>
                    <a:lnTo>
                      <a:pt x="62" y="1239"/>
                    </a:lnTo>
                    <a:lnTo>
                      <a:pt x="61" y="1244"/>
                    </a:lnTo>
                    <a:lnTo>
                      <a:pt x="61" y="1250"/>
                    </a:lnTo>
                    <a:lnTo>
                      <a:pt x="63" y="1257"/>
                    </a:lnTo>
                    <a:lnTo>
                      <a:pt x="68" y="1271"/>
                    </a:lnTo>
                    <a:lnTo>
                      <a:pt x="69" y="1278"/>
                    </a:lnTo>
                    <a:lnTo>
                      <a:pt x="68" y="1285"/>
                    </a:lnTo>
                    <a:lnTo>
                      <a:pt x="68" y="1285"/>
                    </a:lnTo>
                    <a:lnTo>
                      <a:pt x="134" y="1293"/>
                    </a:lnTo>
                    <a:lnTo>
                      <a:pt x="163" y="1298"/>
                    </a:lnTo>
                    <a:lnTo>
                      <a:pt x="193" y="1305"/>
                    </a:lnTo>
                    <a:lnTo>
                      <a:pt x="193" y="1305"/>
                    </a:lnTo>
                    <a:lnTo>
                      <a:pt x="275" y="1324"/>
                    </a:lnTo>
                    <a:lnTo>
                      <a:pt x="318" y="1333"/>
                    </a:lnTo>
                    <a:lnTo>
                      <a:pt x="360" y="1340"/>
                    </a:lnTo>
                    <a:lnTo>
                      <a:pt x="400" y="1347"/>
                    </a:lnTo>
                    <a:lnTo>
                      <a:pt x="444" y="1352"/>
                    </a:lnTo>
                    <a:lnTo>
                      <a:pt x="487" y="1357"/>
                    </a:lnTo>
                    <a:lnTo>
                      <a:pt x="531" y="1361"/>
                    </a:lnTo>
                    <a:lnTo>
                      <a:pt x="531" y="1361"/>
                    </a:lnTo>
                    <a:lnTo>
                      <a:pt x="588" y="1364"/>
                    </a:lnTo>
                    <a:lnTo>
                      <a:pt x="646" y="1371"/>
                    </a:lnTo>
                    <a:lnTo>
                      <a:pt x="704" y="1378"/>
                    </a:lnTo>
                    <a:lnTo>
                      <a:pt x="761" y="1385"/>
                    </a:lnTo>
                    <a:lnTo>
                      <a:pt x="879" y="1402"/>
                    </a:lnTo>
                    <a:lnTo>
                      <a:pt x="939" y="1407"/>
                    </a:lnTo>
                    <a:lnTo>
                      <a:pt x="1001" y="1413"/>
                    </a:lnTo>
                    <a:lnTo>
                      <a:pt x="1001" y="1413"/>
                    </a:lnTo>
                    <a:lnTo>
                      <a:pt x="1007" y="1416"/>
                    </a:lnTo>
                    <a:lnTo>
                      <a:pt x="1014" y="1418"/>
                    </a:lnTo>
                    <a:lnTo>
                      <a:pt x="1029" y="1421"/>
                    </a:lnTo>
                    <a:lnTo>
                      <a:pt x="1045" y="1421"/>
                    </a:lnTo>
                    <a:lnTo>
                      <a:pt x="1057" y="1423"/>
                    </a:lnTo>
                    <a:lnTo>
                      <a:pt x="1057" y="1423"/>
                    </a:lnTo>
                    <a:lnTo>
                      <a:pt x="1057" y="1418"/>
                    </a:lnTo>
                    <a:lnTo>
                      <a:pt x="1056" y="1416"/>
                    </a:lnTo>
                    <a:lnTo>
                      <a:pt x="1053" y="1407"/>
                    </a:lnTo>
                    <a:lnTo>
                      <a:pt x="1049" y="1399"/>
                    </a:lnTo>
                    <a:lnTo>
                      <a:pt x="1048" y="1395"/>
                    </a:lnTo>
                    <a:lnTo>
                      <a:pt x="1048" y="1389"/>
                    </a:lnTo>
                    <a:lnTo>
                      <a:pt x="1048" y="1389"/>
                    </a:lnTo>
                    <a:lnTo>
                      <a:pt x="885" y="1362"/>
                    </a:lnTo>
                    <a:lnTo>
                      <a:pt x="802" y="1350"/>
                    </a:lnTo>
                    <a:lnTo>
                      <a:pt x="723" y="1336"/>
                    </a:lnTo>
                    <a:lnTo>
                      <a:pt x="723" y="1336"/>
                    </a:lnTo>
                    <a:lnTo>
                      <a:pt x="683" y="1330"/>
                    </a:lnTo>
                    <a:lnTo>
                      <a:pt x="663" y="1326"/>
                    </a:lnTo>
                    <a:lnTo>
                      <a:pt x="653" y="1323"/>
                    </a:lnTo>
                    <a:lnTo>
                      <a:pt x="643" y="1319"/>
                    </a:lnTo>
                    <a:lnTo>
                      <a:pt x="643" y="1319"/>
                    </a:lnTo>
                    <a:lnTo>
                      <a:pt x="698" y="1324"/>
                    </a:lnTo>
                    <a:lnTo>
                      <a:pt x="751" y="1331"/>
                    </a:lnTo>
                    <a:lnTo>
                      <a:pt x="854" y="1347"/>
                    </a:lnTo>
                    <a:lnTo>
                      <a:pt x="952" y="1361"/>
                    </a:lnTo>
                    <a:lnTo>
                      <a:pt x="1001" y="1368"/>
                    </a:lnTo>
                    <a:lnTo>
                      <a:pt x="1050" y="1372"/>
                    </a:lnTo>
                    <a:lnTo>
                      <a:pt x="1050" y="1372"/>
                    </a:lnTo>
                    <a:lnTo>
                      <a:pt x="1049" y="1366"/>
                    </a:lnTo>
                    <a:lnTo>
                      <a:pt x="1048" y="1359"/>
                    </a:lnTo>
                    <a:lnTo>
                      <a:pt x="1048" y="1348"/>
                    </a:lnTo>
                    <a:lnTo>
                      <a:pt x="1049" y="1337"/>
                    </a:lnTo>
                    <a:lnTo>
                      <a:pt x="1053" y="1327"/>
                    </a:lnTo>
                    <a:lnTo>
                      <a:pt x="1057" y="1316"/>
                    </a:lnTo>
                    <a:lnTo>
                      <a:pt x="1060" y="1306"/>
                    </a:lnTo>
                    <a:lnTo>
                      <a:pt x="1062" y="1295"/>
                    </a:lnTo>
                    <a:lnTo>
                      <a:pt x="1060" y="1288"/>
                    </a:lnTo>
                    <a:lnTo>
                      <a:pt x="1059" y="1282"/>
                    </a:lnTo>
                    <a:lnTo>
                      <a:pt x="1059" y="1282"/>
                    </a:lnTo>
                    <a:lnTo>
                      <a:pt x="1038" y="1282"/>
                    </a:lnTo>
                    <a:lnTo>
                      <a:pt x="1014" y="1282"/>
                    </a:lnTo>
                    <a:lnTo>
                      <a:pt x="963" y="1278"/>
                    </a:lnTo>
                    <a:lnTo>
                      <a:pt x="963" y="1278"/>
                    </a:lnTo>
                    <a:lnTo>
                      <a:pt x="941" y="1275"/>
                    </a:lnTo>
                    <a:lnTo>
                      <a:pt x="918" y="1270"/>
                    </a:lnTo>
                    <a:lnTo>
                      <a:pt x="899" y="1264"/>
                    </a:lnTo>
                    <a:lnTo>
                      <a:pt x="879" y="1261"/>
                    </a:lnTo>
                    <a:lnTo>
                      <a:pt x="879" y="1261"/>
                    </a:lnTo>
                    <a:lnTo>
                      <a:pt x="868" y="1261"/>
                    </a:lnTo>
                    <a:lnTo>
                      <a:pt x="857" y="1261"/>
                    </a:lnTo>
                    <a:lnTo>
                      <a:pt x="852" y="1261"/>
                    </a:lnTo>
                    <a:lnTo>
                      <a:pt x="848" y="1260"/>
                    </a:lnTo>
                    <a:lnTo>
                      <a:pt x="845" y="1258"/>
                    </a:lnTo>
                    <a:lnTo>
                      <a:pt x="844" y="1256"/>
                    </a:lnTo>
                    <a:lnTo>
                      <a:pt x="844" y="1256"/>
                    </a:lnTo>
                    <a:lnTo>
                      <a:pt x="861" y="1253"/>
                    </a:lnTo>
                    <a:lnTo>
                      <a:pt x="876" y="1254"/>
                    </a:lnTo>
                    <a:lnTo>
                      <a:pt x="893" y="1256"/>
                    </a:lnTo>
                    <a:lnTo>
                      <a:pt x="910" y="1258"/>
                    </a:lnTo>
                    <a:lnTo>
                      <a:pt x="945" y="1264"/>
                    </a:lnTo>
                    <a:lnTo>
                      <a:pt x="963" y="1267"/>
                    </a:lnTo>
                    <a:lnTo>
                      <a:pt x="980" y="1268"/>
                    </a:lnTo>
                    <a:lnTo>
                      <a:pt x="980" y="1268"/>
                    </a:lnTo>
                    <a:lnTo>
                      <a:pt x="1024" y="1268"/>
                    </a:lnTo>
                    <a:lnTo>
                      <a:pt x="1043" y="1270"/>
                    </a:lnTo>
                    <a:lnTo>
                      <a:pt x="1063" y="1272"/>
                    </a:lnTo>
                    <a:lnTo>
                      <a:pt x="1063" y="1272"/>
                    </a:lnTo>
                    <a:lnTo>
                      <a:pt x="1064" y="1267"/>
                    </a:lnTo>
                    <a:lnTo>
                      <a:pt x="1067" y="1261"/>
                    </a:lnTo>
                    <a:lnTo>
                      <a:pt x="1070" y="1258"/>
                    </a:lnTo>
                    <a:lnTo>
                      <a:pt x="1070" y="1254"/>
                    </a:lnTo>
                    <a:lnTo>
                      <a:pt x="1070" y="1254"/>
                    </a:lnTo>
                    <a:lnTo>
                      <a:pt x="1046" y="1250"/>
                    </a:lnTo>
                    <a:lnTo>
                      <a:pt x="1022" y="1248"/>
                    </a:lnTo>
                    <a:lnTo>
                      <a:pt x="970" y="1244"/>
                    </a:lnTo>
                    <a:lnTo>
                      <a:pt x="970" y="1244"/>
                    </a:lnTo>
                    <a:lnTo>
                      <a:pt x="945" y="1243"/>
                    </a:lnTo>
                    <a:lnTo>
                      <a:pt x="918" y="1240"/>
                    </a:lnTo>
                    <a:lnTo>
                      <a:pt x="865" y="1234"/>
                    </a:lnTo>
                    <a:lnTo>
                      <a:pt x="865" y="1234"/>
                    </a:lnTo>
                    <a:lnTo>
                      <a:pt x="781" y="1229"/>
                    </a:lnTo>
                    <a:lnTo>
                      <a:pt x="697" y="1222"/>
                    </a:lnTo>
                    <a:lnTo>
                      <a:pt x="656" y="1216"/>
                    </a:lnTo>
                    <a:lnTo>
                      <a:pt x="615" y="1211"/>
                    </a:lnTo>
                    <a:lnTo>
                      <a:pt x="577" y="1202"/>
                    </a:lnTo>
                    <a:lnTo>
                      <a:pt x="539" y="1192"/>
                    </a:lnTo>
                    <a:lnTo>
                      <a:pt x="539" y="1192"/>
                    </a:lnTo>
                    <a:lnTo>
                      <a:pt x="615" y="1199"/>
                    </a:lnTo>
                    <a:lnTo>
                      <a:pt x="691" y="1206"/>
                    </a:lnTo>
                    <a:lnTo>
                      <a:pt x="770" y="1213"/>
                    </a:lnTo>
                    <a:lnTo>
                      <a:pt x="848" y="1220"/>
                    </a:lnTo>
                    <a:lnTo>
                      <a:pt x="848" y="1220"/>
                    </a:lnTo>
                    <a:lnTo>
                      <a:pt x="960" y="1230"/>
                    </a:lnTo>
                    <a:lnTo>
                      <a:pt x="1014" y="1233"/>
                    </a:lnTo>
                    <a:lnTo>
                      <a:pt x="1041" y="1233"/>
                    </a:lnTo>
                    <a:lnTo>
                      <a:pt x="1069" y="1233"/>
                    </a:lnTo>
                    <a:lnTo>
                      <a:pt x="1069" y="1233"/>
                    </a:lnTo>
                    <a:lnTo>
                      <a:pt x="1067" y="1226"/>
                    </a:lnTo>
                    <a:lnTo>
                      <a:pt x="1066" y="1222"/>
                    </a:lnTo>
                    <a:lnTo>
                      <a:pt x="1064" y="1218"/>
                    </a:lnTo>
                    <a:lnTo>
                      <a:pt x="1064" y="1212"/>
                    </a:lnTo>
                    <a:lnTo>
                      <a:pt x="1064" y="1212"/>
                    </a:lnTo>
                    <a:lnTo>
                      <a:pt x="1057" y="1209"/>
                    </a:lnTo>
                    <a:lnTo>
                      <a:pt x="1050" y="1208"/>
                    </a:lnTo>
                    <a:lnTo>
                      <a:pt x="1035" y="1208"/>
                    </a:lnTo>
                    <a:lnTo>
                      <a:pt x="1035" y="1208"/>
                    </a:lnTo>
                    <a:close/>
                    <a:moveTo>
                      <a:pt x="1255" y="1357"/>
                    </a:moveTo>
                    <a:lnTo>
                      <a:pt x="1255" y="1357"/>
                    </a:lnTo>
                    <a:lnTo>
                      <a:pt x="1258" y="1327"/>
                    </a:lnTo>
                    <a:lnTo>
                      <a:pt x="1259" y="1296"/>
                    </a:lnTo>
                    <a:lnTo>
                      <a:pt x="1258" y="1264"/>
                    </a:lnTo>
                    <a:lnTo>
                      <a:pt x="1254" y="1234"/>
                    </a:lnTo>
                    <a:lnTo>
                      <a:pt x="1247" y="1205"/>
                    </a:lnTo>
                    <a:lnTo>
                      <a:pt x="1238" y="1178"/>
                    </a:lnTo>
                    <a:lnTo>
                      <a:pt x="1233" y="1166"/>
                    </a:lnTo>
                    <a:lnTo>
                      <a:pt x="1227" y="1153"/>
                    </a:lnTo>
                    <a:lnTo>
                      <a:pt x="1220" y="1143"/>
                    </a:lnTo>
                    <a:lnTo>
                      <a:pt x="1213" y="1133"/>
                    </a:lnTo>
                    <a:lnTo>
                      <a:pt x="1213" y="1133"/>
                    </a:lnTo>
                    <a:lnTo>
                      <a:pt x="1203" y="1140"/>
                    </a:lnTo>
                    <a:lnTo>
                      <a:pt x="1192" y="1145"/>
                    </a:lnTo>
                    <a:lnTo>
                      <a:pt x="1192" y="1145"/>
                    </a:lnTo>
                    <a:lnTo>
                      <a:pt x="1206" y="1205"/>
                    </a:lnTo>
                    <a:lnTo>
                      <a:pt x="1213" y="1233"/>
                    </a:lnTo>
                    <a:lnTo>
                      <a:pt x="1219" y="1263"/>
                    </a:lnTo>
                    <a:lnTo>
                      <a:pt x="1222" y="1292"/>
                    </a:lnTo>
                    <a:lnTo>
                      <a:pt x="1223" y="1321"/>
                    </a:lnTo>
                    <a:lnTo>
                      <a:pt x="1222" y="1337"/>
                    </a:lnTo>
                    <a:lnTo>
                      <a:pt x="1220" y="1354"/>
                    </a:lnTo>
                    <a:lnTo>
                      <a:pt x="1217" y="1369"/>
                    </a:lnTo>
                    <a:lnTo>
                      <a:pt x="1213" y="1386"/>
                    </a:lnTo>
                    <a:lnTo>
                      <a:pt x="1213" y="1386"/>
                    </a:lnTo>
                    <a:lnTo>
                      <a:pt x="1234" y="1372"/>
                    </a:lnTo>
                    <a:lnTo>
                      <a:pt x="1255" y="1357"/>
                    </a:lnTo>
                    <a:lnTo>
                      <a:pt x="1255" y="1357"/>
                    </a:lnTo>
                    <a:close/>
                    <a:moveTo>
                      <a:pt x="1192" y="1404"/>
                    </a:moveTo>
                    <a:lnTo>
                      <a:pt x="1192" y="1404"/>
                    </a:lnTo>
                    <a:lnTo>
                      <a:pt x="1196" y="1396"/>
                    </a:lnTo>
                    <a:lnTo>
                      <a:pt x="1201" y="1383"/>
                    </a:lnTo>
                    <a:lnTo>
                      <a:pt x="1206" y="1361"/>
                    </a:lnTo>
                    <a:lnTo>
                      <a:pt x="1206" y="1361"/>
                    </a:lnTo>
                    <a:lnTo>
                      <a:pt x="1209" y="1334"/>
                    </a:lnTo>
                    <a:lnTo>
                      <a:pt x="1209" y="1307"/>
                    </a:lnTo>
                    <a:lnTo>
                      <a:pt x="1208" y="1279"/>
                    </a:lnTo>
                    <a:lnTo>
                      <a:pt x="1205" y="1253"/>
                    </a:lnTo>
                    <a:lnTo>
                      <a:pt x="1199" y="1225"/>
                    </a:lnTo>
                    <a:lnTo>
                      <a:pt x="1192" y="1199"/>
                    </a:lnTo>
                    <a:lnTo>
                      <a:pt x="1185" y="1177"/>
                    </a:lnTo>
                    <a:lnTo>
                      <a:pt x="1177" y="1156"/>
                    </a:lnTo>
                    <a:lnTo>
                      <a:pt x="1177" y="1156"/>
                    </a:lnTo>
                    <a:lnTo>
                      <a:pt x="1160" y="1167"/>
                    </a:lnTo>
                    <a:lnTo>
                      <a:pt x="1143" y="1178"/>
                    </a:lnTo>
                    <a:lnTo>
                      <a:pt x="1126" y="1191"/>
                    </a:lnTo>
                    <a:lnTo>
                      <a:pt x="1109" y="1204"/>
                    </a:lnTo>
                    <a:lnTo>
                      <a:pt x="1109" y="1204"/>
                    </a:lnTo>
                    <a:lnTo>
                      <a:pt x="1116" y="1218"/>
                    </a:lnTo>
                    <a:lnTo>
                      <a:pt x="1121" y="1233"/>
                    </a:lnTo>
                    <a:lnTo>
                      <a:pt x="1128" y="1265"/>
                    </a:lnTo>
                    <a:lnTo>
                      <a:pt x="1132" y="1298"/>
                    </a:lnTo>
                    <a:lnTo>
                      <a:pt x="1133" y="1329"/>
                    </a:lnTo>
                    <a:lnTo>
                      <a:pt x="1132" y="1361"/>
                    </a:lnTo>
                    <a:lnTo>
                      <a:pt x="1129" y="1393"/>
                    </a:lnTo>
                    <a:lnTo>
                      <a:pt x="1123" y="1424"/>
                    </a:lnTo>
                    <a:lnTo>
                      <a:pt x="1115" y="1453"/>
                    </a:lnTo>
                    <a:lnTo>
                      <a:pt x="1115" y="1453"/>
                    </a:lnTo>
                    <a:lnTo>
                      <a:pt x="1123" y="1445"/>
                    </a:lnTo>
                    <a:lnTo>
                      <a:pt x="1133" y="1439"/>
                    </a:lnTo>
                    <a:lnTo>
                      <a:pt x="1154" y="1428"/>
                    </a:lnTo>
                    <a:lnTo>
                      <a:pt x="1175" y="1417"/>
                    </a:lnTo>
                    <a:lnTo>
                      <a:pt x="1185" y="1411"/>
                    </a:lnTo>
                    <a:lnTo>
                      <a:pt x="1192" y="1404"/>
                    </a:lnTo>
                    <a:lnTo>
                      <a:pt x="1192" y="1404"/>
                    </a:lnTo>
                    <a:close/>
                    <a:moveTo>
                      <a:pt x="1102" y="1441"/>
                    </a:moveTo>
                    <a:lnTo>
                      <a:pt x="1102" y="1441"/>
                    </a:lnTo>
                    <a:lnTo>
                      <a:pt x="1108" y="1428"/>
                    </a:lnTo>
                    <a:lnTo>
                      <a:pt x="1112" y="1414"/>
                    </a:lnTo>
                    <a:lnTo>
                      <a:pt x="1118" y="1383"/>
                    </a:lnTo>
                    <a:lnTo>
                      <a:pt x="1121" y="1351"/>
                    </a:lnTo>
                    <a:lnTo>
                      <a:pt x="1121" y="1319"/>
                    </a:lnTo>
                    <a:lnTo>
                      <a:pt x="1118" y="1286"/>
                    </a:lnTo>
                    <a:lnTo>
                      <a:pt x="1114" y="1257"/>
                    </a:lnTo>
                    <a:lnTo>
                      <a:pt x="1109" y="1243"/>
                    </a:lnTo>
                    <a:lnTo>
                      <a:pt x="1105" y="1229"/>
                    </a:lnTo>
                    <a:lnTo>
                      <a:pt x="1099" y="1218"/>
                    </a:lnTo>
                    <a:lnTo>
                      <a:pt x="1094" y="1206"/>
                    </a:lnTo>
                    <a:lnTo>
                      <a:pt x="1094" y="1206"/>
                    </a:lnTo>
                    <a:lnTo>
                      <a:pt x="1094" y="1205"/>
                    </a:lnTo>
                    <a:lnTo>
                      <a:pt x="1092" y="1205"/>
                    </a:lnTo>
                    <a:lnTo>
                      <a:pt x="1092" y="1205"/>
                    </a:lnTo>
                    <a:lnTo>
                      <a:pt x="1088" y="1208"/>
                    </a:lnTo>
                    <a:lnTo>
                      <a:pt x="1085" y="1212"/>
                    </a:lnTo>
                    <a:lnTo>
                      <a:pt x="1083" y="1216"/>
                    </a:lnTo>
                    <a:lnTo>
                      <a:pt x="1083" y="1220"/>
                    </a:lnTo>
                    <a:lnTo>
                      <a:pt x="1083" y="1232"/>
                    </a:lnTo>
                    <a:lnTo>
                      <a:pt x="1084" y="1243"/>
                    </a:lnTo>
                    <a:lnTo>
                      <a:pt x="1084" y="1243"/>
                    </a:lnTo>
                    <a:lnTo>
                      <a:pt x="1084" y="1275"/>
                    </a:lnTo>
                    <a:lnTo>
                      <a:pt x="1085" y="1310"/>
                    </a:lnTo>
                    <a:lnTo>
                      <a:pt x="1085" y="1310"/>
                    </a:lnTo>
                    <a:lnTo>
                      <a:pt x="1087" y="1331"/>
                    </a:lnTo>
                    <a:lnTo>
                      <a:pt x="1085" y="1352"/>
                    </a:lnTo>
                    <a:lnTo>
                      <a:pt x="1084" y="1393"/>
                    </a:lnTo>
                    <a:lnTo>
                      <a:pt x="1084" y="1393"/>
                    </a:lnTo>
                    <a:lnTo>
                      <a:pt x="1080" y="1416"/>
                    </a:lnTo>
                    <a:lnTo>
                      <a:pt x="1076" y="1435"/>
                    </a:lnTo>
                    <a:lnTo>
                      <a:pt x="1074" y="1444"/>
                    </a:lnTo>
                    <a:lnTo>
                      <a:pt x="1074" y="1452"/>
                    </a:lnTo>
                    <a:lnTo>
                      <a:pt x="1074" y="1460"/>
                    </a:lnTo>
                    <a:lnTo>
                      <a:pt x="1077" y="1469"/>
                    </a:lnTo>
                    <a:lnTo>
                      <a:pt x="1077" y="1469"/>
                    </a:lnTo>
                    <a:lnTo>
                      <a:pt x="1083" y="1469"/>
                    </a:lnTo>
                    <a:lnTo>
                      <a:pt x="1087" y="1468"/>
                    </a:lnTo>
                    <a:lnTo>
                      <a:pt x="1091" y="1465"/>
                    </a:lnTo>
                    <a:lnTo>
                      <a:pt x="1094" y="1460"/>
                    </a:lnTo>
                    <a:lnTo>
                      <a:pt x="1099" y="1451"/>
                    </a:lnTo>
                    <a:lnTo>
                      <a:pt x="1102" y="1441"/>
                    </a:lnTo>
                    <a:lnTo>
                      <a:pt x="1102" y="1441"/>
                    </a:lnTo>
                    <a:close/>
                    <a:moveTo>
                      <a:pt x="1059" y="1444"/>
                    </a:moveTo>
                    <a:lnTo>
                      <a:pt x="1059" y="1444"/>
                    </a:lnTo>
                    <a:lnTo>
                      <a:pt x="1049" y="1441"/>
                    </a:lnTo>
                    <a:lnTo>
                      <a:pt x="1038" y="1439"/>
                    </a:lnTo>
                    <a:lnTo>
                      <a:pt x="1017" y="1435"/>
                    </a:lnTo>
                    <a:lnTo>
                      <a:pt x="1017" y="1435"/>
                    </a:lnTo>
                    <a:lnTo>
                      <a:pt x="1004" y="1432"/>
                    </a:lnTo>
                    <a:lnTo>
                      <a:pt x="993" y="1428"/>
                    </a:lnTo>
                    <a:lnTo>
                      <a:pt x="993" y="1428"/>
                    </a:lnTo>
                    <a:lnTo>
                      <a:pt x="977" y="1427"/>
                    </a:lnTo>
                    <a:lnTo>
                      <a:pt x="962" y="1425"/>
                    </a:lnTo>
                    <a:lnTo>
                      <a:pt x="931" y="1425"/>
                    </a:lnTo>
                    <a:lnTo>
                      <a:pt x="931" y="1425"/>
                    </a:lnTo>
                    <a:lnTo>
                      <a:pt x="907" y="1423"/>
                    </a:lnTo>
                    <a:lnTo>
                      <a:pt x="883" y="1420"/>
                    </a:lnTo>
                    <a:lnTo>
                      <a:pt x="831" y="1413"/>
                    </a:lnTo>
                    <a:lnTo>
                      <a:pt x="778" y="1404"/>
                    </a:lnTo>
                    <a:lnTo>
                      <a:pt x="751" y="1402"/>
                    </a:lnTo>
                    <a:lnTo>
                      <a:pt x="725" y="1399"/>
                    </a:lnTo>
                    <a:lnTo>
                      <a:pt x="725" y="1399"/>
                    </a:lnTo>
                    <a:lnTo>
                      <a:pt x="708" y="1397"/>
                    </a:lnTo>
                    <a:lnTo>
                      <a:pt x="691" y="1393"/>
                    </a:lnTo>
                    <a:lnTo>
                      <a:pt x="674" y="1390"/>
                    </a:lnTo>
                    <a:lnTo>
                      <a:pt x="657" y="1389"/>
                    </a:lnTo>
                    <a:lnTo>
                      <a:pt x="657" y="1389"/>
                    </a:lnTo>
                    <a:lnTo>
                      <a:pt x="588" y="1382"/>
                    </a:lnTo>
                    <a:lnTo>
                      <a:pt x="520" y="1378"/>
                    </a:lnTo>
                    <a:lnTo>
                      <a:pt x="454" y="1372"/>
                    </a:lnTo>
                    <a:lnTo>
                      <a:pt x="420" y="1368"/>
                    </a:lnTo>
                    <a:lnTo>
                      <a:pt x="388" y="1364"/>
                    </a:lnTo>
                    <a:lnTo>
                      <a:pt x="388" y="1364"/>
                    </a:lnTo>
                    <a:lnTo>
                      <a:pt x="337" y="1355"/>
                    </a:lnTo>
                    <a:lnTo>
                      <a:pt x="285" y="1344"/>
                    </a:lnTo>
                    <a:lnTo>
                      <a:pt x="187" y="1320"/>
                    </a:lnTo>
                    <a:lnTo>
                      <a:pt x="187" y="1320"/>
                    </a:lnTo>
                    <a:lnTo>
                      <a:pt x="152" y="1314"/>
                    </a:lnTo>
                    <a:lnTo>
                      <a:pt x="111" y="1307"/>
                    </a:lnTo>
                    <a:lnTo>
                      <a:pt x="111" y="1307"/>
                    </a:lnTo>
                    <a:lnTo>
                      <a:pt x="86" y="1303"/>
                    </a:lnTo>
                    <a:lnTo>
                      <a:pt x="72" y="1300"/>
                    </a:lnTo>
                    <a:lnTo>
                      <a:pt x="59" y="1299"/>
                    </a:lnTo>
                    <a:lnTo>
                      <a:pt x="47" y="1299"/>
                    </a:lnTo>
                    <a:lnTo>
                      <a:pt x="41" y="1300"/>
                    </a:lnTo>
                    <a:lnTo>
                      <a:pt x="35" y="1302"/>
                    </a:lnTo>
                    <a:lnTo>
                      <a:pt x="31" y="1305"/>
                    </a:lnTo>
                    <a:lnTo>
                      <a:pt x="28" y="1309"/>
                    </a:lnTo>
                    <a:lnTo>
                      <a:pt x="26" y="1313"/>
                    </a:lnTo>
                    <a:lnTo>
                      <a:pt x="24" y="1319"/>
                    </a:lnTo>
                    <a:lnTo>
                      <a:pt x="24" y="1319"/>
                    </a:lnTo>
                    <a:lnTo>
                      <a:pt x="94" y="1330"/>
                    </a:lnTo>
                    <a:lnTo>
                      <a:pt x="166" y="1344"/>
                    </a:lnTo>
                    <a:lnTo>
                      <a:pt x="308" y="1373"/>
                    </a:lnTo>
                    <a:lnTo>
                      <a:pt x="379" y="1387"/>
                    </a:lnTo>
                    <a:lnTo>
                      <a:pt x="449" y="1402"/>
                    </a:lnTo>
                    <a:lnTo>
                      <a:pt x="521" y="1413"/>
                    </a:lnTo>
                    <a:lnTo>
                      <a:pt x="593" y="1421"/>
                    </a:lnTo>
                    <a:lnTo>
                      <a:pt x="593" y="1421"/>
                    </a:lnTo>
                    <a:lnTo>
                      <a:pt x="632" y="1425"/>
                    </a:lnTo>
                    <a:lnTo>
                      <a:pt x="670" y="1428"/>
                    </a:lnTo>
                    <a:lnTo>
                      <a:pt x="670" y="1428"/>
                    </a:lnTo>
                    <a:lnTo>
                      <a:pt x="715" y="1432"/>
                    </a:lnTo>
                    <a:lnTo>
                      <a:pt x="761" y="1437"/>
                    </a:lnTo>
                    <a:lnTo>
                      <a:pt x="858" y="1448"/>
                    </a:lnTo>
                    <a:lnTo>
                      <a:pt x="907" y="1453"/>
                    </a:lnTo>
                    <a:lnTo>
                      <a:pt x="956" y="1458"/>
                    </a:lnTo>
                    <a:lnTo>
                      <a:pt x="1005" y="1462"/>
                    </a:lnTo>
                    <a:lnTo>
                      <a:pt x="1052" y="1463"/>
                    </a:lnTo>
                    <a:lnTo>
                      <a:pt x="1052" y="1463"/>
                    </a:lnTo>
                    <a:lnTo>
                      <a:pt x="1057" y="1453"/>
                    </a:lnTo>
                    <a:lnTo>
                      <a:pt x="1059" y="1448"/>
                    </a:lnTo>
                    <a:lnTo>
                      <a:pt x="1059" y="1444"/>
                    </a:lnTo>
                    <a:lnTo>
                      <a:pt x="1059" y="1444"/>
                    </a:lnTo>
                    <a:close/>
                  </a:path>
                </a:pathLst>
              </a:custGeom>
              <a:grpFill/>
              <a:ln w="9525">
                <a:solidFill>
                  <a:srgbClr val="65C4CA"/>
                </a:solidFill>
                <a:round/>
              </a:ln>
            </p:spPr>
            <p:txBody>
              <a:bodyPr/>
              <a:lstStyle/>
              <a:p>
                <a:pPr fontAlgn="auto"/>
                <a:endParaRPr lang="zh-CN" altLang="en-US" noProof="1"/>
              </a:p>
            </p:txBody>
          </p:sp>
        </p:grpSp>
      </p:grpSp>
      <p:sp>
        <p:nvSpPr>
          <p:cNvPr id="33817" name="文本框 1"/>
          <p:cNvSpPr txBox="1">
            <a:spLocks noChangeArrowheads="1"/>
          </p:cNvSpPr>
          <p:nvPr/>
        </p:nvSpPr>
        <p:spPr bwMode="auto">
          <a:xfrm>
            <a:off x="1704975" y="1210866"/>
            <a:ext cx="53990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FF0000"/>
                </a:solidFill>
                <a:latin typeface="黑体" pitchFamily="49" charset="-122"/>
                <a:ea typeface="黑体" pitchFamily="49" charset="-122"/>
              </a:rPr>
              <a:t>在疏通文义的基础上，概括故事情节。</a:t>
            </a:r>
          </a:p>
        </p:txBody>
      </p:sp>
      <p:sp>
        <p:nvSpPr>
          <p:cNvPr id="26632" name="文本框 11"/>
          <p:cNvSpPr txBox="1">
            <a:spLocks noChangeArrowheads="1"/>
          </p:cNvSpPr>
          <p:nvPr/>
        </p:nvSpPr>
        <p:spPr bwMode="auto">
          <a:xfrm>
            <a:off x="1808164" y="2078831"/>
            <a:ext cx="4619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00FF"/>
                </a:solidFill>
                <a:latin typeface="楷体" pitchFamily="49" charset="-122"/>
                <a:ea typeface="楷体" pitchFamily="49" charset="-122"/>
                <a:sym typeface="宋体" pitchFamily="2" charset="-122"/>
              </a:rPr>
              <a:t>第一段：</a:t>
            </a:r>
            <a:r>
              <a:rPr lang="zh-CN" altLang="en-US" sz="2400" b="1" dirty="0">
                <a:latin typeface="楷体" pitchFamily="49" charset="-122"/>
                <a:ea typeface="楷体" pitchFamily="49" charset="-122"/>
                <a:sym typeface="宋体" pitchFamily="2" charset="-122"/>
              </a:rPr>
              <a:t>故事背景，介绍两座山。</a:t>
            </a:r>
          </a:p>
        </p:txBody>
      </p:sp>
      <p:sp>
        <p:nvSpPr>
          <p:cNvPr id="7" name="文本框 11"/>
          <p:cNvSpPr txBox="1">
            <a:spLocks noChangeArrowheads="1"/>
          </p:cNvSpPr>
          <p:nvPr/>
        </p:nvSpPr>
        <p:spPr bwMode="auto">
          <a:xfrm>
            <a:off x="1808164" y="2756297"/>
            <a:ext cx="5792787" cy="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400" b="1" dirty="0">
                <a:solidFill>
                  <a:srgbClr val="0000FF"/>
                </a:solidFill>
                <a:latin typeface="楷体" pitchFamily="49" charset="-122"/>
                <a:ea typeface="楷体" pitchFamily="49" charset="-122"/>
                <a:sym typeface="宋体" pitchFamily="2" charset="-122"/>
              </a:rPr>
              <a:t>第二段：</a:t>
            </a:r>
            <a:r>
              <a:rPr lang="zh-CN" altLang="en-US" sz="2400" b="1" dirty="0">
                <a:latin typeface="楷体" pitchFamily="49" charset="-122"/>
                <a:ea typeface="楷体" pitchFamily="49" charset="-122"/>
                <a:sym typeface="宋体" pitchFamily="2" charset="-122"/>
              </a:rPr>
              <a:t>开端和发展，愚公决心移山，得到全家的支持，并排除疑难，立即行动。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6632"/>
                                        </p:tgtEl>
                                        <p:attrNameLst>
                                          <p:attrName>style.visibility</p:attrName>
                                        </p:attrNameLst>
                                      </p:cBhvr>
                                      <p:to>
                                        <p:strVal val="visible"/>
                                      </p:to>
                                    </p:set>
                                    <p:animEffect transition="in" filter="fade">
                                      <p:cBhvr>
                                        <p:cTn id="7" dur="1000"/>
                                        <p:tgtEl>
                                          <p:spTgt spid="26632"/>
                                        </p:tgtEl>
                                      </p:cBhvr>
                                    </p:animEffect>
                                    <p:anim calcmode="lin" valueType="num">
                                      <p:cBhvr>
                                        <p:cTn id="8" dur="1000" fill="hold"/>
                                        <p:tgtEl>
                                          <p:spTgt spid="26632"/>
                                        </p:tgtEl>
                                        <p:attrNameLst>
                                          <p:attrName>ppt_x</p:attrName>
                                        </p:attrNameLst>
                                      </p:cBhvr>
                                      <p:tavLst>
                                        <p:tav tm="0">
                                          <p:val>
                                            <p:strVal val="#ppt_x"/>
                                          </p:val>
                                        </p:tav>
                                        <p:tav tm="100000">
                                          <p:val>
                                            <p:strVal val="#ppt_x"/>
                                          </p:val>
                                        </p:tav>
                                      </p:tavLst>
                                    </p:anim>
                                    <p:anim calcmode="lin" valueType="num">
                                      <p:cBhvr>
                                        <p:cTn id="9" dur="1000" fill="hold"/>
                                        <p:tgtEl>
                                          <p:spTgt spid="2663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2"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97713" y="4458892"/>
            <a:ext cx="1960562" cy="631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11"/>
          <p:cNvSpPr txBox="1">
            <a:spLocks noChangeArrowheads="1"/>
          </p:cNvSpPr>
          <p:nvPr/>
        </p:nvSpPr>
        <p:spPr bwMode="auto">
          <a:xfrm>
            <a:off x="1690689" y="796529"/>
            <a:ext cx="53371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00FF"/>
                </a:solidFill>
                <a:latin typeface="楷体" pitchFamily="49" charset="-122"/>
                <a:ea typeface="楷体" pitchFamily="49" charset="-122"/>
                <a:sym typeface="宋体" pitchFamily="2" charset="-122"/>
              </a:rPr>
              <a:t>第三段：</a:t>
            </a:r>
            <a:r>
              <a:rPr lang="zh-CN" altLang="en-US" sz="2400" b="1" dirty="0">
                <a:latin typeface="楷体" pitchFamily="49" charset="-122"/>
                <a:ea typeface="楷体" pitchFamily="49" charset="-122"/>
                <a:sym typeface="宋体" pitchFamily="2" charset="-122"/>
              </a:rPr>
              <a:t>高潮，愚公驳斥智叟的观点。</a:t>
            </a:r>
          </a:p>
        </p:txBody>
      </p:sp>
      <p:sp>
        <p:nvSpPr>
          <p:cNvPr id="11" name="文本框 11"/>
          <p:cNvSpPr txBox="1">
            <a:spLocks noChangeArrowheads="1"/>
          </p:cNvSpPr>
          <p:nvPr/>
        </p:nvSpPr>
        <p:spPr bwMode="auto">
          <a:xfrm>
            <a:off x="1690689" y="1458516"/>
            <a:ext cx="5781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00FF"/>
                </a:solidFill>
                <a:latin typeface="楷体" pitchFamily="49" charset="-122"/>
                <a:ea typeface="楷体" pitchFamily="49" charset="-122"/>
                <a:sym typeface="宋体" pitchFamily="2" charset="-122"/>
              </a:rPr>
              <a:t>第四段：</a:t>
            </a:r>
            <a:r>
              <a:rPr lang="zh-CN" altLang="en-US" sz="2400" b="1" dirty="0">
                <a:latin typeface="楷体" pitchFamily="49" charset="-122"/>
                <a:ea typeface="楷体" pitchFamily="49" charset="-122"/>
                <a:sym typeface="宋体" pitchFamily="2" charset="-122"/>
              </a:rPr>
              <a:t>结尾，神仙帮忙移走了两座山。</a:t>
            </a:r>
          </a:p>
        </p:txBody>
      </p:sp>
      <p:pic>
        <p:nvPicPr>
          <p:cNvPr id="2" name="图片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08196" y="2012160"/>
            <a:ext cx="3887638" cy="243027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1000"/>
                            </p:stCondLst>
                            <p:childTnLst>
                              <p:par>
                                <p:cTn id="18" presetID="5" presetClass="entr" presetSubtype="1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checkerboard(across)">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97713" y="4458892"/>
            <a:ext cx="1960562" cy="631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文本框 1"/>
          <p:cNvSpPr txBox="1">
            <a:spLocks noChangeArrowheads="1"/>
          </p:cNvSpPr>
          <p:nvPr/>
        </p:nvSpPr>
        <p:spPr bwMode="auto">
          <a:xfrm>
            <a:off x="1365251" y="807244"/>
            <a:ext cx="6219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FF0000"/>
                </a:solidFill>
                <a:latin typeface="黑体" pitchFamily="49" charset="-122"/>
                <a:ea typeface="黑体" pitchFamily="49" charset="-122"/>
              </a:rPr>
              <a:t>第一段介绍了两座山的什么内容？有何作用？</a:t>
            </a:r>
          </a:p>
        </p:txBody>
      </p:sp>
      <p:sp>
        <p:nvSpPr>
          <p:cNvPr id="31747" name="文本框 2"/>
          <p:cNvSpPr txBox="1">
            <a:spLocks noChangeArrowheads="1"/>
          </p:cNvSpPr>
          <p:nvPr/>
        </p:nvSpPr>
        <p:spPr bwMode="auto">
          <a:xfrm>
            <a:off x="1427164" y="1579960"/>
            <a:ext cx="6048375" cy="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400" b="1" dirty="0">
                <a:latin typeface="楷体" pitchFamily="49" charset="-122"/>
                <a:ea typeface="楷体" pitchFamily="49" charset="-122"/>
              </a:rPr>
              <a:t>    “</a:t>
            </a:r>
            <a:r>
              <a:rPr lang="zh-CN" altLang="en-US" sz="2400" b="1" dirty="0">
                <a:latin typeface="楷体" pitchFamily="49" charset="-122"/>
                <a:ea typeface="楷体" pitchFamily="49" charset="-122"/>
              </a:rPr>
              <a:t>太行、王屋二山</a:t>
            </a:r>
            <a:r>
              <a:rPr lang="en-US" altLang="zh-CN" sz="2400" b="1" dirty="0">
                <a:latin typeface="楷体" pitchFamily="49" charset="-122"/>
                <a:ea typeface="楷体" pitchFamily="49" charset="-122"/>
              </a:rPr>
              <a:t>”“</a:t>
            </a:r>
            <a:r>
              <a:rPr lang="zh-CN" altLang="en-US" sz="2400" b="1" dirty="0">
                <a:latin typeface="楷体" pitchFamily="49" charset="-122"/>
                <a:ea typeface="楷体" pitchFamily="49" charset="-122"/>
              </a:rPr>
              <a:t>方七百里</a:t>
            </a:r>
            <a:r>
              <a:rPr lang="en-US" altLang="zh-CN" sz="2400" b="1" dirty="0">
                <a:latin typeface="楷体" pitchFamily="49" charset="-122"/>
                <a:ea typeface="楷体" pitchFamily="49" charset="-122"/>
              </a:rPr>
              <a:t>”“</a:t>
            </a:r>
            <a:r>
              <a:rPr lang="zh-CN" altLang="en-US" sz="2400" b="1" dirty="0">
                <a:latin typeface="楷体" pitchFamily="49" charset="-122"/>
                <a:ea typeface="楷体" pitchFamily="49" charset="-122"/>
              </a:rPr>
              <a:t>高万仞</a:t>
            </a:r>
            <a:r>
              <a:rPr lang="en-US" altLang="zh-CN" sz="2400" b="1" dirty="0">
                <a:latin typeface="楷体" pitchFamily="49" charset="-122"/>
                <a:ea typeface="楷体" pitchFamily="49" charset="-122"/>
              </a:rPr>
              <a:t>”“</a:t>
            </a:r>
            <a:r>
              <a:rPr lang="zh-CN" altLang="en-US" sz="2400" b="1" dirty="0">
                <a:latin typeface="楷体" pitchFamily="49" charset="-122"/>
                <a:ea typeface="楷体" pitchFamily="49" charset="-122"/>
              </a:rPr>
              <a:t>本在冀州之南，河阳之北</a:t>
            </a:r>
            <a:r>
              <a:rPr lang="en-US" altLang="zh-CN" sz="2400" b="1" dirty="0">
                <a:latin typeface="楷体" pitchFamily="49" charset="-122"/>
                <a:ea typeface="楷体" pitchFamily="49" charset="-122"/>
              </a:rPr>
              <a:t>”</a:t>
            </a:r>
          </a:p>
        </p:txBody>
      </p:sp>
      <p:sp>
        <p:nvSpPr>
          <p:cNvPr id="2" name="文本框 1"/>
          <p:cNvSpPr txBox="1">
            <a:spLocks noChangeArrowheads="1"/>
          </p:cNvSpPr>
          <p:nvPr/>
        </p:nvSpPr>
        <p:spPr bwMode="auto">
          <a:xfrm>
            <a:off x="1427163" y="2757488"/>
            <a:ext cx="6134100" cy="1464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400" b="1" dirty="0">
                <a:solidFill>
                  <a:srgbClr val="0000FF"/>
                </a:solidFill>
                <a:latin typeface="宋体" pitchFamily="2" charset="-122"/>
                <a:sym typeface="宋体" pitchFamily="2" charset="-122"/>
              </a:rPr>
              <a:t>    </a:t>
            </a:r>
            <a:r>
              <a:rPr lang="zh-CN" altLang="en-US" sz="2400" b="1" dirty="0">
                <a:solidFill>
                  <a:srgbClr val="0000FF"/>
                </a:solidFill>
                <a:latin typeface="楷体" pitchFamily="49" charset="-122"/>
                <a:ea typeface="楷体" pitchFamily="49" charset="-122"/>
                <a:sym typeface="宋体" pitchFamily="2" charset="-122"/>
              </a:rPr>
              <a:t>介绍了山的名称、面积、高度、地理位置。衬托移山的艰难，突出愚公的品质。这是故事的背景，为下文愚公移山埋下伏笔。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blinds(horizontal)">
                                      <p:cBhvr>
                                        <p:cTn id="7" dur="500"/>
                                        <p:tgtEl>
                                          <p:spTgt spid="317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97713" y="4458892"/>
            <a:ext cx="1960562" cy="631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文本框 1"/>
          <p:cNvSpPr txBox="1">
            <a:spLocks noChangeArrowheads="1"/>
          </p:cNvSpPr>
          <p:nvPr/>
        </p:nvSpPr>
        <p:spPr bwMode="auto">
          <a:xfrm>
            <a:off x="1539876" y="856060"/>
            <a:ext cx="44307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dirty="0">
                <a:solidFill>
                  <a:srgbClr val="FF0000"/>
                </a:solidFill>
                <a:latin typeface="黑体" pitchFamily="49" charset="-122"/>
                <a:ea typeface="黑体" pitchFamily="49" charset="-122"/>
              </a:rPr>
              <a:t>课文写了愚公移山的哪些内容？</a:t>
            </a:r>
          </a:p>
        </p:txBody>
      </p:sp>
      <p:sp>
        <p:nvSpPr>
          <p:cNvPr id="3" name="文本框 2"/>
          <p:cNvSpPr txBox="1">
            <a:spLocks noChangeArrowheads="1"/>
          </p:cNvSpPr>
          <p:nvPr/>
        </p:nvSpPr>
        <p:spPr bwMode="auto">
          <a:xfrm>
            <a:off x="1538288" y="1626394"/>
            <a:ext cx="8572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00FF"/>
                </a:solidFill>
                <a:latin typeface="楷体" pitchFamily="49" charset="-122"/>
                <a:ea typeface="楷体" pitchFamily="49" charset="-122"/>
              </a:rPr>
              <a:t>原因：</a:t>
            </a:r>
          </a:p>
        </p:txBody>
      </p:sp>
      <p:sp>
        <p:nvSpPr>
          <p:cNvPr id="4" name="文本框 2"/>
          <p:cNvSpPr txBox="1">
            <a:spLocks noChangeArrowheads="1"/>
          </p:cNvSpPr>
          <p:nvPr/>
        </p:nvSpPr>
        <p:spPr bwMode="auto">
          <a:xfrm>
            <a:off x="2760663" y="1626394"/>
            <a:ext cx="43291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latin typeface="楷体" pitchFamily="49" charset="-122"/>
                <a:ea typeface="楷体" pitchFamily="49" charset="-122"/>
              </a:rPr>
              <a:t>“</a:t>
            </a:r>
            <a:r>
              <a:rPr lang="zh-CN" altLang="en-US" sz="2400" b="1" dirty="0">
                <a:latin typeface="楷体" pitchFamily="49" charset="-122"/>
                <a:ea typeface="楷体" pitchFamily="49" charset="-122"/>
              </a:rPr>
              <a:t>惩山北之塞，出入之迂也</a:t>
            </a:r>
            <a:r>
              <a:rPr lang="en-US" altLang="zh-CN" sz="2400" b="1" dirty="0">
                <a:latin typeface="楷体" pitchFamily="49" charset="-122"/>
                <a:ea typeface="楷体" pitchFamily="49" charset="-122"/>
              </a:rPr>
              <a:t>”</a:t>
            </a:r>
            <a:endParaRPr lang="zh-CN" altLang="en-US" sz="2400" b="1" dirty="0">
              <a:latin typeface="楷体" pitchFamily="49" charset="-122"/>
              <a:ea typeface="楷体" pitchFamily="49" charset="-122"/>
            </a:endParaRPr>
          </a:p>
        </p:txBody>
      </p:sp>
      <p:sp>
        <p:nvSpPr>
          <p:cNvPr id="5" name="文本框 4"/>
          <p:cNvSpPr txBox="1">
            <a:spLocks noChangeArrowheads="1"/>
          </p:cNvSpPr>
          <p:nvPr/>
        </p:nvSpPr>
        <p:spPr bwMode="auto">
          <a:xfrm>
            <a:off x="1527175" y="2314575"/>
            <a:ext cx="8572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00FF"/>
                </a:solidFill>
                <a:latin typeface="楷体" pitchFamily="49" charset="-122"/>
                <a:ea typeface="楷体" pitchFamily="49" charset="-122"/>
              </a:rPr>
              <a:t>目的：</a:t>
            </a:r>
          </a:p>
        </p:txBody>
      </p:sp>
      <p:sp>
        <p:nvSpPr>
          <p:cNvPr id="6" name="文本框 2"/>
          <p:cNvSpPr txBox="1">
            <a:spLocks noChangeArrowheads="1"/>
          </p:cNvSpPr>
          <p:nvPr/>
        </p:nvSpPr>
        <p:spPr bwMode="auto">
          <a:xfrm>
            <a:off x="2760663" y="2314575"/>
            <a:ext cx="4051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latin typeface="楷体" pitchFamily="49" charset="-122"/>
                <a:ea typeface="楷体" pitchFamily="49" charset="-122"/>
              </a:rPr>
              <a:t>“</a:t>
            </a:r>
            <a:r>
              <a:rPr lang="zh-CN" altLang="en-US" sz="2400" b="1" dirty="0">
                <a:latin typeface="楷体" pitchFamily="49" charset="-122"/>
                <a:ea typeface="楷体" pitchFamily="49" charset="-122"/>
              </a:rPr>
              <a:t>指通豫南，达于汉阴</a:t>
            </a:r>
            <a:r>
              <a:rPr lang="en-US" altLang="zh-CN" sz="2400" b="1" dirty="0">
                <a:latin typeface="楷体" pitchFamily="49" charset="-122"/>
                <a:ea typeface="楷体" pitchFamily="49" charset="-122"/>
              </a:rPr>
              <a:t>”</a:t>
            </a:r>
            <a:endParaRPr lang="zh-CN" altLang="en-US" sz="2400" b="1" dirty="0">
              <a:latin typeface="楷体" pitchFamily="49" charset="-122"/>
              <a:ea typeface="楷体" pitchFamily="49" charset="-122"/>
            </a:endParaRPr>
          </a:p>
        </p:txBody>
      </p:sp>
      <p:sp>
        <p:nvSpPr>
          <p:cNvPr id="7" name="文本框 6"/>
          <p:cNvSpPr txBox="1">
            <a:spLocks noChangeArrowheads="1"/>
          </p:cNvSpPr>
          <p:nvPr/>
        </p:nvSpPr>
        <p:spPr bwMode="auto">
          <a:xfrm>
            <a:off x="1539876" y="3055144"/>
            <a:ext cx="17954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00FF"/>
                </a:solidFill>
                <a:latin typeface="楷体" pitchFamily="49" charset="-122"/>
                <a:ea typeface="楷体" pitchFamily="49" charset="-122"/>
              </a:rPr>
              <a:t>倒土的地点：</a:t>
            </a:r>
          </a:p>
        </p:txBody>
      </p:sp>
      <p:sp>
        <p:nvSpPr>
          <p:cNvPr id="2" name="文本框 2"/>
          <p:cNvSpPr txBox="1">
            <a:spLocks noChangeArrowheads="1"/>
          </p:cNvSpPr>
          <p:nvPr/>
        </p:nvSpPr>
        <p:spPr bwMode="auto">
          <a:xfrm>
            <a:off x="3484563" y="3055144"/>
            <a:ext cx="40830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latin typeface="楷体" pitchFamily="49" charset="-122"/>
                <a:ea typeface="楷体" pitchFamily="49" charset="-122"/>
              </a:rPr>
              <a:t>“</a:t>
            </a:r>
            <a:r>
              <a:rPr lang="zh-CN" altLang="en-US" sz="2400" b="1" dirty="0">
                <a:latin typeface="楷体" pitchFamily="49" charset="-122"/>
                <a:ea typeface="楷体" pitchFamily="49" charset="-122"/>
              </a:rPr>
              <a:t>投诸渤海之尾，隐土之北</a:t>
            </a:r>
            <a:r>
              <a:rPr lang="en-US" altLang="zh-CN" sz="2400" b="1" dirty="0">
                <a:latin typeface="楷体" pitchFamily="49" charset="-122"/>
                <a:ea typeface="楷体" pitchFamily="49" charset="-122"/>
              </a:rPr>
              <a:t>”</a:t>
            </a:r>
            <a:endParaRPr lang="zh-CN" altLang="en-US" sz="2400" b="1" dirty="0">
              <a:latin typeface="楷体" pitchFamily="49" charset="-122"/>
              <a:ea typeface="楷体" pitchFamily="49" charset="-122"/>
            </a:endParaRPr>
          </a:p>
        </p:txBody>
      </p:sp>
      <p:sp>
        <p:nvSpPr>
          <p:cNvPr id="9" name="文本框 8"/>
          <p:cNvSpPr txBox="1">
            <a:spLocks noChangeArrowheads="1"/>
          </p:cNvSpPr>
          <p:nvPr/>
        </p:nvSpPr>
        <p:spPr bwMode="auto">
          <a:xfrm>
            <a:off x="1527176" y="3742135"/>
            <a:ext cx="17954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00FF"/>
                </a:solidFill>
                <a:latin typeface="楷体" pitchFamily="49" charset="-122"/>
                <a:ea typeface="楷体" pitchFamily="49" charset="-122"/>
              </a:rPr>
              <a:t>具体的行动：</a:t>
            </a:r>
          </a:p>
        </p:txBody>
      </p:sp>
      <p:sp>
        <p:nvSpPr>
          <p:cNvPr id="10" name="文本框 2"/>
          <p:cNvSpPr txBox="1">
            <a:spLocks noChangeArrowheads="1"/>
          </p:cNvSpPr>
          <p:nvPr/>
        </p:nvSpPr>
        <p:spPr bwMode="auto">
          <a:xfrm>
            <a:off x="3484563" y="3742135"/>
            <a:ext cx="40957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latin typeface="楷体" pitchFamily="49" charset="-122"/>
                <a:ea typeface="楷体" pitchFamily="49" charset="-122"/>
              </a:rPr>
              <a:t>“</a:t>
            </a:r>
            <a:r>
              <a:rPr lang="zh-CN" altLang="en-US" sz="2400" b="1" dirty="0">
                <a:latin typeface="楷体" pitchFamily="49" charset="-122"/>
                <a:ea typeface="楷体" pitchFamily="49" charset="-122"/>
              </a:rPr>
              <a:t>遂率子孙</a:t>
            </a:r>
            <a:r>
              <a:rPr lang="en-US" altLang="zh-CN" sz="2400" b="1" dirty="0">
                <a:latin typeface="楷体" pitchFamily="49" charset="-122"/>
                <a:ea typeface="楷体" pitchFamily="49" charset="-122"/>
              </a:rPr>
              <a:t>……</a:t>
            </a:r>
            <a:r>
              <a:rPr lang="zh-CN" altLang="en-US" sz="2400" b="1" dirty="0">
                <a:latin typeface="楷体" pitchFamily="49" charset="-122"/>
                <a:ea typeface="楷体" pitchFamily="49" charset="-122"/>
              </a:rPr>
              <a:t>于渤海之尾</a:t>
            </a:r>
            <a:r>
              <a:rPr lang="en-US" altLang="zh-CN" sz="2400" b="1" dirty="0">
                <a:latin typeface="楷体" pitchFamily="49" charset="-122"/>
                <a:ea typeface="楷体" pitchFamily="49" charset="-122"/>
              </a:rPr>
              <a:t>”</a:t>
            </a:r>
            <a:endParaRPr lang="zh-CN" altLang="en-US" sz="24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500"/>
                                        <p:tgtEl>
                                          <p:spTgt spid="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linds(horizontal)">
                                      <p:cBhvr>
                                        <p:cTn id="37" dur="500"/>
                                        <p:tgtEl>
                                          <p:spTgt spid="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2" grpId="0"/>
      <p:bldP spid="9"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97713" y="4458892"/>
            <a:ext cx="1960562" cy="631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文本框 1"/>
          <p:cNvSpPr txBox="1">
            <a:spLocks noChangeArrowheads="1"/>
          </p:cNvSpPr>
          <p:nvPr/>
        </p:nvSpPr>
        <p:spPr bwMode="auto">
          <a:xfrm>
            <a:off x="1811339" y="491729"/>
            <a:ext cx="25495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FF0000"/>
                </a:solidFill>
                <a:latin typeface="黑体" pitchFamily="49" charset="-122"/>
                <a:ea typeface="黑体" pitchFamily="49" charset="-122"/>
              </a:rPr>
              <a:t>愚公移山的困难：</a:t>
            </a:r>
          </a:p>
        </p:txBody>
      </p:sp>
      <p:sp>
        <p:nvSpPr>
          <p:cNvPr id="7" name="文本框 2"/>
          <p:cNvSpPr txBox="1">
            <a:spLocks noChangeArrowheads="1"/>
          </p:cNvSpPr>
          <p:nvPr/>
        </p:nvSpPr>
        <p:spPr bwMode="auto">
          <a:xfrm>
            <a:off x="1784350" y="1184672"/>
            <a:ext cx="4972050" cy="277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defRPr>
                <a:solidFill>
                  <a:schemeClr val="tx1"/>
                </a:solidFill>
                <a:latin typeface="Arial" pitchFamily="34" charset="0"/>
                <a:ea typeface="宋体" pitchFamily="2" charset="-122"/>
              </a:defRPr>
            </a:lvl6pPr>
            <a:lvl7pPr fontAlgn="base">
              <a:spcBef>
                <a:spcPct val="0"/>
              </a:spcBef>
              <a:spcAft>
                <a:spcPct val="0"/>
              </a:spcAft>
              <a:defRPr>
                <a:solidFill>
                  <a:schemeClr val="tx1"/>
                </a:solidFill>
                <a:latin typeface="Arial" pitchFamily="34" charset="0"/>
                <a:ea typeface="宋体" pitchFamily="2" charset="-122"/>
              </a:defRPr>
            </a:lvl7pPr>
            <a:lvl8pPr fontAlgn="base">
              <a:spcBef>
                <a:spcPct val="0"/>
              </a:spcBef>
              <a:spcAft>
                <a:spcPct val="0"/>
              </a:spcAft>
              <a:defRPr>
                <a:solidFill>
                  <a:schemeClr val="tx1"/>
                </a:solidFill>
                <a:latin typeface="Arial" pitchFamily="34" charset="0"/>
                <a:ea typeface="宋体" pitchFamily="2" charset="-122"/>
              </a:defRPr>
            </a:lvl8pPr>
            <a:lvl9pPr fontAlgn="base">
              <a:spcBef>
                <a:spcPct val="0"/>
              </a:spcBef>
              <a:spcAft>
                <a:spcPct val="0"/>
              </a:spcAft>
              <a:defRPr>
                <a:solidFill>
                  <a:schemeClr val="tx1"/>
                </a:solidFill>
                <a:latin typeface="Arial" pitchFamily="34" charset="0"/>
                <a:ea typeface="宋体" pitchFamily="2" charset="-122"/>
              </a:defRPr>
            </a:lvl9pPr>
          </a:lstStyle>
          <a:p>
            <a:pPr>
              <a:lnSpc>
                <a:spcPct val="150000"/>
              </a:lnSpc>
              <a:buClr>
                <a:srgbClr val="4F81BD"/>
              </a:buClr>
              <a:buFont typeface="Wingdings" pitchFamily="2" charset="2"/>
              <a:buChar char="Ø"/>
            </a:pPr>
            <a:r>
              <a:rPr lang="zh-CN" altLang="en-US" sz="2400" b="1" dirty="0">
                <a:latin typeface="楷体" pitchFamily="49" charset="-122"/>
                <a:ea typeface="楷体" pitchFamily="49" charset="-122"/>
                <a:sym typeface="宋体" pitchFamily="2" charset="-122"/>
              </a:rPr>
              <a:t>两座山面积大、高；</a:t>
            </a:r>
          </a:p>
          <a:p>
            <a:pPr>
              <a:lnSpc>
                <a:spcPct val="150000"/>
              </a:lnSpc>
              <a:buClr>
                <a:srgbClr val="4F81BD"/>
              </a:buClr>
              <a:buFont typeface="Wingdings" pitchFamily="2" charset="2"/>
              <a:buChar char="Ø"/>
            </a:pPr>
            <a:r>
              <a:rPr lang="zh-CN" altLang="en-US" sz="2400" b="1" dirty="0">
                <a:latin typeface="楷体" pitchFamily="49" charset="-122"/>
                <a:ea typeface="楷体" pitchFamily="49" charset="-122"/>
              </a:rPr>
              <a:t>愚公年老力衰；</a:t>
            </a:r>
          </a:p>
          <a:p>
            <a:pPr>
              <a:lnSpc>
                <a:spcPct val="150000"/>
              </a:lnSpc>
              <a:buClr>
                <a:srgbClr val="4F81BD"/>
              </a:buClr>
              <a:buFont typeface="Wingdings" pitchFamily="2" charset="2"/>
              <a:buChar char="Ø"/>
            </a:pPr>
            <a:r>
              <a:rPr lang="zh-CN" altLang="en-US" sz="2400" b="1" dirty="0">
                <a:latin typeface="楷体" pitchFamily="49" charset="-122"/>
                <a:ea typeface="楷体" pitchFamily="49" charset="-122"/>
              </a:rPr>
              <a:t>移山劳动力缺乏、工具简陋；</a:t>
            </a:r>
          </a:p>
          <a:p>
            <a:pPr>
              <a:lnSpc>
                <a:spcPct val="150000"/>
              </a:lnSpc>
              <a:buClr>
                <a:srgbClr val="4F81BD"/>
              </a:buClr>
              <a:buFont typeface="Wingdings" pitchFamily="2" charset="2"/>
              <a:buChar char="Ø"/>
            </a:pPr>
            <a:r>
              <a:rPr lang="zh-CN" altLang="en-US" sz="2400" b="1" dirty="0">
                <a:latin typeface="楷体" pitchFamily="49" charset="-122"/>
                <a:ea typeface="楷体" pitchFamily="49" charset="-122"/>
              </a:rPr>
              <a:t>安置土石的困难、运输路途远；</a:t>
            </a:r>
            <a:endParaRPr lang="zh-CN" altLang="en-US" sz="2400" b="1" dirty="0">
              <a:latin typeface="楷体" pitchFamily="49" charset="-122"/>
              <a:ea typeface="楷体" pitchFamily="49" charset="-122"/>
              <a:sym typeface="宋体" pitchFamily="2" charset="-122"/>
            </a:endParaRPr>
          </a:p>
          <a:p>
            <a:pPr>
              <a:lnSpc>
                <a:spcPct val="150000"/>
              </a:lnSpc>
              <a:buClr>
                <a:srgbClr val="4F81BD"/>
              </a:buClr>
              <a:buFont typeface="Wingdings" pitchFamily="2" charset="2"/>
              <a:buChar char="Ø"/>
            </a:pPr>
            <a:r>
              <a:rPr lang="zh-CN" altLang="en-US" sz="2400" b="1" dirty="0">
                <a:latin typeface="楷体" pitchFamily="49" charset="-122"/>
                <a:ea typeface="楷体" pitchFamily="49" charset="-122"/>
              </a:rPr>
              <a:t>妻子的怀疑、外人的讥讽。</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97713" y="4458892"/>
            <a:ext cx="1960562" cy="631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文本框 1"/>
          <p:cNvSpPr txBox="1">
            <a:spLocks noChangeArrowheads="1"/>
          </p:cNvSpPr>
          <p:nvPr/>
        </p:nvSpPr>
        <p:spPr bwMode="auto">
          <a:xfrm>
            <a:off x="1589088" y="634603"/>
            <a:ext cx="37861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FF0000"/>
                </a:solidFill>
                <a:latin typeface="黑体" pitchFamily="49" charset="-122"/>
                <a:ea typeface="黑体" pitchFamily="49" charset="-122"/>
              </a:rPr>
              <a:t>愚公面对困难的解决办法：</a:t>
            </a:r>
          </a:p>
        </p:txBody>
      </p:sp>
      <p:sp>
        <p:nvSpPr>
          <p:cNvPr id="31747" name="文本框 2"/>
          <p:cNvSpPr txBox="1">
            <a:spLocks noChangeArrowheads="1"/>
          </p:cNvSpPr>
          <p:nvPr/>
        </p:nvSpPr>
        <p:spPr bwMode="auto">
          <a:xfrm>
            <a:off x="1589088" y="1889522"/>
            <a:ext cx="40814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latin typeface="黑体" pitchFamily="49" charset="-122"/>
                <a:ea typeface="黑体" pitchFamily="49" charset="-122"/>
              </a:rPr>
              <a:t>“</a:t>
            </a:r>
            <a:r>
              <a:rPr lang="zh-CN" altLang="en-US" sz="2000" b="1">
                <a:latin typeface="黑体" pitchFamily="49" charset="-122"/>
                <a:ea typeface="黑体" pitchFamily="49" charset="-122"/>
                <a:sym typeface="宋体" pitchFamily="2" charset="-122"/>
              </a:rPr>
              <a:t>投诸渤海之尾，隐土之北</a:t>
            </a:r>
            <a:r>
              <a:rPr lang="en-US" altLang="zh-CN" sz="2000" b="1">
                <a:latin typeface="黑体" pitchFamily="49" charset="-122"/>
                <a:ea typeface="黑体" pitchFamily="49" charset="-122"/>
              </a:rPr>
              <a:t>”</a:t>
            </a:r>
          </a:p>
        </p:txBody>
      </p:sp>
      <p:sp>
        <p:nvSpPr>
          <p:cNvPr id="3" name="文本框 2"/>
          <p:cNvSpPr txBox="1">
            <a:spLocks noChangeArrowheads="1"/>
          </p:cNvSpPr>
          <p:nvPr/>
        </p:nvSpPr>
        <p:spPr bwMode="auto">
          <a:xfrm>
            <a:off x="1670050" y="1298972"/>
            <a:ext cx="27193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latin typeface="楷体" pitchFamily="49" charset="-122"/>
                <a:ea typeface="楷体" pitchFamily="49" charset="-122"/>
                <a:sym typeface="宋体" pitchFamily="2" charset="-122"/>
              </a:rPr>
              <a:t>没有地方放置土石</a:t>
            </a:r>
          </a:p>
        </p:txBody>
      </p:sp>
      <p:sp>
        <p:nvSpPr>
          <p:cNvPr id="4" name="文本框 3"/>
          <p:cNvSpPr txBox="1">
            <a:spLocks noChangeArrowheads="1"/>
          </p:cNvSpPr>
          <p:nvPr/>
        </p:nvSpPr>
        <p:spPr bwMode="auto">
          <a:xfrm>
            <a:off x="1670051" y="2668191"/>
            <a:ext cx="17303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latin typeface="楷体" pitchFamily="49" charset="-122"/>
                <a:ea typeface="楷体" pitchFamily="49" charset="-122"/>
                <a:sym typeface="宋体" pitchFamily="2" charset="-122"/>
              </a:rPr>
              <a:t>劳动力缺乏</a:t>
            </a:r>
          </a:p>
        </p:txBody>
      </p:sp>
      <p:sp>
        <p:nvSpPr>
          <p:cNvPr id="5" name="文本框 2"/>
          <p:cNvSpPr txBox="1">
            <a:spLocks noChangeArrowheads="1"/>
          </p:cNvSpPr>
          <p:nvPr/>
        </p:nvSpPr>
        <p:spPr bwMode="auto">
          <a:xfrm>
            <a:off x="1670051" y="3234928"/>
            <a:ext cx="59531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latin typeface="黑体" pitchFamily="49" charset="-122"/>
                <a:ea typeface="黑体" pitchFamily="49" charset="-122"/>
              </a:rPr>
              <a:t>“</a:t>
            </a:r>
            <a:r>
              <a:rPr lang="zh-CN" altLang="en-US" sz="2000" b="1">
                <a:latin typeface="黑体" pitchFamily="49" charset="-122"/>
                <a:ea typeface="黑体" pitchFamily="49" charset="-122"/>
                <a:sym typeface="宋体" pitchFamily="2" charset="-122"/>
              </a:rPr>
              <a:t>率子孙荷担者三夫</a:t>
            </a:r>
            <a:r>
              <a:rPr lang="en-US" altLang="zh-CN" sz="2000" b="1">
                <a:latin typeface="黑体" pitchFamily="49" charset="-122"/>
                <a:ea typeface="黑体" pitchFamily="49" charset="-122"/>
              </a:rPr>
              <a:t>”“</a:t>
            </a:r>
            <a:r>
              <a:rPr lang="zh-CN" altLang="en-US" sz="2000" b="1">
                <a:latin typeface="黑体" pitchFamily="49" charset="-122"/>
                <a:ea typeface="黑体" pitchFamily="49" charset="-122"/>
                <a:sym typeface="宋体" pitchFamily="2" charset="-122"/>
              </a:rPr>
              <a:t>遗男</a:t>
            </a:r>
            <a:r>
              <a:rPr lang="en-US" altLang="zh-CN" sz="2000" b="1">
                <a:latin typeface="黑体" pitchFamily="49" charset="-122"/>
                <a:ea typeface="黑体" pitchFamily="49" charset="-122"/>
                <a:sym typeface="宋体" pitchFamily="2" charset="-122"/>
              </a:rPr>
              <a:t>……</a:t>
            </a:r>
            <a:r>
              <a:rPr lang="zh-CN" altLang="en-US" sz="2000" b="1">
                <a:latin typeface="黑体" pitchFamily="49" charset="-122"/>
                <a:ea typeface="黑体" pitchFamily="49" charset="-122"/>
                <a:sym typeface="宋体" pitchFamily="2" charset="-122"/>
              </a:rPr>
              <a:t>跳往助之</a:t>
            </a:r>
            <a:r>
              <a:rPr lang="en-US" altLang="zh-CN" sz="2000" b="1">
                <a:latin typeface="黑体" pitchFamily="49" charset="-122"/>
                <a:ea typeface="黑体" pitchFamily="49" charset="-122"/>
                <a:sym typeface="宋体" pitchFamily="2" charset="-122"/>
              </a:rPr>
              <a:t>”</a:t>
            </a:r>
          </a:p>
        </p:txBody>
      </p:sp>
      <p:sp>
        <p:nvSpPr>
          <p:cNvPr id="6" name="文本框 5"/>
          <p:cNvSpPr txBox="1">
            <a:spLocks noChangeArrowheads="1"/>
          </p:cNvSpPr>
          <p:nvPr/>
        </p:nvSpPr>
        <p:spPr bwMode="auto">
          <a:xfrm>
            <a:off x="5559426" y="1912144"/>
            <a:ext cx="22907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C00000"/>
                </a:solidFill>
                <a:latin typeface="楷体" pitchFamily="49" charset="-122"/>
                <a:ea typeface="楷体" pitchFamily="49" charset="-122"/>
                <a:sym typeface="宋体" pitchFamily="2" charset="-122"/>
              </a:rPr>
              <a:t>不惧路途遥远</a:t>
            </a:r>
          </a:p>
        </p:txBody>
      </p:sp>
      <p:sp>
        <p:nvSpPr>
          <p:cNvPr id="7" name="文本框 6"/>
          <p:cNvSpPr txBox="1">
            <a:spLocks noChangeArrowheads="1"/>
          </p:cNvSpPr>
          <p:nvPr/>
        </p:nvSpPr>
        <p:spPr bwMode="auto">
          <a:xfrm>
            <a:off x="4956175" y="3804047"/>
            <a:ext cx="29670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solidFill>
                  <a:srgbClr val="C00000"/>
                </a:solidFill>
                <a:latin typeface="楷体" pitchFamily="49" charset="-122"/>
                <a:ea typeface="楷体" pitchFamily="49" charset="-122"/>
                <a:sym typeface="宋体" pitchFamily="2" charset="-122"/>
              </a:rPr>
              <a:t>——</a:t>
            </a:r>
            <a:r>
              <a:rPr lang="zh-CN" altLang="en-US" sz="2000" b="1">
                <a:solidFill>
                  <a:srgbClr val="C00000"/>
                </a:solidFill>
                <a:latin typeface="楷体" pitchFamily="49" charset="-122"/>
                <a:ea typeface="楷体" pitchFamily="49" charset="-122"/>
                <a:sym typeface="宋体" pitchFamily="2" charset="-122"/>
              </a:rPr>
              <a:t>团结一切力量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747"/>
                                        </p:tgtEl>
                                        <p:attrNameLst>
                                          <p:attrName>style.visibility</p:attrName>
                                        </p:attrNameLst>
                                      </p:cBhvr>
                                      <p:to>
                                        <p:strVal val="visible"/>
                                      </p:to>
                                    </p:set>
                                    <p:animEffect transition="in" filter="blinds(horizontal)">
                                      <p:cBhvr>
                                        <p:cTn id="12" dur="500"/>
                                        <p:tgtEl>
                                          <p:spTgt spid="317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checkerboard(across)">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P spid="3" grpId="0"/>
      <p:bldP spid="4" grpId="0"/>
      <p:bldP spid="5" grpId="0"/>
      <p:bldP spid="6"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97713" y="4458892"/>
            <a:ext cx="1960562" cy="631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文本框 2"/>
          <p:cNvSpPr txBox="1">
            <a:spLocks noChangeArrowheads="1"/>
          </p:cNvSpPr>
          <p:nvPr/>
        </p:nvSpPr>
        <p:spPr bwMode="auto">
          <a:xfrm>
            <a:off x="1706564" y="1289448"/>
            <a:ext cx="5775325" cy="943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2000" b="1">
                <a:latin typeface="黑体" pitchFamily="49" charset="-122"/>
                <a:ea typeface="黑体" pitchFamily="49" charset="-122"/>
              </a:rPr>
              <a:t>    “</a:t>
            </a:r>
            <a:r>
              <a:rPr lang="zh-CN" altLang="en-US" sz="2000" b="1">
                <a:latin typeface="黑体" pitchFamily="49" charset="-122"/>
                <a:ea typeface="黑体" pitchFamily="49" charset="-122"/>
              </a:rPr>
              <a:t>虽我之死，有子存焉</a:t>
            </a:r>
            <a:r>
              <a:rPr lang="en-US" altLang="zh-CN" sz="2000" b="1">
                <a:latin typeface="黑体" pitchFamily="49" charset="-122"/>
                <a:ea typeface="黑体" pitchFamily="49" charset="-122"/>
              </a:rPr>
              <a:t>……</a:t>
            </a:r>
            <a:r>
              <a:rPr lang="zh-CN" altLang="en-US" sz="2000" b="1">
                <a:latin typeface="黑体" pitchFamily="49" charset="-122"/>
                <a:ea typeface="黑体" pitchFamily="49" charset="-122"/>
              </a:rPr>
              <a:t>子子孙孙无穷匮也</a:t>
            </a:r>
            <a:r>
              <a:rPr lang="en-US" altLang="zh-CN" sz="2000" b="1">
                <a:latin typeface="黑体" pitchFamily="49" charset="-122"/>
                <a:ea typeface="黑体" pitchFamily="49" charset="-122"/>
              </a:rPr>
              <a:t>”“</a:t>
            </a:r>
            <a:r>
              <a:rPr lang="zh-CN" altLang="en-US" sz="2000" b="1">
                <a:latin typeface="黑体" pitchFamily="49" charset="-122"/>
                <a:ea typeface="黑体" pitchFamily="49" charset="-122"/>
              </a:rPr>
              <a:t>山不加增，何苦而不平</a:t>
            </a:r>
            <a:r>
              <a:rPr lang="en-US" altLang="zh-CN" sz="2000" b="1">
                <a:latin typeface="黑体" pitchFamily="49" charset="-122"/>
                <a:ea typeface="黑体" pitchFamily="49" charset="-122"/>
              </a:rPr>
              <a:t>”</a:t>
            </a:r>
          </a:p>
        </p:txBody>
      </p:sp>
      <p:sp>
        <p:nvSpPr>
          <p:cNvPr id="39940" name="文本框 2"/>
          <p:cNvSpPr txBox="1">
            <a:spLocks noChangeArrowheads="1"/>
          </p:cNvSpPr>
          <p:nvPr/>
        </p:nvSpPr>
        <p:spPr bwMode="auto">
          <a:xfrm>
            <a:off x="1706564" y="897731"/>
            <a:ext cx="16097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latin typeface="黑体" pitchFamily="49" charset="-122"/>
                <a:ea typeface="黑体" pitchFamily="49" charset="-122"/>
                <a:sym typeface="宋体" pitchFamily="2" charset="-122"/>
              </a:rPr>
              <a:t>智叟的嘲讽</a:t>
            </a:r>
          </a:p>
        </p:txBody>
      </p:sp>
      <p:sp>
        <p:nvSpPr>
          <p:cNvPr id="7" name="文本框 6"/>
          <p:cNvSpPr txBox="1">
            <a:spLocks noChangeArrowheads="1"/>
          </p:cNvSpPr>
          <p:nvPr/>
        </p:nvSpPr>
        <p:spPr bwMode="auto">
          <a:xfrm>
            <a:off x="3317875" y="2450306"/>
            <a:ext cx="4495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solidFill>
                  <a:srgbClr val="C00000"/>
                </a:solidFill>
                <a:latin typeface="楷体" pitchFamily="49" charset="-122"/>
                <a:ea typeface="楷体" pitchFamily="49" charset="-122"/>
                <a:sym typeface="宋体" pitchFamily="2" charset="-122"/>
              </a:rPr>
              <a:t>——</a:t>
            </a:r>
            <a:r>
              <a:rPr lang="zh-CN" altLang="en-US" sz="2000" b="1">
                <a:solidFill>
                  <a:srgbClr val="C00000"/>
                </a:solidFill>
                <a:latin typeface="楷体" pitchFamily="49" charset="-122"/>
                <a:ea typeface="楷体" pitchFamily="49" charset="-122"/>
                <a:sym typeface="宋体" pitchFamily="2" charset="-122"/>
              </a:rPr>
              <a:t>移山的信念会永远传承下去</a:t>
            </a:r>
          </a:p>
        </p:txBody>
      </p:sp>
      <p:sp>
        <p:nvSpPr>
          <p:cNvPr id="2" name="文本框 1"/>
          <p:cNvSpPr txBox="1">
            <a:spLocks noChangeArrowheads="1"/>
          </p:cNvSpPr>
          <p:nvPr/>
        </p:nvSpPr>
        <p:spPr bwMode="auto">
          <a:xfrm>
            <a:off x="1674814" y="3052762"/>
            <a:ext cx="16732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黑体" pitchFamily="49" charset="-122"/>
                <a:ea typeface="黑体" pitchFamily="49" charset="-122"/>
                <a:sym typeface="宋体" pitchFamily="2" charset="-122"/>
              </a:rPr>
              <a:t>移山的结果：</a:t>
            </a:r>
          </a:p>
        </p:txBody>
      </p:sp>
      <p:sp>
        <p:nvSpPr>
          <p:cNvPr id="3" name="文本框 2"/>
          <p:cNvSpPr txBox="1">
            <a:spLocks noChangeArrowheads="1"/>
          </p:cNvSpPr>
          <p:nvPr/>
        </p:nvSpPr>
        <p:spPr bwMode="auto">
          <a:xfrm>
            <a:off x="2038351" y="3644504"/>
            <a:ext cx="50196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latin typeface="黑体" pitchFamily="49" charset="-122"/>
                <a:ea typeface="黑体" pitchFamily="49" charset="-122"/>
              </a:rPr>
              <a:t>“</a:t>
            </a:r>
            <a:r>
              <a:rPr lang="zh-CN" altLang="en-US" sz="2000" b="1">
                <a:latin typeface="黑体" pitchFamily="49" charset="-122"/>
                <a:ea typeface="黑体" pitchFamily="49" charset="-122"/>
              </a:rPr>
              <a:t>自此，冀之南，汉之阴，无陇断焉</a:t>
            </a:r>
            <a:r>
              <a:rPr lang="en-US" altLang="zh-CN" sz="2000" b="1">
                <a:latin typeface="黑体" pitchFamily="49" charset="-122"/>
                <a:ea typeface="黑体"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blinds(horizontal)">
                                      <p:cBhvr>
                                        <p:cTn id="7" dur="500"/>
                                        <p:tgtEl>
                                          <p:spTgt spid="317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9" presetClass="entr" presetSubtype="0" accel="10000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linds(horizontal)">
                                      <p:cBhvr>
                                        <p:cTn id="20" dur="500"/>
                                        <p:tgtEl>
                                          <p:spTgt spid="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linds(horizontal)">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P spid="7" grpId="0"/>
      <p:bldP spid="2" grpId="0"/>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267"/>
          <p:cNvGrpSpPr>
            <a:grpSpLocks/>
          </p:cNvGrpSpPr>
          <p:nvPr/>
        </p:nvGrpSpPr>
        <p:grpSpPr bwMode="auto">
          <a:xfrm>
            <a:off x="8001000" y="3843338"/>
            <a:ext cx="979488" cy="1210866"/>
            <a:chOff x="1522413" y="800100"/>
            <a:chExt cx="4660900" cy="5360988"/>
          </a:xfrm>
        </p:grpSpPr>
        <p:sp>
          <p:nvSpPr>
            <p:cNvPr id="40963" name="Freeform 1"/>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64" name="Freeform 2"/>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65" name="Freeform 3"/>
            <p:cNvSpPr>
              <a:spLocks noChangeArrowheads="1"/>
            </p:cNvSpPr>
            <p:nvPr/>
          </p:nvSpPr>
          <p:spPr bwMode="auto">
            <a:xfrm>
              <a:off x="3778250" y="2646363"/>
              <a:ext cx="149225" cy="2963862"/>
            </a:xfrm>
            <a:custGeom>
              <a:avLst/>
              <a:gdLst>
                <a:gd name="T0" fmla="*/ 0 w 415"/>
                <a:gd name="T1" fmla="*/ 0 h 8233"/>
                <a:gd name="T2" fmla="*/ 0 w 415"/>
                <a:gd name="T3" fmla="*/ 8232 h 8233"/>
                <a:gd name="T4" fmla="*/ 414 w 415"/>
                <a:gd name="T5" fmla="*/ 8232 h 8233"/>
                <a:gd name="T6" fmla="*/ 414 w 415"/>
                <a:gd name="T7" fmla="*/ 0 h 8233"/>
                <a:gd name="T8" fmla="*/ 0 w 415"/>
                <a:gd name="T9" fmla="*/ 0 h 8233"/>
              </a:gdLst>
              <a:ahLst/>
              <a:cxnLst>
                <a:cxn ang="0">
                  <a:pos x="T0" y="T1"/>
                </a:cxn>
                <a:cxn ang="0">
                  <a:pos x="T2" y="T3"/>
                </a:cxn>
                <a:cxn ang="0">
                  <a:pos x="T4" y="T5"/>
                </a:cxn>
                <a:cxn ang="0">
                  <a:pos x="T6" y="T7"/>
                </a:cxn>
                <a:cxn ang="0">
                  <a:pos x="T8" y="T9"/>
                </a:cxn>
              </a:cxnLst>
              <a:rect l="0" t="0" r="r" b="b"/>
              <a:pathLst>
                <a:path w="415" h="8233">
                  <a:moveTo>
                    <a:pt x="0" y="0"/>
                  </a:moveTo>
                  <a:lnTo>
                    <a:pt x="0" y="8232"/>
                  </a:lnTo>
                  <a:lnTo>
                    <a:pt x="414" y="8232"/>
                  </a:lnTo>
                  <a:lnTo>
                    <a:pt x="414" y="0"/>
                  </a:lnTo>
                  <a:lnTo>
                    <a:pt x="0" y="0"/>
                  </a:lnTo>
                </a:path>
              </a:pathLst>
            </a:custGeom>
            <a:solidFill>
              <a:srgbClr val="1B28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18" name="Freeform 4"/>
            <p:cNvSpPr>
              <a:spLocks noChangeArrowheads="1"/>
            </p:cNvSpPr>
            <p:nvPr/>
          </p:nvSpPr>
          <p:spPr bwMode="auto">
            <a:xfrm>
              <a:off x="1907676" y="2645081"/>
              <a:ext cx="3897931" cy="3516007"/>
            </a:xfrm>
            <a:custGeom>
              <a:avLst/>
              <a:gdLst>
                <a:gd name="T0" fmla="*/ 0 w 10831"/>
                <a:gd name="T1" fmla="*/ 9760 h 9761"/>
                <a:gd name="T2" fmla="*/ 4411 w 10831"/>
                <a:gd name="T3" fmla="*/ 0 h 9761"/>
                <a:gd name="T4" fmla="*/ 4869 w 10831"/>
                <a:gd name="T5" fmla="*/ 0 h 9761"/>
                <a:gd name="T6" fmla="*/ 458 w 10831"/>
                <a:gd name="T7" fmla="*/ 9760 h 9761"/>
                <a:gd name="T8" fmla="*/ 0 w 10831"/>
                <a:gd name="T9" fmla="*/ 9760 h 9761"/>
                <a:gd name="T10" fmla="*/ 10830 w 10831"/>
                <a:gd name="T11" fmla="*/ 9760 h 9761"/>
                <a:gd name="T12" fmla="*/ 6420 w 10831"/>
                <a:gd name="T13" fmla="*/ 0 h 9761"/>
                <a:gd name="T14" fmla="*/ 5961 w 10831"/>
                <a:gd name="T15" fmla="*/ 0 h 9761"/>
                <a:gd name="T16" fmla="*/ 10372 w 10831"/>
                <a:gd name="T17" fmla="*/ 9760 h 9761"/>
                <a:gd name="T18" fmla="*/ 10830 w 10831"/>
                <a:gd name="T19" fmla="*/ 9760 h 9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31" h="9761">
                  <a:moveTo>
                    <a:pt x="0" y="9760"/>
                  </a:moveTo>
                  <a:lnTo>
                    <a:pt x="4411" y="0"/>
                  </a:lnTo>
                  <a:lnTo>
                    <a:pt x="4869" y="0"/>
                  </a:lnTo>
                  <a:lnTo>
                    <a:pt x="458" y="9760"/>
                  </a:lnTo>
                  <a:lnTo>
                    <a:pt x="0" y="9760"/>
                  </a:lnTo>
                  <a:close/>
                  <a:moveTo>
                    <a:pt x="10830" y="9760"/>
                  </a:moveTo>
                  <a:lnTo>
                    <a:pt x="6420" y="0"/>
                  </a:lnTo>
                  <a:lnTo>
                    <a:pt x="5961" y="0"/>
                  </a:lnTo>
                  <a:lnTo>
                    <a:pt x="10372" y="9760"/>
                  </a:lnTo>
                  <a:lnTo>
                    <a:pt x="10830" y="9760"/>
                  </a:lnTo>
                  <a:close/>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0967" name="Freeform 5"/>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rgbClr val="F8AB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68" name="Freeform 6"/>
            <p:cNvSpPr>
              <a:spLocks noChangeArrowheads="1"/>
            </p:cNvSpPr>
            <p:nvPr/>
          </p:nvSpPr>
          <p:spPr bwMode="auto">
            <a:xfrm>
              <a:off x="1757363" y="1389063"/>
              <a:ext cx="4213225" cy="3121025"/>
            </a:xfrm>
            <a:custGeom>
              <a:avLst/>
              <a:gdLst>
                <a:gd name="T0" fmla="*/ 11703 w 11704"/>
                <a:gd name="T1" fmla="*/ 8668 h 8669"/>
                <a:gd name="T2" fmla="*/ 0 w 11704"/>
                <a:gd name="T3" fmla="*/ 8668 h 8669"/>
                <a:gd name="T4" fmla="*/ 0 w 11704"/>
                <a:gd name="T5" fmla="*/ 0 h 8669"/>
                <a:gd name="T6" fmla="*/ 11703 w 11704"/>
                <a:gd name="T7" fmla="*/ 0 h 8669"/>
                <a:gd name="T8" fmla="*/ 11703 w 11704"/>
                <a:gd name="T9" fmla="*/ 8668 h 8669"/>
              </a:gdLst>
              <a:ahLst/>
              <a:cxnLst>
                <a:cxn ang="0">
                  <a:pos x="T0" y="T1"/>
                </a:cxn>
                <a:cxn ang="0">
                  <a:pos x="T2" y="T3"/>
                </a:cxn>
                <a:cxn ang="0">
                  <a:pos x="T4" y="T5"/>
                </a:cxn>
                <a:cxn ang="0">
                  <a:pos x="T6" y="T7"/>
                </a:cxn>
                <a:cxn ang="0">
                  <a:pos x="T8" y="T9"/>
                </a:cxn>
              </a:cxnLst>
              <a:rect l="0" t="0" r="r" b="b"/>
              <a:pathLst>
                <a:path w="11704" h="8669">
                  <a:moveTo>
                    <a:pt x="11703" y="8668"/>
                  </a:moveTo>
                  <a:lnTo>
                    <a:pt x="0" y="8668"/>
                  </a:lnTo>
                  <a:lnTo>
                    <a:pt x="0" y="0"/>
                  </a:lnTo>
                  <a:lnTo>
                    <a:pt x="11703" y="0"/>
                  </a:lnTo>
                  <a:lnTo>
                    <a:pt x="11703" y="8668"/>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69" name="Freeform 7"/>
            <p:cNvSpPr>
              <a:spLocks noChangeArrowheads="1"/>
            </p:cNvSpPr>
            <p:nvPr/>
          </p:nvSpPr>
          <p:spPr bwMode="auto">
            <a:xfrm>
              <a:off x="1820863" y="1468438"/>
              <a:ext cx="4064000" cy="2963862"/>
            </a:xfrm>
            <a:custGeom>
              <a:avLst/>
              <a:gdLst>
                <a:gd name="T0" fmla="*/ 11289 w 11290"/>
                <a:gd name="T1" fmla="*/ 8231 h 8232"/>
                <a:gd name="T2" fmla="*/ 0 w 11290"/>
                <a:gd name="T3" fmla="*/ 8231 h 8232"/>
                <a:gd name="T4" fmla="*/ 0 w 11290"/>
                <a:gd name="T5" fmla="*/ 0 h 8232"/>
                <a:gd name="T6" fmla="*/ 11289 w 11290"/>
                <a:gd name="T7" fmla="*/ 0 h 8232"/>
                <a:gd name="T8" fmla="*/ 11289 w 11290"/>
                <a:gd name="T9" fmla="*/ 8231 h 8232"/>
              </a:gdLst>
              <a:ahLst/>
              <a:cxnLst>
                <a:cxn ang="0">
                  <a:pos x="T0" y="T1"/>
                </a:cxn>
                <a:cxn ang="0">
                  <a:pos x="T2" y="T3"/>
                </a:cxn>
                <a:cxn ang="0">
                  <a:pos x="T4" y="T5"/>
                </a:cxn>
                <a:cxn ang="0">
                  <a:pos x="T6" y="T7"/>
                </a:cxn>
                <a:cxn ang="0">
                  <a:pos x="T8" y="T9"/>
                </a:cxn>
              </a:cxnLst>
              <a:rect l="0" t="0" r="r" b="b"/>
              <a:pathLst>
                <a:path w="11290" h="8232">
                  <a:moveTo>
                    <a:pt x="11289" y="8231"/>
                  </a:moveTo>
                  <a:lnTo>
                    <a:pt x="0" y="8231"/>
                  </a:lnTo>
                  <a:lnTo>
                    <a:pt x="0" y="0"/>
                  </a:lnTo>
                  <a:lnTo>
                    <a:pt x="11289" y="0"/>
                  </a:lnTo>
                  <a:lnTo>
                    <a:pt x="11289" y="8231"/>
                  </a:lnTo>
                </a:path>
              </a:pathLst>
            </a:custGeom>
            <a:solidFill>
              <a:srgbClr val="F9FAE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22" name="Freeform 8"/>
            <p:cNvSpPr>
              <a:spLocks noChangeArrowheads="1"/>
            </p:cNvSpPr>
            <p:nvPr/>
          </p:nvSpPr>
          <p:spPr bwMode="auto">
            <a:xfrm>
              <a:off x="1522413" y="1253438"/>
              <a:ext cx="4660900" cy="152871"/>
            </a:xfrm>
            <a:custGeom>
              <a:avLst/>
              <a:gdLst>
                <a:gd name="T0" fmla="*/ 12948 w 12949"/>
                <a:gd name="T1" fmla="*/ 415 h 416"/>
                <a:gd name="T2" fmla="*/ 0 w 12949"/>
                <a:gd name="T3" fmla="*/ 415 h 416"/>
                <a:gd name="T4" fmla="*/ 0 w 12949"/>
                <a:gd name="T5" fmla="*/ 0 h 416"/>
                <a:gd name="T6" fmla="*/ 12948 w 12949"/>
                <a:gd name="T7" fmla="*/ 0 h 416"/>
                <a:gd name="T8" fmla="*/ 12948 w 12949"/>
                <a:gd name="T9" fmla="*/ 415 h 416"/>
              </a:gdLst>
              <a:ahLst/>
              <a:cxnLst>
                <a:cxn ang="0">
                  <a:pos x="T0" y="T1"/>
                </a:cxn>
                <a:cxn ang="0">
                  <a:pos x="T2" y="T3"/>
                </a:cxn>
                <a:cxn ang="0">
                  <a:pos x="T4" y="T5"/>
                </a:cxn>
                <a:cxn ang="0">
                  <a:pos x="T6" y="T7"/>
                </a:cxn>
                <a:cxn ang="0">
                  <a:pos x="T8" y="T9"/>
                </a:cxn>
              </a:cxnLst>
              <a:rect l="0" t="0" r="r" b="b"/>
              <a:pathLst>
                <a:path w="12949" h="416">
                  <a:moveTo>
                    <a:pt x="12948" y="415"/>
                  </a:moveTo>
                  <a:lnTo>
                    <a:pt x="0" y="415"/>
                  </a:lnTo>
                  <a:lnTo>
                    <a:pt x="0" y="0"/>
                  </a:lnTo>
                  <a:lnTo>
                    <a:pt x="12948" y="0"/>
                  </a:lnTo>
                  <a:lnTo>
                    <a:pt x="12948" y="415"/>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3" name="Freeform 9"/>
            <p:cNvSpPr>
              <a:spLocks noChangeArrowheads="1"/>
            </p:cNvSpPr>
            <p:nvPr/>
          </p:nvSpPr>
          <p:spPr bwMode="auto">
            <a:xfrm>
              <a:off x="2965254" y="1169096"/>
              <a:ext cx="1775218" cy="147598"/>
            </a:xfrm>
            <a:custGeom>
              <a:avLst/>
              <a:gdLst>
                <a:gd name="T0" fmla="*/ 4912 w 4913"/>
                <a:gd name="T1" fmla="*/ 415 h 416"/>
                <a:gd name="T2" fmla="*/ 0 w 4913"/>
                <a:gd name="T3" fmla="*/ 415 h 416"/>
                <a:gd name="T4" fmla="*/ 0 w 4913"/>
                <a:gd name="T5" fmla="*/ 0 h 416"/>
                <a:gd name="T6" fmla="*/ 4912 w 4913"/>
                <a:gd name="T7" fmla="*/ 0 h 416"/>
                <a:gd name="T8" fmla="*/ 4912 w 4913"/>
                <a:gd name="T9" fmla="*/ 415 h 416"/>
              </a:gdLst>
              <a:ahLst/>
              <a:cxnLst>
                <a:cxn ang="0">
                  <a:pos x="T0" y="T1"/>
                </a:cxn>
                <a:cxn ang="0">
                  <a:pos x="T2" y="T3"/>
                </a:cxn>
                <a:cxn ang="0">
                  <a:pos x="T4" y="T5"/>
                </a:cxn>
                <a:cxn ang="0">
                  <a:pos x="T6" y="T7"/>
                </a:cxn>
                <a:cxn ang="0">
                  <a:pos x="T8" y="T9"/>
                </a:cxn>
              </a:cxnLst>
              <a:rect l="0" t="0" r="r" b="b"/>
              <a:pathLst>
                <a:path w="4913" h="416">
                  <a:moveTo>
                    <a:pt x="4912" y="415"/>
                  </a:moveTo>
                  <a:lnTo>
                    <a:pt x="0" y="415"/>
                  </a:lnTo>
                  <a:lnTo>
                    <a:pt x="0" y="0"/>
                  </a:lnTo>
                  <a:lnTo>
                    <a:pt x="4912" y="0"/>
                  </a:lnTo>
                  <a:lnTo>
                    <a:pt x="4912" y="415"/>
                  </a:ln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4" name="Freeform 10"/>
            <p:cNvSpPr>
              <a:spLocks noChangeArrowheads="1"/>
            </p:cNvSpPr>
            <p:nvPr/>
          </p:nvSpPr>
          <p:spPr bwMode="auto">
            <a:xfrm>
              <a:off x="1522413" y="4511147"/>
              <a:ext cx="4660900" cy="142329"/>
            </a:xfrm>
            <a:custGeom>
              <a:avLst/>
              <a:gdLst>
                <a:gd name="T0" fmla="*/ 12948 w 12949"/>
                <a:gd name="T1" fmla="*/ 393 h 394"/>
                <a:gd name="T2" fmla="*/ 0 w 12949"/>
                <a:gd name="T3" fmla="*/ 393 h 394"/>
                <a:gd name="T4" fmla="*/ 0 w 12949"/>
                <a:gd name="T5" fmla="*/ 0 h 394"/>
                <a:gd name="T6" fmla="*/ 12948 w 12949"/>
                <a:gd name="T7" fmla="*/ 0 h 394"/>
                <a:gd name="T8" fmla="*/ 12948 w 12949"/>
                <a:gd name="T9" fmla="*/ 393 h 394"/>
              </a:gdLst>
              <a:ahLst/>
              <a:cxnLst>
                <a:cxn ang="0">
                  <a:pos x="T0" y="T1"/>
                </a:cxn>
                <a:cxn ang="0">
                  <a:pos x="T2" y="T3"/>
                </a:cxn>
                <a:cxn ang="0">
                  <a:pos x="T4" y="T5"/>
                </a:cxn>
                <a:cxn ang="0">
                  <a:pos x="T6" y="T7"/>
                </a:cxn>
                <a:cxn ang="0">
                  <a:pos x="T8" y="T9"/>
                </a:cxn>
              </a:cxnLst>
              <a:rect l="0" t="0" r="r" b="b"/>
              <a:pathLst>
                <a:path w="12949" h="394">
                  <a:moveTo>
                    <a:pt x="12948" y="393"/>
                  </a:moveTo>
                  <a:lnTo>
                    <a:pt x="0" y="393"/>
                  </a:lnTo>
                  <a:lnTo>
                    <a:pt x="0" y="0"/>
                  </a:lnTo>
                  <a:lnTo>
                    <a:pt x="12948" y="0"/>
                  </a:lnTo>
                  <a:lnTo>
                    <a:pt x="12948" y="393"/>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5" name="Freeform 11"/>
            <p:cNvSpPr>
              <a:spLocks noChangeArrowheads="1"/>
            </p:cNvSpPr>
            <p:nvPr/>
          </p:nvSpPr>
          <p:spPr bwMode="auto">
            <a:xfrm>
              <a:off x="3781100" y="800100"/>
              <a:ext cx="143526" cy="379539"/>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chemeClr val="accent4">
                <a:lumMod val="75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0974" name="Freeform 12"/>
            <p:cNvSpPr>
              <a:spLocks noChangeArrowheads="1"/>
            </p:cNvSpPr>
            <p:nvPr/>
          </p:nvSpPr>
          <p:spPr bwMode="auto">
            <a:xfrm>
              <a:off x="2174875" y="1631950"/>
              <a:ext cx="3403600" cy="2617788"/>
            </a:xfrm>
            <a:custGeom>
              <a:avLst/>
              <a:gdLst>
                <a:gd name="T0" fmla="*/ 8449 w 9455"/>
                <a:gd name="T1" fmla="*/ 240 h 7273"/>
                <a:gd name="T2" fmla="*/ 6048 w 9455"/>
                <a:gd name="T3" fmla="*/ 0 h 7273"/>
                <a:gd name="T4" fmla="*/ 4301 w 9455"/>
                <a:gd name="T5" fmla="*/ 240 h 7273"/>
                <a:gd name="T6" fmla="*/ 1877 w 9455"/>
                <a:gd name="T7" fmla="*/ 0 h 7273"/>
                <a:gd name="T8" fmla="*/ 130 w 9455"/>
                <a:gd name="T9" fmla="*/ 240 h 7273"/>
                <a:gd name="T10" fmla="*/ 0 w 9455"/>
                <a:gd name="T11" fmla="*/ 1987 h 7273"/>
                <a:gd name="T12" fmla="*/ 130 w 9455"/>
                <a:gd name="T13" fmla="*/ 4433 h 7273"/>
                <a:gd name="T14" fmla="*/ 0 w 9455"/>
                <a:gd name="T15" fmla="*/ 6179 h 7273"/>
                <a:gd name="T16" fmla="*/ 960 w 9455"/>
                <a:gd name="T17" fmla="*/ 7272 h 7273"/>
                <a:gd name="T18" fmla="*/ 2707 w 9455"/>
                <a:gd name="T19" fmla="*/ 7010 h 7273"/>
                <a:gd name="T20" fmla="*/ 5130 w 9455"/>
                <a:gd name="T21" fmla="*/ 7272 h 7273"/>
                <a:gd name="T22" fmla="*/ 6877 w 9455"/>
                <a:gd name="T23" fmla="*/ 7010 h 7273"/>
                <a:gd name="T24" fmla="*/ 9279 w 9455"/>
                <a:gd name="T25" fmla="*/ 7272 h 7273"/>
                <a:gd name="T26" fmla="*/ 9345 w 9455"/>
                <a:gd name="T27" fmla="*/ 5328 h 7273"/>
                <a:gd name="T28" fmla="*/ 9454 w 9455"/>
                <a:gd name="T29" fmla="*/ 3581 h 7273"/>
                <a:gd name="T30" fmla="*/ 9345 w 9455"/>
                <a:gd name="T31" fmla="*/ 1158 h 7273"/>
                <a:gd name="T32" fmla="*/ 8449 w 9455"/>
                <a:gd name="T33" fmla="*/ 328 h 7273"/>
                <a:gd name="T34" fmla="*/ 5196 w 9455"/>
                <a:gd name="T35" fmla="*/ 2839 h 7273"/>
                <a:gd name="T36" fmla="*/ 3449 w 9455"/>
                <a:gd name="T37" fmla="*/ 3581 h 7273"/>
                <a:gd name="T38" fmla="*/ 3536 w 9455"/>
                <a:gd name="T39" fmla="*/ 3668 h 7273"/>
                <a:gd name="T40" fmla="*/ 5196 w 9455"/>
                <a:gd name="T41" fmla="*/ 3668 h 7273"/>
                <a:gd name="T42" fmla="*/ 6048 w 9455"/>
                <a:gd name="T43" fmla="*/ 3581 h 7273"/>
                <a:gd name="T44" fmla="*/ 5960 w 9455"/>
                <a:gd name="T45" fmla="*/ 2752 h 7273"/>
                <a:gd name="T46" fmla="*/ 4301 w 9455"/>
                <a:gd name="T47" fmla="*/ 2752 h 7273"/>
                <a:gd name="T48" fmla="*/ 2620 w 9455"/>
                <a:gd name="T49" fmla="*/ 2752 h 7273"/>
                <a:gd name="T50" fmla="*/ 2620 w 9455"/>
                <a:gd name="T51" fmla="*/ 3668 h 7273"/>
                <a:gd name="T52" fmla="*/ 2707 w 9455"/>
                <a:gd name="T53" fmla="*/ 4498 h 7273"/>
                <a:gd name="T54" fmla="*/ 4366 w 9455"/>
                <a:gd name="T55" fmla="*/ 4498 h 7273"/>
                <a:gd name="T56" fmla="*/ 6048 w 9455"/>
                <a:gd name="T57" fmla="*/ 4498 h 7273"/>
                <a:gd name="T58" fmla="*/ 6877 w 9455"/>
                <a:gd name="T59" fmla="*/ 4433 h 7273"/>
                <a:gd name="T60" fmla="*/ 6877 w 9455"/>
                <a:gd name="T61" fmla="*/ 2752 h 7273"/>
                <a:gd name="T62" fmla="*/ 6790 w 9455"/>
                <a:gd name="T63" fmla="*/ 1921 h 7273"/>
                <a:gd name="T64" fmla="*/ 5130 w 9455"/>
                <a:gd name="T65" fmla="*/ 1921 h 7273"/>
                <a:gd name="T66" fmla="*/ 3449 w 9455"/>
                <a:gd name="T67" fmla="*/ 1921 h 7273"/>
                <a:gd name="T68" fmla="*/ 1790 w 9455"/>
                <a:gd name="T69" fmla="*/ 1921 h 7273"/>
                <a:gd name="T70" fmla="*/ 1790 w 9455"/>
                <a:gd name="T71" fmla="*/ 2839 h 7273"/>
                <a:gd name="T72" fmla="*/ 1790 w 9455"/>
                <a:gd name="T73" fmla="*/ 4498 h 7273"/>
                <a:gd name="T74" fmla="*/ 1877 w 9455"/>
                <a:gd name="T75" fmla="*/ 5328 h 7273"/>
                <a:gd name="T76" fmla="*/ 3536 w 9455"/>
                <a:gd name="T77" fmla="*/ 5328 h 7273"/>
                <a:gd name="T78" fmla="*/ 5196 w 9455"/>
                <a:gd name="T79" fmla="*/ 5328 h 7273"/>
                <a:gd name="T80" fmla="*/ 6877 w 9455"/>
                <a:gd name="T81" fmla="*/ 5328 h 7273"/>
                <a:gd name="T82" fmla="*/ 7685 w 9455"/>
                <a:gd name="T83" fmla="*/ 5263 h 7273"/>
                <a:gd name="T84" fmla="*/ 7685 w 9455"/>
                <a:gd name="T85" fmla="*/ 3581 h 7273"/>
                <a:gd name="T86" fmla="*/ 7685 w 9455"/>
                <a:gd name="T87" fmla="*/ 1921 h 7273"/>
                <a:gd name="T88" fmla="*/ 6790 w 9455"/>
                <a:gd name="T89" fmla="*/ 328 h 7273"/>
                <a:gd name="T90" fmla="*/ 5130 w 9455"/>
                <a:gd name="T91" fmla="*/ 328 h 7273"/>
                <a:gd name="T92" fmla="*/ 3449 w 9455"/>
                <a:gd name="T93" fmla="*/ 328 h 7273"/>
                <a:gd name="T94" fmla="*/ 1790 w 9455"/>
                <a:gd name="T95" fmla="*/ 328 h 7273"/>
                <a:gd name="T96" fmla="*/ 196 w 9455"/>
                <a:gd name="T97" fmla="*/ 1158 h 7273"/>
                <a:gd name="T98" fmla="*/ 196 w 9455"/>
                <a:gd name="T99" fmla="*/ 2839 h 7273"/>
                <a:gd name="T100" fmla="*/ 196 w 9455"/>
                <a:gd name="T101" fmla="*/ 4498 h 7273"/>
                <a:gd name="T102" fmla="*/ 196 w 9455"/>
                <a:gd name="T103" fmla="*/ 6922 h 7273"/>
                <a:gd name="T104" fmla="*/ 1877 w 9455"/>
                <a:gd name="T105" fmla="*/ 6922 h 7273"/>
                <a:gd name="T106" fmla="*/ 3536 w 9455"/>
                <a:gd name="T107" fmla="*/ 6922 h 7273"/>
                <a:gd name="T108" fmla="*/ 5196 w 9455"/>
                <a:gd name="T109" fmla="*/ 6922 h 7273"/>
                <a:gd name="T110" fmla="*/ 6877 w 9455"/>
                <a:gd name="T111" fmla="*/ 6922 h 7273"/>
                <a:gd name="T112" fmla="*/ 9279 w 9455"/>
                <a:gd name="T113" fmla="*/ 6922 h 7273"/>
                <a:gd name="T114" fmla="*/ 9279 w 9455"/>
                <a:gd name="T115" fmla="*/ 5263 h 7273"/>
                <a:gd name="T116" fmla="*/ 9279 w 9455"/>
                <a:gd name="T117" fmla="*/ 3581 h 7273"/>
                <a:gd name="T118" fmla="*/ 9279 w 9455"/>
                <a:gd name="T119" fmla="*/ 1921 h 7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55" h="7273">
                  <a:moveTo>
                    <a:pt x="9454" y="328"/>
                  </a:moveTo>
                  <a:lnTo>
                    <a:pt x="9454" y="240"/>
                  </a:lnTo>
                  <a:lnTo>
                    <a:pt x="9345" y="240"/>
                  </a:lnTo>
                  <a:lnTo>
                    <a:pt x="9345" y="0"/>
                  </a:lnTo>
                  <a:lnTo>
                    <a:pt x="9279" y="0"/>
                  </a:lnTo>
                  <a:lnTo>
                    <a:pt x="9279" y="240"/>
                  </a:lnTo>
                  <a:lnTo>
                    <a:pt x="8515" y="240"/>
                  </a:lnTo>
                  <a:lnTo>
                    <a:pt x="8515" y="0"/>
                  </a:lnTo>
                  <a:lnTo>
                    <a:pt x="8449" y="0"/>
                  </a:lnTo>
                  <a:lnTo>
                    <a:pt x="8449" y="240"/>
                  </a:lnTo>
                  <a:lnTo>
                    <a:pt x="7685" y="240"/>
                  </a:lnTo>
                  <a:lnTo>
                    <a:pt x="7685" y="0"/>
                  </a:lnTo>
                  <a:lnTo>
                    <a:pt x="7598" y="0"/>
                  </a:lnTo>
                  <a:lnTo>
                    <a:pt x="7598" y="240"/>
                  </a:lnTo>
                  <a:lnTo>
                    <a:pt x="6877" y="240"/>
                  </a:lnTo>
                  <a:lnTo>
                    <a:pt x="6877" y="0"/>
                  </a:lnTo>
                  <a:lnTo>
                    <a:pt x="6790" y="0"/>
                  </a:lnTo>
                  <a:lnTo>
                    <a:pt x="6790" y="240"/>
                  </a:lnTo>
                  <a:lnTo>
                    <a:pt x="6048" y="240"/>
                  </a:lnTo>
                  <a:lnTo>
                    <a:pt x="6048" y="0"/>
                  </a:lnTo>
                  <a:lnTo>
                    <a:pt x="5960" y="0"/>
                  </a:lnTo>
                  <a:lnTo>
                    <a:pt x="5960" y="240"/>
                  </a:lnTo>
                  <a:lnTo>
                    <a:pt x="5196" y="240"/>
                  </a:lnTo>
                  <a:lnTo>
                    <a:pt x="5196" y="0"/>
                  </a:lnTo>
                  <a:lnTo>
                    <a:pt x="5130" y="0"/>
                  </a:lnTo>
                  <a:lnTo>
                    <a:pt x="5130" y="240"/>
                  </a:lnTo>
                  <a:lnTo>
                    <a:pt x="4366" y="240"/>
                  </a:lnTo>
                  <a:lnTo>
                    <a:pt x="4366" y="0"/>
                  </a:lnTo>
                  <a:lnTo>
                    <a:pt x="4301" y="0"/>
                  </a:lnTo>
                  <a:lnTo>
                    <a:pt x="4301" y="240"/>
                  </a:lnTo>
                  <a:lnTo>
                    <a:pt x="3536" y="240"/>
                  </a:lnTo>
                  <a:lnTo>
                    <a:pt x="3536" y="0"/>
                  </a:lnTo>
                  <a:lnTo>
                    <a:pt x="3449" y="0"/>
                  </a:lnTo>
                  <a:lnTo>
                    <a:pt x="3449" y="240"/>
                  </a:lnTo>
                  <a:lnTo>
                    <a:pt x="2707" y="240"/>
                  </a:lnTo>
                  <a:lnTo>
                    <a:pt x="2707" y="0"/>
                  </a:lnTo>
                  <a:lnTo>
                    <a:pt x="2620" y="0"/>
                  </a:lnTo>
                  <a:lnTo>
                    <a:pt x="2620" y="240"/>
                  </a:lnTo>
                  <a:lnTo>
                    <a:pt x="1877" y="240"/>
                  </a:lnTo>
                  <a:lnTo>
                    <a:pt x="1877" y="0"/>
                  </a:lnTo>
                  <a:lnTo>
                    <a:pt x="1790" y="0"/>
                  </a:lnTo>
                  <a:lnTo>
                    <a:pt x="1790" y="240"/>
                  </a:lnTo>
                  <a:lnTo>
                    <a:pt x="1025" y="240"/>
                  </a:lnTo>
                  <a:lnTo>
                    <a:pt x="1025" y="0"/>
                  </a:lnTo>
                  <a:lnTo>
                    <a:pt x="960" y="0"/>
                  </a:lnTo>
                  <a:lnTo>
                    <a:pt x="960" y="240"/>
                  </a:lnTo>
                  <a:lnTo>
                    <a:pt x="196" y="240"/>
                  </a:lnTo>
                  <a:lnTo>
                    <a:pt x="196" y="0"/>
                  </a:lnTo>
                  <a:lnTo>
                    <a:pt x="130" y="0"/>
                  </a:lnTo>
                  <a:lnTo>
                    <a:pt x="130" y="240"/>
                  </a:lnTo>
                  <a:lnTo>
                    <a:pt x="0" y="240"/>
                  </a:lnTo>
                  <a:lnTo>
                    <a:pt x="0" y="328"/>
                  </a:lnTo>
                  <a:lnTo>
                    <a:pt x="130" y="328"/>
                  </a:lnTo>
                  <a:lnTo>
                    <a:pt x="130" y="1092"/>
                  </a:lnTo>
                  <a:lnTo>
                    <a:pt x="0" y="1092"/>
                  </a:lnTo>
                  <a:lnTo>
                    <a:pt x="0" y="1158"/>
                  </a:lnTo>
                  <a:lnTo>
                    <a:pt x="130" y="1158"/>
                  </a:lnTo>
                  <a:lnTo>
                    <a:pt x="130" y="1921"/>
                  </a:lnTo>
                  <a:lnTo>
                    <a:pt x="0" y="1921"/>
                  </a:lnTo>
                  <a:lnTo>
                    <a:pt x="0" y="1987"/>
                  </a:lnTo>
                  <a:lnTo>
                    <a:pt x="130" y="1987"/>
                  </a:lnTo>
                  <a:lnTo>
                    <a:pt x="130" y="2752"/>
                  </a:lnTo>
                  <a:lnTo>
                    <a:pt x="0" y="2752"/>
                  </a:lnTo>
                  <a:lnTo>
                    <a:pt x="0" y="2839"/>
                  </a:lnTo>
                  <a:lnTo>
                    <a:pt x="130" y="2839"/>
                  </a:lnTo>
                  <a:lnTo>
                    <a:pt x="130" y="3581"/>
                  </a:lnTo>
                  <a:lnTo>
                    <a:pt x="0" y="3581"/>
                  </a:lnTo>
                  <a:lnTo>
                    <a:pt x="0" y="3668"/>
                  </a:lnTo>
                  <a:lnTo>
                    <a:pt x="130" y="3668"/>
                  </a:lnTo>
                  <a:lnTo>
                    <a:pt x="130" y="4433"/>
                  </a:lnTo>
                  <a:lnTo>
                    <a:pt x="0" y="4433"/>
                  </a:lnTo>
                  <a:lnTo>
                    <a:pt x="0" y="4498"/>
                  </a:lnTo>
                  <a:lnTo>
                    <a:pt x="130" y="4498"/>
                  </a:lnTo>
                  <a:lnTo>
                    <a:pt x="130" y="5263"/>
                  </a:lnTo>
                  <a:lnTo>
                    <a:pt x="0" y="5263"/>
                  </a:lnTo>
                  <a:lnTo>
                    <a:pt x="0" y="5328"/>
                  </a:lnTo>
                  <a:lnTo>
                    <a:pt x="130" y="5328"/>
                  </a:lnTo>
                  <a:lnTo>
                    <a:pt x="130" y="6092"/>
                  </a:lnTo>
                  <a:lnTo>
                    <a:pt x="0" y="6092"/>
                  </a:lnTo>
                  <a:lnTo>
                    <a:pt x="0" y="6179"/>
                  </a:lnTo>
                  <a:lnTo>
                    <a:pt x="130" y="6179"/>
                  </a:lnTo>
                  <a:lnTo>
                    <a:pt x="130" y="6922"/>
                  </a:lnTo>
                  <a:lnTo>
                    <a:pt x="0" y="6922"/>
                  </a:lnTo>
                  <a:lnTo>
                    <a:pt x="0" y="7010"/>
                  </a:lnTo>
                  <a:lnTo>
                    <a:pt x="130" y="7010"/>
                  </a:lnTo>
                  <a:lnTo>
                    <a:pt x="130" y="7272"/>
                  </a:lnTo>
                  <a:lnTo>
                    <a:pt x="196" y="7272"/>
                  </a:lnTo>
                  <a:lnTo>
                    <a:pt x="196" y="7010"/>
                  </a:lnTo>
                  <a:lnTo>
                    <a:pt x="960" y="7010"/>
                  </a:lnTo>
                  <a:lnTo>
                    <a:pt x="960" y="7272"/>
                  </a:lnTo>
                  <a:lnTo>
                    <a:pt x="1025" y="7272"/>
                  </a:lnTo>
                  <a:lnTo>
                    <a:pt x="1025" y="7010"/>
                  </a:lnTo>
                  <a:lnTo>
                    <a:pt x="1790" y="7010"/>
                  </a:lnTo>
                  <a:lnTo>
                    <a:pt x="1790" y="7272"/>
                  </a:lnTo>
                  <a:lnTo>
                    <a:pt x="1877" y="7272"/>
                  </a:lnTo>
                  <a:lnTo>
                    <a:pt x="1877" y="7010"/>
                  </a:lnTo>
                  <a:lnTo>
                    <a:pt x="2620" y="7010"/>
                  </a:lnTo>
                  <a:lnTo>
                    <a:pt x="2620" y="7272"/>
                  </a:lnTo>
                  <a:lnTo>
                    <a:pt x="2707" y="7272"/>
                  </a:lnTo>
                  <a:lnTo>
                    <a:pt x="2707" y="7010"/>
                  </a:lnTo>
                  <a:lnTo>
                    <a:pt x="3449" y="7010"/>
                  </a:lnTo>
                  <a:lnTo>
                    <a:pt x="3449" y="7272"/>
                  </a:lnTo>
                  <a:lnTo>
                    <a:pt x="3536" y="7272"/>
                  </a:lnTo>
                  <a:lnTo>
                    <a:pt x="3536" y="7010"/>
                  </a:lnTo>
                  <a:lnTo>
                    <a:pt x="4301" y="7010"/>
                  </a:lnTo>
                  <a:lnTo>
                    <a:pt x="4301" y="7272"/>
                  </a:lnTo>
                  <a:lnTo>
                    <a:pt x="4366" y="7272"/>
                  </a:lnTo>
                  <a:lnTo>
                    <a:pt x="4366" y="7010"/>
                  </a:lnTo>
                  <a:lnTo>
                    <a:pt x="5130" y="7010"/>
                  </a:lnTo>
                  <a:lnTo>
                    <a:pt x="5130" y="7272"/>
                  </a:lnTo>
                  <a:lnTo>
                    <a:pt x="5196" y="7272"/>
                  </a:lnTo>
                  <a:lnTo>
                    <a:pt x="5196" y="7010"/>
                  </a:lnTo>
                  <a:lnTo>
                    <a:pt x="5960" y="7010"/>
                  </a:lnTo>
                  <a:lnTo>
                    <a:pt x="5960" y="7272"/>
                  </a:lnTo>
                  <a:lnTo>
                    <a:pt x="6048" y="7272"/>
                  </a:lnTo>
                  <a:lnTo>
                    <a:pt x="6048" y="7010"/>
                  </a:lnTo>
                  <a:lnTo>
                    <a:pt x="6790" y="7010"/>
                  </a:lnTo>
                  <a:lnTo>
                    <a:pt x="6790" y="7272"/>
                  </a:lnTo>
                  <a:lnTo>
                    <a:pt x="6877" y="7272"/>
                  </a:lnTo>
                  <a:lnTo>
                    <a:pt x="6877" y="7010"/>
                  </a:lnTo>
                  <a:lnTo>
                    <a:pt x="7598" y="7010"/>
                  </a:lnTo>
                  <a:lnTo>
                    <a:pt x="7598" y="7272"/>
                  </a:lnTo>
                  <a:lnTo>
                    <a:pt x="7685" y="7272"/>
                  </a:lnTo>
                  <a:lnTo>
                    <a:pt x="7685" y="7010"/>
                  </a:lnTo>
                  <a:lnTo>
                    <a:pt x="8449" y="7010"/>
                  </a:lnTo>
                  <a:lnTo>
                    <a:pt x="8449" y="7272"/>
                  </a:lnTo>
                  <a:lnTo>
                    <a:pt x="8515" y="7272"/>
                  </a:lnTo>
                  <a:lnTo>
                    <a:pt x="8515" y="7010"/>
                  </a:lnTo>
                  <a:lnTo>
                    <a:pt x="9279" y="7010"/>
                  </a:lnTo>
                  <a:lnTo>
                    <a:pt x="9279" y="7272"/>
                  </a:lnTo>
                  <a:lnTo>
                    <a:pt x="9345" y="7272"/>
                  </a:lnTo>
                  <a:lnTo>
                    <a:pt x="9345" y="7010"/>
                  </a:lnTo>
                  <a:lnTo>
                    <a:pt x="9454" y="7010"/>
                  </a:lnTo>
                  <a:lnTo>
                    <a:pt x="9454" y="6922"/>
                  </a:lnTo>
                  <a:lnTo>
                    <a:pt x="9345" y="6922"/>
                  </a:lnTo>
                  <a:lnTo>
                    <a:pt x="9345" y="6179"/>
                  </a:lnTo>
                  <a:lnTo>
                    <a:pt x="9454" y="6179"/>
                  </a:lnTo>
                  <a:lnTo>
                    <a:pt x="9454" y="6092"/>
                  </a:lnTo>
                  <a:lnTo>
                    <a:pt x="9345" y="6092"/>
                  </a:lnTo>
                  <a:lnTo>
                    <a:pt x="9345" y="5328"/>
                  </a:lnTo>
                  <a:lnTo>
                    <a:pt x="9454" y="5328"/>
                  </a:lnTo>
                  <a:lnTo>
                    <a:pt x="9454" y="5263"/>
                  </a:lnTo>
                  <a:lnTo>
                    <a:pt x="9345" y="5263"/>
                  </a:lnTo>
                  <a:lnTo>
                    <a:pt x="9345" y="4498"/>
                  </a:lnTo>
                  <a:lnTo>
                    <a:pt x="9454" y="4498"/>
                  </a:lnTo>
                  <a:lnTo>
                    <a:pt x="9454" y="4433"/>
                  </a:lnTo>
                  <a:lnTo>
                    <a:pt x="9345" y="4433"/>
                  </a:lnTo>
                  <a:lnTo>
                    <a:pt x="9345" y="3668"/>
                  </a:lnTo>
                  <a:lnTo>
                    <a:pt x="9454" y="3668"/>
                  </a:lnTo>
                  <a:lnTo>
                    <a:pt x="9454" y="3581"/>
                  </a:lnTo>
                  <a:lnTo>
                    <a:pt x="9345" y="3581"/>
                  </a:lnTo>
                  <a:lnTo>
                    <a:pt x="9345" y="2839"/>
                  </a:lnTo>
                  <a:lnTo>
                    <a:pt x="9454" y="2839"/>
                  </a:lnTo>
                  <a:lnTo>
                    <a:pt x="9454" y="2752"/>
                  </a:lnTo>
                  <a:lnTo>
                    <a:pt x="9345" y="2752"/>
                  </a:lnTo>
                  <a:lnTo>
                    <a:pt x="9345" y="1987"/>
                  </a:lnTo>
                  <a:lnTo>
                    <a:pt x="9454" y="1987"/>
                  </a:lnTo>
                  <a:lnTo>
                    <a:pt x="9454" y="1921"/>
                  </a:lnTo>
                  <a:lnTo>
                    <a:pt x="9345" y="1921"/>
                  </a:lnTo>
                  <a:lnTo>
                    <a:pt x="9345" y="1158"/>
                  </a:lnTo>
                  <a:lnTo>
                    <a:pt x="9454" y="1158"/>
                  </a:lnTo>
                  <a:lnTo>
                    <a:pt x="9454" y="1092"/>
                  </a:lnTo>
                  <a:lnTo>
                    <a:pt x="9345" y="1092"/>
                  </a:lnTo>
                  <a:lnTo>
                    <a:pt x="9345" y="328"/>
                  </a:lnTo>
                  <a:lnTo>
                    <a:pt x="9454" y="328"/>
                  </a:lnTo>
                  <a:close/>
                  <a:moveTo>
                    <a:pt x="8449" y="328"/>
                  </a:moveTo>
                  <a:lnTo>
                    <a:pt x="8449" y="1092"/>
                  </a:lnTo>
                  <a:lnTo>
                    <a:pt x="7685" y="1092"/>
                  </a:lnTo>
                  <a:lnTo>
                    <a:pt x="7685" y="328"/>
                  </a:lnTo>
                  <a:lnTo>
                    <a:pt x="8449" y="328"/>
                  </a:lnTo>
                  <a:close/>
                  <a:moveTo>
                    <a:pt x="5130" y="3581"/>
                  </a:moveTo>
                  <a:lnTo>
                    <a:pt x="4366" y="3581"/>
                  </a:lnTo>
                  <a:lnTo>
                    <a:pt x="4366" y="2839"/>
                  </a:lnTo>
                  <a:lnTo>
                    <a:pt x="5130" y="2839"/>
                  </a:lnTo>
                  <a:lnTo>
                    <a:pt x="5130" y="3581"/>
                  </a:lnTo>
                  <a:close/>
                  <a:moveTo>
                    <a:pt x="5196" y="2839"/>
                  </a:moveTo>
                  <a:lnTo>
                    <a:pt x="5960" y="2839"/>
                  </a:lnTo>
                  <a:lnTo>
                    <a:pt x="5960" y="3581"/>
                  </a:lnTo>
                  <a:lnTo>
                    <a:pt x="5196" y="3581"/>
                  </a:lnTo>
                  <a:lnTo>
                    <a:pt x="5196" y="2839"/>
                  </a:lnTo>
                  <a:close/>
                  <a:moveTo>
                    <a:pt x="4301" y="3581"/>
                  </a:moveTo>
                  <a:lnTo>
                    <a:pt x="3536" y="3581"/>
                  </a:lnTo>
                  <a:lnTo>
                    <a:pt x="3536" y="2839"/>
                  </a:lnTo>
                  <a:lnTo>
                    <a:pt x="4301" y="2839"/>
                  </a:lnTo>
                  <a:lnTo>
                    <a:pt x="4301" y="3581"/>
                  </a:lnTo>
                  <a:close/>
                  <a:moveTo>
                    <a:pt x="3449" y="3581"/>
                  </a:moveTo>
                  <a:lnTo>
                    <a:pt x="2707" y="3581"/>
                  </a:lnTo>
                  <a:lnTo>
                    <a:pt x="2707" y="2839"/>
                  </a:lnTo>
                  <a:lnTo>
                    <a:pt x="3449" y="2839"/>
                  </a:lnTo>
                  <a:lnTo>
                    <a:pt x="3449" y="3581"/>
                  </a:lnTo>
                  <a:close/>
                  <a:moveTo>
                    <a:pt x="3449" y="3668"/>
                  </a:moveTo>
                  <a:lnTo>
                    <a:pt x="3449" y="4433"/>
                  </a:lnTo>
                  <a:lnTo>
                    <a:pt x="2707" y="4433"/>
                  </a:lnTo>
                  <a:lnTo>
                    <a:pt x="2707" y="3668"/>
                  </a:lnTo>
                  <a:lnTo>
                    <a:pt x="3449" y="3668"/>
                  </a:lnTo>
                  <a:close/>
                  <a:moveTo>
                    <a:pt x="3536" y="3668"/>
                  </a:moveTo>
                  <a:lnTo>
                    <a:pt x="4301" y="3668"/>
                  </a:lnTo>
                  <a:lnTo>
                    <a:pt x="4301" y="4433"/>
                  </a:lnTo>
                  <a:lnTo>
                    <a:pt x="3536" y="4433"/>
                  </a:lnTo>
                  <a:lnTo>
                    <a:pt x="3536" y="3668"/>
                  </a:lnTo>
                  <a:close/>
                  <a:moveTo>
                    <a:pt x="4366" y="3668"/>
                  </a:moveTo>
                  <a:lnTo>
                    <a:pt x="5130" y="3668"/>
                  </a:lnTo>
                  <a:lnTo>
                    <a:pt x="5130" y="4433"/>
                  </a:lnTo>
                  <a:lnTo>
                    <a:pt x="4366" y="4433"/>
                  </a:lnTo>
                  <a:lnTo>
                    <a:pt x="4366" y="3668"/>
                  </a:lnTo>
                  <a:close/>
                  <a:moveTo>
                    <a:pt x="5196" y="3668"/>
                  </a:moveTo>
                  <a:lnTo>
                    <a:pt x="5960" y="3668"/>
                  </a:lnTo>
                  <a:lnTo>
                    <a:pt x="5960" y="4433"/>
                  </a:lnTo>
                  <a:lnTo>
                    <a:pt x="5196" y="4433"/>
                  </a:lnTo>
                  <a:lnTo>
                    <a:pt x="5196" y="3668"/>
                  </a:lnTo>
                  <a:close/>
                  <a:moveTo>
                    <a:pt x="6048" y="3668"/>
                  </a:moveTo>
                  <a:lnTo>
                    <a:pt x="6790" y="3668"/>
                  </a:lnTo>
                  <a:lnTo>
                    <a:pt x="6790" y="4433"/>
                  </a:lnTo>
                  <a:lnTo>
                    <a:pt x="6048" y="4433"/>
                  </a:lnTo>
                  <a:lnTo>
                    <a:pt x="6048" y="3668"/>
                  </a:lnTo>
                  <a:close/>
                  <a:moveTo>
                    <a:pt x="6048" y="3581"/>
                  </a:moveTo>
                  <a:lnTo>
                    <a:pt x="6048" y="2839"/>
                  </a:lnTo>
                  <a:lnTo>
                    <a:pt x="6790" y="2839"/>
                  </a:lnTo>
                  <a:lnTo>
                    <a:pt x="6790" y="3581"/>
                  </a:lnTo>
                  <a:lnTo>
                    <a:pt x="6048" y="3581"/>
                  </a:lnTo>
                  <a:close/>
                  <a:moveTo>
                    <a:pt x="6048" y="2752"/>
                  </a:moveTo>
                  <a:lnTo>
                    <a:pt x="6048" y="1987"/>
                  </a:lnTo>
                  <a:lnTo>
                    <a:pt x="6790" y="1987"/>
                  </a:lnTo>
                  <a:lnTo>
                    <a:pt x="6790" y="2752"/>
                  </a:lnTo>
                  <a:lnTo>
                    <a:pt x="6048" y="2752"/>
                  </a:lnTo>
                  <a:close/>
                  <a:moveTo>
                    <a:pt x="5960" y="2752"/>
                  </a:moveTo>
                  <a:lnTo>
                    <a:pt x="5196" y="2752"/>
                  </a:lnTo>
                  <a:lnTo>
                    <a:pt x="5196" y="1987"/>
                  </a:lnTo>
                  <a:lnTo>
                    <a:pt x="5960" y="1987"/>
                  </a:lnTo>
                  <a:lnTo>
                    <a:pt x="5960" y="2752"/>
                  </a:lnTo>
                  <a:close/>
                  <a:moveTo>
                    <a:pt x="5130" y="2752"/>
                  </a:moveTo>
                  <a:lnTo>
                    <a:pt x="4366" y="2752"/>
                  </a:lnTo>
                  <a:lnTo>
                    <a:pt x="4366" y="1987"/>
                  </a:lnTo>
                  <a:lnTo>
                    <a:pt x="5130" y="1987"/>
                  </a:lnTo>
                  <a:lnTo>
                    <a:pt x="5130" y="2752"/>
                  </a:lnTo>
                  <a:close/>
                  <a:moveTo>
                    <a:pt x="4301" y="2752"/>
                  </a:moveTo>
                  <a:lnTo>
                    <a:pt x="3536" y="2752"/>
                  </a:lnTo>
                  <a:lnTo>
                    <a:pt x="3536" y="1987"/>
                  </a:lnTo>
                  <a:lnTo>
                    <a:pt x="4301" y="1987"/>
                  </a:lnTo>
                  <a:lnTo>
                    <a:pt x="4301" y="2752"/>
                  </a:lnTo>
                  <a:close/>
                  <a:moveTo>
                    <a:pt x="3449" y="2752"/>
                  </a:moveTo>
                  <a:lnTo>
                    <a:pt x="2707" y="2752"/>
                  </a:lnTo>
                  <a:lnTo>
                    <a:pt x="2707" y="1987"/>
                  </a:lnTo>
                  <a:lnTo>
                    <a:pt x="3449" y="1987"/>
                  </a:lnTo>
                  <a:lnTo>
                    <a:pt x="3449" y="2752"/>
                  </a:lnTo>
                  <a:close/>
                  <a:moveTo>
                    <a:pt x="2620" y="2752"/>
                  </a:moveTo>
                  <a:lnTo>
                    <a:pt x="1877" y="2752"/>
                  </a:lnTo>
                  <a:lnTo>
                    <a:pt x="1877" y="1987"/>
                  </a:lnTo>
                  <a:lnTo>
                    <a:pt x="2620" y="1987"/>
                  </a:lnTo>
                  <a:lnTo>
                    <a:pt x="2620" y="2752"/>
                  </a:lnTo>
                  <a:close/>
                  <a:moveTo>
                    <a:pt x="2620" y="2839"/>
                  </a:moveTo>
                  <a:lnTo>
                    <a:pt x="2620" y="3581"/>
                  </a:lnTo>
                  <a:lnTo>
                    <a:pt x="1877" y="3581"/>
                  </a:lnTo>
                  <a:lnTo>
                    <a:pt x="1877" y="2839"/>
                  </a:lnTo>
                  <a:lnTo>
                    <a:pt x="2620" y="2839"/>
                  </a:lnTo>
                  <a:close/>
                  <a:moveTo>
                    <a:pt x="2620" y="3668"/>
                  </a:moveTo>
                  <a:lnTo>
                    <a:pt x="2620" y="4433"/>
                  </a:lnTo>
                  <a:lnTo>
                    <a:pt x="1877" y="4433"/>
                  </a:lnTo>
                  <a:lnTo>
                    <a:pt x="1877" y="3668"/>
                  </a:lnTo>
                  <a:lnTo>
                    <a:pt x="2620" y="3668"/>
                  </a:lnTo>
                  <a:close/>
                  <a:moveTo>
                    <a:pt x="2620" y="4498"/>
                  </a:moveTo>
                  <a:lnTo>
                    <a:pt x="2620" y="5263"/>
                  </a:lnTo>
                  <a:lnTo>
                    <a:pt x="1877" y="5263"/>
                  </a:lnTo>
                  <a:lnTo>
                    <a:pt x="1877" y="4498"/>
                  </a:lnTo>
                  <a:lnTo>
                    <a:pt x="2620" y="4498"/>
                  </a:lnTo>
                  <a:close/>
                  <a:moveTo>
                    <a:pt x="2707" y="4498"/>
                  </a:moveTo>
                  <a:lnTo>
                    <a:pt x="3449" y="4498"/>
                  </a:lnTo>
                  <a:lnTo>
                    <a:pt x="3449" y="5263"/>
                  </a:lnTo>
                  <a:lnTo>
                    <a:pt x="2707" y="5263"/>
                  </a:lnTo>
                  <a:lnTo>
                    <a:pt x="2707" y="4498"/>
                  </a:lnTo>
                  <a:close/>
                  <a:moveTo>
                    <a:pt x="3536" y="4498"/>
                  </a:moveTo>
                  <a:lnTo>
                    <a:pt x="4301" y="4498"/>
                  </a:lnTo>
                  <a:lnTo>
                    <a:pt x="4301" y="5263"/>
                  </a:lnTo>
                  <a:lnTo>
                    <a:pt x="3536" y="5263"/>
                  </a:lnTo>
                  <a:lnTo>
                    <a:pt x="3536" y="4498"/>
                  </a:lnTo>
                  <a:close/>
                  <a:moveTo>
                    <a:pt x="4366" y="4498"/>
                  </a:moveTo>
                  <a:lnTo>
                    <a:pt x="5130" y="4498"/>
                  </a:lnTo>
                  <a:lnTo>
                    <a:pt x="5130" y="5263"/>
                  </a:lnTo>
                  <a:lnTo>
                    <a:pt x="4366" y="5263"/>
                  </a:lnTo>
                  <a:lnTo>
                    <a:pt x="4366" y="4498"/>
                  </a:lnTo>
                  <a:close/>
                  <a:moveTo>
                    <a:pt x="5196" y="4498"/>
                  </a:moveTo>
                  <a:lnTo>
                    <a:pt x="5960" y="4498"/>
                  </a:lnTo>
                  <a:lnTo>
                    <a:pt x="5960" y="5263"/>
                  </a:lnTo>
                  <a:lnTo>
                    <a:pt x="5196" y="5263"/>
                  </a:lnTo>
                  <a:lnTo>
                    <a:pt x="5196" y="4498"/>
                  </a:lnTo>
                  <a:close/>
                  <a:moveTo>
                    <a:pt x="6048" y="4498"/>
                  </a:moveTo>
                  <a:lnTo>
                    <a:pt x="6790" y="4498"/>
                  </a:lnTo>
                  <a:lnTo>
                    <a:pt x="6790" y="5263"/>
                  </a:lnTo>
                  <a:lnTo>
                    <a:pt x="6048" y="5263"/>
                  </a:lnTo>
                  <a:lnTo>
                    <a:pt x="6048" y="4498"/>
                  </a:lnTo>
                  <a:close/>
                  <a:moveTo>
                    <a:pt x="6877" y="4498"/>
                  </a:moveTo>
                  <a:lnTo>
                    <a:pt x="7598" y="4498"/>
                  </a:lnTo>
                  <a:lnTo>
                    <a:pt x="7598" y="5263"/>
                  </a:lnTo>
                  <a:lnTo>
                    <a:pt x="6877" y="5263"/>
                  </a:lnTo>
                  <a:lnTo>
                    <a:pt x="6877" y="4498"/>
                  </a:lnTo>
                  <a:close/>
                  <a:moveTo>
                    <a:pt x="6877" y="4433"/>
                  </a:moveTo>
                  <a:lnTo>
                    <a:pt x="6877" y="3668"/>
                  </a:lnTo>
                  <a:lnTo>
                    <a:pt x="7598" y="3668"/>
                  </a:lnTo>
                  <a:lnTo>
                    <a:pt x="7598" y="4433"/>
                  </a:lnTo>
                  <a:lnTo>
                    <a:pt x="6877" y="4433"/>
                  </a:lnTo>
                  <a:close/>
                  <a:moveTo>
                    <a:pt x="6877" y="3581"/>
                  </a:moveTo>
                  <a:lnTo>
                    <a:pt x="6877" y="2839"/>
                  </a:lnTo>
                  <a:lnTo>
                    <a:pt x="7598" y="2839"/>
                  </a:lnTo>
                  <a:lnTo>
                    <a:pt x="7598" y="3581"/>
                  </a:lnTo>
                  <a:lnTo>
                    <a:pt x="6877" y="3581"/>
                  </a:lnTo>
                  <a:close/>
                  <a:moveTo>
                    <a:pt x="6877" y="2752"/>
                  </a:moveTo>
                  <a:lnTo>
                    <a:pt x="6877" y="1987"/>
                  </a:lnTo>
                  <a:lnTo>
                    <a:pt x="7598" y="1987"/>
                  </a:lnTo>
                  <a:lnTo>
                    <a:pt x="7598" y="2752"/>
                  </a:lnTo>
                  <a:lnTo>
                    <a:pt x="6877" y="2752"/>
                  </a:lnTo>
                  <a:close/>
                  <a:moveTo>
                    <a:pt x="6877" y="1921"/>
                  </a:moveTo>
                  <a:lnTo>
                    <a:pt x="6877" y="1158"/>
                  </a:lnTo>
                  <a:lnTo>
                    <a:pt x="7598" y="1158"/>
                  </a:lnTo>
                  <a:lnTo>
                    <a:pt x="7598" y="1921"/>
                  </a:lnTo>
                  <a:lnTo>
                    <a:pt x="6877" y="1921"/>
                  </a:lnTo>
                  <a:close/>
                  <a:moveTo>
                    <a:pt x="6790" y="1921"/>
                  </a:moveTo>
                  <a:lnTo>
                    <a:pt x="6048" y="1921"/>
                  </a:lnTo>
                  <a:lnTo>
                    <a:pt x="6048" y="1158"/>
                  </a:lnTo>
                  <a:lnTo>
                    <a:pt x="6790" y="1158"/>
                  </a:lnTo>
                  <a:lnTo>
                    <a:pt x="6790" y="1921"/>
                  </a:lnTo>
                  <a:close/>
                  <a:moveTo>
                    <a:pt x="5960" y="1921"/>
                  </a:moveTo>
                  <a:lnTo>
                    <a:pt x="5196" y="1921"/>
                  </a:lnTo>
                  <a:lnTo>
                    <a:pt x="5196" y="1158"/>
                  </a:lnTo>
                  <a:lnTo>
                    <a:pt x="5960" y="1158"/>
                  </a:lnTo>
                  <a:lnTo>
                    <a:pt x="5960" y="1921"/>
                  </a:lnTo>
                  <a:close/>
                  <a:moveTo>
                    <a:pt x="5130" y="1921"/>
                  </a:moveTo>
                  <a:lnTo>
                    <a:pt x="4366" y="1921"/>
                  </a:lnTo>
                  <a:lnTo>
                    <a:pt x="4366" y="1158"/>
                  </a:lnTo>
                  <a:lnTo>
                    <a:pt x="5130" y="1158"/>
                  </a:lnTo>
                  <a:lnTo>
                    <a:pt x="5130" y="1921"/>
                  </a:lnTo>
                  <a:close/>
                  <a:moveTo>
                    <a:pt x="4301" y="1921"/>
                  </a:moveTo>
                  <a:lnTo>
                    <a:pt x="3536" y="1921"/>
                  </a:lnTo>
                  <a:lnTo>
                    <a:pt x="3536" y="1158"/>
                  </a:lnTo>
                  <a:lnTo>
                    <a:pt x="4301" y="1158"/>
                  </a:lnTo>
                  <a:lnTo>
                    <a:pt x="4301" y="1921"/>
                  </a:lnTo>
                  <a:close/>
                  <a:moveTo>
                    <a:pt x="3449" y="1921"/>
                  </a:moveTo>
                  <a:lnTo>
                    <a:pt x="2707" y="1921"/>
                  </a:lnTo>
                  <a:lnTo>
                    <a:pt x="2707" y="1158"/>
                  </a:lnTo>
                  <a:lnTo>
                    <a:pt x="3449" y="1158"/>
                  </a:lnTo>
                  <a:lnTo>
                    <a:pt x="3449" y="1921"/>
                  </a:lnTo>
                  <a:close/>
                  <a:moveTo>
                    <a:pt x="2620" y="1921"/>
                  </a:moveTo>
                  <a:lnTo>
                    <a:pt x="1877" y="1921"/>
                  </a:lnTo>
                  <a:lnTo>
                    <a:pt x="1877" y="1158"/>
                  </a:lnTo>
                  <a:lnTo>
                    <a:pt x="2620" y="1158"/>
                  </a:lnTo>
                  <a:lnTo>
                    <a:pt x="2620" y="1921"/>
                  </a:lnTo>
                  <a:close/>
                  <a:moveTo>
                    <a:pt x="1790" y="1921"/>
                  </a:moveTo>
                  <a:lnTo>
                    <a:pt x="1025" y="1921"/>
                  </a:lnTo>
                  <a:lnTo>
                    <a:pt x="1025" y="1158"/>
                  </a:lnTo>
                  <a:lnTo>
                    <a:pt x="1790" y="1158"/>
                  </a:lnTo>
                  <a:lnTo>
                    <a:pt x="1790" y="1921"/>
                  </a:lnTo>
                  <a:close/>
                  <a:moveTo>
                    <a:pt x="1790" y="1987"/>
                  </a:moveTo>
                  <a:lnTo>
                    <a:pt x="1790" y="2752"/>
                  </a:lnTo>
                  <a:lnTo>
                    <a:pt x="1025" y="2752"/>
                  </a:lnTo>
                  <a:lnTo>
                    <a:pt x="1025" y="1987"/>
                  </a:lnTo>
                  <a:lnTo>
                    <a:pt x="1790" y="1987"/>
                  </a:lnTo>
                  <a:close/>
                  <a:moveTo>
                    <a:pt x="1790" y="2839"/>
                  </a:moveTo>
                  <a:lnTo>
                    <a:pt x="1790" y="3581"/>
                  </a:lnTo>
                  <a:lnTo>
                    <a:pt x="1025" y="3581"/>
                  </a:lnTo>
                  <a:lnTo>
                    <a:pt x="1025" y="2839"/>
                  </a:lnTo>
                  <a:lnTo>
                    <a:pt x="1790" y="2839"/>
                  </a:lnTo>
                  <a:close/>
                  <a:moveTo>
                    <a:pt x="1790" y="3668"/>
                  </a:moveTo>
                  <a:lnTo>
                    <a:pt x="1790" y="4433"/>
                  </a:lnTo>
                  <a:lnTo>
                    <a:pt x="1025" y="4433"/>
                  </a:lnTo>
                  <a:lnTo>
                    <a:pt x="1025" y="3668"/>
                  </a:lnTo>
                  <a:lnTo>
                    <a:pt x="1790" y="3668"/>
                  </a:lnTo>
                  <a:close/>
                  <a:moveTo>
                    <a:pt x="1790" y="4498"/>
                  </a:moveTo>
                  <a:lnTo>
                    <a:pt x="1790" y="5263"/>
                  </a:lnTo>
                  <a:lnTo>
                    <a:pt x="1025" y="5263"/>
                  </a:lnTo>
                  <a:lnTo>
                    <a:pt x="1025" y="4498"/>
                  </a:lnTo>
                  <a:lnTo>
                    <a:pt x="1790" y="4498"/>
                  </a:lnTo>
                  <a:close/>
                  <a:moveTo>
                    <a:pt x="1790" y="5328"/>
                  </a:moveTo>
                  <a:lnTo>
                    <a:pt x="1790" y="6092"/>
                  </a:lnTo>
                  <a:lnTo>
                    <a:pt x="1025" y="6092"/>
                  </a:lnTo>
                  <a:lnTo>
                    <a:pt x="1025" y="5328"/>
                  </a:lnTo>
                  <a:lnTo>
                    <a:pt x="1790" y="5328"/>
                  </a:lnTo>
                  <a:close/>
                  <a:moveTo>
                    <a:pt x="1877" y="5328"/>
                  </a:moveTo>
                  <a:lnTo>
                    <a:pt x="2620" y="5328"/>
                  </a:lnTo>
                  <a:lnTo>
                    <a:pt x="2620" y="6092"/>
                  </a:lnTo>
                  <a:lnTo>
                    <a:pt x="1877" y="6092"/>
                  </a:lnTo>
                  <a:lnTo>
                    <a:pt x="1877" y="5328"/>
                  </a:lnTo>
                  <a:close/>
                  <a:moveTo>
                    <a:pt x="2707" y="5328"/>
                  </a:moveTo>
                  <a:lnTo>
                    <a:pt x="3449" y="5328"/>
                  </a:lnTo>
                  <a:lnTo>
                    <a:pt x="3449" y="6092"/>
                  </a:lnTo>
                  <a:lnTo>
                    <a:pt x="2707" y="6092"/>
                  </a:lnTo>
                  <a:lnTo>
                    <a:pt x="2707" y="5328"/>
                  </a:lnTo>
                  <a:close/>
                  <a:moveTo>
                    <a:pt x="3536" y="5328"/>
                  </a:moveTo>
                  <a:lnTo>
                    <a:pt x="4301" y="5328"/>
                  </a:lnTo>
                  <a:lnTo>
                    <a:pt x="4301" y="6092"/>
                  </a:lnTo>
                  <a:lnTo>
                    <a:pt x="3536" y="6092"/>
                  </a:lnTo>
                  <a:lnTo>
                    <a:pt x="3536" y="5328"/>
                  </a:lnTo>
                  <a:close/>
                  <a:moveTo>
                    <a:pt x="4366" y="5328"/>
                  </a:moveTo>
                  <a:lnTo>
                    <a:pt x="5130" y="5328"/>
                  </a:lnTo>
                  <a:lnTo>
                    <a:pt x="5130" y="6092"/>
                  </a:lnTo>
                  <a:lnTo>
                    <a:pt x="4366" y="6092"/>
                  </a:lnTo>
                  <a:lnTo>
                    <a:pt x="4366" y="5328"/>
                  </a:lnTo>
                  <a:close/>
                  <a:moveTo>
                    <a:pt x="5196" y="5328"/>
                  </a:moveTo>
                  <a:lnTo>
                    <a:pt x="5960" y="5328"/>
                  </a:lnTo>
                  <a:lnTo>
                    <a:pt x="5960" y="6092"/>
                  </a:lnTo>
                  <a:lnTo>
                    <a:pt x="5196" y="6092"/>
                  </a:lnTo>
                  <a:lnTo>
                    <a:pt x="5196" y="5328"/>
                  </a:lnTo>
                  <a:close/>
                  <a:moveTo>
                    <a:pt x="6048" y="5328"/>
                  </a:moveTo>
                  <a:lnTo>
                    <a:pt x="6790" y="5328"/>
                  </a:lnTo>
                  <a:lnTo>
                    <a:pt x="6790" y="6092"/>
                  </a:lnTo>
                  <a:lnTo>
                    <a:pt x="6048" y="6092"/>
                  </a:lnTo>
                  <a:lnTo>
                    <a:pt x="6048" y="5328"/>
                  </a:lnTo>
                  <a:close/>
                  <a:moveTo>
                    <a:pt x="6877" y="5328"/>
                  </a:moveTo>
                  <a:lnTo>
                    <a:pt x="7598" y="5328"/>
                  </a:lnTo>
                  <a:lnTo>
                    <a:pt x="7598" y="6092"/>
                  </a:lnTo>
                  <a:lnTo>
                    <a:pt x="6877" y="6092"/>
                  </a:lnTo>
                  <a:lnTo>
                    <a:pt x="6877" y="5328"/>
                  </a:lnTo>
                  <a:close/>
                  <a:moveTo>
                    <a:pt x="7685" y="5328"/>
                  </a:moveTo>
                  <a:lnTo>
                    <a:pt x="8449" y="5328"/>
                  </a:lnTo>
                  <a:lnTo>
                    <a:pt x="8449" y="6092"/>
                  </a:lnTo>
                  <a:lnTo>
                    <a:pt x="7685" y="6092"/>
                  </a:lnTo>
                  <a:lnTo>
                    <a:pt x="7685" y="5328"/>
                  </a:lnTo>
                  <a:close/>
                  <a:moveTo>
                    <a:pt x="7685" y="5263"/>
                  </a:moveTo>
                  <a:lnTo>
                    <a:pt x="7685" y="4498"/>
                  </a:lnTo>
                  <a:lnTo>
                    <a:pt x="8449" y="4498"/>
                  </a:lnTo>
                  <a:lnTo>
                    <a:pt x="8449" y="5263"/>
                  </a:lnTo>
                  <a:lnTo>
                    <a:pt x="7685" y="5263"/>
                  </a:lnTo>
                  <a:close/>
                  <a:moveTo>
                    <a:pt x="7685" y="4433"/>
                  </a:moveTo>
                  <a:lnTo>
                    <a:pt x="7685" y="3668"/>
                  </a:lnTo>
                  <a:lnTo>
                    <a:pt x="8449" y="3668"/>
                  </a:lnTo>
                  <a:lnTo>
                    <a:pt x="8449" y="4433"/>
                  </a:lnTo>
                  <a:lnTo>
                    <a:pt x="7685" y="4433"/>
                  </a:lnTo>
                  <a:close/>
                  <a:moveTo>
                    <a:pt x="7685" y="3581"/>
                  </a:moveTo>
                  <a:lnTo>
                    <a:pt x="7685" y="2839"/>
                  </a:lnTo>
                  <a:lnTo>
                    <a:pt x="8449" y="2839"/>
                  </a:lnTo>
                  <a:lnTo>
                    <a:pt x="8449" y="3581"/>
                  </a:lnTo>
                  <a:lnTo>
                    <a:pt x="7685" y="3581"/>
                  </a:lnTo>
                  <a:close/>
                  <a:moveTo>
                    <a:pt x="7685" y="2752"/>
                  </a:moveTo>
                  <a:lnTo>
                    <a:pt x="7685" y="1987"/>
                  </a:lnTo>
                  <a:lnTo>
                    <a:pt x="8449" y="1987"/>
                  </a:lnTo>
                  <a:lnTo>
                    <a:pt x="8449" y="2752"/>
                  </a:lnTo>
                  <a:lnTo>
                    <a:pt x="7685" y="2752"/>
                  </a:lnTo>
                  <a:close/>
                  <a:moveTo>
                    <a:pt x="7685" y="1921"/>
                  </a:moveTo>
                  <a:lnTo>
                    <a:pt x="7685" y="1158"/>
                  </a:lnTo>
                  <a:lnTo>
                    <a:pt x="8449" y="1158"/>
                  </a:lnTo>
                  <a:lnTo>
                    <a:pt x="8449" y="1921"/>
                  </a:lnTo>
                  <a:lnTo>
                    <a:pt x="7685" y="1921"/>
                  </a:lnTo>
                  <a:close/>
                  <a:moveTo>
                    <a:pt x="7598" y="328"/>
                  </a:moveTo>
                  <a:lnTo>
                    <a:pt x="7598" y="1092"/>
                  </a:lnTo>
                  <a:lnTo>
                    <a:pt x="6877" y="1092"/>
                  </a:lnTo>
                  <a:lnTo>
                    <a:pt x="6877" y="328"/>
                  </a:lnTo>
                  <a:lnTo>
                    <a:pt x="7598" y="328"/>
                  </a:lnTo>
                  <a:close/>
                  <a:moveTo>
                    <a:pt x="6790" y="328"/>
                  </a:moveTo>
                  <a:lnTo>
                    <a:pt x="6790" y="1092"/>
                  </a:lnTo>
                  <a:lnTo>
                    <a:pt x="6048" y="1092"/>
                  </a:lnTo>
                  <a:lnTo>
                    <a:pt x="6048" y="328"/>
                  </a:lnTo>
                  <a:lnTo>
                    <a:pt x="6790" y="328"/>
                  </a:lnTo>
                  <a:close/>
                  <a:moveTo>
                    <a:pt x="5960" y="328"/>
                  </a:moveTo>
                  <a:lnTo>
                    <a:pt x="5960" y="1092"/>
                  </a:lnTo>
                  <a:lnTo>
                    <a:pt x="5196" y="1092"/>
                  </a:lnTo>
                  <a:lnTo>
                    <a:pt x="5196" y="328"/>
                  </a:lnTo>
                  <a:lnTo>
                    <a:pt x="5960" y="328"/>
                  </a:lnTo>
                  <a:close/>
                  <a:moveTo>
                    <a:pt x="5130" y="328"/>
                  </a:moveTo>
                  <a:lnTo>
                    <a:pt x="5130" y="1092"/>
                  </a:lnTo>
                  <a:lnTo>
                    <a:pt x="4366" y="1092"/>
                  </a:lnTo>
                  <a:lnTo>
                    <a:pt x="4366" y="328"/>
                  </a:lnTo>
                  <a:lnTo>
                    <a:pt x="5130" y="328"/>
                  </a:lnTo>
                  <a:close/>
                  <a:moveTo>
                    <a:pt x="4301" y="328"/>
                  </a:moveTo>
                  <a:lnTo>
                    <a:pt x="4301" y="1092"/>
                  </a:lnTo>
                  <a:lnTo>
                    <a:pt x="3536" y="1092"/>
                  </a:lnTo>
                  <a:lnTo>
                    <a:pt x="3536" y="328"/>
                  </a:lnTo>
                  <a:lnTo>
                    <a:pt x="4301" y="328"/>
                  </a:lnTo>
                  <a:close/>
                  <a:moveTo>
                    <a:pt x="3449" y="328"/>
                  </a:moveTo>
                  <a:lnTo>
                    <a:pt x="3449" y="1092"/>
                  </a:lnTo>
                  <a:lnTo>
                    <a:pt x="2707" y="1092"/>
                  </a:lnTo>
                  <a:lnTo>
                    <a:pt x="2707" y="328"/>
                  </a:lnTo>
                  <a:lnTo>
                    <a:pt x="3449" y="328"/>
                  </a:lnTo>
                  <a:close/>
                  <a:moveTo>
                    <a:pt x="2620" y="328"/>
                  </a:moveTo>
                  <a:lnTo>
                    <a:pt x="2620" y="1092"/>
                  </a:lnTo>
                  <a:lnTo>
                    <a:pt x="1877" y="1092"/>
                  </a:lnTo>
                  <a:lnTo>
                    <a:pt x="1877" y="328"/>
                  </a:lnTo>
                  <a:lnTo>
                    <a:pt x="2620" y="328"/>
                  </a:lnTo>
                  <a:close/>
                  <a:moveTo>
                    <a:pt x="1790" y="328"/>
                  </a:moveTo>
                  <a:lnTo>
                    <a:pt x="1790" y="1092"/>
                  </a:lnTo>
                  <a:lnTo>
                    <a:pt x="1025" y="1092"/>
                  </a:lnTo>
                  <a:lnTo>
                    <a:pt x="1025" y="328"/>
                  </a:lnTo>
                  <a:lnTo>
                    <a:pt x="1790" y="328"/>
                  </a:lnTo>
                  <a:close/>
                  <a:moveTo>
                    <a:pt x="196" y="328"/>
                  </a:moveTo>
                  <a:lnTo>
                    <a:pt x="960" y="328"/>
                  </a:lnTo>
                  <a:lnTo>
                    <a:pt x="960" y="1092"/>
                  </a:lnTo>
                  <a:lnTo>
                    <a:pt x="196" y="1092"/>
                  </a:lnTo>
                  <a:lnTo>
                    <a:pt x="196" y="328"/>
                  </a:lnTo>
                  <a:close/>
                  <a:moveTo>
                    <a:pt x="196" y="1158"/>
                  </a:moveTo>
                  <a:lnTo>
                    <a:pt x="960" y="1158"/>
                  </a:lnTo>
                  <a:lnTo>
                    <a:pt x="960" y="1921"/>
                  </a:lnTo>
                  <a:lnTo>
                    <a:pt x="196" y="1921"/>
                  </a:lnTo>
                  <a:lnTo>
                    <a:pt x="196" y="1158"/>
                  </a:lnTo>
                  <a:close/>
                  <a:moveTo>
                    <a:pt x="196" y="1987"/>
                  </a:moveTo>
                  <a:lnTo>
                    <a:pt x="960" y="1987"/>
                  </a:lnTo>
                  <a:lnTo>
                    <a:pt x="960" y="2752"/>
                  </a:lnTo>
                  <a:lnTo>
                    <a:pt x="196" y="2752"/>
                  </a:lnTo>
                  <a:lnTo>
                    <a:pt x="196" y="1987"/>
                  </a:lnTo>
                  <a:close/>
                  <a:moveTo>
                    <a:pt x="196" y="2839"/>
                  </a:moveTo>
                  <a:lnTo>
                    <a:pt x="960" y="2839"/>
                  </a:lnTo>
                  <a:lnTo>
                    <a:pt x="960" y="3581"/>
                  </a:lnTo>
                  <a:lnTo>
                    <a:pt x="196" y="3581"/>
                  </a:lnTo>
                  <a:lnTo>
                    <a:pt x="196" y="2839"/>
                  </a:lnTo>
                  <a:close/>
                  <a:moveTo>
                    <a:pt x="196" y="3668"/>
                  </a:moveTo>
                  <a:lnTo>
                    <a:pt x="960" y="3668"/>
                  </a:lnTo>
                  <a:lnTo>
                    <a:pt x="960" y="4433"/>
                  </a:lnTo>
                  <a:lnTo>
                    <a:pt x="196" y="4433"/>
                  </a:lnTo>
                  <a:lnTo>
                    <a:pt x="196" y="3668"/>
                  </a:lnTo>
                  <a:close/>
                  <a:moveTo>
                    <a:pt x="196" y="4498"/>
                  </a:moveTo>
                  <a:lnTo>
                    <a:pt x="960" y="4498"/>
                  </a:lnTo>
                  <a:lnTo>
                    <a:pt x="960" y="5263"/>
                  </a:lnTo>
                  <a:lnTo>
                    <a:pt x="196" y="5263"/>
                  </a:lnTo>
                  <a:lnTo>
                    <a:pt x="196" y="4498"/>
                  </a:lnTo>
                  <a:close/>
                  <a:moveTo>
                    <a:pt x="196" y="5328"/>
                  </a:moveTo>
                  <a:lnTo>
                    <a:pt x="960" y="5328"/>
                  </a:lnTo>
                  <a:lnTo>
                    <a:pt x="960" y="6092"/>
                  </a:lnTo>
                  <a:lnTo>
                    <a:pt x="196" y="6092"/>
                  </a:lnTo>
                  <a:lnTo>
                    <a:pt x="196" y="5328"/>
                  </a:lnTo>
                  <a:close/>
                  <a:moveTo>
                    <a:pt x="196" y="6922"/>
                  </a:moveTo>
                  <a:lnTo>
                    <a:pt x="196" y="6179"/>
                  </a:lnTo>
                  <a:lnTo>
                    <a:pt x="960" y="6179"/>
                  </a:lnTo>
                  <a:lnTo>
                    <a:pt x="960" y="6922"/>
                  </a:lnTo>
                  <a:lnTo>
                    <a:pt x="196" y="6922"/>
                  </a:lnTo>
                  <a:close/>
                  <a:moveTo>
                    <a:pt x="1025" y="6922"/>
                  </a:moveTo>
                  <a:lnTo>
                    <a:pt x="1025" y="6179"/>
                  </a:lnTo>
                  <a:lnTo>
                    <a:pt x="1790" y="6179"/>
                  </a:lnTo>
                  <a:lnTo>
                    <a:pt x="1790" y="6922"/>
                  </a:lnTo>
                  <a:lnTo>
                    <a:pt x="1025" y="6922"/>
                  </a:lnTo>
                  <a:close/>
                  <a:moveTo>
                    <a:pt x="1877" y="6922"/>
                  </a:moveTo>
                  <a:lnTo>
                    <a:pt x="1877" y="6179"/>
                  </a:lnTo>
                  <a:lnTo>
                    <a:pt x="2620" y="6179"/>
                  </a:lnTo>
                  <a:lnTo>
                    <a:pt x="2620" y="6922"/>
                  </a:lnTo>
                  <a:lnTo>
                    <a:pt x="1877" y="6922"/>
                  </a:lnTo>
                  <a:close/>
                  <a:moveTo>
                    <a:pt x="2707" y="6922"/>
                  </a:moveTo>
                  <a:lnTo>
                    <a:pt x="2707" y="6179"/>
                  </a:lnTo>
                  <a:lnTo>
                    <a:pt x="3449" y="6179"/>
                  </a:lnTo>
                  <a:lnTo>
                    <a:pt x="3449" y="6922"/>
                  </a:lnTo>
                  <a:lnTo>
                    <a:pt x="2707" y="6922"/>
                  </a:lnTo>
                  <a:close/>
                  <a:moveTo>
                    <a:pt x="3536" y="6922"/>
                  </a:moveTo>
                  <a:lnTo>
                    <a:pt x="3536" y="6179"/>
                  </a:lnTo>
                  <a:lnTo>
                    <a:pt x="4301" y="6179"/>
                  </a:lnTo>
                  <a:lnTo>
                    <a:pt x="4301" y="6922"/>
                  </a:lnTo>
                  <a:lnTo>
                    <a:pt x="3536" y="6922"/>
                  </a:lnTo>
                  <a:close/>
                  <a:moveTo>
                    <a:pt x="4366" y="6922"/>
                  </a:moveTo>
                  <a:lnTo>
                    <a:pt x="4366" y="6179"/>
                  </a:lnTo>
                  <a:lnTo>
                    <a:pt x="5130" y="6179"/>
                  </a:lnTo>
                  <a:lnTo>
                    <a:pt x="5130" y="6922"/>
                  </a:lnTo>
                  <a:lnTo>
                    <a:pt x="4366" y="6922"/>
                  </a:lnTo>
                  <a:close/>
                  <a:moveTo>
                    <a:pt x="5196" y="6922"/>
                  </a:moveTo>
                  <a:lnTo>
                    <a:pt x="5196" y="6179"/>
                  </a:lnTo>
                  <a:lnTo>
                    <a:pt x="5960" y="6179"/>
                  </a:lnTo>
                  <a:lnTo>
                    <a:pt x="5960" y="6922"/>
                  </a:lnTo>
                  <a:lnTo>
                    <a:pt x="5196" y="6922"/>
                  </a:lnTo>
                  <a:close/>
                  <a:moveTo>
                    <a:pt x="6048" y="6922"/>
                  </a:moveTo>
                  <a:lnTo>
                    <a:pt x="6048" y="6179"/>
                  </a:lnTo>
                  <a:lnTo>
                    <a:pt x="6790" y="6179"/>
                  </a:lnTo>
                  <a:lnTo>
                    <a:pt x="6790" y="6922"/>
                  </a:lnTo>
                  <a:lnTo>
                    <a:pt x="6048" y="6922"/>
                  </a:lnTo>
                  <a:close/>
                  <a:moveTo>
                    <a:pt x="6877" y="6922"/>
                  </a:moveTo>
                  <a:lnTo>
                    <a:pt x="6877" y="6179"/>
                  </a:lnTo>
                  <a:lnTo>
                    <a:pt x="7598" y="6179"/>
                  </a:lnTo>
                  <a:lnTo>
                    <a:pt x="7598" y="6922"/>
                  </a:lnTo>
                  <a:lnTo>
                    <a:pt x="6877" y="6922"/>
                  </a:lnTo>
                  <a:close/>
                  <a:moveTo>
                    <a:pt x="7685" y="6922"/>
                  </a:moveTo>
                  <a:lnTo>
                    <a:pt x="7685" y="6179"/>
                  </a:lnTo>
                  <a:lnTo>
                    <a:pt x="8449" y="6179"/>
                  </a:lnTo>
                  <a:lnTo>
                    <a:pt x="8449" y="6922"/>
                  </a:lnTo>
                  <a:lnTo>
                    <a:pt x="7685" y="6922"/>
                  </a:lnTo>
                  <a:close/>
                  <a:moveTo>
                    <a:pt x="9279" y="6922"/>
                  </a:moveTo>
                  <a:lnTo>
                    <a:pt x="8515" y="6922"/>
                  </a:lnTo>
                  <a:lnTo>
                    <a:pt x="8515" y="6179"/>
                  </a:lnTo>
                  <a:lnTo>
                    <a:pt x="9279" y="6179"/>
                  </a:lnTo>
                  <a:lnTo>
                    <a:pt x="9279" y="6922"/>
                  </a:lnTo>
                  <a:close/>
                  <a:moveTo>
                    <a:pt x="9279" y="6092"/>
                  </a:moveTo>
                  <a:lnTo>
                    <a:pt x="8515" y="6092"/>
                  </a:lnTo>
                  <a:lnTo>
                    <a:pt x="8515" y="5328"/>
                  </a:lnTo>
                  <a:lnTo>
                    <a:pt x="9279" y="5328"/>
                  </a:lnTo>
                  <a:lnTo>
                    <a:pt x="9279" y="6092"/>
                  </a:lnTo>
                  <a:close/>
                  <a:moveTo>
                    <a:pt x="9279" y="5263"/>
                  </a:moveTo>
                  <a:lnTo>
                    <a:pt x="8515" y="5263"/>
                  </a:lnTo>
                  <a:lnTo>
                    <a:pt x="8515" y="4498"/>
                  </a:lnTo>
                  <a:lnTo>
                    <a:pt x="9279" y="4498"/>
                  </a:lnTo>
                  <a:lnTo>
                    <a:pt x="9279" y="5263"/>
                  </a:lnTo>
                  <a:close/>
                  <a:moveTo>
                    <a:pt x="9279" y="4433"/>
                  </a:moveTo>
                  <a:lnTo>
                    <a:pt x="8515" y="4433"/>
                  </a:lnTo>
                  <a:lnTo>
                    <a:pt x="8515" y="3668"/>
                  </a:lnTo>
                  <a:lnTo>
                    <a:pt x="9279" y="3668"/>
                  </a:lnTo>
                  <a:lnTo>
                    <a:pt x="9279" y="4433"/>
                  </a:lnTo>
                  <a:close/>
                  <a:moveTo>
                    <a:pt x="9279" y="3581"/>
                  </a:moveTo>
                  <a:lnTo>
                    <a:pt x="8515" y="3581"/>
                  </a:lnTo>
                  <a:lnTo>
                    <a:pt x="8515" y="2839"/>
                  </a:lnTo>
                  <a:lnTo>
                    <a:pt x="9279" y="2839"/>
                  </a:lnTo>
                  <a:lnTo>
                    <a:pt x="9279" y="3581"/>
                  </a:lnTo>
                  <a:close/>
                  <a:moveTo>
                    <a:pt x="9279" y="2752"/>
                  </a:moveTo>
                  <a:lnTo>
                    <a:pt x="8515" y="2752"/>
                  </a:lnTo>
                  <a:lnTo>
                    <a:pt x="8515" y="1987"/>
                  </a:lnTo>
                  <a:lnTo>
                    <a:pt x="9279" y="1987"/>
                  </a:lnTo>
                  <a:lnTo>
                    <a:pt x="9279" y="2752"/>
                  </a:lnTo>
                  <a:close/>
                  <a:moveTo>
                    <a:pt x="9279" y="1921"/>
                  </a:moveTo>
                  <a:lnTo>
                    <a:pt x="8515" y="1921"/>
                  </a:lnTo>
                  <a:lnTo>
                    <a:pt x="8515" y="1158"/>
                  </a:lnTo>
                  <a:lnTo>
                    <a:pt x="9279" y="1158"/>
                  </a:lnTo>
                  <a:lnTo>
                    <a:pt x="9279" y="1921"/>
                  </a:lnTo>
                  <a:close/>
                  <a:moveTo>
                    <a:pt x="9279" y="1092"/>
                  </a:moveTo>
                  <a:lnTo>
                    <a:pt x="8515" y="1092"/>
                  </a:lnTo>
                  <a:lnTo>
                    <a:pt x="8515" y="328"/>
                  </a:lnTo>
                  <a:lnTo>
                    <a:pt x="9279" y="328"/>
                  </a:lnTo>
                  <a:lnTo>
                    <a:pt x="9279" y="1092"/>
                  </a:lnTo>
                  <a:close/>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75" name="Freeform 13"/>
            <p:cNvSpPr>
              <a:spLocks noChangeArrowheads="1"/>
            </p:cNvSpPr>
            <p:nvPr/>
          </p:nvSpPr>
          <p:spPr bwMode="auto">
            <a:xfrm>
              <a:off x="2198688" y="2332038"/>
              <a:ext cx="3363912" cy="1541462"/>
            </a:xfrm>
            <a:custGeom>
              <a:avLst/>
              <a:gdLst>
                <a:gd name="T0" fmla="*/ 65 w 9346"/>
                <a:gd name="T1" fmla="*/ 4279 h 4280"/>
                <a:gd name="T2" fmla="*/ 65 w 9346"/>
                <a:gd name="T3" fmla="*/ 4279 h 4280"/>
                <a:gd name="T4" fmla="*/ 22 w 9346"/>
                <a:gd name="T5" fmla="*/ 4257 h 4280"/>
                <a:gd name="T6" fmla="*/ 22 w 9346"/>
                <a:gd name="T7" fmla="*/ 4191 h 4280"/>
                <a:gd name="T8" fmla="*/ 1681 w 9346"/>
                <a:gd name="T9" fmla="*/ 2510 h 4280"/>
                <a:gd name="T10" fmla="*/ 1769 w 9346"/>
                <a:gd name="T11" fmla="*/ 2510 h 4280"/>
                <a:gd name="T12" fmla="*/ 2532 w 9346"/>
                <a:gd name="T13" fmla="*/ 3209 h 4280"/>
                <a:gd name="T14" fmla="*/ 3341 w 9346"/>
                <a:gd name="T15" fmla="*/ 43 h 4280"/>
                <a:gd name="T16" fmla="*/ 3384 w 9346"/>
                <a:gd name="T17" fmla="*/ 0 h 4280"/>
                <a:gd name="T18" fmla="*/ 3428 w 9346"/>
                <a:gd name="T19" fmla="*/ 21 h 4280"/>
                <a:gd name="T20" fmla="*/ 5065 w 9346"/>
                <a:gd name="T21" fmla="*/ 2445 h 4280"/>
                <a:gd name="T22" fmla="*/ 5851 w 9346"/>
                <a:gd name="T23" fmla="*/ 786 h 4280"/>
                <a:gd name="T24" fmla="*/ 5895 w 9346"/>
                <a:gd name="T25" fmla="*/ 763 h 4280"/>
                <a:gd name="T26" fmla="*/ 5939 w 9346"/>
                <a:gd name="T27" fmla="*/ 786 h 4280"/>
                <a:gd name="T28" fmla="*/ 6790 w 9346"/>
                <a:gd name="T29" fmla="*/ 3995 h 4280"/>
                <a:gd name="T30" fmla="*/ 7489 w 9346"/>
                <a:gd name="T31" fmla="*/ 1703 h 4280"/>
                <a:gd name="T32" fmla="*/ 7533 w 9346"/>
                <a:gd name="T33" fmla="*/ 1659 h 4280"/>
                <a:gd name="T34" fmla="*/ 7598 w 9346"/>
                <a:gd name="T35" fmla="*/ 1703 h 4280"/>
                <a:gd name="T36" fmla="*/ 8362 w 9346"/>
                <a:gd name="T37" fmla="*/ 3187 h 4280"/>
                <a:gd name="T38" fmla="*/ 9236 w 9346"/>
                <a:gd name="T39" fmla="*/ 873 h 4280"/>
                <a:gd name="T40" fmla="*/ 9301 w 9346"/>
                <a:gd name="T41" fmla="*/ 829 h 4280"/>
                <a:gd name="T42" fmla="*/ 9345 w 9346"/>
                <a:gd name="T43" fmla="*/ 895 h 4280"/>
                <a:gd name="T44" fmla="*/ 8428 w 9346"/>
                <a:gd name="T45" fmla="*/ 3340 h 4280"/>
                <a:gd name="T46" fmla="*/ 8384 w 9346"/>
                <a:gd name="T47" fmla="*/ 3362 h 4280"/>
                <a:gd name="T48" fmla="*/ 8341 w 9346"/>
                <a:gd name="T49" fmla="*/ 3340 h 4280"/>
                <a:gd name="T50" fmla="*/ 7555 w 9346"/>
                <a:gd name="T51" fmla="*/ 1856 h 4280"/>
                <a:gd name="T52" fmla="*/ 6856 w 9346"/>
                <a:gd name="T53" fmla="*/ 4191 h 4280"/>
                <a:gd name="T54" fmla="*/ 6790 w 9346"/>
                <a:gd name="T55" fmla="*/ 4235 h 4280"/>
                <a:gd name="T56" fmla="*/ 6747 w 9346"/>
                <a:gd name="T57" fmla="*/ 4191 h 4280"/>
                <a:gd name="T58" fmla="*/ 5895 w 9346"/>
                <a:gd name="T59" fmla="*/ 961 h 4280"/>
                <a:gd name="T60" fmla="*/ 5109 w 9346"/>
                <a:gd name="T61" fmla="*/ 2576 h 4280"/>
                <a:gd name="T62" fmla="*/ 5065 w 9346"/>
                <a:gd name="T63" fmla="*/ 2598 h 4280"/>
                <a:gd name="T64" fmla="*/ 5022 w 9346"/>
                <a:gd name="T65" fmla="*/ 2576 h 4280"/>
                <a:gd name="T66" fmla="*/ 3406 w 9346"/>
                <a:gd name="T67" fmla="*/ 174 h 4280"/>
                <a:gd name="T68" fmla="*/ 2620 w 9346"/>
                <a:gd name="T69" fmla="*/ 3319 h 4280"/>
                <a:gd name="T70" fmla="*/ 2576 w 9346"/>
                <a:gd name="T71" fmla="*/ 3362 h 4280"/>
                <a:gd name="T72" fmla="*/ 2532 w 9346"/>
                <a:gd name="T73" fmla="*/ 3362 h 4280"/>
                <a:gd name="T74" fmla="*/ 1725 w 9346"/>
                <a:gd name="T75" fmla="*/ 2620 h 4280"/>
                <a:gd name="T76" fmla="*/ 87 w 9346"/>
                <a:gd name="T77" fmla="*/ 4257 h 4280"/>
                <a:gd name="T78" fmla="*/ 65 w 9346"/>
                <a:gd name="T79" fmla="*/ 4279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46" h="4280">
                  <a:moveTo>
                    <a:pt x="65" y="4279"/>
                  </a:moveTo>
                  <a:lnTo>
                    <a:pt x="65" y="4279"/>
                  </a:lnTo>
                  <a:cubicBezTo>
                    <a:pt x="44" y="4279"/>
                    <a:pt x="22" y="4279"/>
                    <a:pt x="22" y="4257"/>
                  </a:cubicBezTo>
                  <a:cubicBezTo>
                    <a:pt x="0" y="4235"/>
                    <a:pt x="0" y="4214"/>
                    <a:pt x="22" y="4191"/>
                  </a:cubicBezTo>
                  <a:cubicBezTo>
                    <a:pt x="1681" y="2510"/>
                    <a:pt x="1681" y="2510"/>
                    <a:pt x="1681" y="2510"/>
                  </a:cubicBezTo>
                  <a:cubicBezTo>
                    <a:pt x="1703" y="2510"/>
                    <a:pt x="1746" y="2489"/>
                    <a:pt x="1769" y="2510"/>
                  </a:cubicBezTo>
                  <a:cubicBezTo>
                    <a:pt x="2532" y="3209"/>
                    <a:pt x="2532" y="3209"/>
                    <a:pt x="2532" y="3209"/>
                  </a:cubicBezTo>
                  <a:cubicBezTo>
                    <a:pt x="3341" y="43"/>
                    <a:pt x="3341" y="43"/>
                    <a:pt x="3341" y="43"/>
                  </a:cubicBezTo>
                  <a:cubicBezTo>
                    <a:pt x="3341" y="21"/>
                    <a:pt x="3362" y="0"/>
                    <a:pt x="3384" y="0"/>
                  </a:cubicBezTo>
                  <a:cubicBezTo>
                    <a:pt x="3406" y="0"/>
                    <a:pt x="3428" y="0"/>
                    <a:pt x="3428" y="21"/>
                  </a:cubicBezTo>
                  <a:cubicBezTo>
                    <a:pt x="5065" y="2445"/>
                    <a:pt x="5065" y="2445"/>
                    <a:pt x="5065" y="2445"/>
                  </a:cubicBezTo>
                  <a:cubicBezTo>
                    <a:pt x="5851" y="786"/>
                    <a:pt x="5851" y="786"/>
                    <a:pt x="5851" y="786"/>
                  </a:cubicBezTo>
                  <a:cubicBezTo>
                    <a:pt x="5851" y="763"/>
                    <a:pt x="5874" y="763"/>
                    <a:pt x="5895" y="763"/>
                  </a:cubicBezTo>
                  <a:cubicBezTo>
                    <a:pt x="5917" y="763"/>
                    <a:pt x="5939" y="786"/>
                    <a:pt x="5939" y="786"/>
                  </a:cubicBezTo>
                  <a:cubicBezTo>
                    <a:pt x="6790" y="3995"/>
                    <a:pt x="6790" y="3995"/>
                    <a:pt x="6790" y="3995"/>
                  </a:cubicBezTo>
                  <a:cubicBezTo>
                    <a:pt x="7489" y="1703"/>
                    <a:pt x="7489" y="1703"/>
                    <a:pt x="7489" y="1703"/>
                  </a:cubicBezTo>
                  <a:cubicBezTo>
                    <a:pt x="7489" y="1681"/>
                    <a:pt x="7511" y="1681"/>
                    <a:pt x="7533" y="1659"/>
                  </a:cubicBezTo>
                  <a:cubicBezTo>
                    <a:pt x="7555" y="1659"/>
                    <a:pt x="7576" y="1681"/>
                    <a:pt x="7598" y="1703"/>
                  </a:cubicBezTo>
                  <a:cubicBezTo>
                    <a:pt x="8362" y="3187"/>
                    <a:pt x="8362" y="3187"/>
                    <a:pt x="8362" y="3187"/>
                  </a:cubicBezTo>
                  <a:cubicBezTo>
                    <a:pt x="9236" y="873"/>
                    <a:pt x="9236" y="873"/>
                    <a:pt x="9236" y="873"/>
                  </a:cubicBezTo>
                  <a:cubicBezTo>
                    <a:pt x="9257" y="851"/>
                    <a:pt x="9280" y="829"/>
                    <a:pt x="9301" y="829"/>
                  </a:cubicBezTo>
                  <a:cubicBezTo>
                    <a:pt x="9323" y="851"/>
                    <a:pt x="9345" y="873"/>
                    <a:pt x="9345" y="895"/>
                  </a:cubicBezTo>
                  <a:cubicBezTo>
                    <a:pt x="8428" y="3340"/>
                    <a:pt x="8428" y="3340"/>
                    <a:pt x="8428" y="3340"/>
                  </a:cubicBezTo>
                  <a:cubicBezTo>
                    <a:pt x="8428" y="3340"/>
                    <a:pt x="8406" y="3362"/>
                    <a:pt x="8384" y="3362"/>
                  </a:cubicBezTo>
                  <a:cubicBezTo>
                    <a:pt x="8362" y="3362"/>
                    <a:pt x="8341" y="3362"/>
                    <a:pt x="8341" y="3340"/>
                  </a:cubicBezTo>
                  <a:cubicBezTo>
                    <a:pt x="7555" y="1856"/>
                    <a:pt x="7555" y="1856"/>
                    <a:pt x="7555" y="1856"/>
                  </a:cubicBezTo>
                  <a:cubicBezTo>
                    <a:pt x="6856" y="4191"/>
                    <a:pt x="6856" y="4191"/>
                    <a:pt x="6856" y="4191"/>
                  </a:cubicBezTo>
                  <a:cubicBezTo>
                    <a:pt x="6834" y="4214"/>
                    <a:pt x="6812" y="4235"/>
                    <a:pt x="6790" y="4235"/>
                  </a:cubicBezTo>
                  <a:cubicBezTo>
                    <a:pt x="6769" y="4235"/>
                    <a:pt x="6747" y="4214"/>
                    <a:pt x="6747" y="4191"/>
                  </a:cubicBezTo>
                  <a:cubicBezTo>
                    <a:pt x="5895" y="961"/>
                    <a:pt x="5895" y="961"/>
                    <a:pt x="5895" y="961"/>
                  </a:cubicBezTo>
                  <a:cubicBezTo>
                    <a:pt x="5109" y="2576"/>
                    <a:pt x="5109" y="2576"/>
                    <a:pt x="5109" y="2576"/>
                  </a:cubicBezTo>
                  <a:cubicBezTo>
                    <a:pt x="5109" y="2598"/>
                    <a:pt x="5088" y="2598"/>
                    <a:pt x="5065" y="2598"/>
                  </a:cubicBezTo>
                  <a:cubicBezTo>
                    <a:pt x="5044" y="2598"/>
                    <a:pt x="5022" y="2598"/>
                    <a:pt x="5022" y="2576"/>
                  </a:cubicBezTo>
                  <a:cubicBezTo>
                    <a:pt x="3406" y="174"/>
                    <a:pt x="3406" y="174"/>
                    <a:pt x="3406" y="174"/>
                  </a:cubicBezTo>
                  <a:cubicBezTo>
                    <a:pt x="2620" y="3319"/>
                    <a:pt x="2620" y="3319"/>
                    <a:pt x="2620" y="3319"/>
                  </a:cubicBezTo>
                  <a:cubicBezTo>
                    <a:pt x="2598" y="3340"/>
                    <a:pt x="2598" y="3362"/>
                    <a:pt x="2576" y="3362"/>
                  </a:cubicBezTo>
                  <a:cubicBezTo>
                    <a:pt x="2555" y="3362"/>
                    <a:pt x="2532" y="3362"/>
                    <a:pt x="2532" y="3362"/>
                  </a:cubicBezTo>
                  <a:cubicBezTo>
                    <a:pt x="1725" y="2620"/>
                    <a:pt x="1725" y="2620"/>
                    <a:pt x="1725" y="2620"/>
                  </a:cubicBezTo>
                  <a:cubicBezTo>
                    <a:pt x="87" y="4257"/>
                    <a:pt x="87" y="4257"/>
                    <a:pt x="87" y="4257"/>
                  </a:cubicBezTo>
                  <a:cubicBezTo>
                    <a:pt x="87" y="4279"/>
                    <a:pt x="65" y="4279"/>
                    <a:pt x="65" y="4279"/>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76" name="Freeform 14"/>
            <p:cNvSpPr>
              <a:spLocks noChangeArrowheads="1"/>
            </p:cNvSpPr>
            <p:nvPr/>
          </p:nvSpPr>
          <p:spPr bwMode="auto">
            <a:xfrm>
              <a:off x="3352800" y="2284413"/>
              <a:ext cx="142875" cy="133350"/>
            </a:xfrm>
            <a:custGeom>
              <a:avLst/>
              <a:gdLst>
                <a:gd name="T0" fmla="*/ 394 w 395"/>
                <a:gd name="T1" fmla="*/ 175 h 372"/>
                <a:gd name="T2" fmla="*/ 394 w 395"/>
                <a:gd name="T3" fmla="*/ 175 h 372"/>
                <a:gd name="T4" fmla="*/ 197 w 395"/>
                <a:gd name="T5" fmla="*/ 0 h 372"/>
                <a:gd name="T6" fmla="*/ 0 w 395"/>
                <a:gd name="T7" fmla="*/ 175 h 372"/>
                <a:gd name="T8" fmla="*/ 197 w 395"/>
                <a:gd name="T9" fmla="*/ 371 h 372"/>
                <a:gd name="T10" fmla="*/ 394 w 395"/>
                <a:gd name="T11" fmla="*/ 175 h 372"/>
              </a:gdLst>
              <a:ahLst/>
              <a:cxnLst>
                <a:cxn ang="0">
                  <a:pos x="T0" y="T1"/>
                </a:cxn>
                <a:cxn ang="0">
                  <a:pos x="T2" y="T3"/>
                </a:cxn>
                <a:cxn ang="0">
                  <a:pos x="T4" y="T5"/>
                </a:cxn>
                <a:cxn ang="0">
                  <a:pos x="T6" y="T7"/>
                </a:cxn>
                <a:cxn ang="0">
                  <a:pos x="T8" y="T9"/>
                </a:cxn>
                <a:cxn ang="0">
                  <a:pos x="T10" y="T11"/>
                </a:cxn>
              </a:cxnLst>
              <a:rect l="0" t="0" r="r" b="b"/>
              <a:pathLst>
                <a:path w="395" h="372">
                  <a:moveTo>
                    <a:pt x="394" y="175"/>
                  </a:moveTo>
                  <a:lnTo>
                    <a:pt x="394" y="175"/>
                  </a:lnTo>
                  <a:cubicBezTo>
                    <a:pt x="394" y="88"/>
                    <a:pt x="306" y="0"/>
                    <a:pt x="197" y="0"/>
                  </a:cubicBezTo>
                  <a:cubicBezTo>
                    <a:pt x="88" y="0"/>
                    <a:pt x="0" y="88"/>
                    <a:pt x="0" y="175"/>
                  </a:cubicBezTo>
                  <a:cubicBezTo>
                    <a:pt x="0" y="284"/>
                    <a:pt x="88" y="371"/>
                    <a:pt x="197" y="371"/>
                  </a:cubicBezTo>
                  <a:cubicBezTo>
                    <a:pt x="306" y="371"/>
                    <a:pt x="394" y="284"/>
                    <a:pt x="394" y="175"/>
                  </a:cubicBezTo>
                </a:path>
              </a:pathLst>
            </a:custGeom>
            <a:solidFill>
              <a:srgbClr val="F4826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77" name="Freeform 15"/>
            <p:cNvSpPr>
              <a:spLocks noChangeArrowheads="1"/>
            </p:cNvSpPr>
            <p:nvPr/>
          </p:nvSpPr>
          <p:spPr bwMode="auto">
            <a:xfrm>
              <a:off x="3046413" y="3440113"/>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8"/>
                    <a:pt x="306" y="0"/>
                    <a:pt x="197" y="0"/>
                  </a:cubicBezTo>
                  <a:cubicBezTo>
                    <a:pt x="87" y="0"/>
                    <a:pt x="0" y="88"/>
                    <a:pt x="0" y="197"/>
                  </a:cubicBezTo>
                  <a:cubicBezTo>
                    <a:pt x="0" y="306"/>
                    <a:pt x="87"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78" name="Freeform 16"/>
            <p:cNvSpPr>
              <a:spLocks noChangeArrowheads="1"/>
            </p:cNvSpPr>
            <p:nvPr/>
          </p:nvSpPr>
          <p:spPr bwMode="auto">
            <a:xfrm>
              <a:off x="2747963" y="3189288"/>
              <a:ext cx="141287" cy="141287"/>
            </a:xfrm>
            <a:custGeom>
              <a:avLst/>
              <a:gdLst>
                <a:gd name="T0" fmla="*/ 393 w 394"/>
                <a:gd name="T1" fmla="*/ 196 h 393"/>
                <a:gd name="T2" fmla="*/ 393 w 394"/>
                <a:gd name="T3" fmla="*/ 196 h 393"/>
                <a:gd name="T4" fmla="*/ 197 w 394"/>
                <a:gd name="T5" fmla="*/ 0 h 393"/>
                <a:gd name="T6" fmla="*/ 0 w 394"/>
                <a:gd name="T7" fmla="*/ 196 h 393"/>
                <a:gd name="T8" fmla="*/ 197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7" y="0"/>
                  </a:cubicBezTo>
                  <a:cubicBezTo>
                    <a:pt x="88" y="0"/>
                    <a:pt x="0" y="87"/>
                    <a:pt x="0" y="196"/>
                  </a:cubicBezTo>
                  <a:cubicBezTo>
                    <a:pt x="0" y="305"/>
                    <a:pt x="88" y="392"/>
                    <a:pt x="197"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79" name="Freeform 17"/>
            <p:cNvSpPr>
              <a:spLocks noChangeArrowheads="1"/>
            </p:cNvSpPr>
            <p:nvPr/>
          </p:nvSpPr>
          <p:spPr bwMode="auto">
            <a:xfrm>
              <a:off x="3951288" y="3173413"/>
              <a:ext cx="141287" cy="133350"/>
            </a:xfrm>
            <a:custGeom>
              <a:avLst/>
              <a:gdLst>
                <a:gd name="T0" fmla="*/ 393 w 394"/>
                <a:gd name="T1" fmla="*/ 174 h 372"/>
                <a:gd name="T2" fmla="*/ 393 w 394"/>
                <a:gd name="T3" fmla="*/ 174 h 372"/>
                <a:gd name="T4" fmla="*/ 196 w 394"/>
                <a:gd name="T5" fmla="*/ 0 h 372"/>
                <a:gd name="T6" fmla="*/ 0 w 394"/>
                <a:gd name="T7" fmla="*/ 174 h 372"/>
                <a:gd name="T8" fmla="*/ 196 w 394"/>
                <a:gd name="T9" fmla="*/ 371 h 372"/>
                <a:gd name="T10" fmla="*/ 393 w 394"/>
                <a:gd name="T11" fmla="*/ 174 h 372"/>
              </a:gdLst>
              <a:ahLst/>
              <a:cxnLst>
                <a:cxn ang="0">
                  <a:pos x="T0" y="T1"/>
                </a:cxn>
                <a:cxn ang="0">
                  <a:pos x="T2" y="T3"/>
                </a:cxn>
                <a:cxn ang="0">
                  <a:pos x="T4" y="T5"/>
                </a:cxn>
                <a:cxn ang="0">
                  <a:pos x="T6" y="T7"/>
                </a:cxn>
                <a:cxn ang="0">
                  <a:pos x="T8" y="T9"/>
                </a:cxn>
                <a:cxn ang="0">
                  <a:pos x="T10" y="T11"/>
                </a:cxn>
              </a:cxnLst>
              <a:rect l="0" t="0" r="r" b="b"/>
              <a:pathLst>
                <a:path w="394" h="372">
                  <a:moveTo>
                    <a:pt x="393" y="174"/>
                  </a:moveTo>
                  <a:lnTo>
                    <a:pt x="393" y="174"/>
                  </a:lnTo>
                  <a:cubicBezTo>
                    <a:pt x="393" y="65"/>
                    <a:pt x="306" y="0"/>
                    <a:pt x="196" y="0"/>
                  </a:cubicBezTo>
                  <a:cubicBezTo>
                    <a:pt x="87" y="0"/>
                    <a:pt x="0" y="65"/>
                    <a:pt x="0" y="174"/>
                  </a:cubicBezTo>
                  <a:cubicBezTo>
                    <a:pt x="0" y="284"/>
                    <a:pt x="87" y="371"/>
                    <a:pt x="196" y="371"/>
                  </a:cubicBezTo>
                  <a:cubicBezTo>
                    <a:pt x="306" y="371"/>
                    <a:pt x="393" y="284"/>
                    <a:pt x="393" y="174"/>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80" name="Freeform 18"/>
            <p:cNvSpPr>
              <a:spLocks noChangeArrowheads="1"/>
            </p:cNvSpPr>
            <p:nvPr/>
          </p:nvSpPr>
          <p:spPr bwMode="auto">
            <a:xfrm>
              <a:off x="4257675" y="2560638"/>
              <a:ext cx="133350" cy="141287"/>
            </a:xfrm>
            <a:custGeom>
              <a:avLst/>
              <a:gdLst>
                <a:gd name="T0" fmla="*/ 371 w 372"/>
                <a:gd name="T1" fmla="*/ 196 h 394"/>
                <a:gd name="T2" fmla="*/ 371 w 372"/>
                <a:gd name="T3" fmla="*/ 196 h 394"/>
                <a:gd name="T4" fmla="*/ 196 w 372"/>
                <a:gd name="T5" fmla="*/ 0 h 394"/>
                <a:gd name="T6" fmla="*/ 0 w 372"/>
                <a:gd name="T7" fmla="*/ 196 h 394"/>
                <a:gd name="T8" fmla="*/ 196 w 372"/>
                <a:gd name="T9" fmla="*/ 393 h 394"/>
                <a:gd name="T10" fmla="*/ 371 w 372"/>
                <a:gd name="T11" fmla="*/ 196 h 394"/>
              </a:gdLst>
              <a:ahLst/>
              <a:cxnLst>
                <a:cxn ang="0">
                  <a:pos x="T0" y="T1"/>
                </a:cxn>
                <a:cxn ang="0">
                  <a:pos x="T2" y="T3"/>
                </a:cxn>
                <a:cxn ang="0">
                  <a:pos x="T4" y="T5"/>
                </a:cxn>
                <a:cxn ang="0">
                  <a:pos x="T6" y="T7"/>
                </a:cxn>
                <a:cxn ang="0">
                  <a:pos x="T8" y="T9"/>
                </a:cxn>
                <a:cxn ang="0">
                  <a:pos x="T10" y="T11"/>
                </a:cxn>
              </a:cxnLst>
              <a:rect l="0" t="0" r="r" b="b"/>
              <a:pathLst>
                <a:path w="372" h="394">
                  <a:moveTo>
                    <a:pt x="371" y="196"/>
                  </a:moveTo>
                  <a:lnTo>
                    <a:pt x="371" y="196"/>
                  </a:lnTo>
                  <a:cubicBezTo>
                    <a:pt x="371" y="87"/>
                    <a:pt x="283" y="0"/>
                    <a:pt x="196" y="0"/>
                  </a:cubicBezTo>
                  <a:cubicBezTo>
                    <a:pt x="87" y="0"/>
                    <a:pt x="0" y="87"/>
                    <a:pt x="0" y="196"/>
                  </a:cubicBezTo>
                  <a:cubicBezTo>
                    <a:pt x="0" y="305"/>
                    <a:pt x="87" y="393"/>
                    <a:pt x="196" y="393"/>
                  </a:cubicBezTo>
                  <a:cubicBezTo>
                    <a:pt x="283" y="393"/>
                    <a:pt x="371" y="305"/>
                    <a:pt x="371"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81" name="Freeform 19"/>
            <p:cNvSpPr>
              <a:spLocks noChangeArrowheads="1"/>
            </p:cNvSpPr>
            <p:nvPr/>
          </p:nvSpPr>
          <p:spPr bwMode="auto">
            <a:xfrm>
              <a:off x="4579938" y="3770313"/>
              <a:ext cx="141287" cy="134937"/>
            </a:xfrm>
            <a:custGeom>
              <a:avLst/>
              <a:gdLst>
                <a:gd name="T0" fmla="*/ 393 w 394"/>
                <a:gd name="T1" fmla="*/ 175 h 373"/>
                <a:gd name="T2" fmla="*/ 393 w 394"/>
                <a:gd name="T3" fmla="*/ 175 h 373"/>
                <a:gd name="T4" fmla="*/ 196 w 394"/>
                <a:gd name="T5" fmla="*/ 0 h 373"/>
                <a:gd name="T6" fmla="*/ 0 w 394"/>
                <a:gd name="T7" fmla="*/ 175 h 373"/>
                <a:gd name="T8" fmla="*/ 196 w 394"/>
                <a:gd name="T9" fmla="*/ 372 h 373"/>
                <a:gd name="T10" fmla="*/ 393 w 394"/>
                <a:gd name="T11" fmla="*/ 175 h 373"/>
              </a:gdLst>
              <a:ahLst/>
              <a:cxnLst>
                <a:cxn ang="0">
                  <a:pos x="T0" y="T1"/>
                </a:cxn>
                <a:cxn ang="0">
                  <a:pos x="T2" y="T3"/>
                </a:cxn>
                <a:cxn ang="0">
                  <a:pos x="T4" y="T5"/>
                </a:cxn>
                <a:cxn ang="0">
                  <a:pos x="T6" y="T7"/>
                </a:cxn>
                <a:cxn ang="0">
                  <a:pos x="T8" y="T9"/>
                </a:cxn>
                <a:cxn ang="0">
                  <a:pos x="T10" y="T11"/>
                </a:cxn>
              </a:cxnLst>
              <a:rect l="0" t="0" r="r" b="b"/>
              <a:pathLst>
                <a:path w="394" h="373">
                  <a:moveTo>
                    <a:pt x="393" y="175"/>
                  </a:moveTo>
                  <a:lnTo>
                    <a:pt x="393" y="175"/>
                  </a:lnTo>
                  <a:cubicBezTo>
                    <a:pt x="393" y="87"/>
                    <a:pt x="306" y="0"/>
                    <a:pt x="196" y="0"/>
                  </a:cubicBezTo>
                  <a:cubicBezTo>
                    <a:pt x="87" y="0"/>
                    <a:pt x="0" y="87"/>
                    <a:pt x="0" y="175"/>
                  </a:cubicBezTo>
                  <a:cubicBezTo>
                    <a:pt x="0" y="284"/>
                    <a:pt x="87" y="372"/>
                    <a:pt x="196" y="372"/>
                  </a:cubicBezTo>
                  <a:cubicBezTo>
                    <a:pt x="306" y="372"/>
                    <a:pt x="393" y="284"/>
                    <a:pt x="393" y="175"/>
                  </a:cubicBezTo>
                </a:path>
              </a:pathLst>
            </a:custGeom>
            <a:solidFill>
              <a:srgbClr val="82B1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82" name="Freeform 20"/>
            <p:cNvSpPr>
              <a:spLocks noChangeArrowheads="1"/>
            </p:cNvSpPr>
            <p:nvPr/>
          </p:nvSpPr>
          <p:spPr bwMode="auto">
            <a:xfrm>
              <a:off x="4846638" y="2890838"/>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7"/>
                    <a:pt x="306" y="0"/>
                    <a:pt x="197" y="0"/>
                  </a:cubicBezTo>
                  <a:cubicBezTo>
                    <a:pt x="88" y="0"/>
                    <a:pt x="0" y="87"/>
                    <a:pt x="0" y="197"/>
                  </a:cubicBezTo>
                  <a:cubicBezTo>
                    <a:pt x="0" y="306"/>
                    <a:pt x="88"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0983" name="Freeform 21"/>
            <p:cNvSpPr>
              <a:spLocks noChangeArrowheads="1"/>
            </p:cNvSpPr>
            <p:nvPr/>
          </p:nvSpPr>
          <p:spPr bwMode="auto">
            <a:xfrm>
              <a:off x="5145088" y="3432175"/>
              <a:ext cx="141287" cy="141288"/>
            </a:xfrm>
            <a:custGeom>
              <a:avLst/>
              <a:gdLst>
                <a:gd name="T0" fmla="*/ 393 w 394"/>
                <a:gd name="T1" fmla="*/ 196 h 393"/>
                <a:gd name="T2" fmla="*/ 393 w 394"/>
                <a:gd name="T3" fmla="*/ 196 h 393"/>
                <a:gd name="T4" fmla="*/ 196 w 394"/>
                <a:gd name="T5" fmla="*/ 0 h 393"/>
                <a:gd name="T6" fmla="*/ 0 w 394"/>
                <a:gd name="T7" fmla="*/ 196 h 393"/>
                <a:gd name="T8" fmla="*/ 196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6" y="0"/>
                  </a:cubicBezTo>
                  <a:cubicBezTo>
                    <a:pt x="87" y="0"/>
                    <a:pt x="0" y="87"/>
                    <a:pt x="0" y="196"/>
                  </a:cubicBezTo>
                  <a:cubicBezTo>
                    <a:pt x="0" y="305"/>
                    <a:pt x="87" y="392"/>
                    <a:pt x="196"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40984" name="文本框 1"/>
          <p:cNvSpPr txBox="1">
            <a:spLocks noChangeArrowheads="1"/>
          </p:cNvSpPr>
          <p:nvPr/>
        </p:nvSpPr>
        <p:spPr bwMode="auto">
          <a:xfrm>
            <a:off x="1406525" y="723900"/>
            <a:ext cx="52466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a:solidFill>
                  <a:srgbClr val="FF0000"/>
                </a:solidFill>
                <a:latin typeface="黑体" pitchFamily="49" charset="-122"/>
                <a:ea typeface="黑体" pitchFamily="49" charset="-122"/>
              </a:rPr>
              <a:t>对于愚公移山，其他人的态度如何？</a:t>
            </a:r>
          </a:p>
        </p:txBody>
      </p:sp>
      <p:sp>
        <p:nvSpPr>
          <p:cNvPr id="3" name="文本框 2"/>
          <p:cNvSpPr txBox="1">
            <a:spLocks noChangeArrowheads="1"/>
          </p:cNvSpPr>
          <p:nvPr/>
        </p:nvSpPr>
        <p:spPr bwMode="auto">
          <a:xfrm>
            <a:off x="2033588" y="1587103"/>
            <a:ext cx="9128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solidFill>
                  <a:srgbClr val="0000FF"/>
                </a:solidFill>
                <a:latin typeface="楷体" pitchFamily="49" charset="-122"/>
                <a:ea typeface="楷体" pitchFamily="49" charset="-122"/>
                <a:sym typeface="宋体" pitchFamily="2" charset="-122"/>
              </a:rPr>
              <a:t>其妻：</a:t>
            </a:r>
          </a:p>
        </p:txBody>
      </p:sp>
      <p:sp>
        <p:nvSpPr>
          <p:cNvPr id="4" name="文本框 3"/>
          <p:cNvSpPr txBox="1">
            <a:spLocks noChangeArrowheads="1"/>
          </p:cNvSpPr>
          <p:nvPr/>
        </p:nvSpPr>
        <p:spPr bwMode="auto">
          <a:xfrm>
            <a:off x="2952751" y="1587103"/>
            <a:ext cx="47799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sym typeface="宋体" pitchFamily="2" charset="-122"/>
              </a:rPr>
              <a:t>支持移山，关心身体，提出实际困难</a:t>
            </a:r>
          </a:p>
        </p:txBody>
      </p:sp>
      <p:sp>
        <p:nvSpPr>
          <p:cNvPr id="5" name="文本框 4"/>
          <p:cNvSpPr txBox="1">
            <a:spLocks noChangeArrowheads="1"/>
          </p:cNvSpPr>
          <p:nvPr/>
        </p:nvSpPr>
        <p:spPr bwMode="auto">
          <a:xfrm>
            <a:off x="2033588" y="2258616"/>
            <a:ext cx="9128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solidFill>
                  <a:srgbClr val="0000FF"/>
                </a:solidFill>
                <a:latin typeface="楷体" pitchFamily="49" charset="-122"/>
                <a:ea typeface="楷体" pitchFamily="49" charset="-122"/>
                <a:sym typeface="宋体" pitchFamily="2" charset="-122"/>
              </a:rPr>
              <a:t>家邻：</a:t>
            </a:r>
          </a:p>
        </p:txBody>
      </p:sp>
      <p:sp>
        <p:nvSpPr>
          <p:cNvPr id="6" name="文本框 5"/>
          <p:cNvSpPr txBox="1">
            <a:spLocks noChangeArrowheads="1"/>
          </p:cNvSpPr>
          <p:nvPr/>
        </p:nvSpPr>
        <p:spPr bwMode="auto">
          <a:xfrm>
            <a:off x="2952751" y="2258616"/>
            <a:ext cx="30210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sym typeface="宋体" pitchFamily="2" charset="-122"/>
              </a:rPr>
              <a:t>赞同移山，齐心协力</a:t>
            </a:r>
          </a:p>
        </p:txBody>
      </p:sp>
      <p:sp>
        <p:nvSpPr>
          <p:cNvPr id="7" name="文本框 6"/>
          <p:cNvSpPr txBox="1">
            <a:spLocks noChangeArrowheads="1"/>
          </p:cNvSpPr>
          <p:nvPr/>
        </p:nvSpPr>
        <p:spPr bwMode="auto">
          <a:xfrm>
            <a:off x="2020888" y="2999185"/>
            <a:ext cx="9112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solidFill>
                  <a:srgbClr val="0000FF"/>
                </a:solidFill>
                <a:latin typeface="楷体" pitchFamily="49" charset="-122"/>
                <a:ea typeface="楷体" pitchFamily="49" charset="-122"/>
                <a:sym typeface="宋体" pitchFamily="2" charset="-122"/>
              </a:rPr>
              <a:t>智叟：</a:t>
            </a:r>
          </a:p>
        </p:txBody>
      </p:sp>
      <p:sp>
        <p:nvSpPr>
          <p:cNvPr id="8" name="文本框 7"/>
          <p:cNvSpPr txBox="1">
            <a:spLocks noChangeArrowheads="1"/>
          </p:cNvSpPr>
          <p:nvPr/>
        </p:nvSpPr>
        <p:spPr bwMode="auto">
          <a:xfrm>
            <a:off x="2952750" y="2999185"/>
            <a:ext cx="28971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sym typeface="宋体" pitchFamily="2" charset="-122"/>
              </a:rPr>
              <a:t>反对移山，讥笑嘲讽</a:t>
            </a:r>
          </a:p>
        </p:txBody>
      </p:sp>
      <p:sp>
        <p:nvSpPr>
          <p:cNvPr id="9" name="文本框 8"/>
          <p:cNvSpPr txBox="1">
            <a:spLocks noChangeArrowheads="1"/>
          </p:cNvSpPr>
          <p:nvPr/>
        </p:nvSpPr>
        <p:spPr bwMode="auto">
          <a:xfrm>
            <a:off x="2008188" y="3686175"/>
            <a:ext cx="9128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solidFill>
                  <a:srgbClr val="0000FF"/>
                </a:solidFill>
                <a:latin typeface="楷体" pitchFamily="49" charset="-122"/>
                <a:ea typeface="楷体" pitchFamily="49" charset="-122"/>
                <a:sym typeface="宋体" pitchFamily="2" charset="-122"/>
              </a:rPr>
              <a:t>神仙：</a:t>
            </a:r>
          </a:p>
        </p:txBody>
      </p:sp>
      <p:sp>
        <p:nvSpPr>
          <p:cNvPr id="10" name="文本框 9"/>
          <p:cNvSpPr txBox="1">
            <a:spLocks noChangeArrowheads="1"/>
          </p:cNvSpPr>
          <p:nvPr/>
        </p:nvSpPr>
        <p:spPr bwMode="auto">
          <a:xfrm>
            <a:off x="2952750" y="3686175"/>
            <a:ext cx="28971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latin typeface="楷体" pitchFamily="49" charset="-122"/>
                <a:ea typeface="楷体" pitchFamily="49" charset="-122"/>
                <a:sym typeface="宋体" pitchFamily="2" charset="-122"/>
              </a:rPr>
              <a:t>感动诚心，援助移山</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3" presetClass="entr" presetSubtype="16"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6" name="Group 267"/>
          <p:cNvGrpSpPr>
            <a:grpSpLocks/>
          </p:cNvGrpSpPr>
          <p:nvPr/>
        </p:nvGrpSpPr>
        <p:grpSpPr bwMode="auto">
          <a:xfrm>
            <a:off x="8001000" y="3843338"/>
            <a:ext cx="979488" cy="1210866"/>
            <a:chOff x="1522413" y="800100"/>
            <a:chExt cx="4660900" cy="5360988"/>
          </a:xfrm>
        </p:grpSpPr>
        <p:sp>
          <p:nvSpPr>
            <p:cNvPr id="41987" name="Freeform 1"/>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1988" name="Freeform 2"/>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1989" name="Freeform 3"/>
            <p:cNvSpPr>
              <a:spLocks noChangeArrowheads="1"/>
            </p:cNvSpPr>
            <p:nvPr/>
          </p:nvSpPr>
          <p:spPr bwMode="auto">
            <a:xfrm>
              <a:off x="3778250" y="2646363"/>
              <a:ext cx="149225" cy="2963862"/>
            </a:xfrm>
            <a:custGeom>
              <a:avLst/>
              <a:gdLst>
                <a:gd name="T0" fmla="*/ 0 w 415"/>
                <a:gd name="T1" fmla="*/ 0 h 8233"/>
                <a:gd name="T2" fmla="*/ 0 w 415"/>
                <a:gd name="T3" fmla="*/ 8232 h 8233"/>
                <a:gd name="T4" fmla="*/ 414 w 415"/>
                <a:gd name="T5" fmla="*/ 8232 h 8233"/>
                <a:gd name="T6" fmla="*/ 414 w 415"/>
                <a:gd name="T7" fmla="*/ 0 h 8233"/>
                <a:gd name="T8" fmla="*/ 0 w 415"/>
                <a:gd name="T9" fmla="*/ 0 h 8233"/>
              </a:gdLst>
              <a:ahLst/>
              <a:cxnLst>
                <a:cxn ang="0">
                  <a:pos x="T0" y="T1"/>
                </a:cxn>
                <a:cxn ang="0">
                  <a:pos x="T2" y="T3"/>
                </a:cxn>
                <a:cxn ang="0">
                  <a:pos x="T4" y="T5"/>
                </a:cxn>
                <a:cxn ang="0">
                  <a:pos x="T6" y="T7"/>
                </a:cxn>
                <a:cxn ang="0">
                  <a:pos x="T8" y="T9"/>
                </a:cxn>
              </a:cxnLst>
              <a:rect l="0" t="0" r="r" b="b"/>
              <a:pathLst>
                <a:path w="415" h="8233">
                  <a:moveTo>
                    <a:pt x="0" y="0"/>
                  </a:moveTo>
                  <a:lnTo>
                    <a:pt x="0" y="8232"/>
                  </a:lnTo>
                  <a:lnTo>
                    <a:pt x="414" y="8232"/>
                  </a:lnTo>
                  <a:lnTo>
                    <a:pt x="414" y="0"/>
                  </a:lnTo>
                  <a:lnTo>
                    <a:pt x="0" y="0"/>
                  </a:lnTo>
                </a:path>
              </a:pathLst>
            </a:custGeom>
            <a:solidFill>
              <a:srgbClr val="1B28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18" name="Freeform 4"/>
            <p:cNvSpPr>
              <a:spLocks noChangeArrowheads="1"/>
            </p:cNvSpPr>
            <p:nvPr/>
          </p:nvSpPr>
          <p:spPr bwMode="auto">
            <a:xfrm>
              <a:off x="1907676" y="2645081"/>
              <a:ext cx="3897931" cy="3516007"/>
            </a:xfrm>
            <a:custGeom>
              <a:avLst/>
              <a:gdLst>
                <a:gd name="T0" fmla="*/ 0 w 10831"/>
                <a:gd name="T1" fmla="*/ 9760 h 9761"/>
                <a:gd name="T2" fmla="*/ 4411 w 10831"/>
                <a:gd name="T3" fmla="*/ 0 h 9761"/>
                <a:gd name="T4" fmla="*/ 4869 w 10831"/>
                <a:gd name="T5" fmla="*/ 0 h 9761"/>
                <a:gd name="T6" fmla="*/ 458 w 10831"/>
                <a:gd name="T7" fmla="*/ 9760 h 9761"/>
                <a:gd name="T8" fmla="*/ 0 w 10831"/>
                <a:gd name="T9" fmla="*/ 9760 h 9761"/>
                <a:gd name="T10" fmla="*/ 10830 w 10831"/>
                <a:gd name="T11" fmla="*/ 9760 h 9761"/>
                <a:gd name="T12" fmla="*/ 6420 w 10831"/>
                <a:gd name="T13" fmla="*/ 0 h 9761"/>
                <a:gd name="T14" fmla="*/ 5961 w 10831"/>
                <a:gd name="T15" fmla="*/ 0 h 9761"/>
                <a:gd name="T16" fmla="*/ 10372 w 10831"/>
                <a:gd name="T17" fmla="*/ 9760 h 9761"/>
                <a:gd name="T18" fmla="*/ 10830 w 10831"/>
                <a:gd name="T19" fmla="*/ 9760 h 9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31" h="9761">
                  <a:moveTo>
                    <a:pt x="0" y="9760"/>
                  </a:moveTo>
                  <a:lnTo>
                    <a:pt x="4411" y="0"/>
                  </a:lnTo>
                  <a:lnTo>
                    <a:pt x="4869" y="0"/>
                  </a:lnTo>
                  <a:lnTo>
                    <a:pt x="458" y="9760"/>
                  </a:lnTo>
                  <a:lnTo>
                    <a:pt x="0" y="9760"/>
                  </a:lnTo>
                  <a:close/>
                  <a:moveTo>
                    <a:pt x="10830" y="9760"/>
                  </a:moveTo>
                  <a:lnTo>
                    <a:pt x="6420" y="0"/>
                  </a:lnTo>
                  <a:lnTo>
                    <a:pt x="5961" y="0"/>
                  </a:lnTo>
                  <a:lnTo>
                    <a:pt x="10372" y="9760"/>
                  </a:lnTo>
                  <a:lnTo>
                    <a:pt x="10830" y="9760"/>
                  </a:lnTo>
                  <a:close/>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1991" name="Freeform 5"/>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rgbClr val="F8AB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1992" name="Freeform 6"/>
            <p:cNvSpPr>
              <a:spLocks noChangeArrowheads="1"/>
            </p:cNvSpPr>
            <p:nvPr/>
          </p:nvSpPr>
          <p:spPr bwMode="auto">
            <a:xfrm>
              <a:off x="1757363" y="1389063"/>
              <a:ext cx="4213225" cy="3121025"/>
            </a:xfrm>
            <a:custGeom>
              <a:avLst/>
              <a:gdLst>
                <a:gd name="T0" fmla="*/ 11703 w 11704"/>
                <a:gd name="T1" fmla="*/ 8668 h 8669"/>
                <a:gd name="T2" fmla="*/ 0 w 11704"/>
                <a:gd name="T3" fmla="*/ 8668 h 8669"/>
                <a:gd name="T4" fmla="*/ 0 w 11704"/>
                <a:gd name="T5" fmla="*/ 0 h 8669"/>
                <a:gd name="T6" fmla="*/ 11703 w 11704"/>
                <a:gd name="T7" fmla="*/ 0 h 8669"/>
                <a:gd name="T8" fmla="*/ 11703 w 11704"/>
                <a:gd name="T9" fmla="*/ 8668 h 8669"/>
              </a:gdLst>
              <a:ahLst/>
              <a:cxnLst>
                <a:cxn ang="0">
                  <a:pos x="T0" y="T1"/>
                </a:cxn>
                <a:cxn ang="0">
                  <a:pos x="T2" y="T3"/>
                </a:cxn>
                <a:cxn ang="0">
                  <a:pos x="T4" y="T5"/>
                </a:cxn>
                <a:cxn ang="0">
                  <a:pos x="T6" y="T7"/>
                </a:cxn>
                <a:cxn ang="0">
                  <a:pos x="T8" y="T9"/>
                </a:cxn>
              </a:cxnLst>
              <a:rect l="0" t="0" r="r" b="b"/>
              <a:pathLst>
                <a:path w="11704" h="8669">
                  <a:moveTo>
                    <a:pt x="11703" y="8668"/>
                  </a:moveTo>
                  <a:lnTo>
                    <a:pt x="0" y="8668"/>
                  </a:lnTo>
                  <a:lnTo>
                    <a:pt x="0" y="0"/>
                  </a:lnTo>
                  <a:lnTo>
                    <a:pt x="11703" y="0"/>
                  </a:lnTo>
                  <a:lnTo>
                    <a:pt x="11703" y="8668"/>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1993" name="Freeform 7"/>
            <p:cNvSpPr>
              <a:spLocks noChangeArrowheads="1"/>
            </p:cNvSpPr>
            <p:nvPr/>
          </p:nvSpPr>
          <p:spPr bwMode="auto">
            <a:xfrm>
              <a:off x="1820863" y="1468438"/>
              <a:ext cx="4064000" cy="2963862"/>
            </a:xfrm>
            <a:custGeom>
              <a:avLst/>
              <a:gdLst>
                <a:gd name="T0" fmla="*/ 11289 w 11290"/>
                <a:gd name="T1" fmla="*/ 8231 h 8232"/>
                <a:gd name="T2" fmla="*/ 0 w 11290"/>
                <a:gd name="T3" fmla="*/ 8231 h 8232"/>
                <a:gd name="T4" fmla="*/ 0 w 11290"/>
                <a:gd name="T5" fmla="*/ 0 h 8232"/>
                <a:gd name="T6" fmla="*/ 11289 w 11290"/>
                <a:gd name="T7" fmla="*/ 0 h 8232"/>
                <a:gd name="T8" fmla="*/ 11289 w 11290"/>
                <a:gd name="T9" fmla="*/ 8231 h 8232"/>
              </a:gdLst>
              <a:ahLst/>
              <a:cxnLst>
                <a:cxn ang="0">
                  <a:pos x="T0" y="T1"/>
                </a:cxn>
                <a:cxn ang="0">
                  <a:pos x="T2" y="T3"/>
                </a:cxn>
                <a:cxn ang="0">
                  <a:pos x="T4" y="T5"/>
                </a:cxn>
                <a:cxn ang="0">
                  <a:pos x="T6" y="T7"/>
                </a:cxn>
                <a:cxn ang="0">
                  <a:pos x="T8" y="T9"/>
                </a:cxn>
              </a:cxnLst>
              <a:rect l="0" t="0" r="r" b="b"/>
              <a:pathLst>
                <a:path w="11290" h="8232">
                  <a:moveTo>
                    <a:pt x="11289" y="8231"/>
                  </a:moveTo>
                  <a:lnTo>
                    <a:pt x="0" y="8231"/>
                  </a:lnTo>
                  <a:lnTo>
                    <a:pt x="0" y="0"/>
                  </a:lnTo>
                  <a:lnTo>
                    <a:pt x="11289" y="0"/>
                  </a:lnTo>
                  <a:lnTo>
                    <a:pt x="11289" y="8231"/>
                  </a:lnTo>
                </a:path>
              </a:pathLst>
            </a:custGeom>
            <a:solidFill>
              <a:srgbClr val="F9FAE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22" name="Freeform 8"/>
            <p:cNvSpPr>
              <a:spLocks noChangeArrowheads="1"/>
            </p:cNvSpPr>
            <p:nvPr/>
          </p:nvSpPr>
          <p:spPr bwMode="auto">
            <a:xfrm>
              <a:off x="1522413" y="1253438"/>
              <a:ext cx="4660900" cy="152871"/>
            </a:xfrm>
            <a:custGeom>
              <a:avLst/>
              <a:gdLst>
                <a:gd name="T0" fmla="*/ 12948 w 12949"/>
                <a:gd name="T1" fmla="*/ 415 h 416"/>
                <a:gd name="T2" fmla="*/ 0 w 12949"/>
                <a:gd name="T3" fmla="*/ 415 h 416"/>
                <a:gd name="T4" fmla="*/ 0 w 12949"/>
                <a:gd name="T5" fmla="*/ 0 h 416"/>
                <a:gd name="T6" fmla="*/ 12948 w 12949"/>
                <a:gd name="T7" fmla="*/ 0 h 416"/>
                <a:gd name="T8" fmla="*/ 12948 w 12949"/>
                <a:gd name="T9" fmla="*/ 415 h 416"/>
              </a:gdLst>
              <a:ahLst/>
              <a:cxnLst>
                <a:cxn ang="0">
                  <a:pos x="T0" y="T1"/>
                </a:cxn>
                <a:cxn ang="0">
                  <a:pos x="T2" y="T3"/>
                </a:cxn>
                <a:cxn ang="0">
                  <a:pos x="T4" y="T5"/>
                </a:cxn>
                <a:cxn ang="0">
                  <a:pos x="T6" y="T7"/>
                </a:cxn>
                <a:cxn ang="0">
                  <a:pos x="T8" y="T9"/>
                </a:cxn>
              </a:cxnLst>
              <a:rect l="0" t="0" r="r" b="b"/>
              <a:pathLst>
                <a:path w="12949" h="416">
                  <a:moveTo>
                    <a:pt x="12948" y="415"/>
                  </a:moveTo>
                  <a:lnTo>
                    <a:pt x="0" y="415"/>
                  </a:lnTo>
                  <a:lnTo>
                    <a:pt x="0" y="0"/>
                  </a:lnTo>
                  <a:lnTo>
                    <a:pt x="12948" y="0"/>
                  </a:lnTo>
                  <a:lnTo>
                    <a:pt x="12948" y="415"/>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3" name="Freeform 9"/>
            <p:cNvSpPr>
              <a:spLocks noChangeArrowheads="1"/>
            </p:cNvSpPr>
            <p:nvPr/>
          </p:nvSpPr>
          <p:spPr bwMode="auto">
            <a:xfrm>
              <a:off x="2965254" y="1169096"/>
              <a:ext cx="1775218" cy="147598"/>
            </a:xfrm>
            <a:custGeom>
              <a:avLst/>
              <a:gdLst>
                <a:gd name="T0" fmla="*/ 4912 w 4913"/>
                <a:gd name="T1" fmla="*/ 415 h 416"/>
                <a:gd name="T2" fmla="*/ 0 w 4913"/>
                <a:gd name="T3" fmla="*/ 415 h 416"/>
                <a:gd name="T4" fmla="*/ 0 w 4913"/>
                <a:gd name="T5" fmla="*/ 0 h 416"/>
                <a:gd name="T6" fmla="*/ 4912 w 4913"/>
                <a:gd name="T7" fmla="*/ 0 h 416"/>
                <a:gd name="T8" fmla="*/ 4912 w 4913"/>
                <a:gd name="T9" fmla="*/ 415 h 416"/>
              </a:gdLst>
              <a:ahLst/>
              <a:cxnLst>
                <a:cxn ang="0">
                  <a:pos x="T0" y="T1"/>
                </a:cxn>
                <a:cxn ang="0">
                  <a:pos x="T2" y="T3"/>
                </a:cxn>
                <a:cxn ang="0">
                  <a:pos x="T4" y="T5"/>
                </a:cxn>
                <a:cxn ang="0">
                  <a:pos x="T6" y="T7"/>
                </a:cxn>
                <a:cxn ang="0">
                  <a:pos x="T8" y="T9"/>
                </a:cxn>
              </a:cxnLst>
              <a:rect l="0" t="0" r="r" b="b"/>
              <a:pathLst>
                <a:path w="4913" h="416">
                  <a:moveTo>
                    <a:pt x="4912" y="415"/>
                  </a:moveTo>
                  <a:lnTo>
                    <a:pt x="0" y="415"/>
                  </a:lnTo>
                  <a:lnTo>
                    <a:pt x="0" y="0"/>
                  </a:lnTo>
                  <a:lnTo>
                    <a:pt x="4912" y="0"/>
                  </a:lnTo>
                  <a:lnTo>
                    <a:pt x="4912" y="415"/>
                  </a:ln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4" name="Freeform 10"/>
            <p:cNvSpPr>
              <a:spLocks noChangeArrowheads="1"/>
            </p:cNvSpPr>
            <p:nvPr/>
          </p:nvSpPr>
          <p:spPr bwMode="auto">
            <a:xfrm>
              <a:off x="1522413" y="4511147"/>
              <a:ext cx="4660900" cy="142329"/>
            </a:xfrm>
            <a:custGeom>
              <a:avLst/>
              <a:gdLst>
                <a:gd name="T0" fmla="*/ 12948 w 12949"/>
                <a:gd name="T1" fmla="*/ 393 h 394"/>
                <a:gd name="T2" fmla="*/ 0 w 12949"/>
                <a:gd name="T3" fmla="*/ 393 h 394"/>
                <a:gd name="T4" fmla="*/ 0 w 12949"/>
                <a:gd name="T5" fmla="*/ 0 h 394"/>
                <a:gd name="T6" fmla="*/ 12948 w 12949"/>
                <a:gd name="T7" fmla="*/ 0 h 394"/>
                <a:gd name="T8" fmla="*/ 12948 w 12949"/>
                <a:gd name="T9" fmla="*/ 393 h 394"/>
              </a:gdLst>
              <a:ahLst/>
              <a:cxnLst>
                <a:cxn ang="0">
                  <a:pos x="T0" y="T1"/>
                </a:cxn>
                <a:cxn ang="0">
                  <a:pos x="T2" y="T3"/>
                </a:cxn>
                <a:cxn ang="0">
                  <a:pos x="T4" y="T5"/>
                </a:cxn>
                <a:cxn ang="0">
                  <a:pos x="T6" y="T7"/>
                </a:cxn>
                <a:cxn ang="0">
                  <a:pos x="T8" y="T9"/>
                </a:cxn>
              </a:cxnLst>
              <a:rect l="0" t="0" r="r" b="b"/>
              <a:pathLst>
                <a:path w="12949" h="394">
                  <a:moveTo>
                    <a:pt x="12948" y="393"/>
                  </a:moveTo>
                  <a:lnTo>
                    <a:pt x="0" y="393"/>
                  </a:lnTo>
                  <a:lnTo>
                    <a:pt x="0" y="0"/>
                  </a:lnTo>
                  <a:lnTo>
                    <a:pt x="12948" y="0"/>
                  </a:lnTo>
                  <a:lnTo>
                    <a:pt x="12948" y="393"/>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5" name="Freeform 11"/>
            <p:cNvSpPr>
              <a:spLocks noChangeArrowheads="1"/>
            </p:cNvSpPr>
            <p:nvPr/>
          </p:nvSpPr>
          <p:spPr bwMode="auto">
            <a:xfrm>
              <a:off x="3781100" y="800100"/>
              <a:ext cx="143526" cy="379539"/>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chemeClr val="accent4">
                <a:lumMod val="75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1998" name="Freeform 12"/>
            <p:cNvSpPr>
              <a:spLocks noChangeArrowheads="1"/>
            </p:cNvSpPr>
            <p:nvPr/>
          </p:nvSpPr>
          <p:spPr bwMode="auto">
            <a:xfrm>
              <a:off x="2174875" y="1631950"/>
              <a:ext cx="3403600" cy="2617788"/>
            </a:xfrm>
            <a:custGeom>
              <a:avLst/>
              <a:gdLst>
                <a:gd name="T0" fmla="*/ 8449 w 9455"/>
                <a:gd name="T1" fmla="*/ 240 h 7273"/>
                <a:gd name="T2" fmla="*/ 6048 w 9455"/>
                <a:gd name="T3" fmla="*/ 0 h 7273"/>
                <a:gd name="T4" fmla="*/ 4301 w 9455"/>
                <a:gd name="T5" fmla="*/ 240 h 7273"/>
                <a:gd name="T6" fmla="*/ 1877 w 9455"/>
                <a:gd name="T7" fmla="*/ 0 h 7273"/>
                <a:gd name="T8" fmla="*/ 130 w 9455"/>
                <a:gd name="T9" fmla="*/ 240 h 7273"/>
                <a:gd name="T10" fmla="*/ 0 w 9455"/>
                <a:gd name="T11" fmla="*/ 1987 h 7273"/>
                <a:gd name="T12" fmla="*/ 130 w 9455"/>
                <a:gd name="T13" fmla="*/ 4433 h 7273"/>
                <a:gd name="T14" fmla="*/ 0 w 9455"/>
                <a:gd name="T15" fmla="*/ 6179 h 7273"/>
                <a:gd name="T16" fmla="*/ 960 w 9455"/>
                <a:gd name="T17" fmla="*/ 7272 h 7273"/>
                <a:gd name="T18" fmla="*/ 2707 w 9455"/>
                <a:gd name="T19" fmla="*/ 7010 h 7273"/>
                <a:gd name="T20" fmla="*/ 5130 w 9455"/>
                <a:gd name="T21" fmla="*/ 7272 h 7273"/>
                <a:gd name="T22" fmla="*/ 6877 w 9455"/>
                <a:gd name="T23" fmla="*/ 7010 h 7273"/>
                <a:gd name="T24" fmla="*/ 9279 w 9455"/>
                <a:gd name="T25" fmla="*/ 7272 h 7273"/>
                <a:gd name="T26" fmla="*/ 9345 w 9455"/>
                <a:gd name="T27" fmla="*/ 5328 h 7273"/>
                <a:gd name="T28" fmla="*/ 9454 w 9455"/>
                <a:gd name="T29" fmla="*/ 3581 h 7273"/>
                <a:gd name="T30" fmla="*/ 9345 w 9455"/>
                <a:gd name="T31" fmla="*/ 1158 h 7273"/>
                <a:gd name="T32" fmla="*/ 8449 w 9455"/>
                <a:gd name="T33" fmla="*/ 328 h 7273"/>
                <a:gd name="T34" fmla="*/ 5196 w 9455"/>
                <a:gd name="T35" fmla="*/ 2839 h 7273"/>
                <a:gd name="T36" fmla="*/ 3449 w 9455"/>
                <a:gd name="T37" fmla="*/ 3581 h 7273"/>
                <a:gd name="T38" fmla="*/ 3536 w 9455"/>
                <a:gd name="T39" fmla="*/ 3668 h 7273"/>
                <a:gd name="T40" fmla="*/ 5196 w 9455"/>
                <a:gd name="T41" fmla="*/ 3668 h 7273"/>
                <a:gd name="T42" fmla="*/ 6048 w 9455"/>
                <a:gd name="T43" fmla="*/ 3581 h 7273"/>
                <a:gd name="T44" fmla="*/ 5960 w 9455"/>
                <a:gd name="T45" fmla="*/ 2752 h 7273"/>
                <a:gd name="T46" fmla="*/ 4301 w 9455"/>
                <a:gd name="T47" fmla="*/ 2752 h 7273"/>
                <a:gd name="T48" fmla="*/ 2620 w 9455"/>
                <a:gd name="T49" fmla="*/ 2752 h 7273"/>
                <a:gd name="T50" fmla="*/ 2620 w 9455"/>
                <a:gd name="T51" fmla="*/ 3668 h 7273"/>
                <a:gd name="T52" fmla="*/ 2707 w 9455"/>
                <a:gd name="T53" fmla="*/ 4498 h 7273"/>
                <a:gd name="T54" fmla="*/ 4366 w 9455"/>
                <a:gd name="T55" fmla="*/ 4498 h 7273"/>
                <a:gd name="T56" fmla="*/ 6048 w 9455"/>
                <a:gd name="T57" fmla="*/ 4498 h 7273"/>
                <a:gd name="T58" fmla="*/ 6877 w 9455"/>
                <a:gd name="T59" fmla="*/ 4433 h 7273"/>
                <a:gd name="T60" fmla="*/ 6877 w 9455"/>
                <a:gd name="T61" fmla="*/ 2752 h 7273"/>
                <a:gd name="T62" fmla="*/ 6790 w 9455"/>
                <a:gd name="T63" fmla="*/ 1921 h 7273"/>
                <a:gd name="T64" fmla="*/ 5130 w 9455"/>
                <a:gd name="T65" fmla="*/ 1921 h 7273"/>
                <a:gd name="T66" fmla="*/ 3449 w 9455"/>
                <a:gd name="T67" fmla="*/ 1921 h 7273"/>
                <a:gd name="T68" fmla="*/ 1790 w 9455"/>
                <a:gd name="T69" fmla="*/ 1921 h 7273"/>
                <a:gd name="T70" fmla="*/ 1790 w 9455"/>
                <a:gd name="T71" fmla="*/ 2839 h 7273"/>
                <a:gd name="T72" fmla="*/ 1790 w 9455"/>
                <a:gd name="T73" fmla="*/ 4498 h 7273"/>
                <a:gd name="T74" fmla="*/ 1877 w 9455"/>
                <a:gd name="T75" fmla="*/ 5328 h 7273"/>
                <a:gd name="T76" fmla="*/ 3536 w 9455"/>
                <a:gd name="T77" fmla="*/ 5328 h 7273"/>
                <a:gd name="T78" fmla="*/ 5196 w 9455"/>
                <a:gd name="T79" fmla="*/ 5328 h 7273"/>
                <a:gd name="T80" fmla="*/ 6877 w 9455"/>
                <a:gd name="T81" fmla="*/ 5328 h 7273"/>
                <a:gd name="T82" fmla="*/ 7685 w 9455"/>
                <a:gd name="T83" fmla="*/ 5263 h 7273"/>
                <a:gd name="T84" fmla="*/ 7685 w 9455"/>
                <a:gd name="T85" fmla="*/ 3581 h 7273"/>
                <a:gd name="T86" fmla="*/ 7685 w 9455"/>
                <a:gd name="T87" fmla="*/ 1921 h 7273"/>
                <a:gd name="T88" fmla="*/ 6790 w 9455"/>
                <a:gd name="T89" fmla="*/ 328 h 7273"/>
                <a:gd name="T90" fmla="*/ 5130 w 9455"/>
                <a:gd name="T91" fmla="*/ 328 h 7273"/>
                <a:gd name="T92" fmla="*/ 3449 w 9455"/>
                <a:gd name="T93" fmla="*/ 328 h 7273"/>
                <a:gd name="T94" fmla="*/ 1790 w 9455"/>
                <a:gd name="T95" fmla="*/ 328 h 7273"/>
                <a:gd name="T96" fmla="*/ 196 w 9455"/>
                <a:gd name="T97" fmla="*/ 1158 h 7273"/>
                <a:gd name="T98" fmla="*/ 196 w 9455"/>
                <a:gd name="T99" fmla="*/ 2839 h 7273"/>
                <a:gd name="T100" fmla="*/ 196 w 9455"/>
                <a:gd name="T101" fmla="*/ 4498 h 7273"/>
                <a:gd name="T102" fmla="*/ 196 w 9455"/>
                <a:gd name="T103" fmla="*/ 6922 h 7273"/>
                <a:gd name="T104" fmla="*/ 1877 w 9455"/>
                <a:gd name="T105" fmla="*/ 6922 h 7273"/>
                <a:gd name="T106" fmla="*/ 3536 w 9455"/>
                <a:gd name="T107" fmla="*/ 6922 h 7273"/>
                <a:gd name="T108" fmla="*/ 5196 w 9455"/>
                <a:gd name="T109" fmla="*/ 6922 h 7273"/>
                <a:gd name="T110" fmla="*/ 6877 w 9455"/>
                <a:gd name="T111" fmla="*/ 6922 h 7273"/>
                <a:gd name="T112" fmla="*/ 9279 w 9455"/>
                <a:gd name="T113" fmla="*/ 6922 h 7273"/>
                <a:gd name="T114" fmla="*/ 9279 w 9455"/>
                <a:gd name="T115" fmla="*/ 5263 h 7273"/>
                <a:gd name="T116" fmla="*/ 9279 w 9455"/>
                <a:gd name="T117" fmla="*/ 3581 h 7273"/>
                <a:gd name="T118" fmla="*/ 9279 w 9455"/>
                <a:gd name="T119" fmla="*/ 1921 h 7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55" h="7273">
                  <a:moveTo>
                    <a:pt x="9454" y="328"/>
                  </a:moveTo>
                  <a:lnTo>
                    <a:pt x="9454" y="240"/>
                  </a:lnTo>
                  <a:lnTo>
                    <a:pt x="9345" y="240"/>
                  </a:lnTo>
                  <a:lnTo>
                    <a:pt x="9345" y="0"/>
                  </a:lnTo>
                  <a:lnTo>
                    <a:pt x="9279" y="0"/>
                  </a:lnTo>
                  <a:lnTo>
                    <a:pt x="9279" y="240"/>
                  </a:lnTo>
                  <a:lnTo>
                    <a:pt x="8515" y="240"/>
                  </a:lnTo>
                  <a:lnTo>
                    <a:pt x="8515" y="0"/>
                  </a:lnTo>
                  <a:lnTo>
                    <a:pt x="8449" y="0"/>
                  </a:lnTo>
                  <a:lnTo>
                    <a:pt x="8449" y="240"/>
                  </a:lnTo>
                  <a:lnTo>
                    <a:pt x="7685" y="240"/>
                  </a:lnTo>
                  <a:lnTo>
                    <a:pt x="7685" y="0"/>
                  </a:lnTo>
                  <a:lnTo>
                    <a:pt x="7598" y="0"/>
                  </a:lnTo>
                  <a:lnTo>
                    <a:pt x="7598" y="240"/>
                  </a:lnTo>
                  <a:lnTo>
                    <a:pt x="6877" y="240"/>
                  </a:lnTo>
                  <a:lnTo>
                    <a:pt x="6877" y="0"/>
                  </a:lnTo>
                  <a:lnTo>
                    <a:pt x="6790" y="0"/>
                  </a:lnTo>
                  <a:lnTo>
                    <a:pt x="6790" y="240"/>
                  </a:lnTo>
                  <a:lnTo>
                    <a:pt x="6048" y="240"/>
                  </a:lnTo>
                  <a:lnTo>
                    <a:pt x="6048" y="0"/>
                  </a:lnTo>
                  <a:lnTo>
                    <a:pt x="5960" y="0"/>
                  </a:lnTo>
                  <a:lnTo>
                    <a:pt x="5960" y="240"/>
                  </a:lnTo>
                  <a:lnTo>
                    <a:pt x="5196" y="240"/>
                  </a:lnTo>
                  <a:lnTo>
                    <a:pt x="5196" y="0"/>
                  </a:lnTo>
                  <a:lnTo>
                    <a:pt x="5130" y="0"/>
                  </a:lnTo>
                  <a:lnTo>
                    <a:pt x="5130" y="240"/>
                  </a:lnTo>
                  <a:lnTo>
                    <a:pt x="4366" y="240"/>
                  </a:lnTo>
                  <a:lnTo>
                    <a:pt x="4366" y="0"/>
                  </a:lnTo>
                  <a:lnTo>
                    <a:pt x="4301" y="0"/>
                  </a:lnTo>
                  <a:lnTo>
                    <a:pt x="4301" y="240"/>
                  </a:lnTo>
                  <a:lnTo>
                    <a:pt x="3536" y="240"/>
                  </a:lnTo>
                  <a:lnTo>
                    <a:pt x="3536" y="0"/>
                  </a:lnTo>
                  <a:lnTo>
                    <a:pt x="3449" y="0"/>
                  </a:lnTo>
                  <a:lnTo>
                    <a:pt x="3449" y="240"/>
                  </a:lnTo>
                  <a:lnTo>
                    <a:pt x="2707" y="240"/>
                  </a:lnTo>
                  <a:lnTo>
                    <a:pt x="2707" y="0"/>
                  </a:lnTo>
                  <a:lnTo>
                    <a:pt x="2620" y="0"/>
                  </a:lnTo>
                  <a:lnTo>
                    <a:pt x="2620" y="240"/>
                  </a:lnTo>
                  <a:lnTo>
                    <a:pt x="1877" y="240"/>
                  </a:lnTo>
                  <a:lnTo>
                    <a:pt x="1877" y="0"/>
                  </a:lnTo>
                  <a:lnTo>
                    <a:pt x="1790" y="0"/>
                  </a:lnTo>
                  <a:lnTo>
                    <a:pt x="1790" y="240"/>
                  </a:lnTo>
                  <a:lnTo>
                    <a:pt x="1025" y="240"/>
                  </a:lnTo>
                  <a:lnTo>
                    <a:pt x="1025" y="0"/>
                  </a:lnTo>
                  <a:lnTo>
                    <a:pt x="960" y="0"/>
                  </a:lnTo>
                  <a:lnTo>
                    <a:pt x="960" y="240"/>
                  </a:lnTo>
                  <a:lnTo>
                    <a:pt x="196" y="240"/>
                  </a:lnTo>
                  <a:lnTo>
                    <a:pt x="196" y="0"/>
                  </a:lnTo>
                  <a:lnTo>
                    <a:pt x="130" y="0"/>
                  </a:lnTo>
                  <a:lnTo>
                    <a:pt x="130" y="240"/>
                  </a:lnTo>
                  <a:lnTo>
                    <a:pt x="0" y="240"/>
                  </a:lnTo>
                  <a:lnTo>
                    <a:pt x="0" y="328"/>
                  </a:lnTo>
                  <a:lnTo>
                    <a:pt x="130" y="328"/>
                  </a:lnTo>
                  <a:lnTo>
                    <a:pt x="130" y="1092"/>
                  </a:lnTo>
                  <a:lnTo>
                    <a:pt x="0" y="1092"/>
                  </a:lnTo>
                  <a:lnTo>
                    <a:pt x="0" y="1158"/>
                  </a:lnTo>
                  <a:lnTo>
                    <a:pt x="130" y="1158"/>
                  </a:lnTo>
                  <a:lnTo>
                    <a:pt x="130" y="1921"/>
                  </a:lnTo>
                  <a:lnTo>
                    <a:pt x="0" y="1921"/>
                  </a:lnTo>
                  <a:lnTo>
                    <a:pt x="0" y="1987"/>
                  </a:lnTo>
                  <a:lnTo>
                    <a:pt x="130" y="1987"/>
                  </a:lnTo>
                  <a:lnTo>
                    <a:pt x="130" y="2752"/>
                  </a:lnTo>
                  <a:lnTo>
                    <a:pt x="0" y="2752"/>
                  </a:lnTo>
                  <a:lnTo>
                    <a:pt x="0" y="2839"/>
                  </a:lnTo>
                  <a:lnTo>
                    <a:pt x="130" y="2839"/>
                  </a:lnTo>
                  <a:lnTo>
                    <a:pt x="130" y="3581"/>
                  </a:lnTo>
                  <a:lnTo>
                    <a:pt x="0" y="3581"/>
                  </a:lnTo>
                  <a:lnTo>
                    <a:pt x="0" y="3668"/>
                  </a:lnTo>
                  <a:lnTo>
                    <a:pt x="130" y="3668"/>
                  </a:lnTo>
                  <a:lnTo>
                    <a:pt x="130" y="4433"/>
                  </a:lnTo>
                  <a:lnTo>
                    <a:pt x="0" y="4433"/>
                  </a:lnTo>
                  <a:lnTo>
                    <a:pt x="0" y="4498"/>
                  </a:lnTo>
                  <a:lnTo>
                    <a:pt x="130" y="4498"/>
                  </a:lnTo>
                  <a:lnTo>
                    <a:pt x="130" y="5263"/>
                  </a:lnTo>
                  <a:lnTo>
                    <a:pt x="0" y="5263"/>
                  </a:lnTo>
                  <a:lnTo>
                    <a:pt x="0" y="5328"/>
                  </a:lnTo>
                  <a:lnTo>
                    <a:pt x="130" y="5328"/>
                  </a:lnTo>
                  <a:lnTo>
                    <a:pt x="130" y="6092"/>
                  </a:lnTo>
                  <a:lnTo>
                    <a:pt x="0" y="6092"/>
                  </a:lnTo>
                  <a:lnTo>
                    <a:pt x="0" y="6179"/>
                  </a:lnTo>
                  <a:lnTo>
                    <a:pt x="130" y="6179"/>
                  </a:lnTo>
                  <a:lnTo>
                    <a:pt x="130" y="6922"/>
                  </a:lnTo>
                  <a:lnTo>
                    <a:pt x="0" y="6922"/>
                  </a:lnTo>
                  <a:lnTo>
                    <a:pt x="0" y="7010"/>
                  </a:lnTo>
                  <a:lnTo>
                    <a:pt x="130" y="7010"/>
                  </a:lnTo>
                  <a:lnTo>
                    <a:pt x="130" y="7272"/>
                  </a:lnTo>
                  <a:lnTo>
                    <a:pt x="196" y="7272"/>
                  </a:lnTo>
                  <a:lnTo>
                    <a:pt x="196" y="7010"/>
                  </a:lnTo>
                  <a:lnTo>
                    <a:pt x="960" y="7010"/>
                  </a:lnTo>
                  <a:lnTo>
                    <a:pt x="960" y="7272"/>
                  </a:lnTo>
                  <a:lnTo>
                    <a:pt x="1025" y="7272"/>
                  </a:lnTo>
                  <a:lnTo>
                    <a:pt x="1025" y="7010"/>
                  </a:lnTo>
                  <a:lnTo>
                    <a:pt x="1790" y="7010"/>
                  </a:lnTo>
                  <a:lnTo>
                    <a:pt x="1790" y="7272"/>
                  </a:lnTo>
                  <a:lnTo>
                    <a:pt x="1877" y="7272"/>
                  </a:lnTo>
                  <a:lnTo>
                    <a:pt x="1877" y="7010"/>
                  </a:lnTo>
                  <a:lnTo>
                    <a:pt x="2620" y="7010"/>
                  </a:lnTo>
                  <a:lnTo>
                    <a:pt x="2620" y="7272"/>
                  </a:lnTo>
                  <a:lnTo>
                    <a:pt x="2707" y="7272"/>
                  </a:lnTo>
                  <a:lnTo>
                    <a:pt x="2707" y="7010"/>
                  </a:lnTo>
                  <a:lnTo>
                    <a:pt x="3449" y="7010"/>
                  </a:lnTo>
                  <a:lnTo>
                    <a:pt x="3449" y="7272"/>
                  </a:lnTo>
                  <a:lnTo>
                    <a:pt x="3536" y="7272"/>
                  </a:lnTo>
                  <a:lnTo>
                    <a:pt x="3536" y="7010"/>
                  </a:lnTo>
                  <a:lnTo>
                    <a:pt x="4301" y="7010"/>
                  </a:lnTo>
                  <a:lnTo>
                    <a:pt x="4301" y="7272"/>
                  </a:lnTo>
                  <a:lnTo>
                    <a:pt x="4366" y="7272"/>
                  </a:lnTo>
                  <a:lnTo>
                    <a:pt x="4366" y="7010"/>
                  </a:lnTo>
                  <a:lnTo>
                    <a:pt x="5130" y="7010"/>
                  </a:lnTo>
                  <a:lnTo>
                    <a:pt x="5130" y="7272"/>
                  </a:lnTo>
                  <a:lnTo>
                    <a:pt x="5196" y="7272"/>
                  </a:lnTo>
                  <a:lnTo>
                    <a:pt x="5196" y="7010"/>
                  </a:lnTo>
                  <a:lnTo>
                    <a:pt x="5960" y="7010"/>
                  </a:lnTo>
                  <a:lnTo>
                    <a:pt x="5960" y="7272"/>
                  </a:lnTo>
                  <a:lnTo>
                    <a:pt x="6048" y="7272"/>
                  </a:lnTo>
                  <a:lnTo>
                    <a:pt x="6048" y="7010"/>
                  </a:lnTo>
                  <a:lnTo>
                    <a:pt x="6790" y="7010"/>
                  </a:lnTo>
                  <a:lnTo>
                    <a:pt x="6790" y="7272"/>
                  </a:lnTo>
                  <a:lnTo>
                    <a:pt x="6877" y="7272"/>
                  </a:lnTo>
                  <a:lnTo>
                    <a:pt x="6877" y="7010"/>
                  </a:lnTo>
                  <a:lnTo>
                    <a:pt x="7598" y="7010"/>
                  </a:lnTo>
                  <a:lnTo>
                    <a:pt x="7598" y="7272"/>
                  </a:lnTo>
                  <a:lnTo>
                    <a:pt x="7685" y="7272"/>
                  </a:lnTo>
                  <a:lnTo>
                    <a:pt x="7685" y="7010"/>
                  </a:lnTo>
                  <a:lnTo>
                    <a:pt x="8449" y="7010"/>
                  </a:lnTo>
                  <a:lnTo>
                    <a:pt x="8449" y="7272"/>
                  </a:lnTo>
                  <a:lnTo>
                    <a:pt x="8515" y="7272"/>
                  </a:lnTo>
                  <a:lnTo>
                    <a:pt x="8515" y="7010"/>
                  </a:lnTo>
                  <a:lnTo>
                    <a:pt x="9279" y="7010"/>
                  </a:lnTo>
                  <a:lnTo>
                    <a:pt x="9279" y="7272"/>
                  </a:lnTo>
                  <a:lnTo>
                    <a:pt x="9345" y="7272"/>
                  </a:lnTo>
                  <a:lnTo>
                    <a:pt x="9345" y="7010"/>
                  </a:lnTo>
                  <a:lnTo>
                    <a:pt x="9454" y="7010"/>
                  </a:lnTo>
                  <a:lnTo>
                    <a:pt x="9454" y="6922"/>
                  </a:lnTo>
                  <a:lnTo>
                    <a:pt x="9345" y="6922"/>
                  </a:lnTo>
                  <a:lnTo>
                    <a:pt x="9345" y="6179"/>
                  </a:lnTo>
                  <a:lnTo>
                    <a:pt x="9454" y="6179"/>
                  </a:lnTo>
                  <a:lnTo>
                    <a:pt x="9454" y="6092"/>
                  </a:lnTo>
                  <a:lnTo>
                    <a:pt x="9345" y="6092"/>
                  </a:lnTo>
                  <a:lnTo>
                    <a:pt x="9345" y="5328"/>
                  </a:lnTo>
                  <a:lnTo>
                    <a:pt x="9454" y="5328"/>
                  </a:lnTo>
                  <a:lnTo>
                    <a:pt x="9454" y="5263"/>
                  </a:lnTo>
                  <a:lnTo>
                    <a:pt x="9345" y="5263"/>
                  </a:lnTo>
                  <a:lnTo>
                    <a:pt x="9345" y="4498"/>
                  </a:lnTo>
                  <a:lnTo>
                    <a:pt x="9454" y="4498"/>
                  </a:lnTo>
                  <a:lnTo>
                    <a:pt x="9454" y="4433"/>
                  </a:lnTo>
                  <a:lnTo>
                    <a:pt x="9345" y="4433"/>
                  </a:lnTo>
                  <a:lnTo>
                    <a:pt x="9345" y="3668"/>
                  </a:lnTo>
                  <a:lnTo>
                    <a:pt x="9454" y="3668"/>
                  </a:lnTo>
                  <a:lnTo>
                    <a:pt x="9454" y="3581"/>
                  </a:lnTo>
                  <a:lnTo>
                    <a:pt x="9345" y="3581"/>
                  </a:lnTo>
                  <a:lnTo>
                    <a:pt x="9345" y="2839"/>
                  </a:lnTo>
                  <a:lnTo>
                    <a:pt x="9454" y="2839"/>
                  </a:lnTo>
                  <a:lnTo>
                    <a:pt x="9454" y="2752"/>
                  </a:lnTo>
                  <a:lnTo>
                    <a:pt x="9345" y="2752"/>
                  </a:lnTo>
                  <a:lnTo>
                    <a:pt x="9345" y="1987"/>
                  </a:lnTo>
                  <a:lnTo>
                    <a:pt x="9454" y="1987"/>
                  </a:lnTo>
                  <a:lnTo>
                    <a:pt x="9454" y="1921"/>
                  </a:lnTo>
                  <a:lnTo>
                    <a:pt x="9345" y="1921"/>
                  </a:lnTo>
                  <a:lnTo>
                    <a:pt x="9345" y="1158"/>
                  </a:lnTo>
                  <a:lnTo>
                    <a:pt x="9454" y="1158"/>
                  </a:lnTo>
                  <a:lnTo>
                    <a:pt x="9454" y="1092"/>
                  </a:lnTo>
                  <a:lnTo>
                    <a:pt x="9345" y="1092"/>
                  </a:lnTo>
                  <a:lnTo>
                    <a:pt x="9345" y="328"/>
                  </a:lnTo>
                  <a:lnTo>
                    <a:pt x="9454" y="328"/>
                  </a:lnTo>
                  <a:close/>
                  <a:moveTo>
                    <a:pt x="8449" y="328"/>
                  </a:moveTo>
                  <a:lnTo>
                    <a:pt x="8449" y="1092"/>
                  </a:lnTo>
                  <a:lnTo>
                    <a:pt x="7685" y="1092"/>
                  </a:lnTo>
                  <a:lnTo>
                    <a:pt x="7685" y="328"/>
                  </a:lnTo>
                  <a:lnTo>
                    <a:pt x="8449" y="328"/>
                  </a:lnTo>
                  <a:close/>
                  <a:moveTo>
                    <a:pt x="5130" y="3581"/>
                  </a:moveTo>
                  <a:lnTo>
                    <a:pt x="4366" y="3581"/>
                  </a:lnTo>
                  <a:lnTo>
                    <a:pt x="4366" y="2839"/>
                  </a:lnTo>
                  <a:lnTo>
                    <a:pt x="5130" y="2839"/>
                  </a:lnTo>
                  <a:lnTo>
                    <a:pt x="5130" y="3581"/>
                  </a:lnTo>
                  <a:close/>
                  <a:moveTo>
                    <a:pt x="5196" y="2839"/>
                  </a:moveTo>
                  <a:lnTo>
                    <a:pt x="5960" y="2839"/>
                  </a:lnTo>
                  <a:lnTo>
                    <a:pt x="5960" y="3581"/>
                  </a:lnTo>
                  <a:lnTo>
                    <a:pt x="5196" y="3581"/>
                  </a:lnTo>
                  <a:lnTo>
                    <a:pt x="5196" y="2839"/>
                  </a:lnTo>
                  <a:close/>
                  <a:moveTo>
                    <a:pt x="4301" y="3581"/>
                  </a:moveTo>
                  <a:lnTo>
                    <a:pt x="3536" y="3581"/>
                  </a:lnTo>
                  <a:lnTo>
                    <a:pt x="3536" y="2839"/>
                  </a:lnTo>
                  <a:lnTo>
                    <a:pt x="4301" y="2839"/>
                  </a:lnTo>
                  <a:lnTo>
                    <a:pt x="4301" y="3581"/>
                  </a:lnTo>
                  <a:close/>
                  <a:moveTo>
                    <a:pt x="3449" y="3581"/>
                  </a:moveTo>
                  <a:lnTo>
                    <a:pt x="2707" y="3581"/>
                  </a:lnTo>
                  <a:lnTo>
                    <a:pt x="2707" y="2839"/>
                  </a:lnTo>
                  <a:lnTo>
                    <a:pt x="3449" y="2839"/>
                  </a:lnTo>
                  <a:lnTo>
                    <a:pt x="3449" y="3581"/>
                  </a:lnTo>
                  <a:close/>
                  <a:moveTo>
                    <a:pt x="3449" y="3668"/>
                  </a:moveTo>
                  <a:lnTo>
                    <a:pt x="3449" y="4433"/>
                  </a:lnTo>
                  <a:lnTo>
                    <a:pt x="2707" y="4433"/>
                  </a:lnTo>
                  <a:lnTo>
                    <a:pt x="2707" y="3668"/>
                  </a:lnTo>
                  <a:lnTo>
                    <a:pt x="3449" y="3668"/>
                  </a:lnTo>
                  <a:close/>
                  <a:moveTo>
                    <a:pt x="3536" y="3668"/>
                  </a:moveTo>
                  <a:lnTo>
                    <a:pt x="4301" y="3668"/>
                  </a:lnTo>
                  <a:lnTo>
                    <a:pt x="4301" y="4433"/>
                  </a:lnTo>
                  <a:lnTo>
                    <a:pt x="3536" y="4433"/>
                  </a:lnTo>
                  <a:lnTo>
                    <a:pt x="3536" y="3668"/>
                  </a:lnTo>
                  <a:close/>
                  <a:moveTo>
                    <a:pt x="4366" y="3668"/>
                  </a:moveTo>
                  <a:lnTo>
                    <a:pt x="5130" y="3668"/>
                  </a:lnTo>
                  <a:lnTo>
                    <a:pt x="5130" y="4433"/>
                  </a:lnTo>
                  <a:lnTo>
                    <a:pt x="4366" y="4433"/>
                  </a:lnTo>
                  <a:lnTo>
                    <a:pt x="4366" y="3668"/>
                  </a:lnTo>
                  <a:close/>
                  <a:moveTo>
                    <a:pt x="5196" y="3668"/>
                  </a:moveTo>
                  <a:lnTo>
                    <a:pt x="5960" y="3668"/>
                  </a:lnTo>
                  <a:lnTo>
                    <a:pt x="5960" y="4433"/>
                  </a:lnTo>
                  <a:lnTo>
                    <a:pt x="5196" y="4433"/>
                  </a:lnTo>
                  <a:lnTo>
                    <a:pt x="5196" y="3668"/>
                  </a:lnTo>
                  <a:close/>
                  <a:moveTo>
                    <a:pt x="6048" y="3668"/>
                  </a:moveTo>
                  <a:lnTo>
                    <a:pt x="6790" y="3668"/>
                  </a:lnTo>
                  <a:lnTo>
                    <a:pt x="6790" y="4433"/>
                  </a:lnTo>
                  <a:lnTo>
                    <a:pt x="6048" y="4433"/>
                  </a:lnTo>
                  <a:lnTo>
                    <a:pt x="6048" y="3668"/>
                  </a:lnTo>
                  <a:close/>
                  <a:moveTo>
                    <a:pt x="6048" y="3581"/>
                  </a:moveTo>
                  <a:lnTo>
                    <a:pt x="6048" y="2839"/>
                  </a:lnTo>
                  <a:lnTo>
                    <a:pt x="6790" y="2839"/>
                  </a:lnTo>
                  <a:lnTo>
                    <a:pt x="6790" y="3581"/>
                  </a:lnTo>
                  <a:lnTo>
                    <a:pt x="6048" y="3581"/>
                  </a:lnTo>
                  <a:close/>
                  <a:moveTo>
                    <a:pt x="6048" y="2752"/>
                  </a:moveTo>
                  <a:lnTo>
                    <a:pt x="6048" y="1987"/>
                  </a:lnTo>
                  <a:lnTo>
                    <a:pt x="6790" y="1987"/>
                  </a:lnTo>
                  <a:lnTo>
                    <a:pt x="6790" y="2752"/>
                  </a:lnTo>
                  <a:lnTo>
                    <a:pt x="6048" y="2752"/>
                  </a:lnTo>
                  <a:close/>
                  <a:moveTo>
                    <a:pt x="5960" y="2752"/>
                  </a:moveTo>
                  <a:lnTo>
                    <a:pt x="5196" y="2752"/>
                  </a:lnTo>
                  <a:lnTo>
                    <a:pt x="5196" y="1987"/>
                  </a:lnTo>
                  <a:lnTo>
                    <a:pt x="5960" y="1987"/>
                  </a:lnTo>
                  <a:lnTo>
                    <a:pt x="5960" y="2752"/>
                  </a:lnTo>
                  <a:close/>
                  <a:moveTo>
                    <a:pt x="5130" y="2752"/>
                  </a:moveTo>
                  <a:lnTo>
                    <a:pt x="4366" y="2752"/>
                  </a:lnTo>
                  <a:lnTo>
                    <a:pt x="4366" y="1987"/>
                  </a:lnTo>
                  <a:lnTo>
                    <a:pt x="5130" y="1987"/>
                  </a:lnTo>
                  <a:lnTo>
                    <a:pt x="5130" y="2752"/>
                  </a:lnTo>
                  <a:close/>
                  <a:moveTo>
                    <a:pt x="4301" y="2752"/>
                  </a:moveTo>
                  <a:lnTo>
                    <a:pt x="3536" y="2752"/>
                  </a:lnTo>
                  <a:lnTo>
                    <a:pt x="3536" y="1987"/>
                  </a:lnTo>
                  <a:lnTo>
                    <a:pt x="4301" y="1987"/>
                  </a:lnTo>
                  <a:lnTo>
                    <a:pt x="4301" y="2752"/>
                  </a:lnTo>
                  <a:close/>
                  <a:moveTo>
                    <a:pt x="3449" y="2752"/>
                  </a:moveTo>
                  <a:lnTo>
                    <a:pt x="2707" y="2752"/>
                  </a:lnTo>
                  <a:lnTo>
                    <a:pt x="2707" y="1987"/>
                  </a:lnTo>
                  <a:lnTo>
                    <a:pt x="3449" y="1987"/>
                  </a:lnTo>
                  <a:lnTo>
                    <a:pt x="3449" y="2752"/>
                  </a:lnTo>
                  <a:close/>
                  <a:moveTo>
                    <a:pt x="2620" y="2752"/>
                  </a:moveTo>
                  <a:lnTo>
                    <a:pt x="1877" y="2752"/>
                  </a:lnTo>
                  <a:lnTo>
                    <a:pt x="1877" y="1987"/>
                  </a:lnTo>
                  <a:lnTo>
                    <a:pt x="2620" y="1987"/>
                  </a:lnTo>
                  <a:lnTo>
                    <a:pt x="2620" y="2752"/>
                  </a:lnTo>
                  <a:close/>
                  <a:moveTo>
                    <a:pt x="2620" y="2839"/>
                  </a:moveTo>
                  <a:lnTo>
                    <a:pt x="2620" y="3581"/>
                  </a:lnTo>
                  <a:lnTo>
                    <a:pt x="1877" y="3581"/>
                  </a:lnTo>
                  <a:lnTo>
                    <a:pt x="1877" y="2839"/>
                  </a:lnTo>
                  <a:lnTo>
                    <a:pt x="2620" y="2839"/>
                  </a:lnTo>
                  <a:close/>
                  <a:moveTo>
                    <a:pt x="2620" y="3668"/>
                  </a:moveTo>
                  <a:lnTo>
                    <a:pt x="2620" y="4433"/>
                  </a:lnTo>
                  <a:lnTo>
                    <a:pt x="1877" y="4433"/>
                  </a:lnTo>
                  <a:lnTo>
                    <a:pt x="1877" y="3668"/>
                  </a:lnTo>
                  <a:lnTo>
                    <a:pt x="2620" y="3668"/>
                  </a:lnTo>
                  <a:close/>
                  <a:moveTo>
                    <a:pt x="2620" y="4498"/>
                  </a:moveTo>
                  <a:lnTo>
                    <a:pt x="2620" y="5263"/>
                  </a:lnTo>
                  <a:lnTo>
                    <a:pt x="1877" y="5263"/>
                  </a:lnTo>
                  <a:lnTo>
                    <a:pt x="1877" y="4498"/>
                  </a:lnTo>
                  <a:lnTo>
                    <a:pt x="2620" y="4498"/>
                  </a:lnTo>
                  <a:close/>
                  <a:moveTo>
                    <a:pt x="2707" y="4498"/>
                  </a:moveTo>
                  <a:lnTo>
                    <a:pt x="3449" y="4498"/>
                  </a:lnTo>
                  <a:lnTo>
                    <a:pt x="3449" y="5263"/>
                  </a:lnTo>
                  <a:lnTo>
                    <a:pt x="2707" y="5263"/>
                  </a:lnTo>
                  <a:lnTo>
                    <a:pt x="2707" y="4498"/>
                  </a:lnTo>
                  <a:close/>
                  <a:moveTo>
                    <a:pt x="3536" y="4498"/>
                  </a:moveTo>
                  <a:lnTo>
                    <a:pt x="4301" y="4498"/>
                  </a:lnTo>
                  <a:lnTo>
                    <a:pt x="4301" y="5263"/>
                  </a:lnTo>
                  <a:lnTo>
                    <a:pt x="3536" y="5263"/>
                  </a:lnTo>
                  <a:lnTo>
                    <a:pt x="3536" y="4498"/>
                  </a:lnTo>
                  <a:close/>
                  <a:moveTo>
                    <a:pt x="4366" y="4498"/>
                  </a:moveTo>
                  <a:lnTo>
                    <a:pt x="5130" y="4498"/>
                  </a:lnTo>
                  <a:lnTo>
                    <a:pt x="5130" y="5263"/>
                  </a:lnTo>
                  <a:lnTo>
                    <a:pt x="4366" y="5263"/>
                  </a:lnTo>
                  <a:lnTo>
                    <a:pt x="4366" y="4498"/>
                  </a:lnTo>
                  <a:close/>
                  <a:moveTo>
                    <a:pt x="5196" y="4498"/>
                  </a:moveTo>
                  <a:lnTo>
                    <a:pt x="5960" y="4498"/>
                  </a:lnTo>
                  <a:lnTo>
                    <a:pt x="5960" y="5263"/>
                  </a:lnTo>
                  <a:lnTo>
                    <a:pt x="5196" y="5263"/>
                  </a:lnTo>
                  <a:lnTo>
                    <a:pt x="5196" y="4498"/>
                  </a:lnTo>
                  <a:close/>
                  <a:moveTo>
                    <a:pt x="6048" y="4498"/>
                  </a:moveTo>
                  <a:lnTo>
                    <a:pt x="6790" y="4498"/>
                  </a:lnTo>
                  <a:lnTo>
                    <a:pt x="6790" y="5263"/>
                  </a:lnTo>
                  <a:lnTo>
                    <a:pt x="6048" y="5263"/>
                  </a:lnTo>
                  <a:lnTo>
                    <a:pt x="6048" y="4498"/>
                  </a:lnTo>
                  <a:close/>
                  <a:moveTo>
                    <a:pt x="6877" y="4498"/>
                  </a:moveTo>
                  <a:lnTo>
                    <a:pt x="7598" y="4498"/>
                  </a:lnTo>
                  <a:lnTo>
                    <a:pt x="7598" y="5263"/>
                  </a:lnTo>
                  <a:lnTo>
                    <a:pt x="6877" y="5263"/>
                  </a:lnTo>
                  <a:lnTo>
                    <a:pt x="6877" y="4498"/>
                  </a:lnTo>
                  <a:close/>
                  <a:moveTo>
                    <a:pt x="6877" y="4433"/>
                  </a:moveTo>
                  <a:lnTo>
                    <a:pt x="6877" y="3668"/>
                  </a:lnTo>
                  <a:lnTo>
                    <a:pt x="7598" y="3668"/>
                  </a:lnTo>
                  <a:lnTo>
                    <a:pt x="7598" y="4433"/>
                  </a:lnTo>
                  <a:lnTo>
                    <a:pt x="6877" y="4433"/>
                  </a:lnTo>
                  <a:close/>
                  <a:moveTo>
                    <a:pt x="6877" y="3581"/>
                  </a:moveTo>
                  <a:lnTo>
                    <a:pt x="6877" y="2839"/>
                  </a:lnTo>
                  <a:lnTo>
                    <a:pt x="7598" y="2839"/>
                  </a:lnTo>
                  <a:lnTo>
                    <a:pt x="7598" y="3581"/>
                  </a:lnTo>
                  <a:lnTo>
                    <a:pt x="6877" y="3581"/>
                  </a:lnTo>
                  <a:close/>
                  <a:moveTo>
                    <a:pt x="6877" y="2752"/>
                  </a:moveTo>
                  <a:lnTo>
                    <a:pt x="6877" y="1987"/>
                  </a:lnTo>
                  <a:lnTo>
                    <a:pt x="7598" y="1987"/>
                  </a:lnTo>
                  <a:lnTo>
                    <a:pt x="7598" y="2752"/>
                  </a:lnTo>
                  <a:lnTo>
                    <a:pt x="6877" y="2752"/>
                  </a:lnTo>
                  <a:close/>
                  <a:moveTo>
                    <a:pt x="6877" y="1921"/>
                  </a:moveTo>
                  <a:lnTo>
                    <a:pt x="6877" y="1158"/>
                  </a:lnTo>
                  <a:lnTo>
                    <a:pt x="7598" y="1158"/>
                  </a:lnTo>
                  <a:lnTo>
                    <a:pt x="7598" y="1921"/>
                  </a:lnTo>
                  <a:lnTo>
                    <a:pt x="6877" y="1921"/>
                  </a:lnTo>
                  <a:close/>
                  <a:moveTo>
                    <a:pt x="6790" y="1921"/>
                  </a:moveTo>
                  <a:lnTo>
                    <a:pt x="6048" y="1921"/>
                  </a:lnTo>
                  <a:lnTo>
                    <a:pt x="6048" y="1158"/>
                  </a:lnTo>
                  <a:lnTo>
                    <a:pt x="6790" y="1158"/>
                  </a:lnTo>
                  <a:lnTo>
                    <a:pt x="6790" y="1921"/>
                  </a:lnTo>
                  <a:close/>
                  <a:moveTo>
                    <a:pt x="5960" y="1921"/>
                  </a:moveTo>
                  <a:lnTo>
                    <a:pt x="5196" y="1921"/>
                  </a:lnTo>
                  <a:lnTo>
                    <a:pt x="5196" y="1158"/>
                  </a:lnTo>
                  <a:lnTo>
                    <a:pt x="5960" y="1158"/>
                  </a:lnTo>
                  <a:lnTo>
                    <a:pt x="5960" y="1921"/>
                  </a:lnTo>
                  <a:close/>
                  <a:moveTo>
                    <a:pt x="5130" y="1921"/>
                  </a:moveTo>
                  <a:lnTo>
                    <a:pt x="4366" y="1921"/>
                  </a:lnTo>
                  <a:lnTo>
                    <a:pt x="4366" y="1158"/>
                  </a:lnTo>
                  <a:lnTo>
                    <a:pt x="5130" y="1158"/>
                  </a:lnTo>
                  <a:lnTo>
                    <a:pt x="5130" y="1921"/>
                  </a:lnTo>
                  <a:close/>
                  <a:moveTo>
                    <a:pt x="4301" y="1921"/>
                  </a:moveTo>
                  <a:lnTo>
                    <a:pt x="3536" y="1921"/>
                  </a:lnTo>
                  <a:lnTo>
                    <a:pt x="3536" y="1158"/>
                  </a:lnTo>
                  <a:lnTo>
                    <a:pt x="4301" y="1158"/>
                  </a:lnTo>
                  <a:lnTo>
                    <a:pt x="4301" y="1921"/>
                  </a:lnTo>
                  <a:close/>
                  <a:moveTo>
                    <a:pt x="3449" y="1921"/>
                  </a:moveTo>
                  <a:lnTo>
                    <a:pt x="2707" y="1921"/>
                  </a:lnTo>
                  <a:lnTo>
                    <a:pt x="2707" y="1158"/>
                  </a:lnTo>
                  <a:lnTo>
                    <a:pt x="3449" y="1158"/>
                  </a:lnTo>
                  <a:lnTo>
                    <a:pt x="3449" y="1921"/>
                  </a:lnTo>
                  <a:close/>
                  <a:moveTo>
                    <a:pt x="2620" y="1921"/>
                  </a:moveTo>
                  <a:lnTo>
                    <a:pt x="1877" y="1921"/>
                  </a:lnTo>
                  <a:lnTo>
                    <a:pt x="1877" y="1158"/>
                  </a:lnTo>
                  <a:lnTo>
                    <a:pt x="2620" y="1158"/>
                  </a:lnTo>
                  <a:lnTo>
                    <a:pt x="2620" y="1921"/>
                  </a:lnTo>
                  <a:close/>
                  <a:moveTo>
                    <a:pt x="1790" y="1921"/>
                  </a:moveTo>
                  <a:lnTo>
                    <a:pt x="1025" y="1921"/>
                  </a:lnTo>
                  <a:lnTo>
                    <a:pt x="1025" y="1158"/>
                  </a:lnTo>
                  <a:lnTo>
                    <a:pt x="1790" y="1158"/>
                  </a:lnTo>
                  <a:lnTo>
                    <a:pt x="1790" y="1921"/>
                  </a:lnTo>
                  <a:close/>
                  <a:moveTo>
                    <a:pt x="1790" y="1987"/>
                  </a:moveTo>
                  <a:lnTo>
                    <a:pt x="1790" y="2752"/>
                  </a:lnTo>
                  <a:lnTo>
                    <a:pt x="1025" y="2752"/>
                  </a:lnTo>
                  <a:lnTo>
                    <a:pt x="1025" y="1987"/>
                  </a:lnTo>
                  <a:lnTo>
                    <a:pt x="1790" y="1987"/>
                  </a:lnTo>
                  <a:close/>
                  <a:moveTo>
                    <a:pt x="1790" y="2839"/>
                  </a:moveTo>
                  <a:lnTo>
                    <a:pt x="1790" y="3581"/>
                  </a:lnTo>
                  <a:lnTo>
                    <a:pt x="1025" y="3581"/>
                  </a:lnTo>
                  <a:lnTo>
                    <a:pt x="1025" y="2839"/>
                  </a:lnTo>
                  <a:lnTo>
                    <a:pt x="1790" y="2839"/>
                  </a:lnTo>
                  <a:close/>
                  <a:moveTo>
                    <a:pt x="1790" y="3668"/>
                  </a:moveTo>
                  <a:lnTo>
                    <a:pt x="1790" y="4433"/>
                  </a:lnTo>
                  <a:lnTo>
                    <a:pt x="1025" y="4433"/>
                  </a:lnTo>
                  <a:lnTo>
                    <a:pt x="1025" y="3668"/>
                  </a:lnTo>
                  <a:lnTo>
                    <a:pt x="1790" y="3668"/>
                  </a:lnTo>
                  <a:close/>
                  <a:moveTo>
                    <a:pt x="1790" y="4498"/>
                  </a:moveTo>
                  <a:lnTo>
                    <a:pt x="1790" y="5263"/>
                  </a:lnTo>
                  <a:lnTo>
                    <a:pt x="1025" y="5263"/>
                  </a:lnTo>
                  <a:lnTo>
                    <a:pt x="1025" y="4498"/>
                  </a:lnTo>
                  <a:lnTo>
                    <a:pt x="1790" y="4498"/>
                  </a:lnTo>
                  <a:close/>
                  <a:moveTo>
                    <a:pt x="1790" y="5328"/>
                  </a:moveTo>
                  <a:lnTo>
                    <a:pt x="1790" y="6092"/>
                  </a:lnTo>
                  <a:lnTo>
                    <a:pt x="1025" y="6092"/>
                  </a:lnTo>
                  <a:lnTo>
                    <a:pt x="1025" y="5328"/>
                  </a:lnTo>
                  <a:lnTo>
                    <a:pt x="1790" y="5328"/>
                  </a:lnTo>
                  <a:close/>
                  <a:moveTo>
                    <a:pt x="1877" y="5328"/>
                  </a:moveTo>
                  <a:lnTo>
                    <a:pt x="2620" y="5328"/>
                  </a:lnTo>
                  <a:lnTo>
                    <a:pt x="2620" y="6092"/>
                  </a:lnTo>
                  <a:lnTo>
                    <a:pt x="1877" y="6092"/>
                  </a:lnTo>
                  <a:lnTo>
                    <a:pt x="1877" y="5328"/>
                  </a:lnTo>
                  <a:close/>
                  <a:moveTo>
                    <a:pt x="2707" y="5328"/>
                  </a:moveTo>
                  <a:lnTo>
                    <a:pt x="3449" y="5328"/>
                  </a:lnTo>
                  <a:lnTo>
                    <a:pt x="3449" y="6092"/>
                  </a:lnTo>
                  <a:lnTo>
                    <a:pt x="2707" y="6092"/>
                  </a:lnTo>
                  <a:lnTo>
                    <a:pt x="2707" y="5328"/>
                  </a:lnTo>
                  <a:close/>
                  <a:moveTo>
                    <a:pt x="3536" y="5328"/>
                  </a:moveTo>
                  <a:lnTo>
                    <a:pt x="4301" y="5328"/>
                  </a:lnTo>
                  <a:lnTo>
                    <a:pt x="4301" y="6092"/>
                  </a:lnTo>
                  <a:lnTo>
                    <a:pt x="3536" y="6092"/>
                  </a:lnTo>
                  <a:lnTo>
                    <a:pt x="3536" y="5328"/>
                  </a:lnTo>
                  <a:close/>
                  <a:moveTo>
                    <a:pt x="4366" y="5328"/>
                  </a:moveTo>
                  <a:lnTo>
                    <a:pt x="5130" y="5328"/>
                  </a:lnTo>
                  <a:lnTo>
                    <a:pt x="5130" y="6092"/>
                  </a:lnTo>
                  <a:lnTo>
                    <a:pt x="4366" y="6092"/>
                  </a:lnTo>
                  <a:lnTo>
                    <a:pt x="4366" y="5328"/>
                  </a:lnTo>
                  <a:close/>
                  <a:moveTo>
                    <a:pt x="5196" y="5328"/>
                  </a:moveTo>
                  <a:lnTo>
                    <a:pt x="5960" y="5328"/>
                  </a:lnTo>
                  <a:lnTo>
                    <a:pt x="5960" y="6092"/>
                  </a:lnTo>
                  <a:lnTo>
                    <a:pt x="5196" y="6092"/>
                  </a:lnTo>
                  <a:lnTo>
                    <a:pt x="5196" y="5328"/>
                  </a:lnTo>
                  <a:close/>
                  <a:moveTo>
                    <a:pt x="6048" y="5328"/>
                  </a:moveTo>
                  <a:lnTo>
                    <a:pt x="6790" y="5328"/>
                  </a:lnTo>
                  <a:lnTo>
                    <a:pt x="6790" y="6092"/>
                  </a:lnTo>
                  <a:lnTo>
                    <a:pt x="6048" y="6092"/>
                  </a:lnTo>
                  <a:lnTo>
                    <a:pt x="6048" y="5328"/>
                  </a:lnTo>
                  <a:close/>
                  <a:moveTo>
                    <a:pt x="6877" y="5328"/>
                  </a:moveTo>
                  <a:lnTo>
                    <a:pt x="7598" y="5328"/>
                  </a:lnTo>
                  <a:lnTo>
                    <a:pt x="7598" y="6092"/>
                  </a:lnTo>
                  <a:lnTo>
                    <a:pt x="6877" y="6092"/>
                  </a:lnTo>
                  <a:lnTo>
                    <a:pt x="6877" y="5328"/>
                  </a:lnTo>
                  <a:close/>
                  <a:moveTo>
                    <a:pt x="7685" y="5328"/>
                  </a:moveTo>
                  <a:lnTo>
                    <a:pt x="8449" y="5328"/>
                  </a:lnTo>
                  <a:lnTo>
                    <a:pt x="8449" y="6092"/>
                  </a:lnTo>
                  <a:lnTo>
                    <a:pt x="7685" y="6092"/>
                  </a:lnTo>
                  <a:lnTo>
                    <a:pt x="7685" y="5328"/>
                  </a:lnTo>
                  <a:close/>
                  <a:moveTo>
                    <a:pt x="7685" y="5263"/>
                  </a:moveTo>
                  <a:lnTo>
                    <a:pt x="7685" y="4498"/>
                  </a:lnTo>
                  <a:lnTo>
                    <a:pt x="8449" y="4498"/>
                  </a:lnTo>
                  <a:lnTo>
                    <a:pt x="8449" y="5263"/>
                  </a:lnTo>
                  <a:lnTo>
                    <a:pt x="7685" y="5263"/>
                  </a:lnTo>
                  <a:close/>
                  <a:moveTo>
                    <a:pt x="7685" y="4433"/>
                  </a:moveTo>
                  <a:lnTo>
                    <a:pt x="7685" y="3668"/>
                  </a:lnTo>
                  <a:lnTo>
                    <a:pt x="8449" y="3668"/>
                  </a:lnTo>
                  <a:lnTo>
                    <a:pt x="8449" y="4433"/>
                  </a:lnTo>
                  <a:lnTo>
                    <a:pt x="7685" y="4433"/>
                  </a:lnTo>
                  <a:close/>
                  <a:moveTo>
                    <a:pt x="7685" y="3581"/>
                  </a:moveTo>
                  <a:lnTo>
                    <a:pt x="7685" y="2839"/>
                  </a:lnTo>
                  <a:lnTo>
                    <a:pt x="8449" y="2839"/>
                  </a:lnTo>
                  <a:lnTo>
                    <a:pt x="8449" y="3581"/>
                  </a:lnTo>
                  <a:lnTo>
                    <a:pt x="7685" y="3581"/>
                  </a:lnTo>
                  <a:close/>
                  <a:moveTo>
                    <a:pt x="7685" y="2752"/>
                  </a:moveTo>
                  <a:lnTo>
                    <a:pt x="7685" y="1987"/>
                  </a:lnTo>
                  <a:lnTo>
                    <a:pt x="8449" y="1987"/>
                  </a:lnTo>
                  <a:lnTo>
                    <a:pt x="8449" y="2752"/>
                  </a:lnTo>
                  <a:lnTo>
                    <a:pt x="7685" y="2752"/>
                  </a:lnTo>
                  <a:close/>
                  <a:moveTo>
                    <a:pt x="7685" y="1921"/>
                  </a:moveTo>
                  <a:lnTo>
                    <a:pt x="7685" y="1158"/>
                  </a:lnTo>
                  <a:lnTo>
                    <a:pt x="8449" y="1158"/>
                  </a:lnTo>
                  <a:lnTo>
                    <a:pt x="8449" y="1921"/>
                  </a:lnTo>
                  <a:lnTo>
                    <a:pt x="7685" y="1921"/>
                  </a:lnTo>
                  <a:close/>
                  <a:moveTo>
                    <a:pt x="7598" y="328"/>
                  </a:moveTo>
                  <a:lnTo>
                    <a:pt x="7598" y="1092"/>
                  </a:lnTo>
                  <a:lnTo>
                    <a:pt x="6877" y="1092"/>
                  </a:lnTo>
                  <a:lnTo>
                    <a:pt x="6877" y="328"/>
                  </a:lnTo>
                  <a:lnTo>
                    <a:pt x="7598" y="328"/>
                  </a:lnTo>
                  <a:close/>
                  <a:moveTo>
                    <a:pt x="6790" y="328"/>
                  </a:moveTo>
                  <a:lnTo>
                    <a:pt x="6790" y="1092"/>
                  </a:lnTo>
                  <a:lnTo>
                    <a:pt x="6048" y="1092"/>
                  </a:lnTo>
                  <a:lnTo>
                    <a:pt x="6048" y="328"/>
                  </a:lnTo>
                  <a:lnTo>
                    <a:pt x="6790" y="328"/>
                  </a:lnTo>
                  <a:close/>
                  <a:moveTo>
                    <a:pt x="5960" y="328"/>
                  </a:moveTo>
                  <a:lnTo>
                    <a:pt x="5960" y="1092"/>
                  </a:lnTo>
                  <a:lnTo>
                    <a:pt x="5196" y="1092"/>
                  </a:lnTo>
                  <a:lnTo>
                    <a:pt x="5196" y="328"/>
                  </a:lnTo>
                  <a:lnTo>
                    <a:pt x="5960" y="328"/>
                  </a:lnTo>
                  <a:close/>
                  <a:moveTo>
                    <a:pt x="5130" y="328"/>
                  </a:moveTo>
                  <a:lnTo>
                    <a:pt x="5130" y="1092"/>
                  </a:lnTo>
                  <a:lnTo>
                    <a:pt x="4366" y="1092"/>
                  </a:lnTo>
                  <a:lnTo>
                    <a:pt x="4366" y="328"/>
                  </a:lnTo>
                  <a:lnTo>
                    <a:pt x="5130" y="328"/>
                  </a:lnTo>
                  <a:close/>
                  <a:moveTo>
                    <a:pt x="4301" y="328"/>
                  </a:moveTo>
                  <a:lnTo>
                    <a:pt x="4301" y="1092"/>
                  </a:lnTo>
                  <a:lnTo>
                    <a:pt x="3536" y="1092"/>
                  </a:lnTo>
                  <a:lnTo>
                    <a:pt x="3536" y="328"/>
                  </a:lnTo>
                  <a:lnTo>
                    <a:pt x="4301" y="328"/>
                  </a:lnTo>
                  <a:close/>
                  <a:moveTo>
                    <a:pt x="3449" y="328"/>
                  </a:moveTo>
                  <a:lnTo>
                    <a:pt x="3449" y="1092"/>
                  </a:lnTo>
                  <a:lnTo>
                    <a:pt x="2707" y="1092"/>
                  </a:lnTo>
                  <a:lnTo>
                    <a:pt x="2707" y="328"/>
                  </a:lnTo>
                  <a:lnTo>
                    <a:pt x="3449" y="328"/>
                  </a:lnTo>
                  <a:close/>
                  <a:moveTo>
                    <a:pt x="2620" y="328"/>
                  </a:moveTo>
                  <a:lnTo>
                    <a:pt x="2620" y="1092"/>
                  </a:lnTo>
                  <a:lnTo>
                    <a:pt x="1877" y="1092"/>
                  </a:lnTo>
                  <a:lnTo>
                    <a:pt x="1877" y="328"/>
                  </a:lnTo>
                  <a:lnTo>
                    <a:pt x="2620" y="328"/>
                  </a:lnTo>
                  <a:close/>
                  <a:moveTo>
                    <a:pt x="1790" y="328"/>
                  </a:moveTo>
                  <a:lnTo>
                    <a:pt x="1790" y="1092"/>
                  </a:lnTo>
                  <a:lnTo>
                    <a:pt x="1025" y="1092"/>
                  </a:lnTo>
                  <a:lnTo>
                    <a:pt x="1025" y="328"/>
                  </a:lnTo>
                  <a:lnTo>
                    <a:pt x="1790" y="328"/>
                  </a:lnTo>
                  <a:close/>
                  <a:moveTo>
                    <a:pt x="196" y="328"/>
                  </a:moveTo>
                  <a:lnTo>
                    <a:pt x="960" y="328"/>
                  </a:lnTo>
                  <a:lnTo>
                    <a:pt x="960" y="1092"/>
                  </a:lnTo>
                  <a:lnTo>
                    <a:pt x="196" y="1092"/>
                  </a:lnTo>
                  <a:lnTo>
                    <a:pt x="196" y="328"/>
                  </a:lnTo>
                  <a:close/>
                  <a:moveTo>
                    <a:pt x="196" y="1158"/>
                  </a:moveTo>
                  <a:lnTo>
                    <a:pt x="960" y="1158"/>
                  </a:lnTo>
                  <a:lnTo>
                    <a:pt x="960" y="1921"/>
                  </a:lnTo>
                  <a:lnTo>
                    <a:pt x="196" y="1921"/>
                  </a:lnTo>
                  <a:lnTo>
                    <a:pt x="196" y="1158"/>
                  </a:lnTo>
                  <a:close/>
                  <a:moveTo>
                    <a:pt x="196" y="1987"/>
                  </a:moveTo>
                  <a:lnTo>
                    <a:pt x="960" y="1987"/>
                  </a:lnTo>
                  <a:lnTo>
                    <a:pt x="960" y="2752"/>
                  </a:lnTo>
                  <a:lnTo>
                    <a:pt x="196" y="2752"/>
                  </a:lnTo>
                  <a:lnTo>
                    <a:pt x="196" y="1987"/>
                  </a:lnTo>
                  <a:close/>
                  <a:moveTo>
                    <a:pt x="196" y="2839"/>
                  </a:moveTo>
                  <a:lnTo>
                    <a:pt x="960" y="2839"/>
                  </a:lnTo>
                  <a:lnTo>
                    <a:pt x="960" y="3581"/>
                  </a:lnTo>
                  <a:lnTo>
                    <a:pt x="196" y="3581"/>
                  </a:lnTo>
                  <a:lnTo>
                    <a:pt x="196" y="2839"/>
                  </a:lnTo>
                  <a:close/>
                  <a:moveTo>
                    <a:pt x="196" y="3668"/>
                  </a:moveTo>
                  <a:lnTo>
                    <a:pt x="960" y="3668"/>
                  </a:lnTo>
                  <a:lnTo>
                    <a:pt x="960" y="4433"/>
                  </a:lnTo>
                  <a:lnTo>
                    <a:pt x="196" y="4433"/>
                  </a:lnTo>
                  <a:lnTo>
                    <a:pt x="196" y="3668"/>
                  </a:lnTo>
                  <a:close/>
                  <a:moveTo>
                    <a:pt x="196" y="4498"/>
                  </a:moveTo>
                  <a:lnTo>
                    <a:pt x="960" y="4498"/>
                  </a:lnTo>
                  <a:lnTo>
                    <a:pt x="960" y="5263"/>
                  </a:lnTo>
                  <a:lnTo>
                    <a:pt x="196" y="5263"/>
                  </a:lnTo>
                  <a:lnTo>
                    <a:pt x="196" y="4498"/>
                  </a:lnTo>
                  <a:close/>
                  <a:moveTo>
                    <a:pt x="196" y="5328"/>
                  </a:moveTo>
                  <a:lnTo>
                    <a:pt x="960" y="5328"/>
                  </a:lnTo>
                  <a:lnTo>
                    <a:pt x="960" y="6092"/>
                  </a:lnTo>
                  <a:lnTo>
                    <a:pt x="196" y="6092"/>
                  </a:lnTo>
                  <a:lnTo>
                    <a:pt x="196" y="5328"/>
                  </a:lnTo>
                  <a:close/>
                  <a:moveTo>
                    <a:pt x="196" y="6922"/>
                  </a:moveTo>
                  <a:lnTo>
                    <a:pt x="196" y="6179"/>
                  </a:lnTo>
                  <a:lnTo>
                    <a:pt x="960" y="6179"/>
                  </a:lnTo>
                  <a:lnTo>
                    <a:pt x="960" y="6922"/>
                  </a:lnTo>
                  <a:lnTo>
                    <a:pt x="196" y="6922"/>
                  </a:lnTo>
                  <a:close/>
                  <a:moveTo>
                    <a:pt x="1025" y="6922"/>
                  </a:moveTo>
                  <a:lnTo>
                    <a:pt x="1025" y="6179"/>
                  </a:lnTo>
                  <a:lnTo>
                    <a:pt x="1790" y="6179"/>
                  </a:lnTo>
                  <a:lnTo>
                    <a:pt x="1790" y="6922"/>
                  </a:lnTo>
                  <a:lnTo>
                    <a:pt x="1025" y="6922"/>
                  </a:lnTo>
                  <a:close/>
                  <a:moveTo>
                    <a:pt x="1877" y="6922"/>
                  </a:moveTo>
                  <a:lnTo>
                    <a:pt x="1877" y="6179"/>
                  </a:lnTo>
                  <a:lnTo>
                    <a:pt x="2620" y="6179"/>
                  </a:lnTo>
                  <a:lnTo>
                    <a:pt x="2620" y="6922"/>
                  </a:lnTo>
                  <a:lnTo>
                    <a:pt x="1877" y="6922"/>
                  </a:lnTo>
                  <a:close/>
                  <a:moveTo>
                    <a:pt x="2707" y="6922"/>
                  </a:moveTo>
                  <a:lnTo>
                    <a:pt x="2707" y="6179"/>
                  </a:lnTo>
                  <a:lnTo>
                    <a:pt x="3449" y="6179"/>
                  </a:lnTo>
                  <a:lnTo>
                    <a:pt x="3449" y="6922"/>
                  </a:lnTo>
                  <a:lnTo>
                    <a:pt x="2707" y="6922"/>
                  </a:lnTo>
                  <a:close/>
                  <a:moveTo>
                    <a:pt x="3536" y="6922"/>
                  </a:moveTo>
                  <a:lnTo>
                    <a:pt x="3536" y="6179"/>
                  </a:lnTo>
                  <a:lnTo>
                    <a:pt x="4301" y="6179"/>
                  </a:lnTo>
                  <a:lnTo>
                    <a:pt x="4301" y="6922"/>
                  </a:lnTo>
                  <a:lnTo>
                    <a:pt x="3536" y="6922"/>
                  </a:lnTo>
                  <a:close/>
                  <a:moveTo>
                    <a:pt x="4366" y="6922"/>
                  </a:moveTo>
                  <a:lnTo>
                    <a:pt x="4366" y="6179"/>
                  </a:lnTo>
                  <a:lnTo>
                    <a:pt x="5130" y="6179"/>
                  </a:lnTo>
                  <a:lnTo>
                    <a:pt x="5130" y="6922"/>
                  </a:lnTo>
                  <a:lnTo>
                    <a:pt x="4366" y="6922"/>
                  </a:lnTo>
                  <a:close/>
                  <a:moveTo>
                    <a:pt x="5196" y="6922"/>
                  </a:moveTo>
                  <a:lnTo>
                    <a:pt x="5196" y="6179"/>
                  </a:lnTo>
                  <a:lnTo>
                    <a:pt x="5960" y="6179"/>
                  </a:lnTo>
                  <a:lnTo>
                    <a:pt x="5960" y="6922"/>
                  </a:lnTo>
                  <a:lnTo>
                    <a:pt x="5196" y="6922"/>
                  </a:lnTo>
                  <a:close/>
                  <a:moveTo>
                    <a:pt x="6048" y="6922"/>
                  </a:moveTo>
                  <a:lnTo>
                    <a:pt x="6048" y="6179"/>
                  </a:lnTo>
                  <a:lnTo>
                    <a:pt x="6790" y="6179"/>
                  </a:lnTo>
                  <a:lnTo>
                    <a:pt x="6790" y="6922"/>
                  </a:lnTo>
                  <a:lnTo>
                    <a:pt x="6048" y="6922"/>
                  </a:lnTo>
                  <a:close/>
                  <a:moveTo>
                    <a:pt x="6877" y="6922"/>
                  </a:moveTo>
                  <a:lnTo>
                    <a:pt x="6877" y="6179"/>
                  </a:lnTo>
                  <a:lnTo>
                    <a:pt x="7598" y="6179"/>
                  </a:lnTo>
                  <a:lnTo>
                    <a:pt x="7598" y="6922"/>
                  </a:lnTo>
                  <a:lnTo>
                    <a:pt x="6877" y="6922"/>
                  </a:lnTo>
                  <a:close/>
                  <a:moveTo>
                    <a:pt x="7685" y="6922"/>
                  </a:moveTo>
                  <a:lnTo>
                    <a:pt x="7685" y="6179"/>
                  </a:lnTo>
                  <a:lnTo>
                    <a:pt x="8449" y="6179"/>
                  </a:lnTo>
                  <a:lnTo>
                    <a:pt x="8449" y="6922"/>
                  </a:lnTo>
                  <a:lnTo>
                    <a:pt x="7685" y="6922"/>
                  </a:lnTo>
                  <a:close/>
                  <a:moveTo>
                    <a:pt x="9279" y="6922"/>
                  </a:moveTo>
                  <a:lnTo>
                    <a:pt x="8515" y="6922"/>
                  </a:lnTo>
                  <a:lnTo>
                    <a:pt x="8515" y="6179"/>
                  </a:lnTo>
                  <a:lnTo>
                    <a:pt x="9279" y="6179"/>
                  </a:lnTo>
                  <a:lnTo>
                    <a:pt x="9279" y="6922"/>
                  </a:lnTo>
                  <a:close/>
                  <a:moveTo>
                    <a:pt x="9279" y="6092"/>
                  </a:moveTo>
                  <a:lnTo>
                    <a:pt x="8515" y="6092"/>
                  </a:lnTo>
                  <a:lnTo>
                    <a:pt x="8515" y="5328"/>
                  </a:lnTo>
                  <a:lnTo>
                    <a:pt x="9279" y="5328"/>
                  </a:lnTo>
                  <a:lnTo>
                    <a:pt x="9279" y="6092"/>
                  </a:lnTo>
                  <a:close/>
                  <a:moveTo>
                    <a:pt x="9279" y="5263"/>
                  </a:moveTo>
                  <a:lnTo>
                    <a:pt x="8515" y="5263"/>
                  </a:lnTo>
                  <a:lnTo>
                    <a:pt x="8515" y="4498"/>
                  </a:lnTo>
                  <a:lnTo>
                    <a:pt x="9279" y="4498"/>
                  </a:lnTo>
                  <a:lnTo>
                    <a:pt x="9279" y="5263"/>
                  </a:lnTo>
                  <a:close/>
                  <a:moveTo>
                    <a:pt x="9279" y="4433"/>
                  </a:moveTo>
                  <a:lnTo>
                    <a:pt x="8515" y="4433"/>
                  </a:lnTo>
                  <a:lnTo>
                    <a:pt x="8515" y="3668"/>
                  </a:lnTo>
                  <a:lnTo>
                    <a:pt x="9279" y="3668"/>
                  </a:lnTo>
                  <a:lnTo>
                    <a:pt x="9279" y="4433"/>
                  </a:lnTo>
                  <a:close/>
                  <a:moveTo>
                    <a:pt x="9279" y="3581"/>
                  </a:moveTo>
                  <a:lnTo>
                    <a:pt x="8515" y="3581"/>
                  </a:lnTo>
                  <a:lnTo>
                    <a:pt x="8515" y="2839"/>
                  </a:lnTo>
                  <a:lnTo>
                    <a:pt x="9279" y="2839"/>
                  </a:lnTo>
                  <a:lnTo>
                    <a:pt x="9279" y="3581"/>
                  </a:lnTo>
                  <a:close/>
                  <a:moveTo>
                    <a:pt x="9279" y="2752"/>
                  </a:moveTo>
                  <a:lnTo>
                    <a:pt x="8515" y="2752"/>
                  </a:lnTo>
                  <a:lnTo>
                    <a:pt x="8515" y="1987"/>
                  </a:lnTo>
                  <a:lnTo>
                    <a:pt x="9279" y="1987"/>
                  </a:lnTo>
                  <a:lnTo>
                    <a:pt x="9279" y="2752"/>
                  </a:lnTo>
                  <a:close/>
                  <a:moveTo>
                    <a:pt x="9279" y="1921"/>
                  </a:moveTo>
                  <a:lnTo>
                    <a:pt x="8515" y="1921"/>
                  </a:lnTo>
                  <a:lnTo>
                    <a:pt x="8515" y="1158"/>
                  </a:lnTo>
                  <a:lnTo>
                    <a:pt x="9279" y="1158"/>
                  </a:lnTo>
                  <a:lnTo>
                    <a:pt x="9279" y="1921"/>
                  </a:lnTo>
                  <a:close/>
                  <a:moveTo>
                    <a:pt x="9279" y="1092"/>
                  </a:moveTo>
                  <a:lnTo>
                    <a:pt x="8515" y="1092"/>
                  </a:lnTo>
                  <a:lnTo>
                    <a:pt x="8515" y="328"/>
                  </a:lnTo>
                  <a:lnTo>
                    <a:pt x="9279" y="328"/>
                  </a:lnTo>
                  <a:lnTo>
                    <a:pt x="9279" y="1092"/>
                  </a:lnTo>
                  <a:close/>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1999" name="Freeform 13"/>
            <p:cNvSpPr>
              <a:spLocks noChangeArrowheads="1"/>
            </p:cNvSpPr>
            <p:nvPr/>
          </p:nvSpPr>
          <p:spPr bwMode="auto">
            <a:xfrm>
              <a:off x="2198688" y="2332038"/>
              <a:ext cx="3363912" cy="1541462"/>
            </a:xfrm>
            <a:custGeom>
              <a:avLst/>
              <a:gdLst>
                <a:gd name="T0" fmla="*/ 65 w 9346"/>
                <a:gd name="T1" fmla="*/ 4279 h 4280"/>
                <a:gd name="T2" fmla="*/ 65 w 9346"/>
                <a:gd name="T3" fmla="*/ 4279 h 4280"/>
                <a:gd name="T4" fmla="*/ 22 w 9346"/>
                <a:gd name="T5" fmla="*/ 4257 h 4280"/>
                <a:gd name="T6" fmla="*/ 22 w 9346"/>
                <a:gd name="T7" fmla="*/ 4191 h 4280"/>
                <a:gd name="T8" fmla="*/ 1681 w 9346"/>
                <a:gd name="T9" fmla="*/ 2510 h 4280"/>
                <a:gd name="T10" fmla="*/ 1769 w 9346"/>
                <a:gd name="T11" fmla="*/ 2510 h 4280"/>
                <a:gd name="T12" fmla="*/ 2532 w 9346"/>
                <a:gd name="T13" fmla="*/ 3209 h 4280"/>
                <a:gd name="T14" fmla="*/ 3341 w 9346"/>
                <a:gd name="T15" fmla="*/ 43 h 4280"/>
                <a:gd name="T16" fmla="*/ 3384 w 9346"/>
                <a:gd name="T17" fmla="*/ 0 h 4280"/>
                <a:gd name="T18" fmla="*/ 3428 w 9346"/>
                <a:gd name="T19" fmla="*/ 21 h 4280"/>
                <a:gd name="T20" fmla="*/ 5065 w 9346"/>
                <a:gd name="T21" fmla="*/ 2445 h 4280"/>
                <a:gd name="T22" fmla="*/ 5851 w 9346"/>
                <a:gd name="T23" fmla="*/ 786 h 4280"/>
                <a:gd name="T24" fmla="*/ 5895 w 9346"/>
                <a:gd name="T25" fmla="*/ 763 h 4280"/>
                <a:gd name="T26" fmla="*/ 5939 w 9346"/>
                <a:gd name="T27" fmla="*/ 786 h 4280"/>
                <a:gd name="T28" fmla="*/ 6790 w 9346"/>
                <a:gd name="T29" fmla="*/ 3995 h 4280"/>
                <a:gd name="T30" fmla="*/ 7489 w 9346"/>
                <a:gd name="T31" fmla="*/ 1703 h 4280"/>
                <a:gd name="T32" fmla="*/ 7533 w 9346"/>
                <a:gd name="T33" fmla="*/ 1659 h 4280"/>
                <a:gd name="T34" fmla="*/ 7598 w 9346"/>
                <a:gd name="T35" fmla="*/ 1703 h 4280"/>
                <a:gd name="T36" fmla="*/ 8362 w 9346"/>
                <a:gd name="T37" fmla="*/ 3187 h 4280"/>
                <a:gd name="T38" fmla="*/ 9236 w 9346"/>
                <a:gd name="T39" fmla="*/ 873 h 4280"/>
                <a:gd name="T40" fmla="*/ 9301 w 9346"/>
                <a:gd name="T41" fmla="*/ 829 h 4280"/>
                <a:gd name="T42" fmla="*/ 9345 w 9346"/>
                <a:gd name="T43" fmla="*/ 895 h 4280"/>
                <a:gd name="T44" fmla="*/ 8428 w 9346"/>
                <a:gd name="T45" fmla="*/ 3340 h 4280"/>
                <a:gd name="T46" fmla="*/ 8384 w 9346"/>
                <a:gd name="T47" fmla="*/ 3362 h 4280"/>
                <a:gd name="T48" fmla="*/ 8341 w 9346"/>
                <a:gd name="T49" fmla="*/ 3340 h 4280"/>
                <a:gd name="T50" fmla="*/ 7555 w 9346"/>
                <a:gd name="T51" fmla="*/ 1856 h 4280"/>
                <a:gd name="T52" fmla="*/ 6856 w 9346"/>
                <a:gd name="T53" fmla="*/ 4191 h 4280"/>
                <a:gd name="T54" fmla="*/ 6790 w 9346"/>
                <a:gd name="T55" fmla="*/ 4235 h 4280"/>
                <a:gd name="T56" fmla="*/ 6747 w 9346"/>
                <a:gd name="T57" fmla="*/ 4191 h 4280"/>
                <a:gd name="T58" fmla="*/ 5895 w 9346"/>
                <a:gd name="T59" fmla="*/ 961 h 4280"/>
                <a:gd name="T60" fmla="*/ 5109 w 9346"/>
                <a:gd name="T61" fmla="*/ 2576 h 4280"/>
                <a:gd name="T62" fmla="*/ 5065 w 9346"/>
                <a:gd name="T63" fmla="*/ 2598 h 4280"/>
                <a:gd name="T64" fmla="*/ 5022 w 9346"/>
                <a:gd name="T65" fmla="*/ 2576 h 4280"/>
                <a:gd name="T66" fmla="*/ 3406 w 9346"/>
                <a:gd name="T67" fmla="*/ 174 h 4280"/>
                <a:gd name="T68" fmla="*/ 2620 w 9346"/>
                <a:gd name="T69" fmla="*/ 3319 h 4280"/>
                <a:gd name="T70" fmla="*/ 2576 w 9346"/>
                <a:gd name="T71" fmla="*/ 3362 h 4280"/>
                <a:gd name="T72" fmla="*/ 2532 w 9346"/>
                <a:gd name="T73" fmla="*/ 3362 h 4280"/>
                <a:gd name="T74" fmla="*/ 1725 w 9346"/>
                <a:gd name="T75" fmla="*/ 2620 h 4280"/>
                <a:gd name="T76" fmla="*/ 87 w 9346"/>
                <a:gd name="T77" fmla="*/ 4257 h 4280"/>
                <a:gd name="T78" fmla="*/ 65 w 9346"/>
                <a:gd name="T79" fmla="*/ 4279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46" h="4280">
                  <a:moveTo>
                    <a:pt x="65" y="4279"/>
                  </a:moveTo>
                  <a:lnTo>
                    <a:pt x="65" y="4279"/>
                  </a:lnTo>
                  <a:cubicBezTo>
                    <a:pt x="44" y="4279"/>
                    <a:pt x="22" y="4279"/>
                    <a:pt x="22" y="4257"/>
                  </a:cubicBezTo>
                  <a:cubicBezTo>
                    <a:pt x="0" y="4235"/>
                    <a:pt x="0" y="4214"/>
                    <a:pt x="22" y="4191"/>
                  </a:cubicBezTo>
                  <a:cubicBezTo>
                    <a:pt x="1681" y="2510"/>
                    <a:pt x="1681" y="2510"/>
                    <a:pt x="1681" y="2510"/>
                  </a:cubicBezTo>
                  <a:cubicBezTo>
                    <a:pt x="1703" y="2510"/>
                    <a:pt x="1746" y="2489"/>
                    <a:pt x="1769" y="2510"/>
                  </a:cubicBezTo>
                  <a:cubicBezTo>
                    <a:pt x="2532" y="3209"/>
                    <a:pt x="2532" y="3209"/>
                    <a:pt x="2532" y="3209"/>
                  </a:cubicBezTo>
                  <a:cubicBezTo>
                    <a:pt x="3341" y="43"/>
                    <a:pt x="3341" y="43"/>
                    <a:pt x="3341" y="43"/>
                  </a:cubicBezTo>
                  <a:cubicBezTo>
                    <a:pt x="3341" y="21"/>
                    <a:pt x="3362" y="0"/>
                    <a:pt x="3384" y="0"/>
                  </a:cubicBezTo>
                  <a:cubicBezTo>
                    <a:pt x="3406" y="0"/>
                    <a:pt x="3428" y="0"/>
                    <a:pt x="3428" y="21"/>
                  </a:cubicBezTo>
                  <a:cubicBezTo>
                    <a:pt x="5065" y="2445"/>
                    <a:pt x="5065" y="2445"/>
                    <a:pt x="5065" y="2445"/>
                  </a:cubicBezTo>
                  <a:cubicBezTo>
                    <a:pt x="5851" y="786"/>
                    <a:pt x="5851" y="786"/>
                    <a:pt x="5851" y="786"/>
                  </a:cubicBezTo>
                  <a:cubicBezTo>
                    <a:pt x="5851" y="763"/>
                    <a:pt x="5874" y="763"/>
                    <a:pt x="5895" y="763"/>
                  </a:cubicBezTo>
                  <a:cubicBezTo>
                    <a:pt x="5917" y="763"/>
                    <a:pt x="5939" y="786"/>
                    <a:pt x="5939" y="786"/>
                  </a:cubicBezTo>
                  <a:cubicBezTo>
                    <a:pt x="6790" y="3995"/>
                    <a:pt x="6790" y="3995"/>
                    <a:pt x="6790" y="3995"/>
                  </a:cubicBezTo>
                  <a:cubicBezTo>
                    <a:pt x="7489" y="1703"/>
                    <a:pt x="7489" y="1703"/>
                    <a:pt x="7489" y="1703"/>
                  </a:cubicBezTo>
                  <a:cubicBezTo>
                    <a:pt x="7489" y="1681"/>
                    <a:pt x="7511" y="1681"/>
                    <a:pt x="7533" y="1659"/>
                  </a:cubicBezTo>
                  <a:cubicBezTo>
                    <a:pt x="7555" y="1659"/>
                    <a:pt x="7576" y="1681"/>
                    <a:pt x="7598" y="1703"/>
                  </a:cubicBezTo>
                  <a:cubicBezTo>
                    <a:pt x="8362" y="3187"/>
                    <a:pt x="8362" y="3187"/>
                    <a:pt x="8362" y="3187"/>
                  </a:cubicBezTo>
                  <a:cubicBezTo>
                    <a:pt x="9236" y="873"/>
                    <a:pt x="9236" y="873"/>
                    <a:pt x="9236" y="873"/>
                  </a:cubicBezTo>
                  <a:cubicBezTo>
                    <a:pt x="9257" y="851"/>
                    <a:pt x="9280" y="829"/>
                    <a:pt x="9301" y="829"/>
                  </a:cubicBezTo>
                  <a:cubicBezTo>
                    <a:pt x="9323" y="851"/>
                    <a:pt x="9345" y="873"/>
                    <a:pt x="9345" y="895"/>
                  </a:cubicBezTo>
                  <a:cubicBezTo>
                    <a:pt x="8428" y="3340"/>
                    <a:pt x="8428" y="3340"/>
                    <a:pt x="8428" y="3340"/>
                  </a:cubicBezTo>
                  <a:cubicBezTo>
                    <a:pt x="8428" y="3340"/>
                    <a:pt x="8406" y="3362"/>
                    <a:pt x="8384" y="3362"/>
                  </a:cubicBezTo>
                  <a:cubicBezTo>
                    <a:pt x="8362" y="3362"/>
                    <a:pt x="8341" y="3362"/>
                    <a:pt x="8341" y="3340"/>
                  </a:cubicBezTo>
                  <a:cubicBezTo>
                    <a:pt x="7555" y="1856"/>
                    <a:pt x="7555" y="1856"/>
                    <a:pt x="7555" y="1856"/>
                  </a:cubicBezTo>
                  <a:cubicBezTo>
                    <a:pt x="6856" y="4191"/>
                    <a:pt x="6856" y="4191"/>
                    <a:pt x="6856" y="4191"/>
                  </a:cubicBezTo>
                  <a:cubicBezTo>
                    <a:pt x="6834" y="4214"/>
                    <a:pt x="6812" y="4235"/>
                    <a:pt x="6790" y="4235"/>
                  </a:cubicBezTo>
                  <a:cubicBezTo>
                    <a:pt x="6769" y="4235"/>
                    <a:pt x="6747" y="4214"/>
                    <a:pt x="6747" y="4191"/>
                  </a:cubicBezTo>
                  <a:cubicBezTo>
                    <a:pt x="5895" y="961"/>
                    <a:pt x="5895" y="961"/>
                    <a:pt x="5895" y="961"/>
                  </a:cubicBezTo>
                  <a:cubicBezTo>
                    <a:pt x="5109" y="2576"/>
                    <a:pt x="5109" y="2576"/>
                    <a:pt x="5109" y="2576"/>
                  </a:cubicBezTo>
                  <a:cubicBezTo>
                    <a:pt x="5109" y="2598"/>
                    <a:pt x="5088" y="2598"/>
                    <a:pt x="5065" y="2598"/>
                  </a:cubicBezTo>
                  <a:cubicBezTo>
                    <a:pt x="5044" y="2598"/>
                    <a:pt x="5022" y="2598"/>
                    <a:pt x="5022" y="2576"/>
                  </a:cubicBezTo>
                  <a:cubicBezTo>
                    <a:pt x="3406" y="174"/>
                    <a:pt x="3406" y="174"/>
                    <a:pt x="3406" y="174"/>
                  </a:cubicBezTo>
                  <a:cubicBezTo>
                    <a:pt x="2620" y="3319"/>
                    <a:pt x="2620" y="3319"/>
                    <a:pt x="2620" y="3319"/>
                  </a:cubicBezTo>
                  <a:cubicBezTo>
                    <a:pt x="2598" y="3340"/>
                    <a:pt x="2598" y="3362"/>
                    <a:pt x="2576" y="3362"/>
                  </a:cubicBezTo>
                  <a:cubicBezTo>
                    <a:pt x="2555" y="3362"/>
                    <a:pt x="2532" y="3362"/>
                    <a:pt x="2532" y="3362"/>
                  </a:cubicBezTo>
                  <a:cubicBezTo>
                    <a:pt x="1725" y="2620"/>
                    <a:pt x="1725" y="2620"/>
                    <a:pt x="1725" y="2620"/>
                  </a:cubicBezTo>
                  <a:cubicBezTo>
                    <a:pt x="87" y="4257"/>
                    <a:pt x="87" y="4257"/>
                    <a:pt x="87" y="4257"/>
                  </a:cubicBezTo>
                  <a:cubicBezTo>
                    <a:pt x="87" y="4279"/>
                    <a:pt x="65" y="4279"/>
                    <a:pt x="65" y="4279"/>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2000" name="Freeform 14"/>
            <p:cNvSpPr>
              <a:spLocks noChangeArrowheads="1"/>
            </p:cNvSpPr>
            <p:nvPr/>
          </p:nvSpPr>
          <p:spPr bwMode="auto">
            <a:xfrm>
              <a:off x="3352800" y="2284413"/>
              <a:ext cx="142875" cy="133350"/>
            </a:xfrm>
            <a:custGeom>
              <a:avLst/>
              <a:gdLst>
                <a:gd name="T0" fmla="*/ 394 w 395"/>
                <a:gd name="T1" fmla="*/ 175 h 372"/>
                <a:gd name="T2" fmla="*/ 394 w 395"/>
                <a:gd name="T3" fmla="*/ 175 h 372"/>
                <a:gd name="T4" fmla="*/ 197 w 395"/>
                <a:gd name="T5" fmla="*/ 0 h 372"/>
                <a:gd name="T6" fmla="*/ 0 w 395"/>
                <a:gd name="T7" fmla="*/ 175 h 372"/>
                <a:gd name="T8" fmla="*/ 197 w 395"/>
                <a:gd name="T9" fmla="*/ 371 h 372"/>
                <a:gd name="T10" fmla="*/ 394 w 395"/>
                <a:gd name="T11" fmla="*/ 175 h 372"/>
              </a:gdLst>
              <a:ahLst/>
              <a:cxnLst>
                <a:cxn ang="0">
                  <a:pos x="T0" y="T1"/>
                </a:cxn>
                <a:cxn ang="0">
                  <a:pos x="T2" y="T3"/>
                </a:cxn>
                <a:cxn ang="0">
                  <a:pos x="T4" y="T5"/>
                </a:cxn>
                <a:cxn ang="0">
                  <a:pos x="T6" y="T7"/>
                </a:cxn>
                <a:cxn ang="0">
                  <a:pos x="T8" y="T9"/>
                </a:cxn>
                <a:cxn ang="0">
                  <a:pos x="T10" y="T11"/>
                </a:cxn>
              </a:cxnLst>
              <a:rect l="0" t="0" r="r" b="b"/>
              <a:pathLst>
                <a:path w="395" h="372">
                  <a:moveTo>
                    <a:pt x="394" y="175"/>
                  </a:moveTo>
                  <a:lnTo>
                    <a:pt x="394" y="175"/>
                  </a:lnTo>
                  <a:cubicBezTo>
                    <a:pt x="394" y="88"/>
                    <a:pt x="306" y="0"/>
                    <a:pt x="197" y="0"/>
                  </a:cubicBezTo>
                  <a:cubicBezTo>
                    <a:pt x="88" y="0"/>
                    <a:pt x="0" y="88"/>
                    <a:pt x="0" y="175"/>
                  </a:cubicBezTo>
                  <a:cubicBezTo>
                    <a:pt x="0" y="284"/>
                    <a:pt x="88" y="371"/>
                    <a:pt x="197" y="371"/>
                  </a:cubicBezTo>
                  <a:cubicBezTo>
                    <a:pt x="306" y="371"/>
                    <a:pt x="394" y="284"/>
                    <a:pt x="394" y="175"/>
                  </a:cubicBezTo>
                </a:path>
              </a:pathLst>
            </a:custGeom>
            <a:solidFill>
              <a:srgbClr val="F4826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2001" name="Freeform 15"/>
            <p:cNvSpPr>
              <a:spLocks noChangeArrowheads="1"/>
            </p:cNvSpPr>
            <p:nvPr/>
          </p:nvSpPr>
          <p:spPr bwMode="auto">
            <a:xfrm>
              <a:off x="3046413" y="3440113"/>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8"/>
                    <a:pt x="306" y="0"/>
                    <a:pt x="197" y="0"/>
                  </a:cubicBezTo>
                  <a:cubicBezTo>
                    <a:pt x="87" y="0"/>
                    <a:pt x="0" y="88"/>
                    <a:pt x="0" y="197"/>
                  </a:cubicBezTo>
                  <a:cubicBezTo>
                    <a:pt x="0" y="306"/>
                    <a:pt x="87"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2002" name="Freeform 16"/>
            <p:cNvSpPr>
              <a:spLocks noChangeArrowheads="1"/>
            </p:cNvSpPr>
            <p:nvPr/>
          </p:nvSpPr>
          <p:spPr bwMode="auto">
            <a:xfrm>
              <a:off x="2747963" y="3189288"/>
              <a:ext cx="141287" cy="141287"/>
            </a:xfrm>
            <a:custGeom>
              <a:avLst/>
              <a:gdLst>
                <a:gd name="T0" fmla="*/ 393 w 394"/>
                <a:gd name="T1" fmla="*/ 196 h 393"/>
                <a:gd name="T2" fmla="*/ 393 w 394"/>
                <a:gd name="T3" fmla="*/ 196 h 393"/>
                <a:gd name="T4" fmla="*/ 197 w 394"/>
                <a:gd name="T5" fmla="*/ 0 h 393"/>
                <a:gd name="T6" fmla="*/ 0 w 394"/>
                <a:gd name="T7" fmla="*/ 196 h 393"/>
                <a:gd name="T8" fmla="*/ 197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7" y="0"/>
                  </a:cubicBezTo>
                  <a:cubicBezTo>
                    <a:pt x="88" y="0"/>
                    <a:pt x="0" y="87"/>
                    <a:pt x="0" y="196"/>
                  </a:cubicBezTo>
                  <a:cubicBezTo>
                    <a:pt x="0" y="305"/>
                    <a:pt x="88" y="392"/>
                    <a:pt x="197"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2003" name="Freeform 17"/>
            <p:cNvSpPr>
              <a:spLocks noChangeArrowheads="1"/>
            </p:cNvSpPr>
            <p:nvPr/>
          </p:nvSpPr>
          <p:spPr bwMode="auto">
            <a:xfrm>
              <a:off x="3951288" y="3173413"/>
              <a:ext cx="141287" cy="133350"/>
            </a:xfrm>
            <a:custGeom>
              <a:avLst/>
              <a:gdLst>
                <a:gd name="T0" fmla="*/ 393 w 394"/>
                <a:gd name="T1" fmla="*/ 174 h 372"/>
                <a:gd name="T2" fmla="*/ 393 w 394"/>
                <a:gd name="T3" fmla="*/ 174 h 372"/>
                <a:gd name="T4" fmla="*/ 196 w 394"/>
                <a:gd name="T5" fmla="*/ 0 h 372"/>
                <a:gd name="T6" fmla="*/ 0 w 394"/>
                <a:gd name="T7" fmla="*/ 174 h 372"/>
                <a:gd name="T8" fmla="*/ 196 w 394"/>
                <a:gd name="T9" fmla="*/ 371 h 372"/>
                <a:gd name="T10" fmla="*/ 393 w 394"/>
                <a:gd name="T11" fmla="*/ 174 h 372"/>
              </a:gdLst>
              <a:ahLst/>
              <a:cxnLst>
                <a:cxn ang="0">
                  <a:pos x="T0" y="T1"/>
                </a:cxn>
                <a:cxn ang="0">
                  <a:pos x="T2" y="T3"/>
                </a:cxn>
                <a:cxn ang="0">
                  <a:pos x="T4" y="T5"/>
                </a:cxn>
                <a:cxn ang="0">
                  <a:pos x="T6" y="T7"/>
                </a:cxn>
                <a:cxn ang="0">
                  <a:pos x="T8" y="T9"/>
                </a:cxn>
                <a:cxn ang="0">
                  <a:pos x="T10" y="T11"/>
                </a:cxn>
              </a:cxnLst>
              <a:rect l="0" t="0" r="r" b="b"/>
              <a:pathLst>
                <a:path w="394" h="372">
                  <a:moveTo>
                    <a:pt x="393" y="174"/>
                  </a:moveTo>
                  <a:lnTo>
                    <a:pt x="393" y="174"/>
                  </a:lnTo>
                  <a:cubicBezTo>
                    <a:pt x="393" y="65"/>
                    <a:pt x="306" y="0"/>
                    <a:pt x="196" y="0"/>
                  </a:cubicBezTo>
                  <a:cubicBezTo>
                    <a:pt x="87" y="0"/>
                    <a:pt x="0" y="65"/>
                    <a:pt x="0" y="174"/>
                  </a:cubicBezTo>
                  <a:cubicBezTo>
                    <a:pt x="0" y="284"/>
                    <a:pt x="87" y="371"/>
                    <a:pt x="196" y="371"/>
                  </a:cubicBezTo>
                  <a:cubicBezTo>
                    <a:pt x="306" y="371"/>
                    <a:pt x="393" y="284"/>
                    <a:pt x="393" y="174"/>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2004" name="Freeform 18"/>
            <p:cNvSpPr>
              <a:spLocks noChangeArrowheads="1"/>
            </p:cNvSpPr>
            <p:nvPr/>
          </p:nvSpPr>
          <p:spPr bwMode="auto">
            <a:xfrm>
              <a:off x="4257675" y="2560638"/>
              <a:ext cx="133350" cy="141287"/>
            </a:xfrm>
            <a:custGeom>
              <a:avLst/>
              <a:gdLst>
                <a:gd name="T0" fmla="*/ 371 w 372"/>
                <a:gd name="T1" fmla="*/ 196 h 394"/>
                <a:gd name="T2" fmla="*/ 371 w 372"/>
                <a:gd name="T3" fmla="*/ 196 h 394"/>
                <a:gd name="T4" fmla="*/ 196 w 372"/>
                <a:gd name="T5" fmla="*/ 0 h 394"/>
                <a:gd name="T6" fmla="*/ 0 w 372"/>
                <a:gd name="T7" fmla="*/ 196 h 394"/>
                <a:gd name="T8" fmla="*/ 196 w 372"/>
                <a:gd name="T9" fmla="*/ 393 h 394"/>
                <a:gd name="T10" fmla="*/ 371 w 372"/>
                <a:gd name="T11" fmla="*/ 196 h 394"/>
              </a:gdLst>
              <a:ahLst/>
              <a:cxnLst>
                <a:cxn ang="0">
                  <a:pos x="T0" y="T1"/>
                </a:cxn>
                <a:cxn ang="0">
                  <a:pos x="T2" y="T3"/>
                </a:cxn>
                <a:cxn ang="0">
                  <a:pos x="T4" y="T5"/>
                </a:cxn>
                <a:cxn ang="0">
                  <a:pos x="T6" y="T7"/>
                </a:cxn>
                <a:cxn ang="0">
                  <a:pos x="T8" y="T9"/>
                </a:cxn>
                <a:cxn ang="0">
                  <a:pos x="T10" y="T11"/>
                </a:cxn>
              </a:cxnLst>
              <a:rect l="0" t="0" r="r" b="b"/>
              <a:pathLst>
                <a:path w="372" h="394">
                  <a:moveTo>
                    <a:pt x="371" y="196"/>
                  </a:moveTo>
                  <a:lnTo>
                    <a:pt x="371" y="196"/>
                  </a:lnTo>
                  <a:cubicBezTo>
                    <a:pt x="371" y="87"/>
                    <a:pt x="283" y="0"/>
                    <a:pt x="196" y="0"/>
                  </a:cubicBezTo>
                  <a:cubicBezTo>
                    <a:pt x="87" y="0"/>
                    <a:pt x="0" y="87"/>
                    <a:pt x="0" y="196"/>
                  </a:cubicBezTo>
                  <a:cubicBezTo>
                    <a:pt x="0" y="305"/>
                    <a:pt x="87" y="393"/>
                    <a:pt x="196" y="393"/>
                  </a:cubicBezTo>
                  <a:cubicBezTo>
                    <a:pt x="283" y="393"/>
                    <a:pt x="371" y="305"/>
                    <a:pt x="371"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2005" name="Freeform 19"/>
            <p:cNvSpPr>
              <a:spLocks noChangeArrowheads="1"/>
            </p:cNvSpPr>
            <p:nvPr/>
          </p:nvSpPr>
          <p:spPr bwMode="auto">
            <a:xfrm>
              <a:off x="4579938" y="3770313"/>
              <a:ext cx="141287" cy="134937"/>
            </a:xfrm>
            <a:custGeom>
              <a:avLst/>
              <a:gdLst>
                <a:gd name="T0" fmla="*/ 393 w 394"/>
                <a:gd name="T1" fmla="*/ 175 h 373"/>
                <a:gd name="T2" fmla="*/ 393 w 394"/>
                <a:gd name="T3" fmla="*/ 175 h 373"/>
                <a:gd name="T4" fmla="*/ 196 w 394"/>
                <a:gd name="T5" fmla="*/ 0 h 373"/>
                <a:gd name="T6" fmla="*/ 0 w 394"/>
                <a:gd name="T7" fmla="*/ 175 h 373"/>
                <a:gd name="T8" fmla="*/ 196 w 394"/>
                <a:gd name="T9" fmla="*/ 372 h 373"/>
                <a:gd name="T10" fmla="*/ 393 w 394"/>
                <a:gd name="T11" fmla="*/ 175 h 373"/>
              </a:gdLst>
              <a:ahLst/>
              <a:cxnLst>
                <a:cxn ang="0">
                  <a:pos x="T0" y="T1"/>
                </a:cxn>
                <a:cxn ang="0">
                  <a:pos x="T2" y="T3"/>
                </a:cxn>
                <a:cxn ang="0">
                  <a:pos x="T4" y="T5"/>
                </a:cxn>
                <a:cxn ang="0">
                  <a:pos x="T6" y="T7"/>
                </a:cxn>
                <a:cxn ang="0">
                  <a:pos x="T8" y="T9"/>
                </a:cxn>
                <a:cxn ang="0">
                  <a:pos x="T10" y="T11"/>
                </a:cxn>
              </a:cxnLst>
              <a:rect l="0" t="0" r="r" b="b"/>
              <a:pathLst>
                <a:path w="394" h="373">
                  <a:moveTo>
                    <a:pt x="393" y="175"/>
                  </a:moveTo>
                  <a:lnTo>
                    <a:pt x="393" y="175"/>
                  </a:lnTo>
                  <a:cubicBezTo>
                    <a:pt x="393" y="87"/>
                    <a:pt x="306" y="0"/>
                    <a:pt x="196" y="0"/>
                  </a:cubicBezTo>
                  <a:cubicBezTo>
                    <a:pt x="87" y="0"/>
                    <a:pt x="0" y="87"/>
                    <a:pt x="0" y="175"/>
                  </a:cubicBezTo>
                  <a:cubicBezTo>
                    <a:pt x="0" y="284"/>
                    <a:pt x="87" y="372"/>
                    <a:pt x="196" y="372"/>
                  </a:cubicBezTo>
                  <a:cubicBezTo>
                    <a:pt x="306" y="372"/>
                    <a:pt x="393" y="284"/>
                    <a:pt x="393" y="175"/>
                  </a:cubicBezTo>
                </a:path>
              </a:pathLst>
            </a:custGeom>
            <a:solidFill>
              <a:srgbClr val="82B1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2006" name="Freeform 20"/>
            <p:cNvSpPr>
              <a:spLocks noChangeArrowheads="1"/>
            </p:cNvSpPr>
            <p:nvPr/>
          </p:nvSpPr>
          <p:spPr bwMode="auto">
            <a:xfrm>
              <a:off x="4846638" y="2890838"/>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7"/>
                    <a:pt x="306" y="0"/>
                    <a:pt x="197" y="0"/>
                  </a:cubicBezTo>
                  <a:cubicBezTo>
                    <a:pt x="88" y="0"/>
                    <a:pt x="0" y="87"/>
                    <a:pt x="0" y="197"/>
                  </a:cubicBezTo>
                  <a:cubicBezTo>
                    <a:pt x="0" y="306"/>
                    <a:pt x="88"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2007" name="Freeform 21"/>
            <p:cNvSpPr>
              <a:spLocks noChangeArrowheads="1"/>
            </p:cNvSpPr>
            <p:nvPr/>
          </p:nvSpPr>
          <p:spPr bwMode="auto">
            <a:xfrm>
              <a:off x="5145088" y="3432175"/>
              <a:ext cx="141287" cy="141288"/>
            </a:xfrm>
            <a:custGeom>
              <a:avLst/>
              <a:gdLst>
                <a:gd name="T0" fmla="*/ 393 w 394"/>
                <a:gd name="T1" fmla="*/ 196 h 393"/>
                <a:gd name="T2" fmla="*/ 393 w 394"/>
                <a:gd name="T3" fmla="*/ 196 h 393"/>
                <a:gd name="T4" fmla="*/ 196 w 394"/>
                <a:gd name="T5" fmla="*/ 0 h 393"/>
                <a:gd name="T6" fmla="*/ 0 w 394"/>
                <a:gd name="T7" fmla="*/ 196 h 393"/>
                <a:gd name="T8" fmla="*/ 196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6" y="0"/>
                  </a:cubicBezTo>
                  <a:cubicBezTo>
                    <a:pt x="87" y="0"/>
                    <a:pt x="0" y="87"/>
                    <a:pt x="0" y="196"/>
                  </a:cubicBezTo>
                  <a:cubicBezTo>
                    <a:pt x="0" y="305"/>
                    <a:pt x="87" y="392"/>
                    <a:pt x="196"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42008" name="文本框 1"/>
          <p:cNvSpPr txBox="1">
            <a:spLocks noChangeArrowheads="1"/>
          </p:cNvSpPr>
          <p:nvPr/>
        </p:nvSpPr>
        <p:spPr bwMode="auto">
          <a:xfrm>
            <a:off x="1611313" y="983457"/>
            <a:ext cx="5986462" cy="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400" b="1" dirty="0">
                <a:solidFill>
                  <a:srgbClr val="FF0000"/>
                </a:solidFill>
                <a:latin typeface="楷体" pitchFamily="49" charset="-122"/>
                <a:ea typeface="楷体" pitchFamily="49" charset="-122"/>
              </a:rPr>
              <a:t>    </a:t>
            </a:r>
            <a:r>
              <a:rPr lang="zh-CN" altLang="zh-CN" sz="2400" b="1" dirty="0">
                <a:solidFill>
                  <a:srgbClr val="FF0000"/>
                </a:solidFill>
                <a:latin typeface="黑体" pitchFamily="49" charset="-122"/>
                <a:ea typeface="黑体" pitchFamily="49" charset="-122"/>
              </a:rPr>
              <a:t>故事的结局是天神帮助移走了大山，你认为这样安排是否有损愚公的形象？</a:t>
            </a:r>
          </a:p>
        </p:txBody>
      </p:sp>
      <p:sp>
        <p:nvSpPr>
          <p:cNvPr id="3" name="文本框 2"/>
          <p:cNvSpPr txBox="1">
            <a:spLocks noChangeArrowheads="1"/>
          </p:cNvSpPr>
          <p:nvPr/>
        </p:nvSpPr>
        <p:spPr bwMode="auto">
          <a:xfrm>
            <a:off x="1611313" y="2276475"/>
            <a:ext cx="5657850" cy="1464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400" b="1">
                <a:latin typeface="楷体" pitchFamily="49" charset="-122"/>
                <a:ea typeface="楷体" pitchFamily="49" charset="-122"/>
                <a:sym typeface="宋体" pitchFamily="2" charset="-122"/>
              </a:rPr>
              <a:t>    </a:t>
            </a:r>
            <a:r>
              <a:rPr lang="zh-CN" altLang="en-US" sz="2400" b="1">
                <a:latin typeface="楷体" pitchFamily="49" charset="-122"/>
                <a:ea typeface="楷体" pitchFamily="49" charset="-122"/>
                <a:sym typeface="宋体" pitchFamily="2" charset="-122"/>
              </a:rPr>
              <a:t>这样反而使愚公的形象更加丰富高大。正是愚公的决心和行动感动了天帝，天帝才派大力神的两个儿子背走了大山。</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43813" y="4485085"/>
            <a:ext cx="1566862" cy="66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文本框 1"/>
          <p:cNvSpPr txBox="1">
            <a:spLocks noChangeArrowheads="1"/>
          </p:cNvSpPr>
          <p:nvPr/>
        </p:nvSpPr>
        <p:spPr bwMode="auto">
          <a:xfrm>
            <a:off x="1250950" y="876300"/>
            <a:ext cx="6642100" cy="232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2000" b="1" dirty="0">
                <a:latin typeface="楷体" pitchFamily="49" charset="-122"/>
                <a:ea typeface="楷体" pitchFamily="49" charset="-122"/>
              </a:rPr>
              <a:t>    </a:t>
            </a:r>
            <a:r>
              <a:rPr lang="zh-CN" altLang="zh-CN" sz="2000" b="1" dirty="0">
                <a:latin typeface="楷体" pitchFamily="49" charset="-122"/>
                <a:ea typeface="楷体" pitchFamily="49" charset="-122"/>
              </a:rPr>
              <a:t>1945年，毛泽东在中国共产党第七次全国代表大会上，以《愚公移山》为题作了闭幕词，讲述了愚公移山的故事，提出要“下定决心，不怕牺牲，排除万难，去争取胜利”，愚公移山精神成为中国共产党团结带领全国人民战胜一切艰难险阻、从失败走向胜利的强大精神动力。</a:t>
            </a:r>
          </a:p>
        </p:txBody>
      </p:sp>
    </p:spTree>
  </p:cSld>
  <p:clrMapOvr>
    <a:masterClrMapping/>
  </p:clrMapOvr>
  <p:transition spd="med">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0" name="Group 267"/>
          <p:cNvGrpSpPr>
            <a:grpSpLocks/>
          </p:cNvGrpSpPr>
          <p:nvPr/>
        </p:nvGrpSpPr>
        <p:grpSpPr bwMode="auto">
          <a:xfrm>
            <a:off x="8001000" y="3843338"/>
            <a:ext cx="979488" cy="1210866"/>
            <a:chOff x="1522413" y="800100"/>
            <a:chExt cx="4660900" cy="5360988"/>
          </a:xfrm>
        </p:grpSpPr>
        <p:sp>
          <p:nvSpPr>
            <p:cNvPr id="43011" name="Freeform 1"/>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12" name="Freeform 2"/>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13" name="Freeform 3"/>
            <p:cNvSpPr>
              <a:spLocks noChangeArrowheads="1"/>
            </p:cNvSpPr>
            <p:nvPr/>
          </p:nvSpPr>
          <p:spPr bwMode="auto">
            <a:xfrm>
              <a:off x="3778250" y="2646363"/>
              <a:ext cx="149225" cy="2963862"/>
            </a:xfrm>
            <a:custGeom>
              <a:avLst/>
              <a:gdLst>
                <a:gd name="T0" fmla="*/ 0 w 415"/>
                <a:gd name="T1" fmla="*/ 0 h 8233"/>
                <a:gd name="T2" fmla="*/ 0 w 415"/>
                <a:gd name="T3" fmla="*/ 8232 h 8233"/>
                <a:gd name="T4" fmla="*/ 414 w 415"/>
                <a:gd name="T5" fmla="*/ 8232 h 8233"/>
                <a:gd name="T6" fmla="*/ 414 w 415"/>
                <a:gd name="T7" fmla="*/ 0 h 8233"/>
                <a:gd name="T8" fmla="*/ 0 w 415"/>
                <a:gd name="T9" fmla="*/ 0 h 8233"/>
              </a:gdLst>
              <a:ahLst/>
              <a:cxnLst>
                <a:cxn ang="0">
                  <a:pos x="T0" y="T1"/>
                </a:cxn>
                <a:cxn ang="0">
                  <a:pos x="T2" y="T3"/>
                </a:cxn>
                <a:cxn ang="0">
                  <a:pos x="T4" y="T5"/>
                </a:cxn>
                <a:cxn ang="0">
                  <a:pos x="T6" y="T7"/>
                </a:cxn>
                <a:cxn ang="0">
                  <a:pos x="T8" y="T9"/>
                </a:cxn>
              </a:cxnLst>
              <a:rect l="0" t="0" r="r" b="b"/>
              <a:pathLst>
                <a:path w="415" h="8233">
                  <a:moveTo>
                    <a:pt x="0" y="0"/>
                  </a:moveTo>
                  <a:lnTo>
                    <a:pt x="0" y="8232"/>
                  </a:lnTo>
                  <a:lnTo>
                    <a:pt x="414" y="8232"/>
                  </a:lnTo>
                  <a:lnTo>
                    <a:pt x="414" y="0"/>
                  </a:lnTo>
                  <a:lnTo>
                    <a:pt x="0" y="0"/>
                  </a:lnTo>
                </a:path>
              </a:pathLst>
            </a:custGeom>
            <a:solidFill>
              <a:srgbClr val="1B28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18" name="Freeform 4"/>
            <p:cNvSpPr>
              <a:spLocks noChangeArrowheads="1"/>
            </p:cNvSpPr>
            <p:nvPr/>
          </p:nvSpPr>
          <p:spPr bwMode="auto">
            <a:xfrm>
              <a:off x="1907676" y="2645081"/>
              <a:ext cx="3897931" cy="3516007"/>
            </a:xfrm>
            <a:custGeom>
              <a:avLst/>
              <a:gdLst>
                <a:gd name="T0" fmla="*/ 0 w 10831"/>
                <a:gd name="T1" fmla="*/ 9760 h 9761"/>
                <a:gd name="T2" fmla="*/ 4411 w 10831"/>
                <a:gd name="T3" fmla="*/ 0 h 9761"/>
                <a:gd name="T4" fmla="*/ 4869 w 10831"/>
                <a:gd name="T5" fmla="*/ 0 h 9761"/>
                <a:gd name="T6" fmla="*/ 458 w 10831"/>
                <a:gd name="T7" fmla="*/ 9760 h 9761"/>
                <a:gd name="T8" fmla="*/ 0 w 10831"/>
                <a:gd name="T9" fmla="*/ 9760 h 9761"/>
                <a:gd name="T10" fmla="*/ 10830 w 10831"/>
                <a:gd name="T11" fmla="*/ 9760 h 9761"/>
                <a:gd name="T12" fmla="*/ 6420 w 10831"/>
                <a:gd name="T13" fmla="*/ 0 h 9761"/>
                <a:gd name="T14" fmla="*/ 5961 w 10831"/>
                <a:gd name="T15" fmla="*/ 0 h 9761"/>
                <a:gd name="T16" fmla="*/ 10372 w 10831"/>
                <a:gd name="T17" fmla="*/ 9760 h 9761"/>
                <a:gd name="T18" fmla="*/ 10830 w 10831"/>
                <a:gd name="T19" fmla="*/ 9760 h 9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31" h="9761">
                  <a:moveTo>
                    <a:pt x="0" y="9760"/>
                  </a:moveTo>
                  <a:lnTo>
                    <a:pt x="4411" y="0"/>
                  </a:lnTo>
                  <a:lnTo>
                    <a:pt x="4869" y="0"/>
                  </a:lnTo>
                  <a:lnTo>
                    <a:pt x="458" y="9760"/>
                  </a:lnTo>
                  <a:lnTo>
                    <a:pt x="0" y="9760"/>
                  </a:lnTo>
                  <a:close/>
                  <a:moveTo>
                    <a:pt x="10830" y="9760"/>
                  </a:moveTo>
                  <a:lnTo>
                    <a:pt x="6420" y="0"/>
                  </a:lnTo>
                  <a:lnTo>
                    <a:pt x="5961" y="0"/>
                  </a:lnTo>
                  <a:lnTo>
                    <a:pt x="10372" y="9760"/>
                  </a:lnTo>
                  <a:lnTo>
                    <a:pt x="10830" y="9760"/>
                  </a:lnTo>
                  <a:close/>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3015" name="Freeform 5"/>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rgbClr val="F8AB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16" name="Freeform 6"/>
            <p:cNvSpPr>
              <a:spLocks noChangeArrowheads="1"/>
            </p:cNvSpPr>
            <p:nvPr/>
          </p:nvSpPr>
          <p:spPr bwMode="auto">
            <a:xfrm>
              <a:off x="1757363" y="1389063"/>
              <a:ext cx="4213225" cy="3121025"/>
            </a:xfrm>
            <a:custGeom>
              <a:avLst/>
              <a:gdLst>
                <a:gd name="T0" fmla="*/ 11703 w 11704"/>
                <a:gd name="T1" fmla="*/ 8668 h 8669"/>
                <a:gd name="T2" fmla="*/ 0 w 11704"/>
                <a:gd name="T3" fmla="*/ 8668 h 8669"/>
                <a:gd name="T4" fmla="*/ 0 w 11704"/>
                <a:gd name="T5" fmla="*/ 0 h 8669"/>
                <a:gd name="T6" fmla="*/ 11703 w 11704"/>
                <a:gd name="T7" fmla="*/ 0 h 8669"/>
                <a:gd name="T8" fmla="*/ 11703 w 11704"/>
                <a:gd name="T9" fmla="*/ 8668 h 8669"/>
              </a:gdLst>
              <a:ahLst/>
              <a:cxnLst>
                <a:cxn ang="0">
                  <a:pos x="T0" y="T1"/>
                </a:cxn>
                <a:cxn ang="0">
                  <a:pos x="T2" y="T3"/>
                </a:cxn>
                <a:cxn ang="0">
                  <a:pos x="T4" y="T5"/>
                </a:cxn>
                <a:cxn ang="0">
                  <a:pos x="T6" y="T7"/>
                </a:cxn>
                <a:cxn ang="0">
                  <a:pos x="T8" y="T9"/>
                </a:cxn>
              </a:cxnLst>
              <a:rect l="0" t="0" r="r" b="b"/>
              <a:pathLst>
                <a:path w="11704" h="8669">
                  <a:moveTo>
                    <a:pt x="11703" y="8668"/>
                  </a:moveTo>
                  <a:lnTo>
                    <a:pt x="0" y="8668"/>
                  </a:lnTo>
                  <a:lnTo>
                    <a:pt x="0" y="0"/>
                  </a:lnTo>
                  <a:lnTo>
                    <a:pt x="11703" y="0"/>
                  </a:lnTo>
                  <a:lnTo>
                    <a:pt x="11703" y="8668"/>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17" name="Freeform 7"/>
            <p:cNvSpPr>
              <a:spLocks noChangeArrowheads="1"/>
            </p:cNvSpPr>
            <p:nvPr/>
          </p:nvSpPr>
          <p:spPr bwMode="auto">
            <a:xfrm>
              <a:off x="1820863" y="1468438"/>
              <a:ext cx="4064000" cy="2963862"/>
            </a:xfrm>
            <a:custGeom>
              <a:avLst/>
              <a:gdLst>
                <a:gd name="T0" fmla="*/ 11289 w 11290"/>
                <a:gd name="T1" fmla="*/ 8231 h 8232"/>
                <a:gd name="T2" fmla="*/ 0 w 11290"/>
                <a:gd name="T3" fmla="*/ 8231 h 8232"/>
                <a:gd name="T4" fmla="*/ 0 w 11290"/>
                <a:gd name="T5" fmla="*/ 0 h 8232"/>
                <a:gd name="T6" fmla="*/ 11289 w 11290"/>
                <a:gd name="T7" fmla="*/ 0 h 8232"/>
                <a:gd name="T8" fmla="*/ 11289 w 11290"/>
                <a:gd name="T9" fmla="*/ 8231 h 8232"/>
              </a:gdLst>
              <a:ahLst/>
              <a:cxnLst>
                <a:cxn ang="0">
                  <a:pos x="T0" y="T1"/>
                </a:cxn>
                <a:cxn ang="0">
                  <a:pos x="T2" y="T3"/>
                </a:cxn>
                <a:cxn ang="0">
                  <a:pos x="T4" y="T5"/>
                </a:cxn>
                <a:cxn ang="0">
                  <a:pos x="T6" y="T7"/>
                </a:cxn>
                <a:cxn ang="0">
                  <a:pos x="T8" y="T9"/>
                </a:cxn>
              </a:cxnLst>
              <a:rect l="0" t="0" r="r" b="b"/>
              <a:pathLst>
                <a:path w="11290" h="8232">
                  <a:moveTo>
                    <a:pt x="11289" y="8231"/>
                  </a:moveTo>
                  <a:lnTo>
                    <a:pt x="0" y="8231"/>
                  </a:lnTo>
                  <a:lnTo>
                    <a:pt x="0" y="0"/>
                  </a:lnTo>
                  <a:lnTo>
                    <a:pt x="11289" y="0"/>
                  </a:lnTo>
                  <a:lnTo>
                    <a:pt x="11289" y="8231"/>
                  </a:lnTo>
                </a:path>
              </a:pathLst>
            </a:custGeom>
            <a:solidFill>
              <a:srgbClr val="F9FAE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22" name="Freeform 8"/>
            <p:cNvSpPr>
              <a:spLocks noChangeArrowheads="1"/>
            </p:cNvSpPr>
            <p:nvPr/>
          </p:nvSpPr>
          <p:spPr bwMode="auto">
            <a:xfrm>
              <a:off x="1522413" y="1253438"/>
              <a:ext cx="4660900" cy="152871"/>
            </a:xfrm>
            <a:custGeom>
              <a:avLst/>
              <a:gdLst>
                <a:gd name="T0" fmla="*/ 12948 w 12949"/>
                <a:gd name="T1" fmla="*/ 415 h 416"/>
                <a:gd name="T2" fmla="*/ 0 w 12949"/>
                <a:gd name="T3" fmla="*/ 415 h 416"/>
                <a:gd name="T4" fmla="*/ 0 w 12949"/>
                <a:gd name="T5" fmla="*/ 0 h 416"/>
                <a:gd name="T6" fmla="*/ 12948 w 12949"/>
                <a:gd name="T7" fmla="*/ 0 h 416"/>
                <a:gd name="T8" fmla="*/ 12948 w 12949"/>
                <a:gd name="T9" fmla="*/ 415 h 416"/>
              </a:gdLst>
              <a:ahLst/>
              <a:cxnLst>
                <a:cxn ang="0">
                  <a:pos x="T0" y="T1"/>
                </a:cxn>
                <a:cxn ang="0">
                  <a:pos x="T2" y="T3"/>
                </a:cxn>
                <a:cxn ang="0">
                  <a:pos x="T4" y="T5"/>
                </a:cxn>
                <a:cxn ang="0">
                  <a:pos x="T6" y="T7"/>
                </a:cxn>
                <a:cxn ang="0">
                  <a:pos x="T8" y="T9"/>
                </a:cxn>
              </a:cxnLst>
              <a:rect l="0" t="0" r="r" b="b"/>
              <a:pathLst>
                <a:path w="12949" h="416">
                  <a:moveTo>
                    <a:pt x="12948" y="415"/>
                  </a:moveTo>
                  <a:lnTo>
                    <a:pt x="0" y="415"/>
                  </a:lnTo>
                  <a:lnTo>
                    <a:pt x="0" y="0"/>
                  </a:lnTo>
                  <a:lnTo>
                    <a:pt x="12948" y="0"/>
                  </a:lnTo>
                  <a:lnTo>
                    <a:pt x="12948" y="415"/>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3" name="Freeform 9"/>
            <p:cNvSpPr>
              <a:spLocks noChangeArrowheads="1"/>
            </p:cNvSpPr>
            <p:nvPr/>
          </p:nvSpPr>
          <p:spPr bwMode="auto">
            <a:xfrm>
              <a:off x="2965254" y="1169096"/>
              <a:ext cx="1775218" cy="147598"/>
            </a:xfrm>
            <a:custGeom>
              <a:avLst/>
              <a:gdLst>
                <a:gd name="T0" fmla="*/ 4912 w 4913"/>
                <a:gd name="T1" fmla="*/ 415 h 416"/>
                <a:gd name="T2" fmla="*/ 0 w 4913"/>
                <a:gd name="T3" fmla="*/ 415 h 416"/>
                <a:gd name="T4" fmla="*/ 0 w 4913"/>
                <a:gd name="T5" fmla="*/ 0 h 416"/>
                <a:gd name="T6" fmla="*/ 4912 w 4913"/>
                <a:gd name="T7" fmla="*/ 0 h 416"/>
                <a:gd name="T8" fmla="*/ 4912 w 4913"/>
                <a:gd name="T9" fmla="*/ 415 h 416"/>
              </a:gdLst>
              <a:ahLst/>
              <a:cxnLst>
                <a:cxn ang="0">
                  <a:pos x="T0" y="T1"/>
                </a:cxn>
                <a:cxn ang="0">
                  <a:pos x="T2" y="T3"/>
                </a:cxn>
                <a:cxn ang="0">
                  <a:pos x="T4" y="T5"/>
                </a:cxn>
                <a:cxn ang="0">
                  <a:pos x="T6" y="T7"/>
                </a:cxn>
                <a:cxn ang="0">
                  <a:pos x="T8" y="T9"/>
                </a:cxn>
              </a:cxnLst>
              <a:rect l="0" t="0" r="r" b="b"/>
              <a:pathLst>
                <a:path w="4913" h="416">
                  <a:moveTo>
                    <a:pt x="4912" y="415"/>
                  </a:moveTo>
                  <a:lnTo>
                    <a:pt x="0" y="415"/>
                  </a:lnTo>
                  <a:lnTo>
                    <a:pt x="0" y="0"/>
                  </a:lnTo>
                  <a:lnTo>
                    <a:pt x="4912" y="0"/>
                  </a:lnTo>
                  <a:lnTo>
                    <a:pt x="4912" y="415"/>
                  </a:ln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4" name="Freeform 10"/>
            <p:cNvSpPr>
              <a:spLocks noChangeArrowheads="1"/>
            </p:cNvSpPr>
            <p:nvPr/>
          </p:nvSpPr>
          <p:spPr bwMode="auto">
            <a:xfrm>
              <a:off x="1522413" y="4511147"/>
              <a:ext cx="4660900" cy="142329"/>
            </a:xfrm>
            <a:custGeom>
              <a:avLst/>
              <a:gdLst>
                <a:gd name="T0" fmla="*/ 12948 w 12949"/>
                <a:gd name="T1" fmla="*/ 393 h 394"/>
                <a:gd name="T2" fmla="*/ 0 w 12949"/>
                <a:gd name="T3" fmla="*/ 393 h 394"/>
                <a:gd name="T4" fmla="*/ 0 w 12949"/>
                <a:gd name="T5" fmla="*/ 0 h 394"/>
                <a:gd name="T6" fmla="*/ 12948 w 12949"/>
                <a:gd name="T7" fmla="*/ 0 h 394"/>
                <a:gd name="T8" fmla="*/ 12948 w 12949"/>
                <a:gd name="T9" fmla="*/ 393 h 394"/>
              </a:gdLst>
              <a:ahLst/>
              <a:cxnLst>
                <a:cxn ang="0">
                  <a:pos x="T0" y="T1"/>
                </a:cxn>
                <a:cxn ang="0">
                  <a:pos x="T2" y="T3"/>
                </a:cxn>
                <a:cxn ang="0">
                  <a:pos x="T4" y="T5"/>
                </a:cxn>
                <a:cxn ang="0">
                  <a:pos x="T6" y="T7"/>
                </a:cxn>
                <a:cxn ang="0">
                  <a:pos x="T8" y="T9"/>
                </a:cxn>
              </a:cxnLst>
              <a:rect l="0" t="0" r="r" b="b"/>
              <a:pathLst>
                <a:path w="12949" h="394">
                  <a:moveTo>
                    <a:pt x="12948" y="393"/>
                  </a:moveTo>
                  <a:lnTo>
                    <a:pt x="0" y="393"/>
                  </a:lnTo>
                  <a:lnTo>
                    <a:pt x="0" y="0"/>
                  </a:lnTo>
                  <a:lnTo>
                    <a:pt x="12948" y="0"/>
                  </a:lnTo>
                  <a:lnTo>
                    <a:pt x="12948" y="393"/>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5" name="Freeform 11"/>
            <p:cNvSpPr>
              <a:spLocks noChangeArrowheads="1"/>
            </p:cNvSpPr>
            <p:nvPr/>
          </p:nvSpPr>
          <p:spPr bwMode="auto">
            <a:xfrm>
              <a:off x="3781100" y="800100"/>
              <a:ext cx="143526" cy="379539"/>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chemeClr val="accent4">
                <a:lumMod val="75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3022" name="Freeform 12"/>
            <p:cNvSpPr>
              <a:spLocks noChangeArrowheads="1"/>
            </p:cNvSpPr>
            <p:nvPr/>
          </p:nvSpPr>
          <p:spPr bwMode="auto">
            <a:xfrm>
              <a:off x="2174875" y="1631950"/>
              <a:ext cx="3403600" cy="2617788"/>
            </a:xfrm>
            <a:custGeom>
              <a:avLst/>
              <a:gdLst>
                <a:gd name="T0" fmla="*/ 8449 w 9455"/>
                <a:gd name="T1" fmla="*/ 240 h 7273"/>
                <a:gd name="T2" fmla="*/ 6048 w 9455"/>
                <a:gd name="T3" fmla="*/ 0 h 7273"/>
                <a:gd name="T4" fmla="*/ 4301 w 9455"/>
                <a:gd name="T5" fmla="*/ 240 h 7273"/>
                <a:gd name="T6" fmla="*/ 1877 w 9455"/>
                <a:gd name="T7" fmla="*/ 0 h 7273"/>
                <a:gd name="T8" fmla="*/ 130 w 9455"/>
                <a:gd name="T9" fmla="*/ 240 h 7273"/>
                <a:gd name="T10" fmla="*/ 0 w 9455"/>
                <a:gd name="T11" fmla="*/ 1987 h 7273"/>
                <a:gd name="T12" fmla="*/ 130 w 9455"/>
                <a:gd name="T13" fmla="*/ 4433 h 7273"/>
                <a:gd name="T14" fmla="*/ 0 w 9455"/>
                <a:gd name="T15" fmla="*/ 6179 h 7273"/>
                <a:gd name="T16" fmla="*/ 960 w 9455"/>
                <a:gd name="T17" fmla="*/ 7272 h 7273"/>
                <a:gd name="T18" fmla="*/ 2707 w 9455"/>
                <a:gd name="T19" fmla="*/ 7010 h 7273"/>
                <a:gd name="T20" fmla="*/ 5130 w 9455"/>
                <a:gd name="T21" fmla="*/ 7272 h 7273"/>
                <a:gd name="T22" fmla="*/ 6877 w 9455"/>
                <a:gd name="T23" fmla="*/ 7010 h 7273"/>
                <a:gd name="T24" fmla="*/ 9279 w 9455"/>
                <a:gd name="T25" fmla="*/ 7272 h 7273"/>
                <a:gd name="T26" fmla="*/ 9345 w 9455"/>
                <a:gd name="T27" fmla="*/ 5328 h 7273"/>
                <a:gd name="T28" fmla="*/ 9454 w 9455"/>
                <a:gd name="T29" fmla="*/ 3581 h 7273"/>
                <a:gd name="T30" fmla="*/ 9345 w 9455"/>
                <a:gd name="T31" fmla="*/ 1158 h 7273"/>
                <a:gd name="T32" fmla="*/ 8449 w 9455"/>
                <a:gd name="T33" fmla="*/ 328 h 7273"/>
                <a:gd name="T34" fmla="*/ 5196 w 9455"/>
                <a:gd name="T35" fmla="*/ 2839 h 7273"/>
                <a:gd name="T36" fmla="*/ 3449 w 9455"/>
                <a:gd name="T37" fmla="*/ 3581 h 7273"/>
                <a:gd name="T38" fmla="*/ 3536 w 9455"/>
                <a:gd name="T39" fmla="*/ 3668 h 7273"/>
                <a:gd name="T40" fmla="*/ 5196 w 9455"/>
                <a:gd name="T41" fmla="*/ 3668 h 7273"/>
                <a:gd name="T42" fmla="*/ 6048 w 9455"/>
                <a:gd name="T43" fmla="*/ 3581 h 7273"/>
                <a:gd name="T44" fmla="*/ 5960 w 9455"/>
                <a:gd name="T45" fmla="*/ 2752 h 7273"/>
                <a:gd name="T46" fmla="*/ 4301 w 9455"/>
                <a:gd name="T47" fmla="*/ 2752 h 7273"/>
                <a:gd name="T48" fmla="*/ 2620 w 9455"/>
                <a:gd name="T49" fmla="*/ 2752 h 7273"/>
                <a:gd name="T50" fmla="*/ 2620 w 9455"/>
                <a:gd name="T51" fmla="*/ 3668 h 7273"/>
                <a:gd name="T52" fmla="*/ 2707 w 9455"/>
                <a:gd name="T53" fmla="*/ 4498 h 7273"/>
                <a:gd name="T54" fmla="*/ 4366 w 9455"/>
                <a:gd name="T55" fmla="*/ 4498 h 7273"/>
                <a:gd name="T56" fmla="*/ 6048 w 9455"/>
                <a:gd name="T57" fmla="*/ 4498 h 7273"/>
                <a:gd name="T58" fmla="*/ 6877 w 9455"/>
                <a:gd name="T59" fmla="*/ 4433 h 7273"/>
                <a:gd name="T60" fmla="*/ 6877 w 9455"/>
                <a:gd name="T61" fmla="*/ 2752 h 7273"/>
                <a:gd name="T62" fmla="*/ 6790 w 9455"/>
                <a:gd name="T63" fmla="*/ 1921 h 7273"/>
                <a:gd name="T64" fmla="*/ 5130 w 9455"/>
                <a:gd name="T65" fmla="*/ 1921 h 7273"/>
                <a:gd name="T66" fmla="*/ 3449 w 9455"/>
                <a:gd name="T67" fmla="*/ 1921 h 7273"/>
                <a:gd name="T68" fmla="*/ 1790 w 9455"/>
                <a:gd name="T69" fmla="*/ 1921 h 7273"/>
                <a:gd name="T70" fmla="*/ 1790 w 9455"/>
                <a:gd name="T71" fmla="*/ 2839 h 7273"/>
                <a:gd name="T72" fmla="*/ 1790 w 9455"/>
                <a:gd name="T73" fmla="*/ 4498 h 7273"/>
                <a:gd name="T74" fmla="*/ 1877 w 9455"/>
                <a:gd name="T75" fmla="*/ 5328 h 7273"/>
                <a:gd name="T76" fmla="*/ 3536 w 9455"/>
                <a:gd name="T77" fmla="*/ 5328 h 7273"/>
                <a:gd name="T78" fmla="*/ 5196 w 9455"/>
                <a:gd name="T79" fmla="*/ 5328 h 7273"/>
                <a:gd name="T80" fmla="*/ 6877 w 9455"/>
                <a:gd name="T81" fmla="*/ 5328 h 7273"/>
                <a:gd name="T82" fmla="*/ 7685 w 9455"/>
                <a:gd name="T83" fmla="*/ 5263 h 7273"/>
                <a:gd name="T84" fmla="*/ 7685 w 9455"/>
                <a:gd name="T85" fmla="*/ 3581 h 7273"/>
                <a:gd name="T86" fmla="*/ 7685 w 9455"/>
                <a:gd name="T87" fmla="*/ 1921 h 7273"/>
                <a:gd name="T88" fmla="*/ 6790 w 9455"/>
                <a:gd name="T89" fmla="*/ 328 h 7273"/>
                <a:gd name="T90" fmla="*/ 5130 w 9455"/>
                <a:gd name="T91" fmla="*/ 328 h 7273"/>
                <a:gd name="T92" fmla="*/ 3449 w 9455"/>
                <a:gd name="T93" fmla="*/ 328 h 7273"/>
                <a:gd name="T94" fmla="*/ 1790 w 9455"/>
                <a:gd name="T95" fmla="*/ 328 h 7273"/>
                <a:gd name="T96" fmla="*/ 196 w 9455"/>
                <a:gd name="T97" fmla="*/ 1158 h 7273"/>
                <a:gd name="T98" fmla="*/ 196 w 9455"/>
                <a:gd name="T99" fmla="*/ 2839 h 7273"/>
                <a:gd name="T100" fmla="*/ 196 w 9455"/>
                <a:gd name="T101" fmla="*/ 4498 h 7273"/>
                <a:gd name="T102" fmla="*/ 196 w 9455"/>
                <a:gd name="T103" fmla="*/ 6922 h 7273"/>
                <a:gd name="T104" fmla="*/ 1877 w 9455"/>
                <a:gd name="T105" fmla="*/ 6922 h 7273"/>
                <a:gd name="T106" fmla="*/ 3536 w 9455"/>
                <a:gd name="T107" fmla="*/ 6922 h 7273"/>
                <a:gd name="T108" fmla="*/ 5196 w 9455"/>
                <a:gd name="T109" fmla="*/ 6922 h 7273"/>
                <a:gd name="T110" fmla="*/ 6877 w 9455"/>
                <a:gd name="T111" fmla="*/ 6922 h 7273"/>
                <a:gd name="T112" fmla="*/ 9279 w 9455"/>
                <a:gd name="T113" fmla="*/ 6922 h 7273"/>
                <a:gd name="T114" fmla="*/ 9279 w 9455"/>
                <a:gd name="T115" fmla="*/ 5263 h 7273"/>
                <a:gd name="T116" fmla="*/ 9279 w 9455"/>
                <a:gd name="T117" fmla="*/ 3581 h 7273"/>
                <a:gd name="T118" fmla="*/ 9279 w 9455"/>
                <a:gd name="T119" fmla="*/ 1921 h 7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55" h="7273">
                  <a:moveTo>
                    <a:pt x="9454" y="328"/>
                  </a:moveTo>
                  <a:lnTo>
                    <a:pt x="9454" y="240"/>
                  </a:lnTo>
                  <a:lnTo>
                    <a:pt x="9345" y="240"/>
                  </a:lnTo>
                  <a:lnTo>
                    <a:pt x="9345" y="0"/>
                  </a:lnTo>
                  <a:lnTo>
                    <a:pt x="9279" y="0"/>
                  </a:lnTo>
                  <a:lnTo>
                    <a:pt x="9279" y="240"/>
                  </a:lnTo>
                  <a:lnTo>
                    <a:pt x="8515" y="240"/>
                  </a:lnTo>
                  <a:lnTo>
                    <a:pt x="8515" y="0"/>
                  </a:lnTo>
                  <a:lnTo>
                    <a:pt x="8449" y="0"/>
                  </a:lnTo>
                  <a:lnTo>
                    <a:pt x="8449" y="240"/>
                  </a:lnTo>
                  <a:lnTo>
                    <a:pt x="7685" y="240"/>
                  </a:lnTo>
                  <a:lnTo>
                    <a:pt x="7685" y="0"/>
                  </a:lnTo>
                  <a:lnTo>
                    <a:pt x="7598" y="0"/>
                  </a:lnTo>
                  <a:lnTo>
                    <a:pt x="7598" y="240"/>
                  </a:lnTo>
                  <a:lnTo>
                    <a:pt x="6877" y="240"/>
                  </a:lnTo>
                  <a:lnTo>
                    <a:pt x="6877" y="0"/>
                  </a:lnTo>
                  <a:lnTo>
                    <a:pt x="6790" y="0"/>
                  </a:lnTo>
                  <a:lnTo>
                    <a:pt x="6790" y="240"/>
                  </a:lnTo>
                  <a:lnTo>
                    <a:pt x="6048" y="240"/>
                  </a:lnTo>
                  <a:lnTo>
                    <a:pt x="6048" y="0"/>
                  </a:lnTo>
                  <a:lnTo>
                    <a:pt x="5960" y="0"/>
                  </a:lnTo>
                  <a:lnTo>
                    <a:pt x="5960" y="240"/>
                  </a:lnTo>
                  <a:lnTo>
                    <a:pt x="5196" y="240"/>
                  </a:lnTo>
                  <a:lnTo>
                    <a:pt x="5196" y="0"/>
                  </a:lnTo>
                  <a:lnTo>
                    <a:pt x="5130" y="0"/>
                  </a:lnTo>
                  <a:lnTo>
                    <a:pt x="5130" y="240"/>
                  </a:lnTo>
                  <a:lnTo>
                    <a:pt x="4366" y="240"/>
                  </a:lnTo>
                  <a:lnTo>
                    <a:pt x="4366" y="0"/>
                  </a:lnTo>
                  <a:lnTo>
                    <a:pt x="4301" y="0"/>
                  </a:lnTo>
                  <a:lnTo>
                    <a:pt x="4301" y="240"/>
                  </a:lnTo>
                  <a:lnTo>
                    <a:pt x="3536" y="240"/>
                  </a:lnTo>
                  <a:lnTo>
                    <a:pt x="3536" y="0"/>
                  </a:lnTo>
                  <a:lnTo>
                    <a:pt x="3449" y="0"/>
                  </a:lnTo>
                  <a:lnTo>
                    <a:pt x="3449" y="240"/>
                  </a:lnTo>
                  <a:lnTo>
                    <a:pt x="2707" y="240"/>
                  </a:lnTo>
                  <a:lnTo>
                    <a:pt x="2707" y="0"/>
                  </a:lnTo>
                  <a:lnTo>
                    <a:pt x="2620" y="0"/>
                  </a:lnTo>
                  <a:lnTo>
                    <a:pt x="2620" y="240"/>
                  </a:lnTo>
                  <a:lnTo>
                    <a:pt x="1877" y="240"/>
                  </a:lnTo>
                  <a:lnTo>
                    <a:pt x="1877" y="0"/>
                  </a:lnTo>
                  <a:lnTo>
                    <a:pt x="1790" y="0"/>
                  </a:lnTo>
                  <a:lnTo>
                    <a:pt x="1790" y="240"/>
                  </a:lnTo>
                  <a:lnTo>
                    <a:pt x="1025" y="240"/>
                  </a:lnTo>
                  <a:lnTo>
                    <a:pt x="1025" y="0"/>
                  </a:lnTo>
                  <a:lnTo>
                    <a:pt x="960" y="0"/>
                  </a:lnTo>
                  <a:lnTo>
                    <a:pt x="960" y="240"/>
                  </a:lnTo>
                  <a:lnTo>
                    <a:pt x="196" y="240"/>
                  </a:lnTo>
                  <a:lnTo>
                    <a:pt x="196" y="0"/>
                  </a:lnTo>
                  <a:lnTo>
                    <a:pt x="130" y="0"/>
                  </a:lnTo>
                  <a:lnTo>
                    <a:pt x="130" y="240"/>
                  </a:lnTo>
                  <a:lnTo>
                    <a:pt x="0" y="240"/>
                  </a:lnTo>
                  <a:lnTo>
                    <a:pt x="0" y="328"/>
                  </a:lnTo>
                  <a:lnTo>
                    <a:pt x="130" y="328"/>
                  </a:lnTo>
                  <a:lnTo>
                    <a:pt x="130" y="1092"/>
                  </a:lnTo>
                  <a:lnTo>
                    <a:pt x="0" y="1092"/>
                  </a:lnTo>
                  <a:lnTo>
                    <a:pt x="0" y="1158"/>
                  </a:lnTo>
                  <a:lnTo>
                    <a:pt x="130" y="1158"/>
                  </a:lnTo>
                  <a:lnTo>
                    <a:pt x="130" y="1921"/>
                  </a:lnTo>
                  <a:lnTo>
                    <a:pt x="0" y="1921"/>
                  </a:lnTo>
                  <a:lnTo>
                    <a:pt x="0" y="1987"/>
                  </a:lnTo>
                  <a:lnTo>
                    <a:pt x="130" y="1987"/>
                  </a:lnTo>
                  <a:lnTo>
                    <a:pt x="130" y="2752"/>
                  </a:lnTo>
                  <a:lnTo>
                    <a:pt x="0" y="2752"/>
                  </a:lnTo>
                  <a:lnTo>
                    <a:pt x="0" y="2839"/>
                  </a:lnTo>
                  <a:lnTo>
                    <a:pt x="130" y="2839"/>
                  </a:lnTo>
                  <a:lnTo>
                    <a:pt x="130" y="3581"/>
                  </a:lnTo>
                  <a:lnTo>
                    <a:pt x="0" y="3581"/>
                  </a:lnTo>
                  <a:lnTo>
                    <a:pt x="0" y="3668"/>
                  </a:lnTo>
                  <a:lnTo>
                    <a:pt x="130" y="3668"/>
                  </a:lnTo>
                  <a:lnTo>
                    <a:pt x="130" y="4433"/>
                  </a:lnTo>
                  <a:lnTo>
                    <a:pt x="0" y="4433"/>
                  </a:lnTo>
                  <a:lnTo>
                    <a:pt x="0" y="4498"/>
                  </a:lnTo>
                  <a:lnTo>
                    <a:pt x="130" y="4498"/>
                  </a:lnTo>
                  <a:lnTo>
                    <a:pt x="130" y="5263"/>
                  </a:lnTo>
                  <a:lnTo>
                    <a:pt x="0" y="5263"/>
                  </a:lnTo>
                  <a:lnTo>
                    <a:pt x="0" y="5328"/>
                  </a:lnTo>
                  <a:lnTo>
                    <a:pt x="130" y="5328"/>
                  </a:lnTo>
                  <a:lnTo>
                    <a:pt x="130" y="6092"/>
                  </a:lnTo>
                  <a:lnTo>
                    <a:pt x="0" y="6092"/>
                  </a:lnTo>
                  <a:lnTo>
                    <a:pt x="0" y="6179"/>
                  </a:lnTo>
                  <a:lnTo>
                    <a:pt x="130" y="6179"/>
                  </a:lnTo>
                  <a:lnTo>
                    <a:pt x="130" y="6922"/>
                  </a:lnTo>
                  <a:lnTo>
                    <a:pt x="0" y="6922"/>
                  </a:lnTo>
                  <a:lnTo>
                    <a:pt x="0" y="7010"/>
                  </a:lnTo>
                  <a:lnTo>
                    <a:pt x="130" y="7010"/>
                  </a:lnTo>
                  <a:lnTo>
                    <a:pt x="130" y="7272"/>
                  </a:lnTo>
                  <a:lnTo>
                    <a:pt x="196" y="7272"/>
                  </a:lnTo>
                  <a:lnTo>
                    <a:pt x="196" y="7010"/>
                  </a:lnTo>
                  <a:lnTo>
                    <a:pt x="960" y="7010"/>
                  </a:lnTo>
                  <a:lnTo>
                    <a:pt x="960" y="7272"/>
                  </a:lnTo>
                  <a:lnTo>
                    <a:pt x="1025" y="7272"/>
                  </a:lnTo>
                  <a:lnTo>
                    <a:pt x="1025" y="7010"/>
                  </a:lnTo>
                  <a:lnTo>
                    <a:pt x="1790" y="7010"/>
                  </a:lnTo>
                  <a:lnTo>
                    <a:pt x="1790" y="7272"/>
                  </a:lnTo>
                  <a:lnTo>
                    <a:pt x="1877" y="7272"/>
                  </a:lnTo>
                  <a:lnTo>
                    <a:pt x="1877" y="7010"/>
                  </a:lnTo>
                  <a:lnTo>
                    <a:pt x="2620" y="7010"/>
                  </a:lnTo>
                  <a:lnTo>
                    <a:pt x="2620" y="7272"/>
                  </a:lnTo>
                  <a:lnTo>
                    <a:pt x="2707" y="7272"/>
                  </a:lnTo>
                  <a:lnTo>
                    <a:pt x="2707" y="7010"/>
                  </a:lnTo>
                  <a:lnTo>
                    <a:pt x="3449" y="7010"/>
                  </a:lnTo>
                  <a:lnTo>
                    <a:pt x="3449" y="7272"/>
                  </a:lnTo>
                  <a:lnTo>
                    <a:pt x="3536" y="7272"/>
                  </a:lnTo>
                  <a:lnTo>
                    <a:pt x="3536" y="7010"/>
                  </a:lnTo>
                  <a:lnTo>
                    <a:pt x="4301" y="7010"/>
                  </a:lnTo>
                  <a:lnTo>
                    <a:pt x="4301" y="7272"/>
                  </a:lnTo>
                  <a:lnTo>
                    <a:pt x="4366" y="7272"/>
                  </a:lnTo>
                  <a:lnTo>
                    <a:pt x="4366" y="7010"/>
                  </a:lnTo>
                  <a:lnTo>
                    <a:pt x="5130" y="7010"/>
                  </a:lnTo>
                  <a:lnTo>
                    <a:pt x="5130" y="7272"/>
                  </a:lnTo>
                  <a:lnTo>
                    <a:pt x="5196" y="7272"/>
                  </a:lnTo>
                  <a:lnTo>
                    <a:pt x="5196" y="7010"/>
                  </a:lnTo>
                  <a:lnTo>
                    <a:pt x="5960" y="7010"/>
                  </a:lnTo>
                  <a:lnTo>
                    <a:pt x="5960" y="7272"/>
                  </a:lnTo>
                  <a:lnTo>
                    <a:pt x="6048" y="7272"/>
                  </a:lnTo>
                  <a:lnTo>
                    <a:pt x="6048" y="7010"/>
                  </a:lnTo>
                  <a:lnTo>
                    <a:pt x="6790" y="7010"/>
                  </a:lnTo>
                  <a:lnTo>
                    <a:pt x="6790" y="7272"/>
                  </a:lnTo>
                  <a:lnTo>
                    <a:pt x="6877" y="7272"/>
                  </a:lnTo>
                  <a:lnTo>
                    <a:pt x="6877" y="7010"/>
                  </a:lnTo>
                  <a:lnTo>
                    <a:pt x="7598" y="7010"/>
                  </a:lnTo>
                  <a:lnTo>
                    <a:pt x="7598" y="7272"/>
                  </a:lnTo>
                  <a:lnTo>
                    <a:pt x="7685" y="7272"/>
                  </a:lnTo>
                  <a:lnTo>
                    <a:pt x="7685" y="7010"/>
                  </a:lnTo>
                  <a:lnTo>
                    <a:pt x="8449" y="7010"/>
                  </a:lnTo>
                  <a:lnTo>
                    <a:pt x="8449" y="7272"/>
                  </a:lnTo>
                  <a:lnTo>
                    <a:pt x="8515" y="7272"/>
                  </a:lnTo>
                  <a:lnTo>
                    <a:pt x="8515" y="7010"/>
                  </a:lnTo>
                  <a:lnTo>
                    <a:pt x="9279" y="7010"/>
                  </a:lnTo>
                  <a:lnTo>
                    <a:pt x="9279" y="7272"/>
                  </a:lnTo>
                  <a:lnTo>
                    <a:pt x="9345" y="7272"/>
                  </a:lnTo>
                  <a:lnTo>
                    <a:pt x="9345" y="7010"/>
                  </a:lnTo>
                  <a:lnTo>
                    <a:pt x="9454" y="7010"/>
                  </a:lnTo>
                  <a:lnTo>
                    <a:pt x="9454" y="6922"/>
                  </a:lnTo>
                  <a:lnTo>
                    <a:pt x="9345" y="6922"/>
                  </a:lnTo>
                  <a:lnTo>
                    <a:pt x="9345" y="6179"/>
                  </a:lnTo>
                  <a:lnTo>
                    <a:pt x="9454" y="6179"/>
                  </a:lnTo>
                  <a:lnTo>
                    <a:pt x="9454" y="6092"/>
                  </a:lnTo>
                  <a:lnTo>
                    <a:pt x="9345" y="6092"/>
                  </a:lnTo>
                  <a:lnTo>
                    <a:pt x="9345" y="5328"/>
                  </a:lnTo>
                  <a:lnTo>
                    <a:pt x="9454" y="5328"/>
                  </a:lnTo>
                  <a:lnTo>
                    <a:pt x="9454" y="5263"/>
                  </a:lnTo>
                  <a:lnTo>
                    <a:pt x="9345" y="5263"/>
                  </a:lnTo>
                  <a:lnTo>
                    <a:pt x="9345" y="4498"/>
                  </a:lnTo>
                  <a:lnTo>
                    <a:pt x="9454" y="4498"/>
                  </a:lnTo>
                  <a:lnTo>
                    <a:pt x="9454" y="4433"/>
                  </a:lnTo>
                  <a:lnTo>
                    <a:pt x="9345" y="4433"/>
                  </a:lnTo>
                  <a:lnTo>
                    <a:pt x="9345" y="3668"/>
                  </a:lnTo>
                  <a:lnTo>
                    <a:pt x="9454" y="3668"/>
                  </a:lnTo>
                  <a:lnTo>
                    <a:pt x="9454" y="3581"/>
                  </a:lnTo>
                  <a:lnTo>
                    <a:pt x="9345" y="3581"/>
                  </a:lnTo>
                  <a:lnTo>
                    <a:pt x="9345" y="2839"/>
                  </a:lnTo>
                  <a:lnTo>
                    <a:pt x="9454" y="2839"/>
                  </a:lnTo>
                  <a:lnTo>
                    <a:pt x="9454" y="2752"/>
                  </a:lnTo>
                  <a:lnTo>
                    <a:pt x="9345" y="2752"/>
                  </a:lnTo>
                  <a:lnTo>
                    <a:pt x="9345" y="1987"/>
                  </a:lnTo>
                  <a:lnTo>
                    <a:pt x="9454" y="1987"/>
                  </a:lnTo>
                  <a:lnTo>
                    <a:pt x="9454" y="1921"/>
                  </a:lnTo>
                  <a:lnTo>
                    <a:pt x="9345" y="1921"/>
                  </a:lnTo>
                  <a:lnTo>
                    <a:pt x="9345" y="1158"/>
                  </a:lnTo>
                  <a:lnTo>
                    <a:pt x="9454" y="1158"/>
                  </a:lnTo>
                  <a:lnTo>
                    <a:pt x="9454" y="1092"/>
                  </a:lnTo>
                  <a:lnTo>
                    <a:pt x="9345" y="1092"/>
                  </a:lnTo>
                  <a:lnTo>
                    <a:pt x="9345" y="328"/>
                  </a:lnTo>
                  <a:lnTo>
                    <a:pt x="9454" y="328"/>
                  </a:lnTo>
                  <a:close/>
                  <a:moveTo>
                    <a:pt x="8449" y="328"/>
                  </a:moveTo>
                  <a:lnTo>
                    <a:pt x="8449" y="1092"/>
                  </a:lnTo>
                  <a:lnTo>
                    <a:pt x="7685" y="1092"/>
                  </a:lnTo>
                  <a:lnTo>
                    <a:pt x="7685" y="328"/>
                  </a:lnTo>
                  <a:lnTo>
                    <a:pt x="8449" y="328"/>
                  </a:lnTo>
                  <a:close/>
                  <a:moveTo>
                    <a:pt x="5130" y="3581"/>
                  </a:moveTo>
                  <a:lnTo>
                    <a:pt x="4366" y="3581"/>
                  </a:lnTo>
                  <a:lnTo>
                    <a:pt x="4366" y="2839"/>
                  </a:lnTo>
                  <a:lnTo>
                    <a:pt x="5130" y="2839"/>
                  </a:lnTo>
                  <a:lnTo>
                    <a:pt x="5130" y="3581"/>
                  </a:lnTo>
                  <a:close/>
                  <a:moveTo>
                    <a:pt x="5196" y="2839"/>
                  </a:moveTo>
                  <a:lnTo>
                    <a:pt x="5960" y="2839"/>
                  </a:lnTo>
                  <a:lnTo>
                    <a:pt x="5960" y="3581"/>
                  </a:lnTo>
                  <a:lnTo>
                    <a:pt x="5196" y="3581"/>
                  </a:lnTo>
                  <a:lnTo>
                    <a:pt x="5196" y="2839"/>
                  </a:lnTo>
                  <a:close/>
                  <a:moveTo>
                    <a:pt x="4301" y="3581"/>
                  </a:moveTo>
                  <a:lnTo>
                    <a:pt x="3536" y="3581"/>
                  </a:lnTo>
                  <a:lnTo>
                    <a:pt x="3536" y="2839"/>
                  </a:lnTo>
                  <a:lnTo>
                    <a:pt x="4301" y="2839"/>
                  </a:lnTo>
                  <a:lnTo>
                    <a:pt x="4301" y="3581"/>
                  </a:lnTo>
                  <a:close/>
                  <a:moveTo>
                    <a:pt x="3449" y="3581"/>
                  </a:moveTo>
                  <a:lnTo>
                    <a:pt x="2707" y="3581"/>
                  </a:lnTo>
                  <a:lnTo>
                    <a:pt x="2707" y="2839"/>
                  </a:lnTo>
                  <a:lnTo>
                    <a:pt x="3449" y="2839"/>
                  </a:lnTo>
                  <a:lnTo>
                    <a:pt x="3449" y="3581"/>
                  </a:lnTo>
                  <a:close/>
                  <a:moveTo>
                    <a:pt x="3449" y="3668"/>
                  </a:moveTo>
                  <a:lnTo>
                    <a:pt x="3449" y="4433"/>
                  </a:lnTo>
                  <a:lnTo>
                    <a:pt x="2707" y="4433"/>
                  </a:lnTo>
                  <a:lnTo>
                    <a:pt x="2707" y="3668"/>
                  </a:lnTo>
                  <a:lnTo>
                    <a:pt x="3449" y="3668"/>
                  </a:lnTo>
                  <a:close/>
                  <a:moveTo>
                    <a:pt x="3536" y="3668"/>
                  </a:moveTo>
                  <a:lnTo>
                    <a:pt x="4301" y="3668"/>
                  </a:lnTo>
                  <a:lnTo>
                    <a:pt x="4301" y="4433"/>
                  </a:lnTo>
                  <a:lnTo>
                    <a:pt x="3536" y="4433"/>
                  </a:lnTo>
                  <a:lnTo>
                    <a:pt x="3536" y="3668"/>
                  </a:lnTo>
                  <a:close/>
                  <a:moveTo>
                    <a:pt x="4366" y="3668"/>
                  </a:moveTo>
                  <a:lnTo>
                    <a:pt x="5130" y="3668"/>
                  </a:lnTo>
                  <a:lnTo>
                    <a:pt x="5130" y="4433"/>
                  </a:lnTo>
                  <a:lnTo>
                    <a:pt x="4366" y="4433"/>
                  </a:lnTo>
                  <a:lnTo>
                    <a:pt x="4366" y="3668"/>
                  </a:lnTo>
                  <a:close/>
                  <a:moveTo>
                    <a:pt x="5196" y="3668"/>
                  </a:moveTo>
                  <a:lnTo>
                    <a:pt x="5960" y="3668"/>
                  </a:lnTo>
                  <a:lnTo>
                    <a:pt x="5960" y="4433"/>
                  </a:lnTo>
                  <a:lnTo>
                    <a:pt x="5196" y="4433"/>
                  </a:lnTo>
                  <a:lnTo>
                    <a:pt x="5196" y="3668"/>
                  </a:lnTo>
                  <a:close/>
                  <a:moveTo>
                    <a:pt x="6048" y="3668"/>
                  </a:moveTo>
                  <a:lnTo>
                    <a:pt x="6790" y="3668"/>
                  </a:lnTo>
                  <a:lnTo>
                    <a:pt x="6790" y="4433"/>
                  </a:lnTo>
                  <a:lnTo>
                    <a:pt x="6048" y="4433"/>
                  </a:lnTo>
                  <a:lnTo>
                    <a:pt x="6048" y="3668"/>
                  </a:lnTo>
                  <a:close/>
                  <a:moveTo>
                    <a:pt x="6048" y="3581"/>
                  </a:moveTo>
                  <a:lnTo>
                    <a:pt x="6048" y="2839"/>
                  </a:lnTo>
                  <a:lnTo>
                    <a:pt x="6790" y="2839"/>
                  </a:lnTo>
                  <a:lnTo>
                    <a:pt x="6790" y="3581"/>
                  </a:lnTo>
                  <a:lnTo>
                    <a:pt x="6048" y="3581"/>
                  </a:lnTo>
                  <a:close/>
                  <a:moveTo>
                    <a:pt x="6048" y="2752"/>
                  </a:moveTo>
                  <a:lnTo>
                    <a:pt x="6048" y="1987"/>
                  </a:lnTo>
                  <a:lnTo>
                    <a:pt x="6790" y="1987"/>
                  </a:lnTo>
                  <a:lnTo>
                    <a:pt x="6790" y="2752"/>
                  </a:lnTo>
                  <a:lnTo>
                    <a:pt x="6048" y="2752"/>
                  </a:lnTo>
                  <a:close/>
                  <a:moveTo>
                    <a:pt x="5960" y="2752"/>
                  </a:moveTo>
                  <a:lnTo>
                    <a:pt x="5196" y="2752"/>
                  </a:lnTo>
                  <a:lnTo>
                    <a:pt x="5196" y="1987"/>
                  </a:lnTo>
                  <a:lnTo>
                    <a:pt x="5960" y="1987"/>
                  </a:lnTo>
                  <a:lnTo>
                    <a:pt x="5960" y="2752"/>
                  </a:lnTo>
                  <a:close/>
                  <a:moveTo>
                    <a:pt x="5130" y="2752"/>
                  </a:moveTo>
                  <a:lnTo>
                    <a:pt x="4366" y="2752"/>
                  </a:lnTo>
                  <a:lnTo>
                    <a:pt x="4366" y="1987"/>
                  </a:lnTo>
                  <a:lnTo>
                    <a:pt x="5130" y="1987"/>
                  </a:lnTo>
                  <a:lnTo>
                    <a:pt x="5130" y="2752"/>
                  </a:lnTo>
                  <a:close/>
                  <a:moveTo>
                    <a:pt x="4301" y="2752"/>
                  </a:moveTo>
                  <a:lnTo>
                    <a:pt x="3536" y="2752"/>
                  </a:lnTo>
                  <a:lnTo>
                    <a:pt x="3536" y="1987"/>
                  </a:lnTo>
                  <a:lnTo>
                    <a:pt x="4301" y="1987"/>
                  </a:lnTo>
                  <a:lnTo>
                    <a:pt x="4301" y="2752"/>
                  </a:lnTo>
                  <a:close/>
                  <a:moveTo>
                    <a:pt x="3449" y="2752"/>
                  </a:moveTo>
                  <a:lnTo>
                    <a:pt x="2707" y="2752"/>
                  </a:lnTo>
                  <a:lnTo>
                    <a:pt x="2707" y="1987"/>
                  </a:lnTo>
                  <a:lnTo>
                    <a:pt x="3449" y="1987"/>
                  </a:lnTo>
                  <a:lnTo>
                    <a:pt x="3449" y="2752"/>
                  </a:lnTo>
                  <a:close/>
                  <a:moveTo>
                    <a:pt x="2620" y="2752"/>
                  </a:moveTo>
                  <a:lnTo>
                    <a:pt x="1877" y="2752"/>
                  </a:lnTo>
                  <a:lnTo>
                    <a:pt x="1877" y="1987"/>
                  </a:lnTo>
                  <a:lnTo>
                    <a:pt x="2620" y="1987"/>
                  </a:lnTo>
                  <a:lnTo>
                    <a:pt x="2620" y="2752"/>
                  </a:lnTo>
                  <a:close/>
                  <a:moveTo>
                    <a:pt x="2620" y="2839"/>
                  </a:moveTo>
                  <a:lnTo>
                    <a:pt x="2620" y="3581"/>
                  </a:lnTo>
                  <a:lnTo>
                    <a:pt x="1877" y="3581"/>
                  </a:lnTo>
                  <a:lnTo>
                    <a:pt x="1877" y="2839"/>
                  </a:lnTo>
                  <a:lnTo>
                    <a:pt x="2620" y="2839"/>
                  </a:lnTo>
                  <a:close/>
                  <a:moveTo>
                    <a:pt x="2620" y="3668"/>
                  </a:moveTo>
                  <a:lnTo>
                    <a:pt x="2620" y="4433"/>
                  </a:lnTo>
                  <a:lnTo>
                    <a:pt x="1877" y="4433"/>
                  </a:lnTo>
                  <a:lnTo>
                    <a:pt x="1877" y="3668"/>
                  </a:lnTo>
                  <a:lnTo>
                    <a:pt x="2620" y="3668"/>
                  </a:lnTo>
                  <a:close/>
                  <a:moveTo>
                    <a:pt x="2620" y="4498"/>
                  </a:moveTo>
                  <a:lnTo>
                    <a:pt x="2620" y="5263"/>
                  </a:lnTo>
                  <a:lnTo>
                    <a:pt x="1877" y="5263"/>
                  </a:lnTo>
                  <a:lnTo>
                    <a:pt x="1877" y="4498"/>
                  </a:lnTo>
                  <a:lnTo>
                    <a:pt x="2620" y="4498"/>
                  </a:lnTo>
                  <a:close/>
                  <a:moveTo>
                    <a:pt x="2707" y="4498"/>
                  </a:moveTo>
                  <a:lnTo>
                    <a:pt x="3449" y="4498"/>
                  </a:lnTo>
                  <a:lnTo>
                    <a:pt x="3449" y="5263"/>
                  </a:lnTo>
                  <a:lnTo>
                    <a:pt x="2707" y="5263"/>
                  </a:lnTo>
                  <a:lnTo>
                    <a:pt x="2707" y="4498"/>
                  </a:lnTo>
                  <a:close/>
                  <a:moveTo>
                    <a:pt x="3536" y="4498"/>
                  </a:moveTo>
                  <a:lnTo>
                    <a:pt x="4301" y="4498"/>
                  </a:lnTo>
                  <a:lnTo>
                    <a:pt x="4301" y="5263"/>
                  </a:lnTo>
                  <a:lnTo>
                    <a:pt x="3536" y="5263"/>
                  </a:lnTo>
                  <a:lnTo>
                    <a:pt x="3536" y="4498"/>
                  </a:lnTo>
                  <a:close/>
                  <a:moveTo>
                    <a:pt x="4366" y="4498"/>
                  </a:moveTo>
                  <a:lnTo>
                    <a:pt x="5130" y="4498"/>
                  </a:lnTo>
                  <a:lnTo>
                    <a:pt x="5130" y="5263"/>
                  </a:lnTo>
                  <a:lnTo>
                    <a:pt x="4366" y="5263"/>
                  </a:lnTo>
                  <a:lnTo>
                    <a:pt x="4366" y="4498"/>
                  </a:lnTo>
                  <a:close/>
                  <a:moveTo>
                    <a:pt x="5196" y="4498"/>
                  </a:moveTo>
                  <a:lnTo>
                    <a:pt x="5960" y="4498"/>
                  </a:lnTo>
                  <a:lnTo>
                    <a:pt x="5960" y="5263"/>
                  </a:lnTo>
                  <a:lnTo>
                    <a:pt x="5196" y="5263"/>
                  </a:lnTo>
                  <a:lnTo>
                    <a:pt x="5196" y="4498"/>
                  </a:lnTo>
                  <a:close/>
                  <a:moveTo>
                    <a:pt x="6048" y="4498"/>
                  </a:moveTo>
                  <a:lnTo>
                    <a:pt x="6790" y="4498"/>
                  </a:lnTo>
                  <a:lnTo>
                    <a:pt x="6790" y="5263"/>
                  </a:lnTo>
                  <a:lnTo>
                    <a:pt x="6048" y="5263"/>
                  </a:lnTo>
                  <a:lnTo>
                    <a:pt x="6048" y="4498"/>
                  </a:lnTo>
                  <a:close/>
                  <a:moveTo>
                    <a:pt x="6877" y="4498"/>
                  </a:moveTo>
                  <a:lnTo>
                    <a:pt x="7598" y="4498"/>
                  </a:lnTo>
                  <a:lnTo>
                    <a:pt x="7598" y="5263"/>
                  </a:lnTo>
                  <a:lnTo>
                    <a:pt x="6877" y="5263"/>
                  </a:lnTo>
                  <a:lnTo>
                    <a:pt x="6877" y="4498"/>
                  </a:lnTo>
                  <a:close/>
                  <a:moveTo>
                    <a:pt x="6877" y="4433"/>
                  </a:moveTo>
                  <a:lnTo>
                    <a:pt x="6877" y="3668"/>
                  </a:lnTo>
                  <a:lnTo>
                    <a:pt x="7598" y="3668"/>
                  </a:lnTo>
                  <a:lnTo>
                    <a:pt x="7598" y="4433"/>
                  </a:lnTo>
                  <a:lnTo>
                    <a:pt x="6877" y="4433"/>
                  </a:lnTo>
                  <a:close/>
                  <a:moveTo>
                    <a:pt x="6877" y="3581"/>
                  </a:moveTo>
                  <a:lnTo>
                    <a:pt x="6877" y="2839"/>
                  </a:lnTo>
                  <a:lnTo>
                    <a:pt x="7598" y="2839"/>
                  </a:lnTo>
                  <a:lnTo>
                    <a:pt x="7598" y="3581"/>
                  </a:lnTo>
                  <a:lnTo>
                    <a:pt x="6877" y="3581"/>
                  </a:lnTo>
                  <a:close/>
                  <a:moveTo>
                    <a:pt x="6877" y="2752"/>
                  </a:moveTo>
                  <a:lnTo>
                    <a:pt x="6877" y="1987"/>
                  </a:lnTo>
                  <a:lnTo>
                    <a:pt x="7598" y="1987"/>
                  </a:lnTo>
                  <a:lnTo>
                    <a:pt x="7598" y="2752"/>
                  </a:lnTo>
                  <a:lnTo>
                    <a:pt x="6877" y="2752"/>
                  </a:lnTo>
                  <a:close/>
                  <a:moveTo>
                    <a:pt x="6877" y="1921"/>
                  </a:moveTo>
                  <a:lnTo>
                    <a:pt x="6877" y="1158"/>
                  </a:lnTo>
                  <a:lnTo>
                    <a:pt x="7598" y="1158"/>
                  </a:lnTo>
                  <a:lnTo>
                    <a:pt x="7598" y="1921"/>
                  </a:lnTo>
                  <a:lnTo>
                    <a:pt x="6877" y="1921"/>
                  </a:lnTo>
                  <a:close/>
                  <a:moveTo>
                    <a:pt x="6790" y="1921"/>
                  </a:moveTo>
                  <a:lnTo>
                    <a:pt x="6048" y="1921"/>
                  </a:lnTo>
                  <a:lnTo>
                    <a:pt x="6048" y="1158"/>
                  </a:lnTo>
                  <a:lnTo>
                    <a:pt x="6790" y="1158"/>
                  </a:lnTo>
                  <a:lnTo>
                    <a:pt x="6790" y="1921"/>
                  </a:lnTo>
                  <a:close/>
                  <a:moveTo>
                    <a:pt x="5960" y="1921"/>
                  </a:moveTo>
                  <a:lnTo>
                    <a:pt x="5196" y="1921"/>
                  </a:lnTo>
                  <a:lnTo>
                    <a:pt x="5196" y="1158"/>
                  </a:lnTo>
                  <a:lnTo>
                    <a:pt x="5960" y="1158"/>
                  </a:lnTo>
                  <a:lnTo>
                    <a:pt x="5960" y="1921"/>
                  </a:lnTo>
                  <a:close/>
                  <a:moveTo>
                    <a:pt x="5130" y="1921"/>
                  </a:moveTo>
                  <a:lnTo>
                    <a:pt x="4366" y="1921"/>
                  </a:lnTo>
                  <a:lnTo>
                    <a:pt x="4366" y="1158"/>
                  </a:lnTo>
                  <a:lnTo>
                    <a:pt x="5130" y="1158"/>
                  </a:lnTo>
                  <a:lnTo>
                    <a:pt x="5130" y="1921"/>
                  </a:lnTo>
                  <a:close/>
                  <a:moveTo>
                    <a:pt x="4301" y="1921"/>
                  </a:moveTo>
                  <a:lnTo>
                    <a:pt x="3536" y="1921"/>
                  </a:lnTo>
                  <a:lnTo>
                    <a:pt x="3536" y="1158"/>
                  </a:lnTo>
                  <a:lnTo>
                    <a:pt x="4301" y="1158"/>
                  </a:lnTo>
                  <a:lnTo>
                    <a:pt x="4301" y="1921"/>
                  </a:lnTo>
                  <a:close/>
                  <a:moveTo>
                    <a:pt x="3449" y="1921"/>
                  </a:moveTo>
                  <a:lnTo>
                    <a:pt x="2707" y="1921"/>
                  </a:lnTo>
                  <a:lnTo>
                    <a:pt x="2707" y="1158"/>
                  </a:lnTo>
                  <a:lnTo>
                    <a:pt x="3449" y="1158"/>
                  </a:lnTo>
                  <a:lnTo>
                    <a:pt x="3449" y="1921"/>
                  </a:lnTo>
                  <a:close/>
                  <a:moveTo>
                    <a:pt x="2620" y="1921"/>
                  </a:moveTo>
                  <a:lnTo>
                    <a:pt x="1877" y="1921"/>
                  </a:lnTo>
                  <a:lnTo>
                    <a:pt x="1877" y="1158"/>
                  </a:lnTo>
                  <a:lnTo>
                    <a:pt x="2620" y="1158"/>
                  </a:lnTo>
                  <a:lnTo>
                    <a:pt x="2620" y="1921"/>
                  </a:lnTo>
                  <a:close/>
                  <a:moveTo>
                    <a:pt x="1790" y="1921"/>
                  </a:moveTo>
                  <a:lnTo>
                    <a:pt x="1025" y="1921"/>
                  </a:lnTo>
                  <a:lnTo>
                    <a:pt x="1025" y="1158"/>
                  </a:lnTo>
                  <a:lnTo>
                    <a:pt x="1790" y="1158"/>
                  </a:lnTo>
                  <a:lnTo>
                    <a:pt x="1790" y="1921"/>
                  </a:lnTo>
                  <a:close/>
                  <a:moveTo>
                    <a:pt x="1790" y="1987"/>
                  </a:moveTo>
                  <a:lnTo>
                    <a:pt x="1790" y="2752"/>
                  </a:lnTo>
                  <a:lnTo>
                    <a:pt x="1025" y="2752"/>
                  </a:lnTo>
                  <a:lnTo>
                    <a:pt x="1025" y="1987"/>
                  </a:lnTo>
                  <a:lnTo>
                    <a:pt x="1790" y="1987"/>
                  </a:lnTo>
                  <a:close/>
                  <a:moveTo>
                    <a:pt x="1790" y="2839"/>
                  </a:moveTo>
                  <a:lnTo>
                    <a:pt x="1790" y="3581"/>
                  </a:lnTo>
                  <a:lnTo>
                    <a:pt x="1025" y="3581"/>
                  </a:lnTo>
                  <a:lnTo>
                    <a:pt x="1025" y="2839"/>
                  </a:lnTo>
                  <a:lnTo>
                    <a:pt x="1790" y="2839"/>
                  </a:lnTo>
                  <a:close/>
                  <a:moveTo>
                    <a:pt x="1790" y="3668"/>
                  </a:moveTo>
                  <a:lnTo>
                    <a:pt x="1790" y="4433"/>
                  </a:lnTo>
                  <a:lnTo>
                    <a:pt x="1025" y="4433"/>
                  </a:lnTo>
                  <a:lnTo>
                    <a:pt x="1025" y="3668"/>
                  </a:lnTo>
                  <a:lnTo>
                    <a:pt x="1790" y="3668"/>
                  </a:lnTo>
                  <a:close/>
                  <a:moveTo>
                    <a:pt x="1790" y="4498"/>
                  </a:moveTo>
                  <a:lnTo>
                    <a:pt x="1790" y="5263"/>
                  </a:lnTo>
                  <a:lnTo>
                    <a:pt x="1025" y="5263"/>
                  </a:lnTo>
                  <a:lnTo>
                    <a:pt x="1025" y="4498"/>
                  </a:lnTo>
                  <a:lnTo>
                    <a:pt x="1790" y="4498"/>
                  </a:lnTo>
                  <a:close/>
                  <a:moveTo>
                    <a:pt x="1790" y="5328"/>
                  </a:moveTo>
                  <a:lnTo>
                    <a:pt x="1790" y="6092"/>
                  </a:lnTo>
                  <a:lnTo>
                    <a:pt x="1025" y="6092"/>
                  </a:lnTo>
                  <a:lnTo>
                    <a:pt x="1025" y="5328"/>
                  </a:lnTo>
                  <a:lnTo>
                    <a:pt x="1790" y="5328"/>
                  </a:lnTo>
                  <a:close/>
                  <a:moveTo>
                    <a:pt x="1877" y="5328"/>
                  </a:moveTo>
                  <a:lnTo>
                    <a:pt x="2620" y="5328"/>
                  </a:lnTo>
                  <a:lnTo>
                    <a:pt x="2620" y="6092"/>
                  </a:lnTo>
                  <a:lnTo>
                    <a:pt x="1877" y="6092"/>
                  </a:lnTo>
                  <a:lnTo>
                    <a:pt x="1877" y="5328"/>
                  </a:lnTo>
                  <a:close/>
                  <a:moveTo>
                    <a:pt x="2707" y="5328"/>
                  </a:moveTo>
                  <a:lnTo>
                    <a:pt x="3449" y="5328"/>
                  </a:lnTo>
                  <a:lnTo>
                    <a:pt x="3449" y="6092"/>
                  </a:lnTo>
                  <a:lnTo>
                    <a:pt x="2707" y="6092"/>
                  </a:lnTo>
                  <a:lnTo>
                    <a:pt x="2707" y="5328"/>
                  </a:lnTo>
                  <a:close/>
                  <a:moveTo>
                    <a:pt x="3536" y="5328"/>
                  </a:moveTo>
                  <a:lnTo>
                    <a:pt x="4301" y="5328"/>
                  </a:lnTo>
                  <a:lnTo>
                    <a:pt x="4301" y="6092"/>
                  </a:lnTo>
                  <a:lnTo>
                    <a:pt x="3536" y="6092"/>
                  </a:lnTo>
                  <a:lnTo>
                    <a:pt x="3536" y="5328"/>
                  </a:lnTo>
                  <a:close/>
                  <a:moveTo>
                    <a:pt x="4366" y="5328"/>
                  </a:moveTo>
                  <a:lnTo>
                    <a:pt x="5130" y="5328"/>
                  </a:lnTo>
                  <a:lnTo>
                    <a:pt x="5130" y="6092"/>
                  </a:lnTo>
                  <a:lnTo>
                    <a:pt x="4366" y="6092"/>
                  </a:lnTo>
                  <a:lnTo>
                    <a:pt x="4366" y="5328"/>
                  </a:lnTo>
                  <a:close/>
                  <a:moveTo>
                    <a:pt x="5196" y="5328"/>
                  </a:moveTo>
                  <a:lnTo>
                    <a:pt x="5960" y="5328"/>
                  </a:lnTo>
                  <a:lnTo>
                    <a:pt x="5960" y="6092"/>
                  </a:lnTo>
                  <a:lnTo>
                    <a:pt x="5196" y="6092"/>
                  </a:lnTo>
                  <a:lnTo>
                    <a:pt x="5196" y="5328"/>
                  </a:lnTo>
                  <a:close/>
                  <a:moveTo>
                    <a:pt x="6048" y="5328"/>
                  </a:moveTo>
                  <a:lnTo>
                    <a:pt x="6790" y="5328"/>
                  </a:lnTo>
                  <a:lnTo>
                    <a:pt x="6790" y="6092"/>
                  </a:lnTo>
                  <a:lnTo>
                    <a:pt x="6048" y="6092"/>
                  </a:lnTo>
                  <a:lnTo>
                    <a:pt x="6048" y="5328"/>
                  </a:lnTo>
                  <a:close/>
                  <a:moveTo>
                    <a:pt x="6877" y="5328"/>
                  </a:moveTo>
                  <a:lnTo>
                    <a:pt x="7598" y="5328"/>
                  </a:lnTo>
                  <a:lnTo>
                    <a:pt x="7598" y="6092"/>
                  </a:lnTo>
                  <a:lnTo>
                    <a:pt x="6877" y="6092"/>
                  </a:lnTo>
                  <a:lnTo>
                    <a:pt x="6877" y="5328"/>
                  </a:lnTo>
                  <a:close/>
                  <a:moveTo>
                    <a:pt x="7685" y="5328"/>
                  </a:moveTo>
                  <a:lnTo>
                    <a:pt x="8449" y="5328"/>
                  </a:lnTo>
                  <a:lnTo>
                    <a:pt x="8449" y="6092"/>
                  </a:lnTo>
                  <a:lnTo>
                    <a:pt x="7685" y="6092"/>
                  </a:lnTo>
                  <a:lnTo>
                    <a:pt x="7685" y="5328"/>
                  </a:lnTo>
                  <a:close/>
                  <a:moveTo>
                    <a:pt x="7685" y="5263"/>
                  </a:moveTo>
                  <a:lnTo>
                    <a:pt x="7685" y="4498"/>
                  </a:lnTo>
                  <a:lnTo>
                    <a:pt x="8449" y="4498"/>
                  </a:lnTo>
                  <a:lnTo>
                    <a:pt x="8449" y="5263"/>
                  </a:lnTo>
                  <a:lnTo>
                    <a:pt x="7685" y="5263"/>
                  </a:lnTo>
                  <a:close/>
                  <a:moveTo>
                    <a:pt x="7685" y="4433"/>
                  </a:moveTo>
                  <a:lnTo>
                    <a:pt x="7685" y="3668"/>
                  </a:lnTo>
                  <a:lnTo>
                    <a:pt x="8449" y="3668"/>
                  </a:lnTo>
                  <a:lnTo>
                    <a:pt x="8449" y="4433"/>
                  </a:lnTo>
                  <a:lnTo>
                    <a:pt x="7685" y="4433"/>
                  </a:lnTo>
                  <a:close/>
                  <a:moveTo>
                    <a:pt x="7685" y="3581"/>
                  </a:moveTo>
                  <a:lnTo>
                    <a:pt x="7685" y="2839"/>
                  </a:lnTo>
                  <a:lnTo>
                    <a:pt x="8449" y="2839"/>
                  </a:lnTo>
                  <a:lnTo>
                    <a:pt x="8449" y="3581"/>
                  </a:lnTo>
                  <a:lnTo>
                    <a:pt x="7685" y="3581"/>
                  </a:lnTo>
                  <a:close/>
                  <a:moveTo>
                    <a:pt x="7685" y="2752"/>
                  </a:moveTo>
                  <a:lnTo>
                    <a:pt x="7685" y="1987"/>
                  </a:lnTo>
                  <a:lnTo>
                    <a:pt x="8449" y="1987"/>
                  </a:lnTo>
                  <a:lnTo>
                    <a:pt x="8449" y="2752"/>
                  </a:lnTo>
                  <a:lnTo>
                    <a:pt x="7685" y="2752"/>
                  </a:lnTo>
                  <a:close/>
                  <a:moveTo>
                    <a:pt x="7685" y="1921"/>
                  </a:moveTo>
                  <a:lnTo>
                    <a:pt x="7685" y="1158"/>
                  </a:lnTo>
                  <a:lnTo>
                    <a:pt x="8449" y="1158"/>
                  </a:lnTo>
                  <a:lnTo>
                    <a:pt x="8449" y="1921"/>
                  </a:lnTo>
                  <a:lnTo>
                    <a:pt x="7685" y="1921"/>
                  </a:lnTo>
                  <a:close/>
                  <a:moveTo>
                    <a:pt x="7598" y="328"/>
                  </a:moveTo>
                  <a:lnTo>
                    <a:pt x="7598" y="1092"/>
                  </a:lnTo>
                  <a:lnTo>
                    <a:pt x="6877" y="1092"/>
                  </a:lnTo>
                  <a:lnTo>
                    <a:pt x="6877" y="328"/>
                  </a:lnTo>
                  <a:lnTo>
                    <a:pt x="7598" y="328"/>
                  </a:lnTo>
                  <a:close/>
                  <a:moveTo>
                    <a:pt x="6790" y="328"/>
                  </a:moveTo>
                  <a:lnTo>
                    <a:pt x="6790" y="1092"/>
                  </a:lnTo>
                  <a:lnTo>
                    <a:pt x="6048" y="1092"/>
                  </a:lnTo>
                  <a:lnTo>
                    <a:pt x="6048" y="328"/>
                  </a:lnTo>
                  <a:lnTo>
                    <a:pt x="6790" y="328"/>
                  </a:lnTo>
                  <a:close/>
                  <a:moveTo>
                    <a:pt x="5960" y="328"/>
                  </a:moveTo>
                  <a:lnTo>
                    <a:pt x="5960" y="1092"/>
                  </a:lnTo>
                  <a:lnTo>
                    <a:pt x="5196" y="1092"/>
                  </a:lnTo>
                  <a:lnTo>
                    <a:pt x="5196" y="328"/>
                  </a:lnTo>
                  <a:lnTo>
                    <a:pt x="5960" y="328"/>
                  </a:lnTo>
                  <a:close/>
                  <a:moveTo>
                    <a:pt x="5130" y="328"/>
                  </a:moveTo>
                  <a:lnTo>
                    <a:pt x="5130" y="1092"/>
                  </a:lnTo>
                  <a:lnTo>
                    <a:pt x="4366" y="1092"/>
                  </a:lnTo>
                  <a:lnTo>
                    <a:pt x="4366" y="328"/>
                  </a:lnTo>
                  <a:lnTo>
                    <a:pt x="5130" y="328"/>
                  </a:lnTo>
                  <a:close/>
                  <a:moveTo>
                    <a:pt x="4301" y="328"/>
                  </a:moveTo>
                  <a:lnTo>
                    <a:pt x="4301" y="1092"/>
                  </a:lnTo>
                  <a:lnTo>
                    <a:pt x="3536" y="1092"/>
                  </a:lnTo>
                  <a:lnTo>
                    <a:pt x="3536" y="328"/>
                  </a:lnTo>
                  <a:lnTo>
                    <a:pt x="4301" y="328"/>
                  </a:lnTo>
                  <a:close/>
                  <a:moveTo>
                    <a:pt x="3449" y="328"/>
                  </a:moveTo>
                  <a:lnTo>
                    <a:pt x="3449" y="1092"/>
                  </a:lnTo>
                  <a:lnTo>
                    <a:pt x="2707" y="1092"/>
                  </a:lnTo>
                  <a:lnTo>
                    <a:pt x="2707" y="328"/>
                  </a:lnTo>
                  <a:lnTo>
                    <a:pt x="3449" y="328"/>
                  </a:lnTo>
                  <a:close/>
                  <a:moveTo>
                    <a:pt x="2620" y="328"/>
                  </a:moveTo>
                  <a:lnTo>
                    <a:pt x="2620" y="1092"/>
                  </a:lnTo>
                  <a:lnTo>
                    <a:pt x="1877" y="1092"/>
                  </a:lnTo>
                  <a:lnTo>
                    <a:pt x="1877" y="328"/>
                  </a:lnTo>
                  <a:lnTo>
                    <a:pt x="2620" y="328"/>
                  </a:lnTo>
                  <a:close/>
                  <a:moveTo>
                    <a:pt x="1790" y="328"/>
                  </a:moveTo>
                  <a:lnTo>
                    <a:pt x="1790" y="1092"/>
                  </a:lnTo>
                  <a:lnTo>
                    <a:pt x="1025" y="1092"/>
                  </a:lnTo>
                  <a:lnTo>
                    <a:pt x="1025" y="328"/>
                  </a:lnTo>
                  <a:lnTo>
                    <a:pt x="1790" y="328"/>
                  </a:lnTo>
                  <a:close/>
                  <a:moveTo>
                    <a:pt x="196" y="328"/>
                  </a:moveTo>
                  <a:lnTo>
                    <a:pt x="960" y="328"/>
                  </a:lnTo>
                  <a:lnTo>
                    <a:pt x="960" y="1092"/>
                  </a:lnTo>
                  <a:lnTo>
                    <a:pt x="196" y="1092"/>
                  </a:lnTo>
                  <a:lnTo>
                    <a:pt x="196" y="328"/>
                  </a:lnTo>
                  <a:close/>
                  <a:moveTo>
                    <a:pt x="196" y="1158"/>
                  </a:moveTo>
                  <a:lnTo>
                    <a:pt x="960" y="1158"/>
                  </a:lnTo>
                  <a:lnTo>
                    <a:pt x="960" y="1921"/>
                  </a:lnTo>
                  <a:lnTo>
                    <a:pt x="196" y="1921"/>
                  </a:lnTo>
                  <a:lnTo>
                    <a:pt x="196" y="1158"/>
                  </a:lnTo>
                  <a:close/>
                  <a:moveTo>
                    <a:pt x="196" y="1987"/>
                  </a:moveTo>
                  <a:lnTo>
                    <a:pt x="960" y="1987"/>
                  </a:lnTo>
                  <a:lnTo>
                    <a:pt x="960" y="2752"/>
                  </a:lnTo>
                  <a:lnTo>
                    <a:pt x="196" y="2752"/>
                  </a:lnTo>
                  <a:lnTo>
                    <a:pt x="196" y="1987"/>
                  </a:lnTo>
                  <a:close/>
                  <a:moveTo>
                    <a:pt x="196" y="2839"/>
                  </a:moveTo>
                  <a:lnTo>
                    <a:pt x="960" y="2839"/>
                  </a:lnTo>
                  <a:lnTo>
                    <a:pt x="960" y="3581"/>
                  </a:lnTo>
                  <a:lnTo>
                    <a:pt x="196" y="3581"/>
                  </a:lnTo>
                  <a:lnTo>
                    <a:pt x="196" y="2839"/>
                  </a:lnTo>
                  <a:close/>
                  <a:moveTo>
                    <a:pt x="196" y="3668"/>
                  </a:moveTo>
                  <a:lnTo>
                    <a:pt x="960" y="3668"/>
                  </a:lnTo>
                  <a:lnTo>
                    <a:pt x="960" y="4433"/>
                  </a:lnTo>
                  <a:lnTo>
                    <a:pt x="196" y="4433"/>
                  </a:lnTo>
                  <a:lnTo>
                    <a:pt x="196" y="3668"/>
                  </a:lnTo>
                  <a:close/>
                  <a:moveTo>
                    <a:pt x="196" y="4498"/>
                  </a:moveTo>
                  <a:lnTo>
                    <a:pt x="960" y="4498"/>
                  </a:lnTo>
                  <a:lnTo>
                    <a:pt x="960" y="5263"/>
                  </a:lnTo>
                  <a:lnTo>
                    <a:pt x="196" y="5263"/>
                  </a:lnTo>
                  <a:lnTo>
                    <a:pt x="196" y="4498"/>
                  </a:lnTo>
                  <a:close/>
                  <a:moveTo>
                    <a:pt x="196" y="5328"/>
                  </a:moveTo>
                  <a:lnTo>
                    <a:pt x="960" y="5328"/>
                  </a:lnTo>
                  <a:lnTo>
                    <a:pt x="960" y="6092"/>
                  </a:lnTo>
                  <a:lnTo>
                    <a:pt x="196" y="6092"/>
                  </a:lnTo>
                  <a:lnTo>
                    <a:pt x="196" y="5328"/>
                  </a:lnTo>
                  <a:close/>
                  <a:moveTo>
                    <a:pt x="196" y="6922"/>
                  </a:moveTo>
                  <a:lnTo>
                    <a:pt x="196" y="6179"/>
                  </a:lnTo>
                  <a:lnTo>
                    <a:pt x="960" y="6179"/>
                  </a:lnTo>
                  <a:lnTo>
                    <a:pt x="960" y="6922"/>
                  </a:lnTo>
                  <a:lnTo>
                    <a:pt x="196" y="6922"/>
                  </a:lnTo>
                  <a:close/>
                  <a:moveTo>
                    <a:pt x="1025" y="6922"/>
                  </a:moveTo>
                  <a:lnTo>
                    <a:pt x="1025" y="6179"/>
                  </a:lnTo>
                  <a:lnTo>
                    <a:pt x="1790" y="6179"/>
                  </a:lnTo>
                  <a:lnTo>
                    <a:pt x="1790" y="6922"/>
                  </a:lnTo>
                  <a:lnTo>
                    <a:pt x="1025" y="6922"/>
                  </a:lnTo>
                  <a:close/>
                  <a:moveTo>
                    <a:pt x="1877" y="6922"/>
                  </a:moveTo>
                  <a:lnTo>
                    <a:pt x="1877" y="6179"/>
                  </a:lnTo>
                  <a:lnTo>
                    <a:pt x="2620" y="6179"/>
                  </a:lnTo>
                  <a:lnTo>
                    <a:pt x="2620" y="6922"/>
                  </a:lnTo>
                  <a:lnTo>
                    <a:pt x="1877" y="6922"/>
                  </a:lnTo>
                  <a:close/>
                  <a:moveTo>
                    <a:pt x="2707" y="6922"/>
                  </a:moveTo>
                  <a:lnTo>
                    <a:pt x="2707" y="6179"/>
                  </a:lnTo>
                  <a:lnTo>
                    <a:pt x="3449" y="6179"/>
                  </a:lnTo>
                  <a:lnTo>
                    <a:pt x="3449" y="6922"/>
                  </a:lnTo>
                  <a:lnTo>
                    <a:pt x="2707" y="6922"/>
                  </a:lnTo>
                  <a:close/>
                  <a:moveTo>
                    <a:pt x="3536" y="6922"/>
                  </a:moveTo>
                  <a:lnTo>
                    <a:pt x="3536" y="6179"/>
                  </a:lnTo>
                  <a:lnTo>
                    <a:pt x="4301" y="6179"/>
                  </a:lnTo>
                  <a:lnTo>
                    <a:pt x="4301" y="6922"/>
                  </a:lnTo>
                  <a:lnTo>
                    <a:pt x="3536" y="6922"/>
                  </a:lnTo>
                  <a:close/>
                  <a:moveTo>
                    <a:pt x="4366" y="6922"/>
                  </a:moveTo>
                  <a:lnTo>
                    <a:pt x="4366" y="6179"/>
                  </a:lnTo>
                  <a:lnTo>
                    <a:pt x="5130" y="6179"/>
                  </a:lnTo>
                  <a:lnTo>
                    <a:pt x="5130" y="6922"/>
                  </a:lnTo>
                  <a:lnTo>
                    <a:pt x="4366" y="6922"/>
                  </a:lnTo>
                  <a:close/>
                  <a:moveTo>
                    <a:pt x="5196" y="6922"/>
                  </a:moveTo>
                  <a:lnTo>
                    <a:pt x="5196" y="6179"/>
                  </a:lnTo>
                  <a:lnTo>
                    <a:pt x="5960" y="6179"/>
                  </a:lnTo>
                  <a:lnTo>
                    <a:pt x="5960" y="6922"/>
                  </a:lnTo>
                  <a:lnTo>
                    <a:pt x="5196" y="6922"/>
                  </a:lnTo>
                  <a:close/>
                  <a:moveTo>
                    <a:pt x="6048" y="6922"/>
                  </a:moveTo>
                  <a:lnTo>
                    <a:pt x="6048" y="6179"/>
                  </a:lnTo>
                  <a:lnTo>
                    <a:pt x="6790" y="6179"/>
                  </a:lnTo>
                  <a:lnTo>
                    <a:pt x="6790" y="6922"/>
                  </a:lnTo>
                  <a:lnTo>
                    <a:pt x="6048" y="6922"/>
                  </a:lnTo>
                  <a:close/>
                  <a:moveTo>
                    <a:pt x="6877" y="6922"/>
                  </a:moveTo>
                  <a:lnTo>
                    <a:pt x="6877" y="6179"/>
                  </a:lnTo>
                  <a:lnTo>
                    <a:pt x="7598" y="6179"/>
                  </a:lnTo>
                  <a:lnTo>
                    <a:pt x="7598" y="6922"/>
                  </a:lnTo>
                  <a:lnTo>
                    <a:pt x="6877" y="6922"/>
                  </a:lnTo>
                  <a:close/>
                  <a:moveTo>
                    <a:pt x="7685" y="6922"/>
                  </a:moveTo>
                  <a:lnTo>
                    <a:pt x="7685" y="6179"/>
                  </a:lnTo>
                  <a:lnTo>
                    <a:pt x="8449" y="6179"/>
                  </a:lnTo>
                  <a:lnTo>
                    <a:pt x="8449" y="6922"/>
                  </a:lnTo>
                  <a:lnTo>
                    <a:pt x="7685" y="6922"/>
                  </a:lnTo>
                  <a:close/>
                  <a:moveTo>
                    <a:pt x="9279" y="6922"/>
                  </a:moveTo>
                  <a:lnTo>
                    <a:pt x="8515" y="6922"/>
                  </a:lnTo>
                  <a:lnTo>
                    <a:pt x="8515" y="6179"/>
                  </a:lnTo>
                  <a:lnTo>
                    <a:pt x="9279" y="6179"/>
                  </a:lnTo>
                  <a:lnTo>
                    <a:pt x="9279" y="6922"/>
                  </a:lnTo>
                  <a:close/>
                  <a:moveTo>
                    <a:pt x="9279" y="6092"/>
                  </a:moveTo>
                  <a:lnTo>
                    <a:pt x="8515" y="6092"/>
                  </a:lnTo>
                  <a:lnTo>
                    <a:pt x="8515" y="5328"/>
                  </a:lnTo>
                  <a:lnTo>
                    <a:pt x="9279" y="5328"/>
                  </a:lnTo>
                  <a:lnTo>
                    <a:pt x="9279" y="6092"/>
                  </a:lnTo>
                  <a:close/>
                  <a:moveTo>
                    <a:pt x="9279" y="5263"/>
                  </a:moveTo>
                  <a:lnTo>
                    <a:pt x="8515" y="5263"/>
                  </a:lnTo>
                  <a:lnTo>
                    <a:pt x="8515" y="4498"/>
                  </a:lnTo>
                  <a:lnTo>
                    <a:pt x="9279" y="4498"/>
                  </a:lnTo>
                  <a:lnTo>
                    <a:pt x="9279" y="5263"/>
                  </a:lnTo>
                  <a:close/>
                  <a:moveTo>
                    <a:pt x="9279" y="4433"/>
                  </a:moveTo>
                  <a:lnTo>
                    <a:pt x="8515" y="4433"/>
                  </a:lnTo>
                  <a:lnTo>
                    <a:pt x="8515" y="3668"/>
                  </a:lnTo>
                  <a:lnTo>
                    <a:pt x="9279" y="3668"/>
                  </a:lnTo>
                  <a:lnTo>
                    <a:pt x="9279" y="4433"/>
                  </a:lnTo>
                  <a:close/>
                  <a:moveTo>
                    <a:pt x="9279" y="3581"/>
                  </a:moveTo>
                  <a:lnTo>
                    <a:pt x="8515" y="3581"/>
                  </a:lnTo>
                  <a:lnTo>
                    <a:pt x="8515" y="2839"/>
                  </a:lnTo>
                  <a:lnTo>
                    <a:pt x="9279" y="2839"/>
                  </a:lnTo>
                  <a:lnTo>
                    <a:pt x="9279" y="3581"/>
                  </a:lnTo>
                  <a:close/>
                  <a:moveTo>
                    <a:pt x="9279" y="2752"/>
                  </a:moveTo>
                  <a:lnTo>
                    <a:pt x="8515" y="2752"/>
                  </a:lnTo>
                  <a:lnTo>
                    <a:pt x="8515" y="1987"/>
                  </a:lnTo>
                  <a:lnTo>
                    <a:pt x="9279" y="1987"/>
                  </a:lnTo>
                  <a:lnTo>
                    <a:pt x="9279" y="2752"/>
                  </a:lnTo>
                  <a:close/>
                  <a:moveTo>
                    <a:pt x="9279" y="1921"/>
                  </a:moveTo>
                  <a:lnTo>
                    <a:pt x="8515" y="1921"/>
                  </a:lnTo>
                  <a:lnTo>
                    <a:pt x="8515" y="1158"/>
                  </a:lnTo>
                  <a:lnTo>
                    <a:pt x="9279" y="1158"/>
                  </a:lnTo>
                  <a:lnTo>
                    <a:pt x="9279" y="1921"/>
                  </a:lnTo>
                  <a:close/>
                  <a:moveTo>
                    <a:pt x="9279" y="1092"/>
                  </a:moveTo>
                  <a:lnTo>
                    <a:pt x="8515" y="1092"/>
                  </a:lnTo>
                  <a:lnTo>
                    <a:pt x="8515" y="328"/>
                  </a:lnTo>
                  <a:lnTo>
                    <a:pt x="9279" y="328"/>
                  </a:lnTo>
                  <a:lnTo>
                    <a:pt x="9279" y="1092"/>
                  </a:lnTo>
                  <a:close/>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23" name="Freeform 13"/>
            <p:cNvSpPr>
              <a:spLocks noChangeArrowheads="1"/>
            </p:cNvSpPr>
            <p:nvPr/>
          </p:nvSpPr>
          <p:spPr bwMode="auto">
            <a:xfrm>
              <a:off x="2198688" y="2332038"/>
              <a:ext cx="3363912" cy="1541462"/>
            </a:xfrm>
            <a:custGeom>
              <a:avLst/>
              <a:gdLst>
                <a:gd name="T0" fmla="*/ 65 w 9346"/>
                <a:gd name="T1" fmla="*/ 4279 h 4280"/>
                <a:gd name="T2" fmla="*/ 65 w 9346"/>
                <a:gd name="T3" fmla="*/ 4279 h 4280"/>
                <a:gd name="T4" fmla="*/ 22 w 9346"/>
                <a:gd name="T5" fmla="*/ 4257 h 4280"/>
                <a:gd name="T6" fmla="*/ 22 w 9346"/>
                <a:gd name="T7" fmla="*/ 4191 h 4280"/>
                <a:gd name="T8" fmla="*/ 1681 w 9346"/>
                <a:gd name="T9" fmla="*/ 2510 h 4280"/>
                <a:gd name="T10" fmla="*/ 1769 w 9346"/>
                <a:gd name="T11" fmla="*/ 2510 h 4280"/>
                <a:gd name="T12" fmla="*/ 2532 w 9346"/>
                <a:gd name="T13" fmla="*/ 3209 h 4280"/>
                <a:gd name="T14" fmla="*/ 3341 w 9346"/>
                <a:gd name="T15" fmla="*/ 43 h 4280"/>
                <a:gd name="T16" fmla="*/ 3384 w 9346"/>
                <a:gd name="T17" fmla="*/ 0 h 4280"/>
                <a:gd name="T18" fmla="*/ 3428 w 9346"/>
                <a:gd name="T19" fmla="*/ 21 h 4280"/>
                <a:gd name="T20" fmla="*/ 5065 w 9346"/>
                <a:gd name="T21" fmla="*/ 2445 h 4280"/>
                <a:gd name="T22" fmla="*/ 5851 w 9346"/>
                <a:gd name="T23" fmla="*/ 786 h 4280"/>
                <a:gd name="T24" fmla="*/ 5895 w 9346"/>
                <a:gd name="T25" fmla="*/ 763 h 4280"/>
                <a:gd name="T26" fmla="*/ 5939 w 9346"/>
                <a:gd name="T27" fmla="*/ 786 h 4280"/>
                <a:gd name="T28" fmla="*/ 6790 w 9346"/>
                <a:gd name="T29" fmla="*/ 3995 h 4280"/>
                <a:gd name="T30" fmla="*/ 7489 w 9346"/>
                <a:gd name="T31" fmla="*/ 1703 h 4280"/>
                <a:gd name="T32" fmla="*/ 7533 w 9346"/>
                <a:gd name="T33" fmla="*/ 1659 h 4280"/>
                <a:gd name="T34" fmla="*/ 7598 w 9346"/>
                <a:gd name="T35" fmla="*/ 1703 h 4280"/>
                <a:gd name="T36" fmla="*/ 8362 w 9346"/>
                <a:gd name="T37" fmla="*/ 3187 h 4280"/>
                <a:gd name="T38" fmla="*/ 9236 w 9346"/>
                <a:gd name="T39" fmla="*/ 873 h 4280"/>
                <a:gd name="T40" fmla="*/ 9301 w 9346"/>
                <a:gd name="T41" fmla="*/ 829 h 4280"/>
                <a:gd name="T42" fmla="*/ 9345 w 9346"/>
                <a:gd name="T43" fmla="*/ 895 h 4280"/>
                <a:gd name="T44" fmla="*/ 8428 w 9346"/>
                <a:gd name="T45" fmla="*/ 3340 h 4280"/>
                <a:gd name="T46" fmla="*/ 8384 w 9346"/>
                <a:gd name="T47" fmla="*/ 3362 h 4280"/>
                <a:gd name="T48" fmla="*/ 8341 w 9346"/>
                <a:gd name="T49" fmla="*/ 3340 h 4280"/>
                <a:gd name="T50" fmla="*/ 7555 w 9346"/>
                <a:gd name="T51" fmla="*/ 1856 h 4280"/>
                <a:gd name="T52" fmla="*/ 6856 w 9346"/>
                <a:gd name="T53" fmla="*/ 4191 h 4280"/>
                <a:gd name="T54" fmla="*/ 6790 w 9346"/>
                <a:gd name="T55" fmla="*/ 4235 h 4280"/>
                <a:gd name="T56" fmla="*/ 6747 w 9346"/>
                <a:gd name="T57" fmla="*/ 4191 h 4280"/>
                <a:gd name="T58" fmla="*/ 5895 w 9346"/>
                <a:gd name="T59" fmla="*/ 961 h 4280"/>
                <a:gd name="T60" fmla="*/ 5109 w 9346"/>
                <a:gd name="T61" fmla="*/ 2576 h 4280"/>
                <a:gd name="T62" fmla="*/ 5065 w 9346"/>
                <a:gd name="T63" fmla="*/ 2598 h 4280"/>
                <a:gd name="T64" fmla="*/ 5022 w 9346"/>
                <a:gd name="T65" fmla="*/ 2576 h 4280"/>
                <a:gd name="T66" fmla="*/ 3406 w 9346"/>
                <a:gd name="T67" fmla="*/ 174 h 4280"/>
                <a:gd name="T68" fmla="*/ 2620 w 9346"/>
                <a:gd name="T69" fmla="*/ 3319 h 4280"/>
                <a:gd name="T70" fmla="*/ 2576 w 9346"/>
                <a:gd name="T71" fmla="*/ 3362 h 4280"/>
                <a:gd name="T72" fmla="*/ 2532 w 9346"/>
                <a:gd name="T73" fmla="*/ 3362 h 4280"/>
                <a:gd name="T74" fmla="*/ 1725 w 9346"/>
                <a:gd name="T75" fmla="*/ 2620 h 4280"/>
                <a:gd name="T76" fmla="*/ 87 w 9346"/>
                <a:gd name="T77" fmla="*/ 4257 h 4280"/>
                <a:gd name="T78" fmla="*/ 65 w 9346"/>
                <a:gd name="T79" fmla="*/ 4279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46" h="4280">
                  <a:moveTo>
                    <a:pt x="65" y="4279"/>
                  </a:moveTo>
                  <a:lnTo>
                    <a:pt x="65" y="4279"/>
                  </a:lnTo>
                  <a:cubicBezTo>
                    <a:pt x="44" y="4279"/>
                    <a:pt x="22" y="4279"/>
                    <a:pt x="22" y="4257"/>
                  </a:cubicBezTo>
                  <a:cubicBezTo>
                    <a:pt x="0" y="4235"/>
                    <a:pt x="0" y="4214"/>
                    <a:pt x="22" y="4191"/>
                  </a:cubicBezTo>
                  <a:cubicBezTo>
                    <a:pt x="1681" y="2510"/>
                    <a:pt x="1681" y="2510"/>
                    <a:pt x="1681" y="2510"/>
                  </a:cubicBezTo>
                  <a:cubicBezTo>
                    <a:pt x="1703" y="2510"/>
                    <a:pt x="1746" y="2489"/>
                    <a:pt x="1769" y="2510"/>
                  </a:cubicBezTo>
                  <a:cubicBezTo>
                    <a:pt x="2532" y="3209"/>
                    <a:pt x="2532" y="3209"/>
                    <a:pt x="2532" y="3209"/>
                  </a:cubicBezTo>
                  <a:cubicBezTo>
                    <a:pt x="3341" y="43"/>
                    <a:pt x="3341" y="43"/>
                    <a:pt x="3341" y="43"/>
                  </a:cubicBezTo>
                  <a:cubicBezTo>
                    <a:pt x="3341" y="21"/>
                    <a:pt x="3362" y="0"/>
                    <a:pt x="3384" y="0"/>
                  </a:cubicBezTo>
                  <a:cubicBezTo>
                    <a:pt x="3406" y="0"/>
                    <a:pt x="3428" y="0"/>
                    <a:pt x="3428" y="21"/>
                  </a:cubicBezTo>
                  <a:cubicBezTo>
                    <a:pt x="5065" y="2445"/>
                    <a:pt x="5065" y="2445"/>
                    <a:pt x="5065" y="2445"/>
                  </a:cubicBezTo>
                  <a:cubicBezTo>
                    <a:pt x="5851" y="786"/>
                    <a:pt x="5851" y="786"/>
                    <a:pt x="5851" y="786"/>
                  </a:cubicBezTo>
                  <a:cubicBezTo>
                    <a:pt x="5851" y="763"/>
                    <a:pt x="5874" y="763"/>
                    <a:pt x="5895" y="763"/>
                  </a:cubicBezTo>
                  <a:cubicBezTo>
                    <a:pt x="5917" y="763"/>
                    <a:pt x="5939" y="786"/>
                    <a:pt x="5939" y="786"/>
                  </a:cubicBezTo>
                  <a:cubicBezTo>
                    <a:pt x="6790" y="3995"/>
                    <a:pt x="6790" y="3995"/>
                    <a:pt x="6790" y="3995"/>
                  </a:cubicBezTo>
                  <a:cubicBezTo>
                    <a:pt x="7489" y="1703"/>
                    <a:pt x="7489" y="1703"/>
                    <a:pt x="7489" y="1703"/>
                  </a:cubicBezTo>
                  <a:cubicBezTo>
                    <a:pt x="7489" y="1681"/>
                    <a:pt x="7511" y="1681"/>
                    <a:pt x="7533" y="1659"/>
                  </a:cubicBezTo>
                  <a:cubicBezTo>
                    <a:pt x="7555" y="1659"/>
                    <a:pt x="7576" y="1681"/>
                    <a:pt x="7598" y="1703"/>
                  </a:cubicBezTo>
                  <a:cubicBezTo>
                    <a:pt x="8362" y="3187"/>
                    <a:pt x="8362" y="3187"/>
                    <a:pt x="8362" y="3187"/>
                  </a:cubicBezTo>
                  <a:cubicBezTo>
                    <a:pt x="9236" y="873"/>
                    <a:pt x="9236" y="873"/>
                    <a:pt x="9236" y="873"/>
                  </a:cubicBezTo>
                  <a:cubicBezTo>
                    <a:pt x="9257" y="851"/>
                    <a:pt x="9280" y="829"/>
                    <a:pt x="9301" y="829"/>
                  </a:cubicBezTo>
                  <a:cubicBezTo>
                    <a:pt x="9323" y="851"/>
                    <a:pt x="9345" y="873"/>
                    <a:pt x="9345" y="895"/>
                  </a:cubicBezTo>
                  <a:cubicBezTo>
                    <a:pt x="8428" y="3340"/>
                    <a:pt x="8428" y="3340"/>
                    <a:pt x="8428" y="3340"/>
                  </a:cubicBezTo>
                  <a:cubicBezTo>
                    <a:pt x="8428" y="3340"/>
                    <a:pt x="8406" y="3362"/>
                    <a:pt x="8384" y="3362"/>
                  </a:cubicBezTo>
                  <a:cubicBezTo>
                    <a:pt x="8362" y="3362"/>
                    <a:pt x="8341" y="3362"/>
                    <a:pt x="8341" y="3340"/>
                  </a:cubicBezTo>
                  <a:cubicBezTo>
                    <a:pt x="7555" y="1856"/>
                    <a:pt x="7555" y="1856"/>
                    <a:pt x="7555" y="1856"/>
                  </a:cubicBezTo>
                  <a:cubicBezTo>
                    <a:pt x="6856" y="4191"/>
                    <a:pt x="6856" y="4191"/>
                    <a:pt x="6856" y="4191"/>
                  </a:cubicBezTo>
                  <a:cubicBezTo>
                    <a:pt x="6834" y="4214"/>
                    <a:pt x="6812" y="4235"/>
                    <a:pt x="6790" y="4235"/>
                  </a:cubicBezTo>
                  <a:cubicBezTo>
                    <a:pt x="6769" y="4235"/>
                    <a:pt x="6747" y="4214"/>
                    <a:pt x="6747" y="4191"/>
                  </a:cubicBezTo>
                  <a:cubicBezTo>
                    <a:pt x="5895" y="961"/>
                    <a:pt x="5895" y="961"/>
                    <a:pt x="5895" y="961"/>
                  </a:cubicBezTo>
                  <a:cubicBezTo>
                    <a:pt x="5109" y="2576"/>
                    <a:pt x="5109" y="2576"/>
                    <a:pt x="5109" y="2576"/>
                  </a:cubicBezTo>
                  <a:cubicBezTo>
                    <a:pt x="5109" y="2598"/>
                    <a:pt x="5088" y="2598"/>
                    <a:pt x="5065" y="2598"/>
                  </a:cubicBezTo>
                  <a:cubicBezTo>
                    <a:pt x="5044" y="2598"/>
                    <a:pt x="5022" y="2598"/>
                    <a:pt x="5022" y="2576"/>
                  </a:cubicBezTo>
                  <a:cubicBezTo>
                    <a:pt x="3406" y="174"/>
                    <a:pt x="3406" y="174"/>
                    <a:pt x="3406" y="174"/>
                  </a:cubicBezTo>
                  <a:cubicBezTo>
                    <a:pt x="2620" y="3319"/>
                    <a:pt x="2620" y="3319"/>
                    <a:pt x="2620" y="3319"/>
                  </a:cubicBezTo>
                  <a:cubicBezTo>
                    <a:pt x="2598" y="3340"/>
                    <a:pt x="2598" y="3362"/>
                    <a:pt x="2576" y="3362"/>
                  </a:cubicBezTo>
                  <a:cubicBezTo>
                    <a:pt x="2555" y="3362"/>
                    <a:pt x="2532" y="3362"/>
                    <a:pt x="2532" y="3362"/>
                  </a:cubicBezTo>
                  <a:cubicBezTo>
                    <a:pt x="1725" y="2620"/>
                    <a:pt x="1725" y="2620"/>
                    <a:pt x="1725" y="2620"/>
                  </a:cubicBezTo>
                  <a:cubicBezTo>
                    <a:pt x="87" y="4257"/>
                    <a:pt x="87" y="4257"/>
                    <a:pt x="87" y="4257"/>
                  </a:cubicBezTo>
                  <a:cubicBezTo>
                    <a:pt x="87" y="4279"/>
                    <a:pt x="65" y="4279"/>
                    <a:pt x="65" y="4279"/>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24" name="Freeform 14"/>
            <p:cNvSpPr>
              <a:spLocks noChangeArrowheads="1"/>
            </p:cNvSpPr>
            <p:nvPr/>
          </p:nvSpPr>
          <p:spPr bwMode="auto">
            <a:xfrm>
              <a:off x="3352800" y="2284413"/>
              <a:ext cx="142875" cy="133350"/>
            </a:xfrm>
            <a:custGeom>
              <a:avLst/>
              <a:gdLst>
                <a:gd name="T0" fmla="*/ 394 w 395"/>
                <a:gd name="T1" fmla="*/ 175 h 372"/>
                <a:gd name="T2" fmla="*/ 394 w 395"/>
                <a:gd name="T3" fmla="*/ 175 h 372"/>
                <a:gd name="T4" fmla="*/ 197 w 395"/>
                <a:gd name="T5" fmla="*/ 0 h 372"/>
                <a:gd name="T6" fmla="*/ 0 w 395"/>
                <a:gd name="T7" fmla="*/ 175 h 372"/>
                <a:gd name="T8" fmla="*/ 197 w 395"/>
                <a:gd name="T9" fmla="*/ 371 h 372"/>
                <a:gd name="T10" fmla="*/ 394 w 395"/>
                <a:gd name="T11" fmla="*/ 175 h 372"/>
              </a:gdLst>
              <a:ahLst/>
              <a:cxnLst>
                <a:cxn ang="0">
                  <a:pos x="T0" y="T1"/>
                </a:cxn>
                <a:cxn ang="0">
                  <a:pos x="T2" y="T3"/>
                </a:cxn>
                <a:cxn ang="0">
                  <a:pos x="T4" y="T5"/>
                </a:cxn>
                <a:cxn ang="0">
                  <a:pos x="T6" y="T7"/>
                </a:cxn>
                <a:cxn ang="0">
                  <a:pos x="T8" y="T9"/>
                </a:cxn>
                <a:cxn ang="0">
                  <a:pos x="T10" y="T11"/>
                </a:cxn>
              </a:cxnLst>
              <a:rect l="0" t="0" r="r" b="b"/>
              <a:pathLst>
                <a:path w="395" h="372">
                  <a:moveTo>
                    <a:pt x="394" y="175"/>
                  </a:moveTo>
                  <a:lnTo>
                    <a:pt x="394" y="175"/>
                  </a:lnTo>
                  <a:cubicBezTo>
                    <a:pt x="394" y="88"/>
                    <a:pt x="306" y="0"/>
                    <a:pt x="197" y="0"/>
                  </a:cubicBezTo>
                  <a:cubicBezTo>
                    <a:pt x="88" y="0"/>
                    <a:pt x="0" y="88"/>
                    <a:pt x="0" y="175"/>
                  </a:cubicBezTo>
                  <a:cubicBezTo>
                    <a:pt x="0" y="284"/>
                    <a:pt x="88" y="371"/>
                    <a:pt x="197" y="371"/>
                  </a:cubicBezTo>
                  <a:cubicBezTo>
                    <a:pt x="306" y="371"/>
                    <a:pt x="394" y="284"/>
                    <a:pt x="394" y="175"/>
                  </a:cubicBezTo>
                </a:path>
              </a:pathLst>
            </a:custGeom>
            <a:solidFill>
              <a:srgbClr val="F4826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25" name="Freeform 15"/>
            <p:cNvSpPr>
              <a:spLocks noChangeArrowheads="1"/>
            </p:cNvSpPr>
            <p:nvPr/>
          </p:nvSpPr>
          <p:spPr bwMode="auto">
            <a:xfrm>
              <a:off x="3046413" y="3440113"/>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8"/>
                    <a:pt x="306" y="0"/>
                    <a:pt x="197" y="0"/>
                  </a:cubicBezTo>
                  <a:cubicBezTo>
                    <a:pt x="87" y="0"/>
                    <a:pt x="0" y="88"/>
                    <a:pt x="0" y="197"/>
                  </a:cubicBezTo>
                  <a:cubicBezTo>
                    <a:pt x="0" y="306"/>
                    <a:pt x="87"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26" name="Freeform 16"/>
            <p:cNvSpPr>
              <a:spLocks noChangeArrowheads="1"/>
            </p:cNvSpPr>
            <p:nvPr/>
          </p:nvSpPr>
          <p:spPr bwMode="auto">
            <a:xfrm>
              <a:off x="2747963" y="3189288"/>
              <a:ext cx="141287" cy="141287"/>
            </a:xfrm>
            <a:custGeom>
              <a:avLst/>
              <a:gdLst>
                <a:gd name="T0" fmla="*/ 393 w 394"/>
                <a:gd name="T1" fmla="*/ 196 h 393"/>
                <a:gd name="T2" fmla="*/ 393 w 394"/>
                <a:gd name="T3" fmla="*/ 196 h 393"/>
                <a:gd name="T4" fmla="*/ 197 w 394"/>
                <a:gd name="T5" fmla="*/ 0 h 393"/>
                <a:gd name="T6" fmla="*/ 0 w 394"/>
                <a:gd name="T7" fmla="*/ 196 h 393"/>
                <a:gd name="T8" fmla="*/ 197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7" y="0"/>
                  </a:cubicBezTo>
                  <a:cubicBezTo>
                    <a:pt x="88" y="0"/>
                    <a:pt x="0" y="87"/>
                    <a:pt x="0" y="196"/>
                  </a:cubicBezTo>
                  <a:cubicBezTo>
                    <a:pt x="0" y="305"/>
                    <a:pt x="88" y="392"/>
                    <a:pt x="197"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27" name="Freeform 17"/>
            <p:cNvSpPr>
              <a:spLocks noChangeArrowheads="1"/>
            </p:cNvSpPr>
            <p:nvPr/>
          </p:nvSpPr>
          <p:spPr bwMode="auto">
            <a:xfrm>
              <a:off x="3951288" y="3173413"/>
              <a:ext cx="141287" cy="133350"/>
            </a:xfrm>
            <a:custGeom>
              <a:avLst/>
              <a:gdLst>
                <a:gd name="T0" fmla="*/ 393 w 394"/>
                <a:gd name="T1" fmla="*/ 174 h 372"/>
                <a:gd name="T2" fmla="*/ 393 w 394"/>
                <a:gd name="T3" fmla="*/ 174 h 372"/>
                <a:gd name="T4" fmla="*/ 196 w 394"/>
                <a:gd name="T5" fmla="*/ 0 h 372"/>
                <a:gd name="T6" fmla="*/ 0 w 394"/>
                <a:gd name="T7" fmla="*/ 174 h 372"/>
                <a:gd name="T8" fmla="*/ 196 w 394"/>
                <a:gd name="T9" fmla="*/ 371 h 372"/>
                <a:gd name="T10" fmla="*/ 393 w 394"/>
                <a:gd name="T11" fmla="*/ 174 h 372"/>
              </a:gdLst>
              <a:ahLst/>
              <a:cxnLst>
                <a:cxn ang="0">
                  <a:pos x="T0" y="T1"/>
                </a:cxn>
                <a:cxn ang="0">
                  <a:pos x="T2" y="T3"/>
                </a:cxn>
                <a:cxn ang="0">
                  <a:pos x="T4" y="T5"/>
                </a:cxn>
                <a:cxn ang="0">
                  <a:pos x="T6" y="T7"/>
                </a:cxn>
                <a:cxn ang="0">
                  <a:pos x="T8" y="T9"/>
                </a:cxn>
                <a:cxn ang="0">
                  <a:pos x="T10" y="T11"/>
                </a:cxn>
              </a:cxnLst>
              <a:rect l="0" t="0" r="r" b="b"/>
              <a:pathLst>
                <a:path w="394" h="372">
                  <a:moveTo>
                    <a:pt x="393" y="174"/>
                  </a:moveTo>
                  <a:lnTo>
                    <a:pt x="393" y="174"/>
                  </a:lnTo>
                  <a:cubicBezTo>
                    <a:pt x="393" y="65"/>
                    <a:pt x="306" y="0"/>
                    <a:pt x="196" y="0"/>
                  </a:cubicBezTo>
                  <a:cubicBezTo>
                    <a:pt x="87" y="0"/>
                    <a:pt x="0" y="65"/>
                    <a:pt x="0" y="174"/>
                  </a:cubicBezTo>
                  <a:cubicBezTo>
                    <a:pt x="0" y="284"/>
                    <a:pt x="87" y="371"/>
                    <a:pt x="196" y="371"/>
                  </a:cubicBezTo>
                  <a:cubicBezTo>
                    <a:pt x="306" y="371"/>
                    <a:pt x="393" y="284"/>
                    <a:pt x="393" y="174"/>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28" name="Freeform 18"/>
            <p:cNvSpPr>
              <a:spLocks noChangeArrowheads="1"/>
            </p:cNvSpPr>
            <p:nvPr/>
          </p:nvSpPr>
          <p:spPr bwMode="auto">
            <a:xfrm>
              <a:off x="4257675" y="2560638"/>
              <a:ext cx="133350" cy="141287"/>
            </a:xfrm>
            <a:custGeom>
              <a:avLst/>
              <a:gdLst>
                <a:gd name="T0" fmla="*/ 371 w 372"/>
                <a:gd name="T1" fmla="*/ 196 h 394"/>
                <a:gd name="T2" fmla="*/ 371 w 372"/>
                <a:gd name="T3" fmla="*/ 196 h 394"/>
                <a:gd name="T4" fmla="*/ 196 w 372"/>
                <a:gd name="T5" fmla="*/ 0 h 394"/>
                <a:gd name="T6" fmla="*/ 0 w 372"/>
                <a:gd name="T7" fmla="*/ 196 h 394"/>
                <a:gd name="T8" fmla="*/ 196 w 372"/>
                <a:gd name="T9" fmla="*/ 393 h 394"/>
                <a:gd name="T10" fmla="*/ 371 w 372"/>
                <a:gd name="T11" fmla="*/ 196 h 394"/>
              </a:gdLst>
              <a:ahLst/>
              <a:cxnLst>
                <a:cxn ang="0">
                  <a:pos x="T0" y="T1"/>
                </a:cxn>
                <a:cxn ang="0">
                  <a:pos x="T2" y="T3"/>
                </a:cxn>
                <a:cxn ang="0">
                  <a:pos x="T4" y="T5"/>
                </a:cxn>
                <a:cxn ang="0">
                  <a:pos x="T6" y="T7"/>
                </a:cxn>
                <a:cxn ang="0">
                  <a:pos x="T8" y="T9"/>
                </a:cxn>
                <a:cxn ang="0">
                  <a:pos x="T10" y="T11"/>
                </a:cxn>
              </a:cxnLst>
              <a:rect l="0" t="0" r="r" b="b"/>
              <a:pathLst>
                <a:path w="372" h="394">
                  <a:moveTo>
                    <a:pt x="371" y="196"/>
                  </a:moveTo>
                  <a:lnTo>
                    <a:pt x="371" y="196"/>
                  </a:lnTo>
                  <a:cubicBezTo>
                    <a:pt x="371" y="87"/>
                    <a:pt x="283" y="0"/>
                    <a:pt x="196" y="0"/>
                  </a:cubicBezTo>
                  <a:cubicBezTo>
                    <a:pt x="87" y="0"/>
                    <a:pt x="0" y="87"/>
                    <a:pt x="0" y="196"/>
                  </a:cubicBezTo>
                  <a:cubicBezTo>
                    <a:pt x="0" y="305"/>
                    <a:pt x="87" y="393"/>
                    <a:pt x="196" y="393"/>
                  </a:cubicBezTo>
                  <a:cubicBezTo>
                    <a:pt x="283" y="393"/>
                    <a:pt x="371" y="305"/>
                    <a:pt x="371"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29" name="Freeform 19"/>
            <p:cNvSpPr>
              <a:spLocks noChangeArrowheads="1"/>
            </p:cNvSpPr>
            <p:nvPr/>
          </p:nvSpPr>
          <p:spPr bwMode="auto">
            <a:xfrm>
              <a:off x="4579938" y="3770313"/>
              <a:ext cx="141287" cy="134937"/>
            </a:xfrm>
            <a:custGeom>
              <a:avLst/>
              <a:gdLst>
                <a:gd name="T0" fmla="*/ 393 w 394"/>
                <a:gd name="T1" fmla="*/ 175 h 373"/>
                <a:gd name="T2" fmla="*/ 393 w 394"/>
                <a:gd name="T3" fmla="*/ 175 h 373"/>
                <a:gd name="T4" fmla="*/ 196 w 394"/>
                <a:gd name="T5" fmla="*/ 0 h 373"/>
                <a:gd name="T6" fmla="*/ 0 w 394"/>
                <a:gd name="T7" fmla="*/ 175 h 373"/>
                <a:gd name="T8" fmla="*/ 196 w 394"/>
                <a:gd name="T9" fmla="*/ 372 h 373"/>
                <a:gd name="T10" fmla="*/ 393 w 394"/>
                <a:gd name="T11" fmla="*/ 175 h 373"/>
              </a:gdLst>
              <a:ahLst/>
              <a:cxnLst>
                <a:cxn ang="0">
                  <a:pos x="T0" y="T1"/>
                </a:cxn>
                <a:cxn ang="0">
                  <a:pos x="T2" y="T3"/>
                </a:cxn>
                <a:cxn ang="0">
                  <a:pos x="T4" y="T5"/>
                </a:cxn>
                <a:cxn ang="0">
                  <a:pos x="T6" y="T7"/>
                </a:cxn>
                <a:cxn ang="0">
                  <a:pos x="T8" y="T9"/>
                </a:cxn>
                <a:cxn ang="0">
                  <a:pos x="T10" y="T11"/>
                </a:cxn>
              </a:cxnLst>
              <a:rect l="0" t="0" r="r" b="b"/>
              <a:pathLst>
                <a:path w="394" h="373">
                  <a:moveTo>
                    <a:pt x="393" y="175"/>
                  </a:moveTo>
                  <a:lnTo>
                    <a:pt x="393" y="175"/>
                  </a:lnTo>
                  <a:cubicBezTo>
                    <a:pt x="393" y="87"/>
                    <a:pt x="306" y="0"/>
                    <a:pt x="196" y="0"/>
                  </a:cubicBezTo>
                  <a:cubicBezTo>
                    <a:pt x="87" y="0"/>
                    <a:pt x="0" y="87"/>
                    <a:pt x="0" y="175"/>
                  </a:cubicBezTo>
                  <a:cubicBezTo>
                    <a:pt x="0" y="284"/>
                    <a:pt x="87" y="372"/>
                    <a:pt x="196" y="372"/>
                  </a:cubicBezTo>
                  <a:cubicBezTo>
                    <a:pt x="306" y="372"/>
                    <a:pt x="393" y="284"/>
                    <a:pt x="393" y="175"/>
                  </a:cubicBezTo>
                </a:path>
              </a:pathLst>
            </a:custGeom>
            <a:solidFill>
              <a:srgbClr val="82B1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30" name="Freeform 20"/>
            <p:cNvSpPr>
              <a:spLocks noChangeArrowheads="1"/>
            </p:cNvSpPr>
            <p:nvPr/>
          </p:nvSpPr>
          <p:spPr bwMode="auto">
            <a:xfrm>
              <a:off x="4846638" y="2890838"/>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7"/>
                    <a:pt x="306" y="0"/>
                    <a:pt x="197" y="0"/>
                  </a:cubicBezTo>
                  <a:cubicBezTo>
                    <a:pt x="88" y="0"/>
                    <a:pt x="0" y="87"/>
                    <a:pt x="0" y="197"/>
                  </a:cubicBezTo>
                  <a:cubicBezTo>
                    <a:pt x="0" y="306"/>
                    <a:pt x="88"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3031" name="Freeform 21"/>
            <p:cNvSpPr>
              <a:spLocks noChangeArrowheads="1"/>
            </p:cNvSpPr>
            <p:nvPr/>
          </p:nvSpPr>
          <p:spPr bwMode="auto">
            <a:xfrm>
              <a:off x="5145088" y="3432175"/>
              <a:ext cx="141287" cy="141288"/>
            </a:xfrm>
            <a:custGeom>
              <a:avLst/>
              <a:gdLst>
                <a:gd name="T0" fmla="*/ 393 w 394"/>
                <a:gd name="T1" fmla="*/ 196 h 393"/>
                <a:gd name="T2" fmla="*/ 393 w 394"/>
                <a:gd name="T3" fmla="*/ 196 h 393"/>
                <a:gd name="T4" fmla="*/ 196 w 394"/>
                <a:gd name="T5" fmla="*/ 0 h 393"/>
                <a:gd name="T6" fmla="*/ 0 w 394"/>
                <a:gd name="T7" fmla="*/ 196 h 393"/>
                <a:gd name="T8" fmla="*/ 196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6" y="0"/>
                  </a:cubicBezTo>
                  <a:cubicBezTo>
                    <a:pt x="87" y="0"/>
                    <a:pt x="0" y="87"/>
                    <a:pt x="0" y="196"/>
                  </a:cubicBezTo>
                  <a:cubicBezTo>
                    <a:pt x="0" y="305"/>
                    <a:pt x="87" y="392"/>
                    <a:pt x="196"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43032" name="文本框 1"/>
          <p:cNvSpPr txBox="1">
            <a:spLocks noChangeArrowheads="1"/>
          </p:cNvSpPr>
          <p:nvPr/>
        </p:nvSpPr>
        <p:spPr bwMode="auto">
          <a:xfrm>
            <a:off x="1546225" y="547688"/>
            <a:ext cx="2738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a:solidFill>
                  <a:srgbClr val="FF0000"/>
                </a:solidFill>
                <a:latin typeface="黑体" pitchFamily="49" charset="-122"/>
                <a:ea typeface="黑体" pitchFamily="49" charset="-122"/>
              </a:rPr>
              <a:t>以神话结尾的目的：</a:t>
            </a:r>
          </a:p>
        </p:txBody>
      </p:sp>
      <p:sp>
        <p:nvSpPr>
          <p:cNvPr id="3" name="文本框 2"/>
          <p:cNvSpPr txBox="1">
            <a:spLocks noChangeArrowheads="1"/>
          </p:cNvSpPr>
          <p:nvPr/>
        </p:nvSpPr>
        <p:spPr bwMode="auto">
          <a:xfrm>
            <a:off x="1592263" y="1081088"/>
            <a:ext cx="5986462" cy="3329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2400" b="1">
                <a:latin typeface="宋体" pitchFamily="2" charset="-122"/>
                <a:sym typeface="宋体" pitchFamily="2" charset="-122"/>
              </a:rPr>
              <a:t>    </a:t>
            </a:r>
            <a:r>
              <a:rPr lang="zh-CN" altLang="en-US" sz="2400" b="1">
                <a:latin typeface="楷体" pitchFamily="49" charset="-122"/>
                <a:ea typeface="楷体" pitchFamily="49" charset="-122"/>
                <a:sym typeface="宋体" pitchFamily="2" charset="-122"/>
              </a:rPr>
              <a:t>在生产力极不发达的社会条件下，人们只能幻想通过具有超人力量的神来帮助人类实现其征服自然的愿望。</a:t>
            </a:r>
          </a:p>
          <a:p>
            <a:pPr>
              <a:lnSpc>
                <a:spcPct val="150000"/>
              </a:lnSpc>
            </a:pPr>
            <a:r>
              <a:rPr lang="zh-CN" altLang="en-US" sz="2400" b="1">
                <a:latin typeface="楷体" pitchFamily="49" charset="-122"/>
                <a:ea typeface="楷体" pitchFamily="49" charset="-122"/>
                <a:sym typeface="宋体" pitchFamily="2" charset="-122"/>
              </a:rPr>
              <a:t>    本文采用神话结尾，借助神的力量实现愚公的宏伟抱负，反映了古代劳动人民的美好愿望，使人们在精神上得到了鼓舞。</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4" name="Group 267"/>
          <p:cNvGrpSpPr>
            <a:grpSpLocks/>
          </p:cNvGrpSpPr>
          <p:nvPr/>
        </p:nvGrpSpPr>
        <p:grpSpPr bwMode="auto">
          <a:xfrm>
            <a:off x="8001000" y="3843338"/>
            <a:ext cx="979488" cy="1210866"/>
            <a:chOff x="1522413" y="800100"/>
            <a:chExt cx="4660900" cy="5360988"/>
          </a:xfrm>
        </p:grpSpPr>
        <p:sp>
          <p:nvSpPr>
            <p:cNvPr id="44035" name="Freeform 1"/>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36" name="Freeform 2"/>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37" name="Freeform 3"/>
            <p:cNvSpPr>
              <a:spLocks noChangeArrowheads="1"/>
            </p:cNvSpPr>
            <p:nvPr/>
          </p:nvSpPr>
          <p:spPr bwMode="auto">
            <a:xfrm>
              <a:off x="3778250" y="2646363"/>
              <a:ext cx="149225" cy="2963862"/>
            </a:xfrm>
            <a:custGeom>
              <a:avLst/>
              <a:gdLst>
                <a:gd name="T0" fmla="*/ 0 w 415"/>
                <a:gd name="T1" fmla="*/ 0 h 8233"/>
                <a:gd name="T2" fmla="*/ 0 w 415"/>
                <a:gd name="T3" fmla="*/ 8232 h 8233"/>
                <a:gd name="T4" fmla="*/ 414 w 415"/>
                <a:gd name="T5" fmla="*/ 8232 h 8233"/>
                <a:gd name="T6" fmla="*/ 414 w 415"/>
                <a:gd name="T7" fmla="*/ 0 h 8233"/>
                <a:gd name="T8" fmla="*/ 0 w 415"/>
                <a:gd name="T9" fmla="*/ 0 h 8233"/>
              </a:gdLst>
              <a:ahLst/>
              <a:cxnLst>
                <a:cxn ang="0">
                  <a:pos x="T0" y="T1"/>
                </a:cxn>
                <a:cxn ang="0">
                  <a:pos x="T2" y="T3"/>
                </a:cxn>
                <a:cxn ang="0">
                  <a:pos x="T4" y="T5"/>
                </a:cxn>
                <a:cxn ang="0">
                  <a:pos x="T6" y="T7"/>
                </a:cxn>
                <a:cxn ang="0">
                  <a:pos x="T8" y="T9"/>
                </a:cxn>
              </a:cxnLst>
              <a:rect l="0" t="0" r="r" b="b"/>
              <a:pathLst>
                <a:path w="415" h="8233">
                  <a:moveTo>
                    <a:pt x="0" y="0"/>
                  </a:moveTo>
                  <a:lnTo>
                    <a:pt x="0" y="8232"/>
                  </a:lnTo>
                  <a:lnTo>
                    <a:pt x="414" y="8232"/>
                  </a:lnTo>
                  <a:lnTo>
                    <a:pt x="414" y="0"/>
                  </a:lnTo>
                  <a:lnTo>
                    <a:pt x="0" y="0"/>
                  </a:lnTo>
                </a:path>
              </a:pathLst>
            </a:custGeom>
            <a:solidFill>
              <a:srgbClr val="1B28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18" name="Freeform 4"/>
            <p:cNvSpPr>
              <a:spLocks noChangeArrowheads="1"/>
            </p:cNvSpPr>
            <p:nvPr/>
          </p:nvSpPr>
          <p:spPr bwMode="auto">
            <a:xfrm>
              <a:off x="1907676" y="2645081"/>
              <a:ext cx="3897931" cy="3516007"/>
            </a:xfrm>
            <a:custGeom>
              <a:avLst/>
              <a:gdLst>
                <a:gd name="T0" fmla="*/ 0 w 10831"/>
                <a:gd name="T1" fmla="*/ 9760 h 9761"/>
                <a:gd name="T2" fmla="*/ 4411 w 10831"/>
                <a:gd name="T3" fmla="*/ 0 h 9761"/>
                <a:gd name="T4" fmla="*/ 4869 w 10831"/>
                <a:gd name="T5" fmla="*/ 0 h 9761"/>
                <a:gd name="T6" fmla="*/ 458 w 10831"/>
                <a:gd name="T7" fmla="*/ 9760 h 9761"/>
                <a:gd name="T8" fmla="*/ 0 w 10831"/>
                <a:gd name="T9" fmla="*/ 9760 h 9761"/>
                <a:gd name="T10" fmla="*/ 10830 w 10831"/>
                <a:gd name="T11" fmla="*/ 9760 h 9761"/>
                <a:gd name="T12" fmla="*/ 6420 w 10831"/>
                <a:gd name="T13" fmla="*/ 0 h 9761"/>
                <a:gd name="T14" fmla="*/ 5961 w 10831"/>
                <a:gd name="T15" fmla="*/ 0 h 9761"/>
                <a:gd name="T16" fmla="*/ 10372 w 10831"/>
                <a:gd name="T17" fmla="*/ 9760 h 9761"/>
                <a:gd name="T18" fmla="*/ 10830 w 10831"/>
                <a:gd name="T19" fmla="*/ 9760 h 9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31" h="9761">
                  <a:moveTo>
                    <a:pt x="0" y="9760"/>
                  </a:moveTo>
                  <a:lnTo>
                    <a:pt x="4411" y="0"/>
                  </a:lnTo>
                  <a:lnTo>
                    <a:pt x="4869" y="0"/>
                  </a:lnTo>
                  <a:lnTo>
                    <a:pt x="458" y="9760"/>
                  </a:lnTo>
                  <a:lnTo>
                    <a:pt x="0" y="9760"/>
                  </a:lnTo>
                  <a:close/>
                  <a:moveTo>
                    <a:pt x="10830" y="9760"/>
                  </a:moveTo>
                  <a:lnTo>
                    <a:pt x="6420" y="0"/>
                  </a:lnTo>
                  <a:lnTo>
                    <a:pt x="5961" y="0"/>
                  </a:lnTo>
                  <a:lnTo>
                    <a:pt x="10372" y="9760"/>
                  </a:lnTo>
                  <a:lnTo>
                    <a:pt x="10830" y="9760"/>
                  </a:lnTo>
                  <a:close/>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4039" name="Freeform 5"/>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rgbClr val="F8AB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40" name="Freeform 6"/>
            <p:cNvSpPr>
              <a:spLocks noChangeArrowheads="1"/>
            </p:cNvSpPr>
            <p:nvPr/>
          </p:nvSpPr>
          <p:spPr bwMode="auto">
            <a:xfrm>
              <a:off x="1757363" y="1389063"/>
              <a:ext cx="4213225" cy="3121025"/>
            </a:xfrm>
            <a:custGeom>
              <a:avLst/>
              <a:gdLst>
                <a:gd name="T0" fmla="*/ 11703 w 11704"/>
                <a:gd name="T1" fmla="*/ 8668 h 8669"/>
                <a:gd name="T2" fmla="*/ 0 w 11704"/>
                <a:gd name="T3" fmla="*/ 8668 h 8669"/>
                <a:gd name="T4" fmla="*/ 0 w 11704"/>
                <a:gd name="T5" fmla="*/ 0 h 8669"/>
                <a:gd name="T6" fmla="*/ 11703 w 11704"/>
                <a:gd name="T7" fmla="*/ 0 h 8669"/>
                <a:gd name="T8" fmla="*/ 11703 w 11704"/>
                <a:gd name="T9" fmla="*/ 8668 h 8669"/>
              </a:gdLst>
              <a:ahLst/>
              <a:cxnLst>
                <a:cxn ang="0">
                  <a:pos x="T0" y="T1"/>
                </a:cxn>
                <a:cxn ang="0">
                  <a:pos x="T2" y="T3"/>
                </a:cxn>
                <a:cxn ang="0">
                  <a:pos x="T4" y="T5"/>
                </a:cxn>
                <a:cxn ang="0">
                  <a:pos x="T6" y="T7"/>
                </a:cxn>
                <a:cxn ang="0">
                  <a:pos x="T8" y="T9"/>
                </a:cxn>
              </a:cxnLst>
              <a:rect l="0" t="0" r="r" b="b"/>
              <a:pathLst>
                <a:path w="11704" h="8669">
                  <a:moveTo>
                    <a:pt x="11703" y="8668"/>
                  </a:moveTo>
                  <a:lnTo>
                    <a:pt x="0" y="8668"/>
                  </a:lnTo>
                  <a:lnTo>
                    <a:pt x="0" y="0"/>
                  </a:lnTo>
                  <a:lnTo>
                    <a:pt x="11703" y="0"/>
                  </a:lnTo>
                  <a:lnTo>
                    <a:pt x="11703" y="8668"/>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41" name="Freeform 7"/>
            <p:cNvSpPr>
              <a:spLocks noChangeArrowheads="1"/>
            </p:cNvSpPr>
            <p:nvPr/>
          </p:nvSpPr>
          <p:spPr bwMode="auto">
            <a:xfrm>
              <a:off x="1820863" y="1468438"/>
              <a:ext cx="4064000" cy="2963862"/>
            </a:xfrm>
            <a:custGeom>
              <a:avLst/>
              <a:gdLst>
                <a:gd name="T0" fmla="*/ 11289 w 11290"/>
                <a:gd name="T1" fmla="*/ 8231 h 8232"/>
                <a:gd name="T2" fmla="*/ 0 w 11290"/>
                <a:gd name="T3" fmla="*/ 8231 h 8232"/>
                <a:gd name="T4" fmla="*/ 0 w 11290"/>
                <a:gd name="T5" fmla="*/ 0 h 8232"/>
                <a:gd name="T6" fmla="*/ 11289 w 11290"/>
                <a:gd name="T7" fmla="*/ 0 h 8232"/>
                <a:gd name="T8" fmla="*/ 11289 w 11290"/>
                <a:gd name="T9" fmla="*/ 8231 h 8232"/>
              </a:gdLst>
              <a:ahLst/>
              <a:cxnLst>
                <a:cxn ang="0">
                  <a:pos x="T0" y="T1"/>
                </a:cxn>
                <a:cxn ang="0">
                  <a:pos x="T2" y="T3"/>
                </a:cxn>
                <a:cxn ang="0">
                  <a:pos x="T4" y="T5"/>
                </a:cxn>
                <a:cxn ang="0">
                  <a:pos x="T6" y="T7"/>
                </a:cxn>
                <a:cxn ang="0">
                  <a:pos x="T8" y="T9"/>
                </a:cxn>
              </a:cxnLst>
              <a:rect l="0" t="0" r="r" b="b"/>
              <a:pathLst>
                <a:path w="11290" h="8232">
                  <a:moveTo>
                    <a:pt x="11289" y="8231"/>
                  </a:moveTo>
                  <a:lnTo>
                    <a:pt x="0" y="8231"/>
                  </a:lnTo>
                  <a:lnTo>
                    <a:pt x="0" y="0"/>
                  </a:lnTo>
                  <a:lnTo>
                    <a:pt x="11289" y="0"/>
                  </a:lnTo>
                  <a:lnTo>
                    <a:pt x="11289" y="8231"/>
                  </a:lnTo>
                </a:path>
              </a:pathLst>
            </a:custGeom>
            <a:solidFill>
              <a:srgbClr val="F9FAE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22" name="Freeform 8"/>
            <p:cNvSpPr>
              <a:spLocks noChangeArrowheads="1"/>
            </p:cNvSpPr>
            <p:nvPr/>
          </p:nvSpPr>
          <p:spPr bwMode="auto">
            <a:xfrm>
              <a:off x="1522413" y="1253438"/>
              <a:ext cx="4660900" cy="152871"/>
            </a:xfrm>
            <a:custGeom>
              <a:avLst/>
              <a:gdLst>
                <a:gd name="T0" fmla="*/ 12948 w 12949"/>
                <a:gd name="T1" fmla="*/ 415 h 416"/>
                <a:gd name="T2" fmla="*/ 0 w 12949"/>
                <a:gd name="T3" fmla="*/ 415 h 416"/>
                <a:gd name="T4" fmla="*/ 0 w 12949"/>
                <a:gd name="T5" fmla="*/ 0 h 416"/>
                <a:gd name="T6" fmla="*/ 12948 w 12949"/>
                <a:gd name="T7" fmla="*/ 0 h 416"/>
                <a:gd name="T8" fmla="*/ 12948 w 12949"/>
                <a:gd name="T9" fmla="*/ 415 h 416"/>
              </a:gdLst>
              <a:ahLst/>
              <a:cxnLst>
                <a:cxn ang="0">
                  <a:pos x="T0" y="T1"/>
                </a:cxn>
                <a:cxn ang="0">
                  <a:pos x="T2" y="T3"/>
                </a:cxn>
                <a:cxn ang="0">
                  <a:pos x="T4" y="T5"/>
                </a:cxn>
                <a:cxn ang="0">
                  <a:pos x="T6" y="T7"/>
                </a:cxn>
                <a:cxn ang="0">
                  <a:pos x="T8" y="T9"/>
                </a:cxn>
              </a:cxnLst>
              <a:rect l="0" t="0" r="r" b="b"/>
              <a:pathLst>
                <a:path w="12949" h="416">
                  <a:moveTo>
                    <a:pt x="12948" y="415"/>
                  </a:moveTo>
                  <a:lnTo>
                    <a:pt x="0" y="415"/>
                  </a:lnTo>
                  <a:lnTo>
                    <a:pt x="0" y="0"/>
                  </a:lnTo>
                  <a:lnTo>
                    <a:pt x="12948" y="0"/>
                  </a:lnTo>
                  <a:lnTo>
                    <a:pt x="12948" y="415"/>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3" name="Freeform 9"/>
            <p:cNvSpPr>
              <a:spLocks noChangeArrowheads="1"/>
            </p:cNvSpPr>
            <p:nvPr/>
          </p:nvSpPr>
          <p:spPr bwMode="auto">
            <a:xfrm>
              <a:off x="2965254" y="1169096"/>
              <a:ext cx="1775218" cy="147598"/>
            </a:xfrm>
            <a:custGeom>
              <a:avLst/>
              <a:gdLst>
                <a:gd name="T0" fmla="*/ 4912 w 4913"/>
                <a:gd name="T1" fmla="*/ 415 h 416"/>
                <a:gd name="T2" fmla="*/ 0 w 4913"/>
                <a:gd name="T3" fmla="*/ 415 h 416"/>
                <a:gd name="T4" fmla="*/ 0 w 4913"/>
                <a:gd name="T5" fmla="*/ 0 h 416"/>
                <a:gd name="T6" fmla="*/ 4912 w 4913"/>
                <a:gd name="T7" fmla="*/ 0 h 416"/>
                <a:gd name="T8" fmla="*/ 4912 w 4913"/>
                <a:gd name="T9" fmla="*/ 415 h 416"/>
              </a:gdLst>
              <a:ahLst/>
              <a:cxnLst>
                <a:cxn ang="0">
                  <a:pos x="T0" y="T1"/>
                </a:cxn>
                <a:cxn ang="0">
                  <a:pos x="T2" y="T3"/>
                </a:cxn>
                <a:cxn ang="0">
                  <a:pos x="T4" y="T5"/>
                </a:cxn>
                <a:cxn ang="0">
                  <a:pos x="T6" y="T7"/>
                </a:cxn>
                <a:cxn ang="0">
                  <a:pos x="T8" y="T9"/>
                </a:cxn>
              </a:cxnLst>
              <a:rect l="0" t="0" r="r" b="b"/>
              <a:pathLst>
                <a:path w="4913" h="416">
                  <a:moveTo>
                    <a:pt x="4912" y="415"/>
                  </a:moveTo>
                  <a:lnTo>
                    <a:pt x="0" y="415"/>
                  </a:lnTo>
                  <a:lnTo>
                    <a:pt x="0" y="0"/>
                  </a:lnTo>
                  <a:lnTo>
                    <a:pt x="4912" y="0"/>
                  </a:lnTo>
                  <a:lnTo>
                    <a:pt x="4912" y="415"/>
                  </a:ln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4" name="Freeform 10"/>
            <p:cNvSpPr>
              <a:spLocks noChangeArrowheads="1"/>
            </p:cNvSpPr>
            <p:nvPr/>
          </p:nvSpPr>
          <p:spPr bwMode="auto">
            <a:xfrm>
              <a:off x="1522413" y="4511147"/>
              <a:ext cx="4660900" cy="142329"/>
            </a:xfrm>
            <a:custGeom>
              <a:avLst/>
              <a:gdLst>
                <a:gd name="T0" fmla="*/ 12948 w 12949"/>
                <a:gd name="T1" fmla="*/ 393 h 394"/>
                <a:gd name="T2" fmla="*/ 0 w 12949"/>
                <a:gd name="T3" fmla="*/ 393 h 394"/>
                <a:gd name="T4" fmla="*/ 0 w 12949"/>
                <a:gd name="T5" fmla="*/ 0 h 394"/>
                <a:gd name="T6" fmla="*/ 12948 w 12949"/>
                <a:gd name="T7" fmla="*/ 0 h 394"/>
                <a:gd name="T8" fmla="*/ 12948 w 12949"/>
                <a:gd name="T9" fmla="*/ 393 h 394"/>
              </a:gdLst>
              <a:ahLst/>
              <a:cxnLst>
                <a:cxn ang="0">
                  <a:pos x="T0" y="T1"/>
                </a:cxn>
                <a:cxn ang="0">
                  <a:pos x="T2" y="T3"/>
                </a:cxn>
                <a:cxn ang="0">
                  <a:pos x="T4" y="T5"/>
                </a:cxn>
                <a:cxn ang="0">
                  <a:pos x="T6" y="T7"/>
                </a:cxn>
                <a:cxn ang="0">
                  <a:pos x="T8" y="T9"/>
                </a:cxn>
              </a:cxnLst>
              <a:rect l="0" t="0" r="r" b="b"/>
              <a:pathLst>
                <a:path w="12949" h="394">
                  <a:moveTo>
                    <a:pt x="12948" y="393"/>
                  </a:moveTo>
                  <a:lnTo>
                    <a:pt x="0" y="393"/>
                  </a:lnTo>
                  <a:lnTo>
                    <a:pt x="0" y="0"/>
                  </a:lnTo>
                  <a:lnTo>
                    <a:pt x="12948" y="0"/>
                  </a:lnTo>
                  <a:lnTo>
                    <a:pt x="12948" y="393"/>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5" name="Freeform 11"/>
            <p:cNvSpPr>
              <a:spLocks noChangeArrowheads="1"/>
            </p:cNvSpPr>
            <p:nvPr/>
          </p:nvSpPr>
          <p:spPr bwMode="auto">
            <a:xfrm>
              <a:off x="3781100" y="800100"/>
              <a:ext cx="143526" cy="379539"/>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chemeClr val="accent4">
                <a:lumMod val="75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4046" name="Freeform 12"/>
            <p:cNvSpPr>
              <a:spLocks noChangeArrowheads="1"/>
            </p:cNvSpPr>
            <p:nvPr/>
          </p:nvSpPr>
          <p:spPr bwMode="auto">
            <a:xfrm>
              <a:off x="2174875" y="1631950"/>
              <a:ext cx="3403600" cy="2617788"/>
            </a:xfrm>
            <a:custGeom>
              <a:avLst/>
              <a:gdLst>
                <a:gd name="T0" fmla="*/ 8449 w 9455"/>
                <a:gd name="T1" fmla="*/ 240 h 7273"/>
                <a:gd name="T2" fmla="*/ 6048 w 9455"/>
                <a:gd name="T3" fmla="*/ 0 h 7273"/>
                <a:gd name="T4" fmla="*/ 4301 w 9455"/>
                <a:gd name="T5" fmla="*/ 240 h 7273"/>
                <a:gd name="T6" fmla="*/ 1877 w 9455"/>
                <a:gd name="T7" fmla="*/ 0 h 7273"/>
                <a:gd name="T8" fmla="*/ 130 w 9455"/>
                <a:gd name="T9" fmla="*/ 240 h 7273"/>
                <a:gd name="T10" fmla="*/ 0 w 9455"/>
                <a:gd name="T11" fmla="*/ 1987 h 7273"/>
                <a:gd name="T12" fmla="*/ 130 w 9455"/>
                <a:gd name="T13" fmla="*/ 4433 h 7273"/>
                <a:gd name="T14" fmla="*/ 0 w 9455"/>
                <a:gd name="T15" fmla="*/ 6179 h 7273"/>
                <a:gd name="T16" fmla="*/ 960 w 9455"/>
                <a:gd name="T17" fmla="*/ 7272 h 7273"/>
                <a:gd name="T18" fmla="*/ 2707 w 9455"/>
                <a:gd name="T19" fmla="*/ 7010 h 7273"/>
                <a:gd name="T20" fmla="*/ 5130 w 9455"/>
                <a:gd name="T21" fmla="*/ 7272 h 7273"/>
                <a:gd name="T22" fmla="*/ 6877 w 9455"/>
                <a:gd name="T23" fmla="*/ 7010 h 7273"/>
                <a:gd name="T24" fmla="*/ 9279 w 9455"/>
                <a:gd name="T25" fmla="*/ 7272 h 7273"/>
                <a:gd name="T26" fmla="*/ 9345 w 9455"/>
                <a:gd name="T27" fmla="*/ 5328 h 7273"/>
                <a:gd name="T28" fmla="*/ 9454 w 9455"/>
                <a:gd name="T29" fmla="*/ 3581 h 7273"/>
                <a:gd name="T30" fmla="*/ 9345 w 9455"/>
                <a:gd name="T31" fmla="*/ 1158 h 7273"/>
                <a:gd name="T32" fmla="*/ 8449 w 9455"/>
                <a:gd name="T33" fmla="*/ 328 h 7273"/>
                <a:gd name="T34" fmla="*/ 5196 w 9455"/>
                <a:gd name="T35" fmla="*/ 2839 h 7273"/>
                <a:gd name="T36" fmla="*/ 3449 w 9455"/>
                <a:gd name="T37" fmla="*/ 3581 h 7273"/>
                <a:gd name="T38" fmla="*/ 3536 w 9455"/>
                <a:gd name="T39" fmla="*/ 3668 h 7273"/>
                <a:gd name="T40" fmla="*/ 5196 w 9455"/>
                <a:gd name="T41" fmla="*/ 3668 h 7273"/>
                <a:gd name="T42" fmla="*/ 6048 w 9455"/>
                <a:gd name="T43" fmla="*/ 3581 h 7273"/>
                <a:gd name="T44" fmla="*/ 5960 w 9455"/>
                <a:gd name="T45" fmla="*/ 2752 h 7273"/>
                <a:gd name="T46" fmla="*/ 4301 w 9455"/>
                <a:gd name="T47" fmla="*/ 2752 h 7273"/>
                <a:gd name="T48" fmla="*/ 2620 w 9455"/>
                <a:gd name="T49" fmla="*/ 2752 h 7273"/>
                <a:gd name="T50" fmla="*/ 2620 w 9455"/>
                <a:gd name="T51" fmla="*/ 3668 h 7273"/>
                <a:gd name="T52" fmla="*/ 2707 w 9455"/>
                <a:gd name="T53" fmla="*/ 4498 h 7273"/>
                <a:gd name="T54" fmla="*/ 4366 w 9455"/>
                <a:gd name="T55" fmla="*/ 4498 h 7273"/>
                <a:gd name="T56" fmla="*/ 6048 w 9455"/>
                <a:gd name="T57" fmla="*/ 4498 h 7273"/>
                <a:gd name="T58" fmla="*/ 6877 w 9455"/>
                <a:gd name="T59" fmla="*/ 4433 h 7273"/>
                <a:gd name="T60" fmla="*/ 6877 w 9455"/>
                <a:gd name="T61" fmla="*/ 2752 h 7273"/>
                <a:gd name="T62" fmla="*/ 6790 w 9455"/>
                <a:gd name="T63" fmla="*/ 1921 h 7273"/>
                <a:gd name="T64" fmla="*/ 5130 w 9455"/>
                <a:gd name="T65" fmla="*/ 1921 h 7273"/>
                <a:gd name="T66" fmla="*/ 3449 w 9455"/>
                <a:gd name="T67" fmla="*/ 1921 h 7273"/>
                <a:gd name="T68" fmla="*/ 1790 w 9455"/>
                <a:gd name="T69" fmla="*/ 1921 h 7273"/>
                <a:gd name="T70" fmla="*/ 1790 w 9455"/>
                <a:gd name="T71" fmla="*/ 2839 h 7273"/>
                <a:gd name="T72" fmla="*/ 1790 w 9455"/>
                <a:gd name="T73" fmla="*/ 4498 h 7273"/>
                <a:gd name="T74" fmla="*/ 1877 w 9455"/>
                <a:gd name="T75" fmla="*/ 5328 h 7273"/>
                <a:gd name="T76" fmla="*/ 3536 w 9455"/>
                <a:gd name="T77" fmla="*/ 5328 h 7273"/>
                <a:gd name="T78" fmla="*/ 5196 w 9455"/>
                <a:gd name="T79" fmla="*/ 5328 h 7273"/>
                <a:gd name="T80" fmla="*/ 6877 w 9455"/>
                <a:gd name="T81" fmla="*/ 5328 h 7273"/>
                <a:gd name="T82" fmla="*/ 7685 w 9455"/>
                <a:gd name="T83" fmla="*/ 5263 h 7273"/>
                <a:gd name="T84" fmla="*/ 7685 w 9455"/>
                <a:gd name="T85" fmla="*/ 3581 h 7273"/>
                <a:gd name="T86" fmla="*/ 7685 w 9455"/>
                <a:gd name="T87" fmla="*/ 1921 h 7273"/>
                <a:gd name="T88" fmla="*/ 6790 w 9455"/>
                <a:gd name="T89" fmla="*/ 328 h 7273"/>
                <a:gd name="T90" fmla="*/ 5130 w 9455"/>
                <a:gd name="T91" fmla="*/ 328 h 7273"/>
                <a:gd name="T92" fmla="*/ 3449 w 9455"/>
                <a:gd name="T93" fmla="*/ 328 h 7273"/>
                <a:gd name="T94" fmla="*/ 1790 w 9455"/>
                <a:gd name="T95" fmla="*/ 328 h 7273"/>
                <a:gd name="T96" fmla="*/ 196 w 9455"/>
                <a:gd name="T97" fmla="*/ 1158 h 7273"/>
                <a:gd name="T98" fmla="*/ 196 w 9455"/>
                <a:gd name="T99" fmla="*/ 2839 h 7273"/>
                <a:gd name="T100" fmla="*/ 196 w 9455"/>
                <a:gd name="T101" fmla="*/ 4498 h 7273"/>
                <a:gd name="T102" fmla="*/ 196 w 9455"/>
                <a:gd name="T103" fmla="*/ 6922 h 7273"/>
                <a:gd name="T104" fmla="*/ 1877 w 9455"/>
                <a:gd name="T105" fmla="*/ 6922 h 7273"/>
                <a:gd name="T106" fmla="*/ 3536 w 9455"/>
                <a:gd name="T107" fmla="*/ 6922 h 7273"/>
                <a:gd name="T108" fmla="*/ 5196 w 9455"/>
                <a:gd name="T109" fmla="*/ 6922 h 7273"/>
                <a:gd name="T110" fmla="*/ 6877 w 9455"/>
                <a:gd name="T111" fmla="*/ 6922 h 7273"/>
                <a:gd name="T112" fmla="*/ 9279 w 9455"/>
                <a:gd name="T113" fmla="*/ 6922 h 7273"/>
                <a:gd name="T114" fmla="*/ 9279 w 9455"/>
                <a:gd name="T115" fmla="*/ 5263 h 7273"/>
                <a:gd name="T116" fmla="*/ 9279 w 9455"/>
                <a:gd name="T117" fmla="*/ 3581 h 7273"/>
                <a:gd name="T118" fmla="*/ 9279 w 9455"/>
                <a:gd name="T119" fmla="*/ 1921 h 7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55" h="7273">
                  <a:moveTo>
                    <a:pt x="9454" y="328"/>
                  </a:moveTo>
                  <a:lnTo>
                    <a:pt x="9454" y="240"/>
                  </a:lnTo>
                  <a:lnTo>
                    <a:pt x="9345" y="240"/>
                  </a:lnTo>
                  <a:lnTo>
                    <a:pt x="9345" y="0"/>
                  </a:lnTo>
                  <a:lnTo>
                    <a:pt x="9279" y="0"/>
                  </a:lnTo>
                  <a:lnTo>
                    <a:pt x="9279" y="240"/>
                  </a:lnTo>
                  <a:lnTo>
                    <a:pt x="8515" y="240"/>
                  </a:lnTo>
                  <a:lnTo>
                    <a:pt x="8515" y="0"/>
                  </a:lnTo>
                  <a:lnTo>
                    <a:pt x="8449" y="0"/>
                  </a:lnTo>
                  <a:lnTo>
                    <a:pt x="8449" y="240"/>
                  </a:lnTo>
                  <a:lnTo>
                    <a:pt x="7685" y="240"/>
                  </a:lnTo>
                  <a:lnTo>
                    <a:pt x="7685" y="0"/>
                  </a:lnTo>
                  <a:lnTo>
                    <a:pt x="7598" y="0"/>
                  </a:lnTo>
                  <a:lnTo>
                    <a:pt x="7598" y="240"/>
                  </a:lnTo>
                  <a:lnTo>
                    <a:pt x="6877" y="240"/>
                  </a:lnTo>
                  <a:lnTo>
                    <a:pt x="6877" y="0"/>
                  </a:lnTo>
                  <a:lnTo>
                    <a:pt x="6790" y="0"/>
                  </a:lnTo>
                  <a:lnTo>
                    <a:pt x="6790" y="240"/>
                  </a:lnTo>
                  <a:lnTo>
                    <a:pt x="6048" y="240"/>
                  </a:lnTo>
                  <a:lnTo>
                    <a:pt x="6048" y="0"/>
                  </a:lnTo>
                  <a:lnTo>
                    <a:pt x="5960" y="0"/>
                  </a:lnTo>
                  <a:lnTo>
                    <a:pt x="5960" y="240"/>
                  </a:lnTo>
                  <a:lnTo>
                    <a:pt x="5196" y="240"/>
                  </a:lnTo>
                  <a:lnTo>
                    <a:pt x="5196" y="0"/>
                  </a:lnTo>
                  <a:lnTo>
                    <a:pt x="5130" y="0"/>
                  </a:lnTo>
                  <a:lnTo>
                    <a:pt x="5130" y="240"/>
                  </a:lnTo>
                  <a:lnTo>
                    <a:pt x="4366" y="240"/>
                  </a:lnTo>
                  <a:lnTo>
                    <a:pt x="4366" y="0"/>
                  </a:lnTo>
                  <a:lnTo>
                    <a:pt x="4301" y="0"/>
                  </a:lnTo>
                  <a:lnTo>
                    <a:pt x="4301" y="240"/>
                  </a:lnTo>
                  <a:lnTo>
                    <a:pt x="3536" y="240"/>
                  </a:lnTo>
                  <a:lnTo>
                    <a:pt x="3536" y="0"/>
                  </a:lnTo>
                  <a:lnTo>
                    <a:pt x="3449" y="0"/>
                  </a:lnTo>
                  <a:lnTo>
                    <a:pt x="3449" y="240"/>
                  </a:lnTo>
                  <a:lnTo>
                    <a:pt x="2707" y="240"/>
                  </a:lnTo>
                  <a:lnTo>
                    <a:pt x="2707" y="0"/>
                  </a:lnTo>
                  <a:lnTo>
                    <a:pt x="2620" y="0"/>
                  </a:lnTo>
                  <a:lnTo>
                    <a:pt x="2620" y="240"/>
                  </a:lnTo>
                  <a:lnTo>
                    <a:pt x="1877" y="240"/>
                  </a:lnTo>
                  <a:lnTo>
                    <a:pt x="1877" y="0"/>
                  </a:lnTo>
                  <a:lnTo>
                    <a:pt x="1790" y="0"/>
                  </a:lnTo>
                  <a:lnTo>
                    <a:pt x="1790" y="240"/>
                  </a:lnTo>
                  <a:lnTo>
                    <a:pt x="1025" y="240"/>
                  </a:lnTo>
                  <a:lnTo>
                    <a:pt x="1025" y="0"/>
                  </a:lnTo>
                  <a:lnTo>
                    <a:pt x="960" y="0"/>
                  </a:lnTo>
                  <a:lnTo>
                    <a:pt x="960" y="240"/>
                  </a:lnTo>
                  <a:lnTo>
                    <a:pt x="196" y="240"/>
                  </a:lnTo>
                  <a:lnTo>
                    <a:pt x="196" y="0"/>
                  </a:lnTo>
                  <a:lnTo>
                    <a:pt x="130" y="0"/>
                  </a:lnTo>
                  <a:lnTo>
                    <a:pt x="130" y="240"/>
                  </a:lnTo>
                  <a:lnTo>
                    <a:pt x="0" y="240"/>
                  </a:lnTo>
                  <a:lnTo>
                    <a:pt x="0" y="328"/>
                  </a:lnTo>
                  <a:lnTo>
                    <a:pt x="130" y="328"/>
                  </a:lnTo>
                  <a:lnTo>
                    <a:pt x="130" y="1092"/>
                  </a:lnTo>
                  <a:lnTo>
                    <a:pt x="0" y="1092"/>
                  </a:lnTo>
                  <a:lnTo>
                    <a:pt x="0" y="1158"/>
                  </a:lnTo>
                  <a:lnTo>
                    <a:pt x="130" y="1158"/>
                  </a:lnTo>
                  <a:lnTo>
                    <a:pt x="130" y="1921"/>
                  </a:lnTo>
                  <a:lnTo>
                    <a:pt x="0" y="1921"/>
                  </a:lnTo>
                  <a:lnTo>
                    <a:pt x="0" y="1987"/>
                  </a:lnTo>
                  <a:lnTo>
                    <a:pt x="130" y="1987"/>
                  </a:lnTo>
                  <a:lnTo>
                    <a:pt x="130" y="2752"/>
                  </a:lnTo>
                  <a:lnTo>
                    <a:pt x="0" y="2752"/>
                  </a:lnTo>
                  <a:lnTo>
                    <a:pt x="0" y="2839"/>
                  </a:lnTo>
                  <a:lnTo>
                    <a:pt x="130" y="2839"/>
                  </a:lnTo>
                  <a:lnTo>
                    <a:pt x="130" y="3581"/>
                  </a:lnTo>
                  <a:lnTo>
                    <a:pt x="0" y="3581"/>
                  </a:lnTo>
                  <a:lnTo>
                    <a:pt x="0" y="3668"/>
                  </a:lnTo>
                  <a:lnTo>
                    <a:pt x="130" y="3668"/>
                  </a:lnTo>
                  <a:lnTo>
                    <a:pt x="130" y="4433"/>
                  </a:lnTo>
                  <a:lnTo>
                    <a:pt x="0" y="4433"/>
                  </a:lnTo>
                  <a:lnTo>
                    <a:pt x="0" y="4498"/>
                  </a:lnTo>
                  <a:lnTo>
                    <a:pt x="130" y="4498"/>
                  </a:lnTo>
                  <a:lnTo>
                    <a:pt x="130" y="5263"/>
                  </a:lnTo>
                  <a:lnTo>
                    <a:pt x="0" y="5263"/>
                  </a:lnTo>
                  <a:lnTo>
                    <a:pt x="0" y="5328"/>
                  </a:lnTo>
                  <a:lnTo>
                    <a:pt x="130" y="5328"/>
                  </a:lnTo>
                  <a:lnTo>
                    <a:pt x="130" y="6092"/>
                  </a:lnTo>
                  <a:lnTo>
                    <a:pt x="0" y="6092"/>
                  </a:lnTo>
                  <a:lnTo>
                    <a:pt x="0" y="6179"/>
                  </a:lnTo>
                  <a:lnTo>
                    <a:pt x="130" y="6179"/>
                  </a:lnTo>
                  <a:lnTo>
                    <a:pt x="130" y="6922"/>
                  </a:lnTo>
                  <a:lnTo>
                    <a:pt x="0" y="6922"/>
                  </a:lnTo>
                  <a:lnTo>
                    <a:pt x="0" y="7010"/>
                  </a:lnTo>
                  <a:lnTo>
                    <a:pt x="130" y="7010"/>
                  </a:lnTo>
                  <a:lnTo>
                    <a:pt x="130" y="7272"/>
                  </a:lnTo>
                  <a:lnTo>
                    <a:pt x="196" y="7272"/>
                  </a:lnTo>
                  <a:lnTo>
                    <a:pt x="196" y="7010"/>
                  </a:lnTo>
                  <a:lnTo>
                    <a:pt x="960" y="7010"/>
                  </a:lnTo>
                  <a:lnTo>
                    <a:pt x="960" y="7272"/>
                  </a:lnTo>
                  <a:lnTo>
                    <a:pt x="1025" y="7272"/>
                  </a:lnTo>
                  <a:lnTo>
                    <a:pt x="1025" y="7010"/>
                  </a:lnTo>
                  <a:lnTo>
                    <a:pt x="1790" y="7010"/>
                  </a:lnTo>
                  <a:lnTo>
                    <a:pt x="1790" y="7272"/>
                  </a:lnTo>
                  <a:lnTo>
                    <a:pt x="1877" y="7272"/>
                  </a:lnTo>
                  <a:lnTo>
                    <a:pt x="1877" y="7010"/>
                  </a:lnTo>
                  <a:lnTo>
                    <a:pt x="2620" y="7010"/>
                  </a:lnTo>
                  <a:lnTo>
                    <a:pt x="2620" y="7272"/>
                  </a:lnTo>
                  <a:lnTo>
                    <a:pt x="2707" y="7272"/>
                  </a:lnTo>
                  <a:lnTo>
                    <a:pt x="2707" y="7010"/>
                  </a:lnTo>
                  <a:lnTo>
                    <a:pt x="3449" y="7010"/>
                  </a:lnTo>
                  <a:lnTo>
                    <a:pt x="3449" y="7272"/>
                  </a:lnTo>
                  <a:lnTo>
                    <a:pt x="3536" y="7272"/>
                  </a:lnTo>
                  <a:lnTo>
                    <a:pt x="3536" y="7010"/>
                  </a:lnTo>
                  <a:lnTo>
                    <a:pt x="4301" y="7010"/>
                  </a:lnTo>
                  <a:lnTo>
                    <a:pt x="4301" y="7272"/>
                  </a:lnTo>
                  <a:lnTo>
                    <a:pt x="4366" y="7272"/>
                  </a:lnTo>
                  <a:lnTo>
                    <a:pt x="4366" y="7010"/>
                  </a:lnTo>
                  <a:lnTo>
                    <a:pt x="5130" y="7010"/>
                  </a:lnTo>
                  <a:lnTo>
                    <a:pt x="5130" y="7272"/>
                  </a:lnTo>
                  <a:lnTo>
                    <a:pt x="5196" y="7272"/>
                  </a:lnTo>
                  <a:lnTo>
                    <a:pt x="5196" y="7010"/>
                  </a:lnTo>
                  <a:lnTo>
                    <a:pt x="5960" y="7010"/>
                  </a:lnTo>
                  <a:lnTo>
                    <a:pt x="5960" y="7272"/>
                  </a:lnTo>
                  <a:lnTo>
                    <a:pt x="6048" y="7272"/>
                  </a:lnTo>
                  <a:lnTo>
                    <a:pt x="6048" y="7010"/>
                  </a:lnTo>
                  <a:lnTo>
                    <a:pt x="6790" y="7010"/>
                  </a:lnTo>
                  <a:lnTo>
                    <a:pt x="6790" y="7272"/>
                  </a:lnTo>
                  <a:lnTo>
                    <a:pt x="6877" y="7272"/>
                  </a:lnTo>
                  <a:lnTo>
                    <a:pt x="6877" y="7010"/>
                  </a:lnTo>
                  <a:lnTo>
                    <a:pt x="7598" y="7010"/>
                  </a:lnTo>
                  <a:lnTo>
                    <a:pt x="7598" y="7272"/>
                  </a:lnTo>
                  <a:lnTo>
                    <a:pt x="7685" y="7272"/>
                  </a:lnTo>
                  <a:lnTo>
                    <a:pt x="7685" y="7010"/>
                  </a:lnTo>
                  <a:lnTo>
                    <a:pt x="8449" y="7010"/>
                  </a:lnTo>
                  <a:lnTo>
                    <a:pt x="8449" y="7272"/>
                  </a:lnTo>
                  <a:lnTo>
                    <a:pt x="8515" y="7272"/>
                  </a:lnTo>
                  <a:lnTo>
                    <a:pt x="8515" y="7010"/>
                  </a:lnTo>
                  <a:lnTo>
                    <a:pt x="9279" y="7010"/>
                  </a:lnTo>
                  <a:lnTo>
                    <a:pt x="9279" y="7272"/>
                  </a:lnTo>
                  <a:lnTo>
                    <a:pt x="9345" y="7272"/>
                  </a:lnTo>
                  <a:lnTo>
                    <a:pt x="9345" y="7010"/>
                  </a:lnTo>
                  <a:lnTo>
                    <a:pt x="9454" y="7010"/>
                  </a:lnTo>
                  <a:lnTo>
                    <a:pt x="9454" y="6922"/>
                  </a:lnTo>
                  <a:lnTo>
                    <a:pt x="9345" y="6922"/>
                  </a:lnTo>
                  <a:lnTo>
                    <a:pt x="9345" y="6179"/>
                  </a:lnTo>
                  <a:lnTo>
                    <a:pt x="9454" y="6179"/>
                  </a:lnTo>
                  <a:lnTo>
                    <a:pt x="9454" y="6092"/>
                  </a:lnTo>
                  <a:lnTo>
                    <a:pt x="9345" y="6092"/>
                  </a:lnTo>
                  <a:lnTo>
                    <a:pt x="9345" y="5328"/>
                  </a:lnTo>
                  <a:lnTo>
                    <a:pt x="9454" y="5328"/>
                  </a:lnTo>
                  <a:lnTo>
                    <a:pt x="9454" y="5263"/>
                  </a:lnTo>
                  <a:lnTo>
                    <a:pt x="9345" y="5263"/>
                  </a:lnTo>
                  <a:lnTo>
                    <a:pt x="9345" y="4498"/>
                  </a:lnTo>
                  <a:lnTo>
                    <a:pt x="9454" y="4498"/>
                  </a:lnTo>
                  <a:lnTo>
                    <a:pt x="9454" y="4433"/>
                  </a:lnTo>
                  <a:lnTo>
                    <a:pt x="9345" y="4433"/>
                  </a:lnTo>
                  <a:lnTo>
                    <a:pt x="9345" y="3668"/>
                  </a:lnTo>
                  <a:lnTo>
                    <a:pt x="9454" y="3668"/>
                  </a:lnTo>
                  <a:lnTo>
                    <a:pt x="9454" y="3581"/>
                  </a:lnTo>
                  <a:lnTo>
                    <a:pt x="9345" y="3581"/>
                  </a:lnTo>
                  <a:lnTo>
                    <a:pt x="9345" y="2839"/>
                  </a:lnTo>
                  <a:lnTo>
                    <a:pt x="9454" y="2839"/>
                  </a:lnTo>
                  <a:lnTo>
                    <a:pt x="9454" y="2752"/>
                  </a:lnTo>
                  <a:lnTo>
                    <a:pt x="9345" y="2752"/>
                  </a:lnTo>
                  <a:lnTo>
                    <a:pt x="9345" y="1987"/>
                  </a:lnTo>
                  <a:lnTo>
                    <a:pt x="9454" y="1987"/>
                  </a:lnTo>
                  <a:lnTo>
                    <a:pt x="9454" y="1921"/>
                  </a:lnTo>
                  <a:lnTo>
                    <a:pt x="9345" y="1921"/>
                  </a:lnTo>
                  <a:lnTo>
                    <a:pt x="9345" y="1158"/>
                  </a:lnTo>
                  <a:lnTo>
                    <a:pt x="9454" y="1158"/>
                  </a:lnTo>
                  <a:lnTo>
                    <a:pt x="9454" y="1092"/>
                  </a:lnTo>
                  <a:lnTo>
                    <a:pt x="9345" y="1092"/>
                  </a:lnTo>
                  <a:lnTo>
                    <a:pt x="9345" y="328"/>
                  </a:lnTo>
                  <a:lnTo>
                    <a:pt x="9454" y="328"/>
                  </a:lnTo>
                  <a:close/>
                  <a:moveTo>
                    <a:pt x="8449" y="328"/>
                  </a:moveTo>
                  <a:lnTo>
                    <a:pt x="8449" y="1092"/>
                  </a:lnTo>
                  <a:lnTo>
                    <a:pt x="7685" y="1092"/>
                  </a:lnTo>
                  <a:lnTo>
                    <a:pt x="7685" y="328"/>
                  </a:lnTo>
                  <a:lnTo>
                    <a:pt x="8449" y="328"/>
                  </a:lnTo>
                  <a:close/>
                  <a:moveTo>
                    <a:pt x="5130" y="3581"/>
                  </a:moveTo>
                  <a:lnTo>
                    <a:pt x="4366" y="3581"/>
                  </a:lnTo>
                  <a:lnTo>
                    <a:pt x="4366" y="2839"/>
                  </a:lnTo>
                  <a:lnTo>
                    <a:pt x="5130" y="2839"/>
                  </a:lnTo>
                  <a:lnTo>
                    <a:pt x="5130" y="3581"/>
                  </a:lnTo>
                  <a:close/>
                  <a:moveTo>
                    <a:pt x="5196" y="2839"/>
                  </a:moveTo>
                  <a:lnTo>
                    <a:pt x="5960" y="2839"/>
                  </a:lnTo>
                  <a:lnTo>
                    <a:pt x="5960" y="3581"/>
                  </a:lnTo>
                  <a:lnTo>
                    <a:pt x="5196" y="3581"/>
                  </a:lnTo>
                  <a:lnTo>
                    <a:pt x="5196" y="2839"/>
                  </a:lnTo>
                  <a:close/>
                  <a:moveTo>
                    <a:pt x="4301" y="3581"/>
                  </a:moveTo>
                  <a:lnTo>
                    <a:pt x="3536" y="3581"/>
                  </a:lnTo>
                  <a:lnTo>
                    <a:pt x="3536" y="2839"/>
                  </a:lnTo>
                  <a:lnTo>
                    <a:pt x="4301" y="2839"/>
                  </a:lnTo>
                  <a:lnTo>
                    <a:pt x="4301" y="3581"/>
                  </a:lnTo>
                  <a:close/>
                  <a:moveTo>
                    <a:pt x="3449" y="3581"/>
                  </a:moveTo>
                  <a:lnTo>
                    <a:pt x="2707" y="3581"/>
                  </a:lnTo>
                  <a:lnTo>
                    <a:pt x="2707" y="2839"/>
                  </a:lnTo>
                  <a:lnTo>
                    <a:pt x="3449" y="2839"/>
                  </a:lnTo>
                  <a:lnTo>
                    <a:pt x="3449" y="3581"/>
                  </a:lnTo>
                  <a:close/>
                  <a:moveTo>
                    <a:pt x="3449" y="3668"/>
                  </a:moveTo>
                  <a:lnTo>
                    <a:pt x="3449" y="4433"/>
                  </a:lnTo>
                  <a:lnTo>
                    <a:pt x="2707" y="4433"/>
                  </a:lnTo>
                  <a:lnTo>
                    <a:pt x="2707" y="3668"/>
                  </a:lnTo>
                  <a:lnTo>
                    <a:pt x="3449" y="3668"/>
                  </a:lnTo>
                  <a:close/>
                  <a:moveTo>
                    <a:pt x="3536" y="3668"/>
                  </a:moveTo>
                  <a:lnTo>
                    <a:pt x="4301" y="3668"/>
                  </a:lnTo>
                  <a:lnTo>
                    <a:pt x="4301" y="4433"/>
                  </a:lnTo>
                  <a:lnTo>
                    <a:pt x="3536" y="4433"/>
                  </a:lnTo>
                  <a:lnTo>
                    <a:pt x="3536" y="3668"/>
                  </a:lnTo>
                  <a:close/>
                  <a:moveTo>
                    <a:pt x="4366" y="3668"/>
                  </a:moveTo>
                  <a:lnTo>
                    <a:pt x="5130" y="3668"/>
                  </a:lnTo>
                  <a:lnTo>
                    <a:pt x="5130" y="4433"/>
                  </a:lnTo>
                  <a:lnTo>
                    <a:pt x="4366" y="4433"/>
                  </a:lnTo>
                  <a:lnTo>
                    <a:pt x="4366" y="3668"/>
                  </a:lnTo>
                  <a:close/>
                  <a:moveTo>
                    <a:pt x="5196" y="3668"/>
                  </a:moveTo>
                  <a:lnTo>
                    <a:pt x="5960" y="3668"/>
                  </a:lnTo>
                  <a:lnTo>
                    <a:pt x="5960" y="4433"/>
                  </a:lnTo>
                  <a:lnTo>
                    <a:pt x="5196" y="4433"/>
                  </a:lnTo>
                  <a:lnTo>
                    <a:pt x="5196" y="3668"/>
                  </a:lnTo>
                  <a:close/>
                  <a:moveTo>
                    <a:pt x="6048" y="3668"/>
                  </a:moveTo>
                  <a:lnTo>
                    <a:pt x="6790" y="3668"/>
                  </a:lnTo>
                  <a:lnTo>
                    <a:pt x="6790" y="4433"/>
                  </a:lnTo>
                  <a:lnTo>
                    <a:pt x="6048" y="4433"/>
                  </a:lnTo>
                  <a:lnTo>
                    <a:pt x="6048" y="3668"/>
                  </a:lnTo>
                  <a:close/>
                  <a:moveTo>
                    <a:pt x="6048" y="3581"/>
                  </a:moveTo>
                  <a:lnTo>
                    <a:pt x="6048" y="2839"/>
                  </a:lnTo>
                  <a:lnTo>
                    <a:pt x="6790" y="2839"/>
                  </a:lnTo>
                  <a:lnTo>
                    <a:pt x="6790" y="3581"/>
                  </a:lnTo>
                  <a:lnTo>
                    <a:pt x="6048" y="3581"/>
                  </a:lnTo>
                  <a:close/>
                  <a:moveTo>
                    <a:pt x="6048" y="2752"/>
                  </a:moveTo>
                  <a:lnTo>
                    <a:pt x="6048" y="1987"/>
                  </a:lnTo>
                  <a:lnTo>
                    <a:pt x="6790" y="1987"/>
                  </a:lnTo>
                  <a:lnTo>
                    <a:pt x="6790" y="2752"/>
                  </a:lnTo>
                  <a:lnTo>
                    <a:pt x="6048" y="2752"/>
                  </a:lnTo>
                  <a:close/>
                  <a:moveTo>
                    <a:pt x="5960" y="2752"/>
                  </a:moveTo>
                  <a:lnTo>
                    <a:pt x="5196" y="2752"/>
                  </a:lnTo>
                  <a:lnTo>
                    <a:pt x="5196" y="1987"/>
                  </a:lnTo>
                  <a:lnTo>
                    <a:pt x="5960" y="1987"/>
                  </a:lnTo>
                  <a:lnTo>
                    <a:pt x="5960" y="2752"/>
                  </a:lnTo>
                  <a:close/>
                  <a:moveTo>
                    <a:pt x="5130" y="2752"/>
                  </a:moveTo>
                  <a:lnTo>
                    <a:pt x="4366" y="2752"/>
                  </a:lnTo>
                  <a:lnTo>
                    <a:pt x="4366" y="1987"/>
                  </a:lnTo>
                  <a:lnTo>
                    <a:pt x="5130" y="1987"/>
                  </a:lnTo>
                  <a:lnTo>
                    <a:pt x="5130" y="2752"/>
                  </a:lnTo>
                  <a:close/>
                  <a:moveTo>
                    <a:pt x="4301" y="2752"/>
                  </a:moveTo>
                  <a:lnTo>
                    <a:pt x="3536" y="2752"/>
                  </a:lnTo>
                  <a:lnTo>
                    <a:pt x="3536" y="1987"/>
                  </a:lnTo>
                  <a:lnTo>
                    <a:pt x="4301" y="1987"/>
                  </a:lnTo>
                  <a:lnTo>
                    <a:pt x="4301" y="2752"/>
                  </a:lnTo>
                  <a:close/>
                  <a:moveTo>
                    <a:pt x="3449" y="2752"/>
                  </a:moveTo>
                  <a:lnTo>
                    <a:pt x="2707" y="2752"/>
                  </a:lnTo>
                  <a:lnTo>
                    <a:pt x="2707" y="1987"/>
                  </a:lnTo>
                  <a:lnTo>
                    <a:pt x="3449" y="1987"/>
                  </a:lnTo>
                  <a:lnTo>
                    <a:pt x="3449" y="2752"/>
                  </a:lnTo>
                  <a:close/>
                  <a:moveTo>
                    <a:pt x="2620" y="2752"/>
                  </a:moveTo>
                  <a:lnTo>
                    <a:pt x="1877" y="2752"/>
                  </a:lnTo>
                  <a:lnTo>
                    <a:pt x="1877" y="1987"/>
                  </a:lnTo>
                  <a:lnTo>
                    <a:pt x="2620" y="1987"/>
                  </a:lnTo>
                  <a:lnTo>
                    <a:pt x="2620" y="2752"/>
                  </a:lnTo>
                  <a:close/>
                  <a:moveTo>
                    <a:pt x="2620" y="2839"/>
                  </a:moveTo>
                  <a:lnTo>
                    <a:pt x="2620" y="3581"/>
                  </a:lnTo>
                  <a:lnTo>
                    <a:pt x="1877" y="3581"/>
                  </a:lnTo>
                  <a:lnTo>
                    <a:pt x="1877" y="2839"/>
                  </a:lnTo>
                  <a:lnTo>
                    <a:pt x="2620" y="2839"/>
                  </a:lnTo>
                  <a:close/>
                  <a:moveTo>
                    <a:pt x="2620" y="3668"/>
                  </a:moveTo>
                  <a:lnTo>
                    <a:pt x="2620" y="4433"/>
                  </a:lnTo>
                  <a:lnTo>
                    <a:pt x="1877" y="4433"/>
                  </a:lnTo>
                  <a:lnTo>
                    <a:pt x="1877" y="3668"/>
                  </a:lnTo>
                  <a:lnTo>
                    <a:pt x="2620" y="3668"/>
                  </a:lnTo>
                  <a:close/>
                  <a:moveTo>
                    <a:pt x="2620" y="4498"/>
                  </a:moveTo>
                  <a:lnTo>
                    <a:pt x="2620" y="5263"/>
                  </a:lnTo>
                  <a:lnTo>
                    <a:pt x="1877" y="5263"/>
                  </a:lnTo>
                  <a:lnTo>
                    <a:pt x="1877" y="4498"/>
                  </a:lnTo>
                  <a:lnTo>
                    <a:pt x="2620" y="4498"/>
                  </a:lnTo>
                  <a:close/>
                  <a:moveTo>
                    <a:pt x="2707" y="4498"/>
                  </a:moveTo>
                  <a:lnTo>
                    <a:pt x="3449" y="4498"/>
                  </a:lnTo>
                  <a:lnTo>
                    <a:pt x="3449" y="5263"/>
                  </a:lnTo>
                  <a:lnTo>
                    <a:pt x="2707" y="5263"/>
                  </a:lnTo>
                  <a:lnTo>
                    <a:pt x="2707" y="4498"/>
                  </a:lnTo>
                  <a:close/>
                  <a:moveTo>
                    <a:pt x="3536" y="4498"/>
                  </a:moveTo>
                  <a:lnTo>
                    <a:pt x="4301" y="4498"/>
                  </a:lnTo>
                  <a:lnTo>
                    <a:pt x="4301" y="5263"/>
                  </a:lnTo>
                  <a:lnTo>
                    <a:pt x="3536" y="5263"/>
                  </a:lnTo>
                  <a:lnTo>
                    <a:pt x="3536" y="4498"/>
                  </a:lnTo>
                  <a:close/>
                  <a:moveTo>
                    <a:pt x="4366" y="4498"/>
                  </a:moveTo>
                  <a:lnTo>
                    <a:pt x="5130" y="4498"/>
                  </a:lnTo>
                  <a:lnTo>
                    <a:pt x="5130" y="5263"/>
                  </a:lnTo>
                  <a:lnTo>
                    <a:pt x="4366" y="5263"/>
                  </a:lnTo>
                  <a:lnTo>
                    <a:pt x="4366" y="4498"/>
                  </a:lnTo>
                  <a:close/>
                  <a:moveTo>
                    <a:pt x="5196" y="4498"/>
                  </a:moveTo>
                  <a:lnTo>
                    <a:pt x="5960" y="4498"/>
                  </a:lnTo>
                  <a:lnTo>
                    <a:pt x="5960" y="5263"/>
                  </a:lnTo>
                  <a:lnTo>
                    <a:pt x="5196" y="5263"/>
                  </a:lnTo>
                  <a:lnTo>
                    <a:pt x="5196" y="4498"/>
                  </a:lnTo>
                  <a:close/>
                  <a:moveTo>
                    <a:pt x="6048" y="4498"/>
                  </a:moveTo>
                  <a:lnTo>
                    <a:pt x="6790" y="4498"/>
                  </a:lnTo>
                  <a:lnTo>
                    <a:pt x="6790" y="5263"/>
                  </a:lnTo>
                  <a:lnTo>
                    <a:pt x="6048" y="5263"/>
                  </a:lnTo>
                  <a:lnTo>
                    <a:pt x="6048" y="4498"/>
                  </a:lnTo>
                  <a:close/>
                  <a:moveTo>
                    <a:pt x="6877" y="4498"/>
                  </a:moveTo>
                  <a:lnTo>
                    <a:pt x="7598" y="4498"/>
                  </a:lnTo>
                  <a:lnTo>
                    <a:pt x="7598" y="5263"/>
                  </a:lnTo>
                  <a:lnTo>
                    <a:pt x="6877" y="5263"/>
                  </a:lnTo>
                  <a:lnTo>
                    <a:pt x="6877" y="4498"/>
                  </a:lnTo>
                  <a:close/>
                  <a:moveTo>
                    <a:pt x="6877" y="4433"/>
                  </a:moveTo>
                  <a:lnTo>
                    <a:pt x="6877" y="3668"/>
                  </a:lnTo>
                  <a:lnTo>
                    <a:pt x="7598" y="3668"/>
                  </a:lnTo>
                  <a:lnTo>
                    <a:pt x="7598" y="4433"/>
                  </a:lnTo>
                  <a:lnTo>
                    <a:pt x="6877" y="4433"/>
                  </a:lnTo>
                  <a:close/>
                  <a:moveTo>
                    <a:pt x="6877" y="3581"/>
                  </a:moveTo>
                  <a:lnTo>
                    <a:pt x="6877" y="2839"/>
                  </a:lnTo>
                  <a:lnTo>
                    <a:pt x="7598" y="2839"/>
                  </a:lnTo>
                  <a:lnTo>
                    <a:pt x="7598" y="3581"/>
                  </a:lnTo>
                  <a:lnTo>
                    <a:pt x="6877" y="3581"/>
                  </a:lnTo>
                  <a:close/>
                  <a:moveTo>
                    <a:pt x="6877" y="2752"/>
                  </a:moveTo>
                  <a:lnTo>
                    <a:pt x="6877" y="1987"/>
                  </a:lnTo>
                  <a:lnTo>
                    <a:pt x="7598" y="1987"/>
                  </a:lnTo>
                  <a:lnTo>
                    <a:pt x="7598" y="2752"/>
                  </a:lnTo>
                  <a:lnTo>
                    <a:pt x="6877" y="2752"/>
                  </a:lnTo>
                  <a:close/>
                  <a:moveTo>
                    <a:pt x="6877" y="1921"/>
                  </a:moveTo>
                  <a:lnTo>
                    <a:pt x="6877" y="1158"/>
                  </a:lnTo>
                  <a:lnTo>
                    <a:pt x="7598" y="1158"/>
                  </a:lnTo>
                  <a:lnTo>
                    <a:pt x="7598" y="1921"/>
                  </a:lnTo>
                  <a:lnTo>
                    <a:pt x="6877" y="1921"/>
                  </a:lnTo>
                  <a:close/>
                  <a:moveTo>
                    <a:pt x="6790" y="1921"/>
                  </a:moveTo>
                  <a:lnTo>
                    <a:pt x="6048" y="1921"/>
                  </a:lnTo>
                  <a:lnTo>
                    <a:pt x="6048" y="1158"/>
                  </a:lnTo>
                  <a:lnTo>
                    <a:pt x="6790" y="1158"/>
                  </a:lnTo>
                  <a:lnTo>
                    <a:pt x="6790" y="1921"/>
                  </a:lnTo>
                  <a:close/>
                  <a:moveTo>
                    <a:pt x="5960" y="1921"/>
                  </a:moveTo>
                  <a:lnTo>
                    <a:pt x="5196" y="1921"/>
                  </a:lnTo>
                  <a:lnTo>
                    <a:pt x="5196" y="1158"/>
                  </a:lnTo>
                  <a:lnTo>
                    <a:pt x="5960" y="1158"/>
                  </a:lnTo>
                  <a:lnTo>
                    <a:pt x="5960" y="1921"/>
                  </a:lnTo>
                  <a:close/>
                  <a:moveTo>
                    <a:pt x="5130" y="1921"/>
                  </a:moveTo>
                  <a:lnTo>
                    <a:pt x="4366" y="1921"/>
                  </a:lnTo>
                  <a:lnTo>
                    <a:pt x="4366" y="1158"/>
                  </a:lnTo>
                  <a:lnTo>
                    <a:pt x="5130" y="1158"/>
                  </a:lnTo>
                  <a:lnTo>
                    <a:pt x="5130" y="1921"/>
                  </a:lnTo>
                  <a:close/>
                  <a:moveTo>
                    <a:pt x="4301" y="1921"/>
                  </a:moveTo>
                  <a:lnTo>
                    <a:pt x="3536" y="1921"/>
                  </a:lnTo>
                  <a:lnTo>
                    <a:pt x="3536" y="1158"/>
                  </a:lnTo>
                  <a:lnTo>
                    <a:pt x="4301" y="1158"/>
                  </a:lnTo>
                  <a:lnTo>
                    <a:pt x="4301" y="1921"/>
                  </a:lnTo>
                  <a:close/>
                  <a:moveTo>
                    <a:pt x="3449" y="1921"/>
                  </a:moveTo>
                  <a:lnTo>
                    <a:pt x="2707" y="1921"/>
                  </a:lnTo>
                  <a:lnTo>
                    <a:pt x="2707" y="1158"/>
                  </a:lnTo>
                  <a:lnTo>
                    <a:pt x="3449" y="1158"/>
                  </a:lnTo>
                  <a:lnTo>
                    <a:pt x="3449" y="1921"/>
                  </a:lnTo>
                  <a:close/>
                  <a:moveTo>
                    <a:pt x="2620" y="1921"/>
                  </a:moveTo>
                  <a:lnTo>
                    <a:pt x="1877" y="1921"/>
                  </a:lnTo>
                  <a:lnTo>
                    <a:pt x="1877" y="1158"/>
                  </a:lnTo>
                  <a:lnTo>
                    <a:pt x="2620" y="1158"/>
                  </a:lnTo>
                  <a:lnTo>
                    <a:pt x="2620" y="1921"/>
                  </a:lnTo>
                  <a:close/>
                  <a:moveTo>
                    <a:pt x="1790" y="1921"/>
                  </a:moveTo>
                  <a:lnTo>
                    <a:pt x="1025" y="1921"/>
                  </a:lnTo>
                  <a:lnTo>
                    <a:pt x="1025" y="1158"/>
                  </a:lnTo>
                  <a:lnTo>
                    <a:pt x="1790" y="1158"/>
                  </a:lnTo>
                  <a:lnTo>
                    <a:pt x="1790" y="1921"/>
                  </a:lnTo>
                  <a:close/>
                  <a:moveTo>
                    <a:pt x="1790" y="1987"/>
                  </a:moveTo>
                  <a:lnTo>
                    <a:pt x="1790" y="2752"/>
                  </a:lnTo>
                  <a:lnTo>
                    <a:pt x="1025" y="2752"/>
                  </a:lnTo>
                  <a:lnTo>
                    <a:pt x="1025" y="1987"/>
                  </a:lnTo>
                  <a:lnTo>
                    <a:pt x="1790" y="1987"/>
                  </a:lnTo>
                  <a:close/>
                  <a:moveTo>
                    <a:pt x="1790" y="2839"/>
                  </a:moveTo>
                  <a:lnTo>
                    <a:pt x="1790" y="3581"/>
                  </a:lnTo>
                  <a:lnTo>
                    <a:pt x="1025" y="3581"/>
                  </a:lnTo>
                  <a:lnTo>
                    <a:pt x="1025" y="2839"/>
                  </a:lnTo>
                  <a:lnTo>
                    <a:pt x="1790" y="2839"/>
                  </a:lnTo>
                  <a:close/>
                  <a:moveTo>
                    <a:pt x="1790" y="3668"/>
                  </a:moveTo>
                  <a:lnTo>
                    <a:pt x="1790" y="4433"/>
                  </a:lnTo>
                  <a:lnTo>
                    <a:pt x="1025" y="4433"/>
                  </a:lnTo>
                  <a:lnTo>
                    <a:pt x="1025" y="3668"/>
                  </a:lnTo>
                  <a:lnTo>
                    <a:pt x="1790" y="3668"/>
                  </a:lnTo>
                  <a:close/>
                  <a:moveTo>
                    <a:pt x="1790" y="4498"/>
                  </a:moveTo>
                  <a:lnTo>
                    <a:pt x="1790" y="5263"/>
                  </a:lnTo>
                  <a:lnTo>
                    <a:pt x="1025" y="5263"/>
                  </a:lnTo>
                  <a:lnTo>
                    <a:pt x="1025" y="4498"/>
                  </a:lnTo>
                  <a:lnTo>
                    <a:pt x="1790" y="4498"/>
                  </a:lnTo>
                  <a:close/>
                  <a:moveTo>
                    <a:pt x="1790" y="5328"/>
                  </a:moveTo>
                  <a:lnTo>
                    <a:pt x="1790" y="6092"/>
                  </a:lnTo>
                  <a:lnTo>
                    <a:pt x="1025" y="6092"/>
                  </a:lnTo>
                  <a:lnTo>
                    <a:pt x="1025" y="5328"/>
                  </a:lnTo>
                  <a:lnTo>
                    <a:pt x="1790" y="5328"/>
                  </a:lnTo>
                  <a:close/>
                  <a:moveTo>
                    <a:pt x="1877" y="5328"/>
                  </a:moveTo>
                  <a:lnTo>
                    <a:pt x="2620" y="5328"/>
                  </a:lnTo>
                  <a:lnTo>
                    <a:pt x="2620" y="6092"/>
                  </a:lnTo>
                  <a:lnTo>
                    <a:pt x="1877" y="6092"/>
                  </a:lnTo>
                  <a:lnTo>
                    <a:pt x="1877" y="5328"/>
                  </a:lnTo>
                  <a:close/>
                  <a:moveTo>
                    <a:pt x="2707" y="5328"/>
                  </a:moveTo>
                  <a:lnTo>
                    <a:pt x="3449" y="5328"/>
                  </a:lnTo>
                  <a:lnTo>
                    <a:pt x="3449" y="6092"/>
                  </a:lnTo>
                  <a:lnTo>
                    <a:pt x="2707" y="6092"/>
                  </a:lnTo>
                  <a:lnTo>
                    <a:pt x="2707" y="5328"/>
                  </a:lnTo>
                  <a:close/>
                  <a:moveTo>
                    <a:pt x="3536" y="5328"/>
                  </a:moveTo>
                  <a:lnTo>
                    <a:pt x="4301" y="5328"/>
                  </a:lnTo>
                  <a:lnTo>
                    <a:pt x="4301" y="6092"/>
                  </a:lnTo>
                  <a:lnTo>
                    <a:pt x="3536" y="6092"/>
                  </a:lnTo>
                  <a:lnTo>
                    <a:pt x="3536" y="5328"/>
                  </a:lnTo>
                  <a:close/>
                  <a:moveTo>
                    <a:pt x="4366" y="5328"/>
                  </a:moveTo>
                  <a:lnTo>
                    <a:pt x="5130" y="5328"/>
                  </a:lnTo>
                  <a:lnTo>
                    <a:pt x="5130" y="6092"/>
                  </a:lnTo>
                  <a:lnTo>
                    <a:pt x="4366" y="6092"/>
                  </a:lnTo>
                  <a:lnTo>
                    <a:pt x="4366" y="5328"/>
                  </a:lnTo>
                  <a:close/>
                  <a:moveTo>
                    <a:pt x="5196" y="5328"/>
                  </a:moveTo>
                  <a:lnTo>
                    <a:pt x="5960" y="5328"/>
                  </a:lnTo>
                  <a:lnTo>
                    <a:pt x="5960" y="6092"/>
                  </a:lnTo>
                  <a:lnTo>
                    <a:pt x="5196" y="6092"/>
                  </a:lnTo>
                  <a:lnTo>
                    <a:pt x="5196" y="5328"/>
                  </a:lnTo>
                  <a:close/>
                  <a:moveTo>
                    <a:pt x="6048" y="5328"/>
                  </a:moveTo>
                  <a:lnTo>
                    <a:pt x="6790" y="5328"/>
                  </a:lnTo>
                  <a:lnTo>
                    <a:pt x="6790" y="6092"/>
                  </a:lnTo>
                  <a:lnTo>
                    <a:pt x="6048" y="6092"/>
                  </a:lnTo>
                  <a:lnTo>
                    <a:pt x="6048" y="5328"/>
                  </a:lnTo>
                  <a:close/>
                  <a:moveTo>
                    <a:pt x="6877" y="5328"/>
                  </a:moveTo>
                  <a:lnTo>
                    <a:pt x="7598" y="5328"/>
                  </a:lnTo>
                  <a:lnTo>
                    <a:pt x="7598" y="6092"/>
                  </a:lnTo>
                  <a:lnTo>
                    <a:pt x="6877" y="6092"/>
                  </a:lnTo>
                  <a:lnTo>
                    <a:pt x="6877" y="5328"/>
                  </a:lnTo>
                  <a:close/>
                  <a:moveTo>
                    <a:pt x="7685" y="5328"/>
                  </a:moveTo>
                  <a:lnTo>
                    <a:pt x="8449" y="5328"/>
                  </a:lnTo>
                  <a:lnTo>
                    <a:pt x="8449" y="6092"/>
                  </a:lnTo>
                  <a:lnTo>
                    <a:pt x="7685" y="6092"/>
                  </a:lnTo>
                  <a:lnTo>
                    <a:pt x="7685" y="5328"/>
                  </a:lnTo>
                  <a:close/>
                  <a:moveTo>
                    <a:pt x="7685" y="5263"/>
                  </a:moveTo>
                  <a:lnTo>
                    <a:pt x="7685" y="4498"/>
                  </a:lnTo>
                  <a:lnTo>
                    <a:pt x="8449" y="4498"/>
                  </a:lnTo>
                  <a:lnTo>
                    <a:pt x="8449" y="5263"/>
                  </a:lnTo>
                  <a:lnTo>
                    <a:pt x="7685" y="5263"/>
                  </a:lnTo>
                  <a:close/>
                  <a:moveTo>
                    <a:pt x="7685" y="4433"/>
                  </a:moveTo>
                  <a:lnTo>
                    <a:pt x="7685" y="3668"/>
                  </a:lnTo>
                  <a:lnTo>
                    <a:pt x="8449" y="3668"/>
                  </a:lnTo>
                  <a:lnTo>
                    <a:pt x="8449" y="4433"/>
                  </a:lnTo>
                  <a:lnTo>
                    <a:pt x="7685" y="4433"/>
                  </a:lnTo>
                  <a:close/>
                  <a:moveTo>
                    <a:pt x="7685" y="3581"/>
                  </a:moveTo>
                  <a:lnTo>
                    <a:pt x="7685" y="2839"/>
                  </a:lnTo>
                  <a:lnTo>
                    <a:pt x="8449" y="2839"/>
                  </a:lnTo>
                  <a:lnTo>
                    <a:pt x="8449" y="3581"/>
                  </a:lnTo>
                  <a:lnTo>
                    <a:pt x="7685" y="3581"/>
                  </a:lnTo>
                  <a:close/>
                  <a:moveTo>
                    <a:pt x="7685" y="2752"/>
                  </a:moveTo>
                  <a:lnTo>
                    <a:pt x="7685" y="1987"/>
                  </a:lnTo>
                  <a:lnTo>
                    <a:pt x="8449" y="1987"/>
                  </a:lnTo>
                  <a:lnTo>
                    <a:pt x="8449" y="2752"/>
                  </a:lnTo>
                  <a:lnTo>
                    <a:pt x="7685" y="2752"/>
                  </a:lnTo>
                  <a:close/>
                  <a:moveTo>
                    <a:pt x="7685" y="1921"/>
                  </a:moveTo>
                  <a:lnTo>
                    <a:pt x="7685" y="1158"/>
                  </a:lnTo>
                  <a:lnTo>
                    <a:pt x="8449" y="1158"/>
                  </a:lnTo>
                  <a:lnTo>
                    <a:pt x="8449" y="1921"/>
                  </a:lnTo>
                  <a:lnTo>
                    <a:pt x="7685" y="1921"/>
                  </a:lnTo>
                  <a:close/>
                  <a:moveTo>
                    <a:pt x="7598" y="328"/>
                  </a:moveTo>
                  <a:lnTo>
                    <a:pt x="7598" y="1092"/>
                  </a:lnTo>
                  <a:lnTo>
                    <a:pt x="6877" y="1092"/>
                  </a:lnTo>
                  <a:lnTo>
                    <a:pt x="6877" y="328"/>
                  </a:lnTo>
                  <a:lnTo>
                    <a:pt x="7598" y="328"/>
                  </a:lnTo>
                  <a:close/>
                  <a:moveTo>
                    <a:pt x="6790" y="328"/>
                  </a:moveTo>
                  <a:lnTo>
                    <a:pt x="6790" y="1092"/>
                  </a:lnTo>
                  <a:lnTo>
                    <a:pt x="6048" y="1092"/>
                  </a:lnTo>
                  <a:lnTo>
                    <a:pt x="6048" y="328"/>
                  </a:lnTo>
                  <a:lnTo>
                    <a:pt x="6790" y="328"/>
                  </a:lnTo>
                  <a:close/>
                  <a:moveTo>
                    <a:pt x="5960" y="328"/>
                  </a:moveTo>
                  <a:lnTo>
                    <a:pt x="5960" y="1092"/>
                  </a:lnTo>
                  <a:lnTo>
                    <a:pt x="5196" y="1092"/>
                  </a:lnTo>
                  <a:lnTo>
                    <a:pt x="5196" y="328"/>
                  </a:lnTo>
                  <a:lnTo>
                    <a:pt x="5960" y="328"/>
                  </a:lnTo>
                  <a:close/>
                  <a:moveTo>
                    <a:pt x="5130" y="328"/>
                  </a:moveTo>
                  <a:lnTo>
                    <a:pt x="5130" y="1092"/>
                  </a:lnTo>
                  <a:lnTo>
                    <a:pt x="4366" y="1092"/>
                  </a:lnTo>
                  <a:lnTo>
                    <a:pt x="4366" y="328"/>
                  </a:lnTo>
                  <a:lnTo>
                    <a:pt x="5130" y="328"/>
                  </a:lnTo>
                  <a:close/>
                  <a:moveTo>
                    <a:pt x="4301" y="328"/>
                  </a:moveTo>
                  <a:lnTo>
                    <a:pt x="4301" y="1092"/>
                  </a:lnTo>
                  <a:lnTo>
                    <a:pt x="3536" y="1092"/>
                  </a:lnTo>
                  <a:lnTo>
                    <a:pt x="3536" y="328"/>
                  </a:lnTo>
                  <a:lnTo>
                    <a:pt x="4301" y="328"/>
                  </a:lnTo>
                  <a:close/>
                  <a:moveTo>
                    <a:pt x="3449" y="328"/>
                  </a:moveTo>
                  <a:lnTo>
                    <a:pt x="3449" y="1092"/>
                  </a:lnTo>
                  <a:lnTo>
                    <a:pt x="2707" y="1092"/>
                  </a:lnTo>
                  <a:lnTo>
                    <a:pt x="2707" y="328"/>
                  </a:lnTo>
                  <a:lnTo>
                    <a:pt x="3449" y="328"/>
                  </a:lnTo>
                  <a:close/>
                  <a:moveTo>
                    <a:pt x="2620" y="328"/>
                  </a:moveTo>
                  <a:lnTo>
                    <a:pt x="2620" y="1092"/>
                  </a:lnTo>
                  <a:lnTo>
                    <a:pt x="1877" y="1092"/>
                  </a:lnTo>
                  <a:lnTo>
                    <a:pt x="1877" y="328"/>
                  </a:lnTo>
                  <a:lnTo>
                    <a:pt x="2620" y="328"/>
                  </a:lnTo>
                  <a:close/>
                  <a:moveTo>
                    <a:pt x="1790" y="328"/>
                  </a:moveTo>
                  <a:lnTo>
                    <a:pt x="1790" y="1092"/>
                  </a:lnTo>
                  <a:lnTo>
                    <a:pt x="1025" y="1092"/>
                  </a:lnTo>
                  <a:lnTo>
                    <a:pt x="1025" y="328"/>
                  </a:lnTo>
                  <a:lnTo>
                    <a:pt x="1790" y="328"/>
                  </a:lnTo>
                  <a:close/>
                  <a:moveTo>
                    <a:pt x="196" y="328"/>
                  </a:moveTo>
                  <a:lnTo>
                    <a:pt x="960" y="328"/>
                  </a:lnTo>
                  <a:lnTo>
                    <a:pt x="960" y="1092"/>
                  </a:lnTo>
                  <a:lnTo>
                    <a:pt x="196" y="1092"/>
                  </a:lnTo>
                  <a:lnTo>
                    <a:pt x="196" y="328"/>
                  </a:lnTo>
                  <a:close/>
                  <a:moveTo>
                    <a:pt x="196" y="1158"/>
                  </a:moveTo>
                  <a:lnTo>
                    <a:pt x="960" y="1158"/>
                  </a:lnTo>
                  <a:lnTo>
                    <a:pt x="960" y="1921"/>
                  </a:lnTo>
                  <a:lnTo>
                    <a:pt x="196" y="1921"/>
                  </a:lnTo>
                  <a:lnTo>
                    <a:pt x="196" y="1158"/>
                  </a:lnTo>
                  <a:close/>
                  <a:moveTo>
                    <a:pt x="196" y="1987"/>
                  </a:moveTo>
                  <a:lnTo>
                    <a:pt x="960" y="1987"/>
                  </a:lnTo>
                  <a:lnTo>
                    <a:pt x="960" y="2752"/>
                  </a:lnTo>
                  <a:lnTo>
                    <a:pt x="196" y="2752"/>
                  </a:lnTo>
                  <a:lnTo>
                    <a:pt x="196" y="1987"/>
                  </a:lnTo>
                  <a:close/>
                  <a:moveTo>
                    <a:pt x="196" y="2839"/>
                  </a:moveTo>
                  <a:lnTo>
                    <a:pt x="960" y="2839"/>
                  </a:lnTo>
                  <a:lnTo>
                    <a:pt x="960" y="3581"/>
                  </a:lnTo>
                  <a:lnTo>
                    <a:pt x="196" y="3581"/>
                  </a:lnTo>
                  <a:lnTo>
                    <a:pt x="196" y="2839"/>
                  </a:lnTo>
                  <a:close/>
                  <a:moveTo>
                    <a:pt x="196" y="3668"/>
                  </a:moveTo>
                  <a:lnTo>
                    <a:pt x="960" y="3668"/>
                  </a:lnTo>
                  <a:lnTo>
                    <a:pt x="960" y="4433"/>
                  </a:lnTo>
                  <a:lnTo>
                    <a:pt x="196" y="4433"/>
                  </a:lnTo>
                  <a:lnTo>
                    <a:pt x="196" y="3668"/>
                  </a:lnTo>
                  <a:close/>
                  <a:moveTo>
                    <a:pt x="196" y="4498"/>
                  </a:moveTo>
                  <a:lnTo>
                    <a:pt x="960" y="4498"/>
                  </a:lnTo>
                  <a:lnTo>
                    <a:pt x="960" y="5263"/>
                  </a:lnTo>
                  <a:lnTo>
                    <a:pt x="196" y="5263"/>
                  </a:lnTo>
                  <a:lnTo>
                    <a:pt x="196" y="4498"/>
                  </a:lnTo>
                  <a:close/>
                  <a:moveTo>
                    <a:pt x="196" y="5328"/>
                  </a:moveTo>
                  <a:lnTo>
                    <a:pt x="960" y="5328"/>
                  </a:lnTo>
                  <a:lnTo>
                    <a:pt x="960" y="6092"/>
                  </a:lnTo>
                  <a:lnTo>
                    <a:pt x="196" y="6092"/>
                  </a:lnTo>
                  <a:lnTo>
                    <a:pt x="196" y="5328"/>
                  </a:lnTo>
                  <a:close/>
                  <a:moveTo>
                    <a:pt x="196" y="6922"/>
                  </a:moveTo>
                  <a:lnTo>
                    <a:pt x="196" y="6179"/>
                  </a:lnTo>
                  <a:lnTo>
                    <a:pt x="960" y="6179"/>
                  </a:lnTo>
                  <a:lnTo>
                    <a:pt x="960" y="6922"/>
                  </a:lnTo>
                  <a:lnTo>
                    <a:pt x="196" y="6922"/>
                  </a:lnTo>
                  <a:close/>
                  <a:moveTo>
                    <a:pt x="1025" y="6922"/>
                  </a:moveTo>
                  <a:lnTo>
                    <a:pt x="1025" y="6179"/>
                  </a:lnTo>
                  <a:lnTo>
                    <a:pt x="1790" y="6179"/>
                  </a:lnTo>
                  <a:lnTo>
                    <a:pt x="1790" y="6922"/>
                  </a:lnTo>
                  <a:lnTo>
                    <a:pt x="1025" y="6922"/>
                  </a:lnTo>
                  <a:close/>
                  <a:moveTo>
                    <a:pt x="1877" y="6922"/>
                  </a:moveTo>
                  <a:lnTo>
                    <a:pt x="1877" y="6179"/>
                  </a:lnTo>
                  <a:lnTo>
                    <a:pt x="2620" y="6179"/>
                  </a:lnTo>
                  <a:lnTo>
                    <a:pt x="2620" y="6922"/>
                  </a:lnTo>
                  <a:lnTo>
                    <a:pt x="1877" y="6922"/>
                  </a:lnTo>
                  <a:close/>
                  <a:moveTo>
                    <a:pt x="2707" y="6922"/>
                  </a:moveTo>
                  <a:lnTo>
                    <a:pt x="2707" y="6179"/>
                  </a:lnTo>
                  <a:lnTo>
                    <a:pt x="3449" y="6179"/>
                  </a:lnTo>
                  <a:lnTo>
                    <a:pt x="3449" y="6922"/>
                  </a:lnTo>
                  <a:lnTo>
                    <a:pt x="2707" y="6922"/>
                  </a:lnTo>
                  <a:close/>
                  <a:moveTo>
                    <a:pt x="3536" y="6922"/>
                  </a:moveTo>
                  <a:lnTo>
                    <a:pt x="3536" y="6179"/>
                  </a:lnTo>
                  <a:lnTo>
                    <a:pt x="4301" y="6179"/>
                  </a:lnTo>
                  <a:lnTo>
                    <a:pt x="4301" y="6922"/>
                  </a:lnTo>
                  <a:lnTo>
                    <a:pt x="3536" y="6922"/>
                  </a:lnTo>
                  <a:close/>
                  <a:moveTo>
                    <a:pt x="4366" y="6922"/>
                  </a:moveTo>
                  <a:lnTo>
                    <a:pt x="4366" y="6179"/>
                  </a:lnTo>
                  <a:lnTo>
                    <a:pt x="5130" y="6179"/>
                  </a:lnTo>
                  <a:lnTo>
                    <a:pt x="5130" y="6922"/>
                  </a:lnTo>
                  <a:lnTo>
                    <a:pt x="4366" y="6922"/>
                  </a:lnTo>
                  <a:close/>
                  <a:moveTo>
                    <a:pt x="5196" y="6922"/>
                  </a:moveTo>
                  <a:lnTo>
                    <a:pt x="5196" y="6179"/>
                  </a:lnTo>
                  <a:lnTo>
                    <a:pt x="5960" y="6179"/>
                  </a:lnTo>
                  <a:lnTo>
                    <a:pt x="5960" y="6922"/>
                  </a:lnTo>
                  <a:lnTo>
                    <a:pt x="5196" y="6922"/>
                  </a:lnTo>
                  <a:close/>
                  <a:moveTo>
                    <a:pt x="6048" y="6922"/>
                  </a:moveTo>
                  <a:lnTo>
                    <a:pt x="6048" y="6179"/>
                  </a:lnTo>
                  <a:lnTo>
                    <a:pt x="6790" y="6179"/>
                  </a:lnTo>
                  <a:lnTo>
                    <a:pt x="6790" y="6922"/>
                  </a:lnTo>
                  <a:lnTo>
                    <a:pt x="6048" y="6922"/>
                  </a:lnTo>
                  <a:close/>
                  <a:moveTo>
                    <a:pt x="6877" y="6922"/>
                  </a:moveTo>
                  <a:lnTo>
                    <a:pt x="6877" y="6179"/>
                  </a:lnTo>
                  <a:lnTo>
                    <a:pt x="7598" y="6179"/>
                  </a:lnTo>
                  <a:lnTo>
                    <a:pt x="7598" y="6922"/>
                  </a:lnTo>
                  <a:lnTo>
                    <a:pt x="6877" y="6922"/>
                  </a:lnTo>
                  <a:close/>
                  <a:moveTo>
                    <a:pt x="7685" y="6922"/>
                  </a:moveTo>
                  <a:lnTo>
                    <a:pt x="7685" y="6179"/>
                  </a:lnTo>
                  <a:lnTo>
                    <a:pt x="8449" y="6179"/>
                  </a:lnTo>
                  <a:lnTo>
                    <a:pt x="8449" y="6922"/>
                  </a:lnTo>
                  <a:lnTo>
                    <a:pt x="7685" y="6922"/>
                  </a:lnTo>
                  <a:close/>
                  <a:moveTo>
                    <a:pt x="9279" y="6922"/>
                  </a:moveTo>
                  <a:lnTo>
                    <a:pt x="8515" y="6922"/>
                  </a:lnTo>
                  <a:lnTo>
                    <a:pt x="8515" y="6179"/>
                  </a:lnTo>
                  <a:lnTo>
                    <a:pt x="9279" y="6179"/>
                  </a:lnTo>
                  <a:lnTo>
                    <a:pt x="9279" y="6922"/>
                  </a:lnTo>
                  <a:close/>
                  <a:moveTo>
                    <a:pt x="9279" y="6092"/>
                  </a:moveTo>
                  <a:lnTo>
                    <a:pt x="8515" y="6092"/>
                  </a:lnTo>
                  <a:lnTo>
                    <a:pt x="8515" y="5328"/>
                  </a:lnTo>
                  <a:lnTo>
                    <a:pt x="9279" y="5328"/>
                  </a:lnTo>
                  <a:lnTo>
                    <a:pt x="9279" y="6092"/>
                  </a:lnTo>
                  <a:close/>
                  <a:moveTo>
                    <a:pt x="9279" y="5263"/>
                  </a:moveTo>
                  <a:lnTo>
                    <a:pt x="8515" y="5263"/>
                  </a:lnTo>
                  <a:lnTo>
                    <a:pt x="8515" y="4498"/>
                  </a:lnTo>
                  <a:lnTo>
                    <a:pt x="9279" y="4498"/>
                  </a:lnTo>
                  <a:lnTo>
                    <a:pt x="9279" y="5263"/>
                  </a:lnTo>
                  <a:close/>
                  <a:moveTo>
                    <a:pt x="9279" y="4433"/>
                  </a:moveTo>
                  <a:lnTo>
                    <a:pt x="8515" y="4433"/>
                  </a:lnTo>
                  <a:lnTo>
                    <a:pt x="8515" y="3668"/>
                  </a:lnTo>
                  <a:lnTo>
                    <a:pt x="9279" y="3668"/>
                  </a:lnTo>
                  <a:lnTo>
                    <a:pt x="9279" y="4433"/>
                  </a:lnTo>
                  <a:close/>
                  <a:moveTo>
                    <a:pt x="9279" y="3581"/>
                  </a:moveTo>
                  <a:lnTo>
                    <a:pt x="8515" y="3581"/>
                  </a:lnTo>
                  <a:lnTo>
                    <a:pt x="8515" y="2839"/>
                  </a:lnTo>
                  <a:lnTo>
                    <a:pt x="9279" y="2839"/>
                  </a:lnTo>
                  <a:lnTo>
                    <a:pt x="9279" y="3581"/>
                  </a:lnTo>
                  <a:close/>
                  <a:moveTo>
                    <a:pt x="9279" y="2752"/>
                  </a:moveTo>
                  <a:lnTo>
                    <a:pt x="8515" y="2752"/>
                  </a:lnTo>
                  <a:lnTo>
                    <a:pt x="8515" y="1987"/>
                  </a:lnTo>
                  <a:lnTo>
                    <a:pt x="9279" y="1987"/>
                  </a:lnTo>
                  <a:lnTo>
                    <a:pt x="9279" y="2752"/>
                  </a:lnTo>
                  <a:close/>
                  <a:moveTo>
                    <a:pt x="9279" y="1921"/>
                  </a:moveTo>
                  <a:lnTo>
                    <a:pt x="8515" y="1921"/>
                  </a:lnTo>
                  <a:lnTo>
                    <a:pt x="8515" y="1158"/>
                  </a:lnTo>
                  <a:lnTo>
                    <a:pt x="9279" y="1158"/>
                  </a:lnTo>
                  <a:lnTo>
                    <a:pt x="9279" y="1921"/>
                  </a:lnTo>
                  <a:close/>
                  <a:moveTo>
                    <a:pt x="9279" y="1092"/>
                  </a:moveTo>
                  <a:lnTo>
                    <a:pt x="8515" y="1092"/>
                  </a:lnTo>
                  <a:lnTo>
                    <a:pt x="8515" y="328"/>
                  </a:lnTo>
                  <a:lnTo>
                    <a:pt x="9279" y="328"/>
                  </a:lnTo>
                  <a:lnTo>
                    <a:pt x="9279" y="1092"/>
                  </a:lnTo>
                  <a:close/>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47" name="Freeform 13"/>
            <p:cNvSpPr>
              <a:spLocks noChangeArrowheads="1"/>
            </p:cNvSpPr>
            <p:nvPr/>
          </p:nvSpPr>
          <p:spPr bwMode="auto">
            <a:xfrm>
              <a:off x="2198688" y="2332038"/>
              <a:ext cx="3363912" cy="1541462"/>
            </a:xfrm>
            <a:custGeom>
              <a:avLst/>
              <a:gdLst>
                <a:gd name="T0" fmla="*/ 65 w 9346"/>
                <a:gd name="T1" fmla="*/ 4279 h 4280"/>
                <a:gd name="T2" fmla="*/ 65 w 9346"/>
                <a:gd name="T3" fmla="*/ 4279 h 4280"/>
                <a:gd name="T4" fmla="*/ 22 w 9346"/>
                <a:gd name="T5" fmla="*/ 4257 h 4280"/>
                <a:gd name="T6" fmla="*/ 22 w 9346"/>
                <a:gd name="T7" fmla="*/ 4191 h 4280"/>
                <a:gd name="T8" fmla="*/ 1681 w 9346"/>
                <a:gd name="T9" fmla="*/ 2510 h 4280"/>
                <a:gd name="T10" fmla="*/ 1769 w 9346"/>
                <a:gd name="T11" fmla="*/ 2510 h 4280"/>
                <a:gd name="T12" fmla="*/ 2532 w 9346"/>
                <a:gd name="T13" fmla="*/ 3209 h 4280"/>
                <a:gd name="T14" fmla="*/ 3341 w 9346"/>
                <a:gd name="T15" fmla="*/ 43 h 4280"/>
                <a:gd name="T16" fmla="*/ 3384 w 9346"/>
                <a:gd name="T17" fmla="*/ 0 h 4280"/>
                <a:gd name="T18" fmla="*/ 3428 w 9346"/>
                <a:gd name="T19" fmla="*/ 21 h 4280"/>
                <a:gd name="T20" fmla="*/ 5065 w 9346"/>
                <a:gd name="T21" fmla="*/ 2445 h 4280"/>
                <a:gd name="T22" fmla="*/ 5851 w 9346"/>
                <a:gd name="T23" fmla="*/ 786 h 4280"/>
                <a:gd name="T24" fmla="*/ 5895 w 9346"/>
                <a:gd name="T25" fmla="*/ 763 h 4280"/>
                <a:gd name="T26" fmla="*/ 5939 w 9346"/>
                <a:gd name="T27" fmla="*/ 786 h 4280"/>
                <a:gd name="T28" fmla="*/ 6790 w 9346"/>
                <a:gd name="T29" fmla="*/ 3995 h 4280"/>
                <a:gd name="T30" fmla="*/ 7489 w 9346"/>
                <a:gd name="T31" fmla="*/ 1703 h 4280"/>
                <a:gd name="T32" fmla="*/ 7533 w 9346"/>
                <a:gd name="T33" fmla="*/ 1659 h 4280"/>
                <a:gd name="T34" fmla="*/ 7598 w 9346"/>
                <a:gd name="T35" fmla="*/ 1703 h 4280"/>
                <a:gd name="T36" fmla="*/ 8362 w 9346"/>
                <a:gd name="T37" fmla="*/ 3187 h 4280"/>
                <a:gd name="T38" fmla="*/ 9236 w 9346"/>
                <a:gd name="T39" fmla="*/ 873 h 4280"/>
                <a:gd name="T40" fmla="*/ 9301 w 9346"/>
                <a:gd name="T41" fmla="*/ 829 h 4280"/>
                <a:gd name="T42" fmla="*/ 9345 w 9346"/>
                <a:gd name="T43" fmla="*/ 895 h 4280"/>
                <a:gd name="T44" fmla="*/ 8428 w 9346"/>
                <a:gd name="T45" fmla="*/ 3340 h 4280"/>
                <a:gd name="T46" fmla="*/ 8384 w 9346"/>
                <a:gd name="T47" fmla="*/ 3362 h 4280"/>
                <a:gd name="T48" fmla="*/ 8341 w 9346"/>
                <a:gd name="T49" fmla="*/ 3340 h 4280"/>
                <a:gd name="T50" fmla="*/ 7555 w 9346"/>
                <a:gd name="T51" fmla="*/ 1856 h 4280"/>
                <a:gd name="T52" fmla="*/ 6856 w 9346"/>
                <a:gd name="T53" fmla="*/ 4191 h 4280"/>
                <a:gd name="T54" fmla="*/ 6790 w 9346"/>
                <a:gd name="T55" fmla="*/ 4235 h 4280"/>
                <a:gd name="T56" fmla="*/ 6747 w 9346"/>
                <a:gd name="T57" fmla="*/ 4191 h 4280"/>
                <a:gd name="T58" fmla="*/ 5895 w 9346"/>
                <a:gd name="T59" fmla="*/ 961 h 4280"/>
                <a:gd name="T60" fmla="*/ 5109 w 9346"/>
                <a:gd name="T61" fmla="*/ 2576 h 4280"/>
                <a:gd name="T62" fmla="*/ 5065 w 9346"/>
                <a:gd name="T63" fmla="*/ 2598 h 4280"/>
                <a:gd name="T64" fmla="*/ 5022 w 9346"/>
                <a:gd name="T65" fmla="*/ 2576 h 4280"/>
                <a:gd name="T66" fmla="*/ 3406 w 9346"/>
                <a:gd name="T67" fmla="*/ 174 h 4280"/>
                <a:gd name="T68" fmla="*/ 2620 w 9346"/>
                <a:gd name="T69" fmla="*/ 3319 h 4280"/>
                <a:gd name="T70" fmla="*/ 2576 w 9346"/>
                <a:gd name="T71" fmla="*/ 3362 h 4280"/>
                <a:gd name="T72" fmla="*/ 2532 w 9346"/>
                <a:gd name="T73" fmla="*/ 3362 h 4280"/>
                <a:gd name="T74" fmla="*/ 1725 w 9346"/>
                <a:gd name="T75" fmla="*/ 2620 h 4280"/>
                <a:gd name="T76" fmla="*/ 87 w 9346"/>
                <a:gd name="T77" fmla="*/ 4257 h 4280"/>
                <a:gd name="T78" fmla="*/ 65 w 9346"/>
                <a:gd name="T79" fmla="*/ 4279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46" h="4280">
                  <a:moveTo>
                    <a:pt x="65" y="4279"/>
                  </a:moveTo>
                  <a:lnTo>
                    <a:pt x="65" y="4279"/>
                  </a:lnTo>
                  <a:cubicBezTo>
                    <a:pt x="44" y="4279"/>
                    <a:pt x="22" y="4279"/>
                    <a:pt x="22" y="4257"/>
                  </a:cubicBezTo>
                  <a:cubicBezTo>
                    <a:pt x="0" y="4235"/>
                    <a:pt x="0" y="4214"/>
                    <a:pt x="22" y="4191"/>
                  </a:cubicBezTo>
                  <a:cubicBezTo>
                    <a:pt x="1681" y="2510"/>
                    <a:pt x="1681" y="2510"/>
                    <a:pt x="1681" y="2510"/>
                  </a:cubicBezTo>
                  <a:cubicBezTo>
                    <a:pt x="1703" y="2510"/>
                    <a:pt x="1746" y="2489"/>
                    <a:pt x="1769" y="2510"/>
                  </a:cubicBezTo>
                  <a:cubicBezTo>
                    <a:pt x="2532" y="3209"/>
                    <a:pt x="2532" y="3209"/>
                    <a:pt x="2532" y="3209"/>
                  </a:cubicBezTo>
                  <a:cubicBezTo>
                    <a:pt x="3341" y="43"/>
                    <a:pt x="3341" y="43"/>
                    <a:pt x="3341" y="43"/>
                  </a:cubicBezTo>
                  <a:cubicBezTo>
                    <a:pt x="3341" y="21"/>
                    <a:pt x="3362" y="0"/>
                    <a:pt x="3384" y="0"/>
                  </a:cubicBezTo>
                  <a:cubicBezTo>
                    <a:pt x="3406" y="0"/>
                    <a:pt x="3428" y="0"/>
                    <a:pt x="3428" y="21"/>
                  </a:cubicBezTo>
                  <a:cubicBezTo>
                    <a:pt x="5065" y="2445"/>
                    <a:pt x="5065" y="2445"/>
                    <a:pt x="5065" y="2445"/>
                  </a:cubicBezTo>
                  <a:cubicBezTo>
                    <a:pt x="5851" y="786"/>
                    <a:pt x="5851" y="786"/>
                    <a:pt x="5851" y="786"/>
                  </a:cubicBezTo>
                  <a:cubicBezTo>
                    <a:pt x="5851" y="763"/>
                    <a:pt x="5874" y="763"/>
                    <a:pt x="5895" y="763"/>
                  </a:cubicBezTo>
                  <a:cubicBezTo>
                    <a:pt x="5917" y="763"/>
                    <a:pt x="5939" y="786"/>
                    <a:pt x="5939" y="786"/>
                  </a:cubicBezTo>
                  <a:cubicBezTo>
                    <a:pt x="6790" y="3995"/>
                    <a:pt x="6790" y="3995"/>
                    <a:pt x="6790" y="3995"/>
                  </a:cubicBezTo>
                  <a:cubicBezTo>
                    <a:pt x="7489" y="1703"/>
                    <a:pt x="7489" y="1703"/>
                    <a:pt x="7489" y="1703"/>
                  </a:cubicBezTo>
                  <a:cubicBezTo>
                    <a:pt x="7489" y="1681"/>
                    <a:pt x="7511" y="1681"/>
                    <a:pt x="7533" y="1659"/>
                  </a:cubicBezTo>
                  <a:cubicBezTo>
                    <a:pt x="7555" y="1659"/>
                    <a:pt x="7576" y="1681"/>
                    <a:pt x="7598" y="1703"/>
                  </a:cubicBezTo>
                  <a:cubicBezTo>
                    <a:pt x="8362" y="3187"/>
                    <a:pt x="8362" y="3187"/>
                    <a:pt x="8362" y="3187"/>
                  </a:cubicBezTo>
                  <a:cubicBezTo>
                    <a:pt x="9236" y="873"/>
                    <a:pt x="9236" y="873"/>
                    <a:pt x="9236" y="873"/>
                  </a:cubicBezTo>
                  <a:cubicBezTo>
                    <a:pt x="9257" y="851"/>
                    <a:pt x="9280" y="829"/>
                    <a:pt x="9301" y="829"/>
                  </a:cubicBezTo>
                  <a:cubicBezTo>
                    <a:pt x="9323" y="851"/>
                    <a:pt x="9345" y="873"/>
                    <a:pt x="9345" y="895"/>
                  </a:cubicBezTo>
                  <a:cubicBezTo>
                    <a:pt x="8428" y="3340"/>
                    <a:pt x="8428" y="3340"/>
                    <a:pt x="8428" y="3340"/>
                  </a:cubicBezTo>
                  <a:cubicBezTo>
                    <a:pt x="8428" y="3340"/>
                    <a:pt x="8406" y="3362"/>
                    <a:pt x="8384" y="3362"/>
                  </a:cubicBezTo>
                  <a:cubicBezTo>
                    <a:pt x="8362" y="3362"/>
                    <a:pt x="8341" y="3362"/>
                    <a:pt x="8341" y="3340"/>
                  </a:cubicBezTo>
                  <a:cubicBezTo>
                    <a:pt x="7555" y="1856"/>
                    <a:pt x="7555" y="1856"/>
                    <a:pt x="7555" y="1856"/>
                  </a:cubicBezTo>
                  <a:cubicBezTo>
                    <a:pt x="6856" y="4191"/>
                    <a:pt x="6856" y="4191"/>
                    <a:pt x="6856" y="4191"/>
                  </a:cubicBezTo>
                  <a:cubicBezTo>
                    <a:pt x="6834" y="4214"/>
                    <a:pt x="6812" y="4235"/>
                    <a:pt x="6790" y="4235"/>
                  </a:cubicBezTo>
                  <a:cubicBezTo>
                    <a:pt x="6769" y="4235"/>
                    <a:pt x="6747" y="4214"/>
                    <a:pt x="6747" y="4191"/>
                  </a:cubicBezTo>
                  <a:cubicBezTo>
                    <a:pt x="5895" y="961"/>
                    <a:pt x="5895" y="961"/>
                    <a:pt x="5895" y="961"/>
                  </a:cubicBezTo>
                  <a:cubicBezTo>
                    <a:pt x="5109" y="2576"/>
                    <a:pt x="5109" y="2576"/>
                    <a:pt x="5109" y="2576"/>
                  </a:cubicBezTo>
                  <a:cubicBezTo>
                    <a:pt x="5109" y="2598"/>
                    <a:pt x="5088" y="2598"/>
                    <a:pt x="5065" y="2598"/>
                  </a:cubicBezTo>
                  <a:cubicBezTo>
                    <a:pt x="5044" y="2598"/>
                    <a:pt x="5022" y="2598"/>
                    <a:pt x="5022" y="2576"/>
                  </a:cubicBezTo>
                  <a:cubicBezTo>
                    <a:pt x="3406" y="174"/>
                    <a:pt x="3406" y="174"/>
                    <a:pt x="3406" y="174"/>
                  </a:cubicBezTo>
                  <a:cubicBezTo>
                    <a:pt x="2620" y="3319"/>
                    <a:pt x="2620" y="3319"/>
                    <a:pt x="2620" y="3319"/>
                  </a:cubicBezTo>
                  <a:cubicBezTo>
                    <a:pt x="2598" y="3340"/>
                    <a:pt x="2598" y="3362"/>
                    <a:pt x="2576" y="3362"/>
                  </a:cubicBezTo>
                  <a:cubicBezTo>
                    <a:pt x="2555" y="3362"/>
                    <a:pt x="2532" y="3362"/>
                    <a:pt x="2532" y="3362"/>
                  </a:cubicBezTo>
                  <a:cubicBezTo>
                    <a:pt x="1725" y="2620"/>
                    <a:pt x="1725" y="2620"/>
                    <a:pt x="1725" y="2620"/>
                  </a:cubicBezTo>
                  <a:cubicBezTo>
                    <a:pt x="87" y="4257"/>
                    <a:pt x="87" y="4257"/>
                    <a:pt x="87" y="4257"/>
                  </a:cubicBezTo>
                  <a:cubicBezTo>
                    <a:pt x="87" y="4279"/>
                    <a:pt x="65" y="4279"/>
                    <a:pt x="65" y="4279"/>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48" name="Freeform 14"/>
            <p:cNvSpPr>
              <a:spLocks noChangeArrowheads="1"/>
            </p:cNvSpPr>
            <p:nvPr/>
          </p:nvSpPr>
          <p:spPr bwMode="auto">
            <a:xfrm>
              <a:off x="3352800" y="2284413"/>
              <a:ext cx="142875" cy="133350"/>
            </a:xfrm>
            <a:custGeom>
              <a:avLst/>
              <a:gdLst>
                <a:gd name="T0" fmla="*/ 394 w 395"/>
                <a:gd name="T1" fmla="*/ 175 h 372"/>
                <a:gd name="T2" fmla="*/ 394 w 395"/>
                <a:gd name="T3" fmla="*/ 175 h 372"/>
                <a:gd name="T4" fmla="*/ 197 w 395"/>
                <a:gd name="T5" fmla="*/ 0 h 372"/>
                <a:gd name="T6" fmla="*/ 0 w 395"/>
                <a:gd name="T7" fmla="*/ 175 h 372"/>
                <a:gd name="T8" fmla="*/ 197 w 395"/>
                <a:gd name="T9" fmla="*/ 371 h 372"/>
                <a:gd name="T10" fmla="*/ 394 w 395"/>
                <a:gd name="T11" fmla="*/ 175 h 372"/>
              </a:gdLst>
              <a:ahLst/>
              <a:cxnLst>
                <a:cxn ang="0">
                  <a:pos x="T0" y="T1"/>
                </a:cxn>
                <a:cxn ang="0">
                  <a:pos x="T2" y="T3"/>
                </a:cxn>
                <a:cxn ang="0">
                  <a:pos x="T4" y="T5"/>
                </a:cxn>
                <a:cxn ang="0">
                  <a:pos x="T6" y="T7"/>
                </a:cxn>
                <a:cxn ang="0">
                  <a:pos x="T8" y="T9"/>
                </a:cxn>
                <a:cxn ang="0">
                  <a:pos x="T10" y="T11"/>
                </a:cxn>
              </a:cxnLst>
              <a:rect l="0" t="0" r="r" b="b"/>
              <a:pathLst>
                <a:path w="395" h="372">
                  <a:moveTo>
                    <a:pt x="394" y="175"/>
                  </a:moveTo>
                  <a:lnTo>
                    <a:pt x="394" y="175"/>
                  </a:lnTo>
                  <a:cubicBezTo>
                    <a:pt x="394" y="88"/>
                    <a:pt x="306" y="0"/>
                    <a:pt x="197" y="0"/>
                  </a:cubicBezTo>
                  <a:cubicBezTo>
                    <a:pt x="88" y="0"/>
                    <a:pt x="0" y="88"/>
                    <a:pt x="0" y="175"/>
                  </a:cubicBezTo>
                  <a:cubicBezTo>
                    <a:pt x="0" y="284"/>
                    <a:pt x="88" y="371"/>
                    <a:pt x="197" y="371"/>
                  </a:cubicBezTo>
                  <a:cubicBezTo>
                    <a:pt x="306" y="371"/>
                    <a:pt x="394" y="284"/>
                    <a:pt x="394" y="175"/>
                  </a:cubicBezTo>
                </a:path>
              </a:pathLst>
            </a:custGeom>
            <a:solidFill>
              <a:srgbClr val="F4826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49" name="Freeform 15"/>
            <p:cNvSpPr>
              <a:spLocks noChangeArrowheads="1"/>
            </p:cNvSpPr>
            <p:nvPr/>
          </p:nvSpPr>
          <p:spPr bwMode="auto">
            <a:xfrm>
              <a:off x="3046413" y="3440113"/>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8"/>
                    <a:pt x="306" y="0"/>
                    <a:pt x="197" y="0"/>
                  </a:cubicBezTo>
                  <a:cubicBezTo>
                    <a:pt x="87" y="0"/>
                    <a:pt x="0" y="88"/>
                    <a:pt x="0" y="197"/>
                  </a:cubicBezTo>
                  <a:cubicBezTo>
                    <a:pt x="0" y="306"/>
                    <a:pt x="87"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50" name="Freeform 16"/>
            <p:cNvSpPr>
              <a:spLocks noChangeArrowheads="1"/>
            </p:cNvSpPr>
            <p:nvPr/>
          </p:nvSpPr>
          <p:spPr bwMode="auto">
            <a:xfrm>
              <a:off x="2747963" y="3189288"/>
              <a:ext cx="141287" cy="141287"/>
            </a:xfrm>
            <a:custGeom>
              <a:avLst/>
              <a:gdLst>
                <a:gd name="T0" fmla="*/ 393 w 394"/>
                <a:gd name="T1" fmla="*/ 196 h 393"/>
                <a:gd name="T2" fmla="*/ 393 w 394"/>
                <a:gd name="T3" fmla="*/ 196 h 393"/>
                <a:gd name="T4" fmla="*/ 197 w 394"/>
                <a:gd name="T5" fmla="*/ 0 h 393"/>
                <a:gd name="T6" fmla="*/ 0 w 394"/>
                <a:gd name="T7" fmla="*/ 196 h 393"/>
                <a:gd name="T8" fmla="*/ 197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7" y="0"/>
                  </a:cubicBezTo>
                  <a:cubicBezTo>
                    <a:pt x="88" y="0"/>
                    <a:pt x="0" y="87"/>
                    <a:pt x="0" y="196"/>
                  </a:cubicBezTo>
                  <a:cubicBezTo>
                    <a:pt x="0" y="305"/>
                    <a:pt x="88" y="392"/>
                    <a:pt x="197"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51" name="Freeform 17"/>
            <p:cNvSpPr>
              <a:spLocks noChangeArrowheads="1"/>
            </p:cNvSpPr>
            <p:nvPr/>
          </p:nvSpPr>
          <p:spPr bwMode="auto">
            <a:xfrm>
              <a:off x="3951288" y="3173413"/>
              <a:ext cx="141287" cy="133350"/>
            </a:xfrm>
            <a:custGeom>
              <a:avLst/>
              <a:gdLst>
                <a:gd name="T0" fmla="*/ 393 w 394"/>
                <a:gd name="T1" fmla="*/ 174 h 372"/>
                <a:gd name="T2" fmla="*/ 393 w 394"/>
                <a:gd name="T3" fmla="*/ 174 h 372"/>
                <a:gd name="T4" fmla="*/ 196 w 394"/>
                <a:gd name="T5" fmla="*/ 0 h 372"/>
                <a:gd name="T6" fmla="*/ 0 w 394"/>
                <a:gd name="T7" fmla="*/ 174 h 372"/>
                <a:gd name="T8" fmla="*/ 196 w 394"/>
                <a:gd name="T9" fmla="*/ 371 h 372"/>
                <a:gd name="T10" fmla="*/ 393 w 394"/>
                <a:gd name="T11" fmla="*/ 174 h 372"/>
              </a:gdLst>
              <a:ahLst/>
              <a:cxnLst>
                <a:cxn ang="0">
                  <a:pos x="T0" y="T1"/>
                </a:cxn>
                <a:cxn ang="0">
                  <a:pos x="T2" y="T3"/>
                </a:cxn>
                <a:cxn ang="0">
                  <a:pos x="T4" y="T5"/>
                </a:cxn>
                <a:cxn ang="0">
                  <a:pos x="T6" y="T7"/>
                </a:cxn>
                <a:cxn ang="0">
                  <a:pos x="T8" y="T9"/>
                </a:cxn>
                <a:cxn ang="0">
                  <a:pos x="T10" y="T11"/>
                </a:cxn>
              </a:cxnLst>
              <a:rect l="0" t="0" r="r" b="b"/>
              <a:pathLst>
                <a:path w="394" h="372">
                  <a:moveTo>
                    <a:pt x="393" y="174"/>
                  </a:moveTo>
                  <a:lnTo>
                    <a:pt x="393" y="174"/>
                  </a:lnTo>
                  <a:cubicBezTo>
                    <a:pt x="393" y="65"/>
                    <a:pt x="306" y="0"/>
                    <a:pt x="196" y="0"/>
                  </a:cubicBezTo>
                  <a:cubicBezTo>
                    <a:pt x="87" y="0"/>
                    <a:pt x="0" y="65"/>
                    <a:pt x="0" y="174"/>
                  </a:cubicBezTo>
                  <a:cubicBezTo>
                    <a:pt x="0" y="284"/>
                    <a:pt x="87" y="371"/>
                    <a:pt x="196" y="371"/>
                  </a:cubicBezTo>
                  <a:cubicBezTo>
                    <a:pt x="306" y="371"/>
                    <a:pt x="393" y="284"/>
                    <a:pt x="393" y="174"/>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52" name="Freeform 18"/>
            <p:cNvSpPr>
              <a:spLocks noChangeArrowheads="1"/>
            </p:cNvSpPr>
            <p:nvPr/>
          </p:nvSpPr>
          <p:spPr bwMode="auto">
            <a:xfrm>
              <a:off x="4257675" y="2560638"/>
              <a:ext cx="133350" cy="141287"/>
            </a:xfrm>
            <a:custGeom>
              <a:avLst/>
              <a:gdLst>
                <a:gd name="T0" fmla="*/ 371 w 372"/>
                <a:gd name="T1" fmla="*/ 196 h 394"/>
                <a:gd name="T2" fmla="*/ 371 w 372"/>
                <a:gd name="T3" fmla="*/ 196 h 394"/>
                <a:gd name="T4" fmla="*/ 196 w 372"/>
                <a:gd name="T5" fmla="*/ 0 h 394"/>
                <a:gd name="T6" fmla="*/ 0 w 372"/>
                <a:gd name="T7" fmla="*/ 196 h 394"/>
                <a:gd name="T8" fmla="*/ 196 w 372"/>
                <a:gd name="T9" fmla="*/ 393 h 394"/>
                <a:gd name="T10" fmla="*/ 371 w 372"/>
                <a:gd name="T11" fmla="*/ 196 h 394"/>
              </a:gdLst>
              <a:ahLst/>
              <a:cxnLst>
                <a:cxn ang="0">
                  <a:pos x="T0" y="T1"/>
                </a:cxn>
                <a:cxn ang="0">
                  <a:pos x="T2" y="T3"/>
                </a:cxn>
                <a:cxn ang="0">
                  <a:pos x="T4" y="T5"/>
                </a:cxn>
                <a:cxn ang="0">
                  <a:pos x="T6" y="T7"/>
                </a:cxn>
                <a:cxn ang="0">
                  <a:pos x="T8" y="T9"/>
                </a:cxn>
                <a:cxn ang="0">
                  <a:pos x="T10" y="T11"/>
                </a:cxn>
              </a:cxnLst>
              <a:rect l="0" t="0" r="r" b="b"/>
              <a:pathLst>
                <a:path w="372" h="394">
                  <a:moveTo>
                    <a:pt x="371" y="196"/>
                  </a:moveTo>
                  <a:lnTo>
                    <a:pt x="371" y="196"/>
                  </a:lnTo>
                  <a:cubicBezTo>
                    <a:pt x="371" y="87"/>
                    <a:pt x="283" y="0"/>
                    <a:pt x="196" y="0"/>
                  </a:cubicBezTo>
                  <a:cubicBezTo>
                    <a:pt x="87" y="0"/>
                    <a:pt x="0" y="87"/>
                    <a:pt x="0" y="196"/>
                  </a:cubicBezTo>
                  <a:cubicBezTo>
                    <a:pt x="0" y="305"/>
                    <a:pt x="87" y="393"/>
                    <a:pt x="196" y="393"/>
                  </a:cubicBezTo>
                  <a:cubicBezTo>
                    <a:pt x="283" y="393"/>
                    <a:pt x="371" y="305"/>
                    <a:pt x="371"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53" name="Freeform 19"/>
            <p:cNvSpPr>
              <a:spLocks noChangeArrowheads="1"/>
            </p:cNvSpPr>
            <p:nvPr/>
          </p:nvSpPr>
          <p:spPr bwMode="auto">
            <a:xfrm>
              <a:off x="4579938" y="3770313"/>
              <a:ext cx="141287" cy="134937"/>
            </a:xfrm>
            <a:custGeom>
              <a:avLst/>
              <a:gdLst>
                <a:gd name="T0" fmla="*/ 393 w 394"/>
                <a:gd name="T1" fmla="*/ 175 h 373"/>
                <a:gd name="T2" fmla="*/ 393 w 394"/>
                <a:gd name="T3" fmla="*/ 175 h 373"/>
                <a:gd name="T4" fmla="*/ 196 w 394"/>
                <a:gd name="T5" fmla="*/ 0 h 373"/>
                <a:gd name="T6" fmla="*/ 0 w 394"/>
                <a:gd name="T7" fmla="*/ 175 h 373"/>
                <a:gd name="T8" fmla="*/ 196 w 394"/>
                <a:gd name="T9" fmla="*/ 372 h 373"/>
                <a:gd name="T10" fmla="*/ 393 w 394"/>
                <a:gd name="T11" fmla="*/ 175 h 373"/>
              </a:gdLst>
              <a:ahLst/>
              <a:cxnLst>
                <a:cxn ang="0">
                  <a:pos x="T0" y="T1"/>
                </a:cxn>
                <a:cxn ang="0">
                  <a:pos x="T2" y="T3"/>
                </a:cxn>
                <a:cxn ang="0">
                  <a:pos x="T4" y="T5"/>
                </a:cxn>
                <a:cxn ang="0">
                  <a:pos x="T6" y="T7"/>
                </a:cxn>
                <a:cxn ang="0">
                  <a:pos x="T8" y="T9"/>
                </a:cxn>
                <a:cxn ang="0">
                  <a:pos x="T10" y="T11"/>
                </a:cxn>
              </a:cxnLst>
              <a:rect l="0" t="0" r="r" b="b"/>
              <a:pathLst>
                <a:path w="394" h="373">
                  <a:moveTo>
                    <a:pt x="393" y="175"/>
                  </a:moveTo>
                  <a:lnTo>
                    <a:pt x="393" y="175"/>
                  </a:lnTo>
                  <a:cubicBezTo>
                    <a:pt x="393" y="87"/>
                    <a:pt x="306" y="0"/>
                    <a:pt x="196" y="0"/>
                  </a:cubicBezTo>
                  <a:cubicBezTo>
                    <a:pt x="87" y="0"/>
                    <a:pt x="0" y="87"/>
                    <a:pt x="0" y="175"/>
                  </a:cubicBezTo>
                  <a:cubicBezTo>
                    <a:pt x="0" y="284"/>
                    <a:pt x="87" y="372"/>
                    <a:pt x="196" y="372"/>
                  </a:cubicBezTo>
                  <a:cubicBezTo>
                    <a:pt x="306" y="372"/>
                    <a:pt x="393" y="284"/>
                    <a:pt x="393" y="175"/>
                  </a:cubicBezTo>
                </a:path>
              </a:pathLst>
            </a:custGeom>
            <a:solidFill>
              <a:srgbClr val="82B1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54" name="Freeform 20"/>
            <p:cNvSpPr>
              <a:spLocks noChangeArrowheads="1"/>
            </p:cNvSpPr>
            <p:nvPr/>
          </p:nvSpPr>
          <p:spPr bwMode="auto">
            <a:xfrm>
              <a:off x="4846638" y="2890838"/>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7"/>
                    <a:pt x="306" y="0"/>
                    <a:pt x="197" y="0"/>
                  </a:cubicBezTo>
                  <a:cubicBezTo>
                    <a:pt x="88" y="0"/>
                    <a:pt x="0" y="87"/>
                    <a:pt x="0" y="197"/>
                  </a:cubicBezTo>
                  <a:cubicBezTo>
                    <a:pt x="0" y="306"/>
                    <a:pt x="88"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4055" name="Freeform 21"/>
            <p:cNvSpPr>
              <a:spLocks noChangeArrowheads="1"/>
            </p:cNvSpPr>
            <p:nvPr/>
          </p:nvSpPr>
          <p:spPr bwMode="auto">
            <a:xfrm>
              <a:off x="5145088" y="3432175"/>
              <a:ext cx="141287" cy="141288"/>
            </a:xfrm>
            <a:custGeom>
              <a:avLst/>
              <a:gdLst>
                <a:gd name="T0" fmla="*/ 393 w 394"/>
                <a:gd name="T1" fmla="*/ 196 h 393"/>
                <a:gd name="T2" fmla="*/ 393 w 394"/>
                <a:gd name="T3" fmla="*/ 196 h 393"/>
                <a:gd name="T4" fmla="*/ 196 w 394"/>
                <a:gd name="T5" fmla="*/ 0 h 393"/>
                <a:gd name="T6" fmla="*/ 0 w 394"/>
                <a:gd name="T7" fmla="*/ 196 h 393"/>
                <a:gd name="T8" fmla="*/ 196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6" y="0"/>
                  </a:cubicBezTo>
                  <a:cubicBezTo>
                    <a:pt x="87" y="0"/>
                    <a:pt x="0" y="87"/>
                    <a:pt x="0" y="196"/>
                  </a:cubicBezTo>
                  <a:cubicBezTo>
                    <a:pt x="0" y="305"/>
                    <a:pt x="87" y="392"/>
                    <a:pt x="196"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44056" name="文本框 1"/>
          <p:cNvSpPr txBox="1">
            <a:spLocks noChangeArrowheads="1"/>
          </p:cNvSpPr>
          <p:nvPr/>
        </p:nvSpPr>
        <p:spPr bwMode="auto">
          <a:xfrm>
            <a:off x="1627189" y="945357"/>
            <a:ext cx="5837237" cy="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400" b="1" dirty="0">
                <a:solidFill>
                  <a:srgbClr val="FF0000"/>
                </a:solidFill>
                <a:latin typeface="黑体" pitchFamily="49" charset="-122"/>
                <a:ea typeface="黑体" pitchFamily="49" charset="-122"/>
              </a:rPr>
              <a:t>    </a:t>
            </a:r>
            <a:r>
              <a:rPr lang="zh-CN" altLang="zh-CN" sz="2400" b="1" dirty="0">
                <a:solidFill>
                  <a:srgbClr val="FF0000"/>
                </a:solidFill>
                <a:latin typeface="黑体" pitchFamily="49" charset="-122"/>
                <a:ea typeface="黑体" pitchFamily="49" charset="-122"/>
              </a:rPr>
              <a:t>智叟和愚公在移山问题上的分歧在哪里？分别突出了人物怎样的性格特点？</a:t>
            </a:r>
          </a:p>
        </p:txBody>
      </p:sp>
      <p:sp>
        <p:nvSpPr>
          <p:cNvPr id="4" name="文本框 3"/>
          <p:cNvSpPr txBox="1">
            <a:spLocks noChangeArrowheads="1"/>
          </p:cNvSpPr>
          <p:nvPr/>
        </p:nvSpPr>
        <p:spPr bwMode="auto">
          <a:xfrm>
            <a:off x="1538289" y="2141935"/>
            <a:ext cx="5926137" cy="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400" b="1" dirty="0">
                <a:solidFill>
                  <a:srgbClr val="0000FF"/>
                </a:solidFill>
                <a:latin typeface="楷体" pitchFamily="49" charset="-122"/>
                <a:ea typeface="楷体" pitchFamily="49" charset="-122"/>
                <a:sym typeface="宋体" pitchFamily="2" charset="-122"/>
              </a:rPr>
              <a:t>智叟：</a:t>
            </a:r>
            <a:r>
              <a:rPr lang="zh-CN" altLang="en-US" sz="2400" b="1" dirty="0">
                <a:latin typeface="楷体" pitchFamily="49" charset="-122"/>
                <a:ea typeface="楷体" pitchFamily="49" charset="-122"/>
                <a:sym typeface="宋体" pitchFamily="2" charset="-122"/>
              </a:rPr>
              <a:t>“以残年余力，曾不能毁山之一毛，其如土石何？”</a:t>
            </a:r>
          </a:p>
        </p:txBody>
      </p:sp>
      <p:sp>
        <p:nvSpPr>
          <p:cNvPr id="7" name="文本框 6"/>
          <p:cNvSpPr txBox="1">
            <a:spLocks noChangeArrowheads="1"/>
          </p:cNvSpPr>
          <p:nvPr/>
        </p:nvSpPr>
        <p:spPr bwMode="auto">
          <a:xfrm>
            <a:off x="1538289" y="3243263"/>
            <a:ext cx="5913437" cy="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400" b="1" dirty="0">
                <a:solidFill>
                  <a:srgbClr val="0000FF"/>
                </a:solidFill>
                <a:latin typeface="楷体" pitchFamily="49" charset="-122"/>
                <a:ea typeface="楷体" pitchFamily="49" charset="-122"/>
                <a:sym typeface="宋体" pitchFamily="2" charset="-122"/>
              </a:rPr>
              <a:t>愚公：</a:t>
            </a:r>
            <a:r>
              <a:rPr lang="zh-CN" altLang="en-US" sz="2400" b="1" dirty="0">
                <a:latin typeface="楷体" pitchFamily="49" charset="-122"/>
                <a:ea typeface="楷体" pitchFamily="49" charset="-122"/>
                <a:sym typeface="宋体" pitchFamily="2" charset="-122"/>
              </a:rPr>
              <a:t>“子子孙孙无穷匮也，而山不加增，何苦而不平？”</a:t>
            </a:r>
          </a:p>
        </p:txBody>
      </p:sp>
      <p:sp>
        <p:nvSpPr>
          <p:cNvPr id="8" name="文本框 7"/>
          <p:cNvSpPr txBox="1">
            <a:spLocks noChangeArrowheads="1"/>
          </p:cNvSpPr>
          <p:nvPr/>
        </p:nvSpPr>
        <p:spPr bwMode="auto">
          <a:xfrm>
            <a:off x="4608514" y="2732485"/>
            <a:ext cx="31956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dirty="0">
                <a:solidFill>
                  <a:srgbClr val="C00000"/>
                </a:solidFill>
                <a:latin typeface="楷体" pitchFamily="49" charset="-122"/>
                <a:ea typeface="楷体" pitchFamily="49" charset="-122"/>
                <a:sym typeface="宋体" pitchFamily="2" charset="-122"/>
              </a:rPr>
              <a:t>眼前的，停滞的观点</a:t>
            </a:r>
          </a:p>
        </p:txBody>
      </p:sp>
      <p:sp>
        <p:nvSpPr>
          <p:cNvPr id="9" name="文本框 8"/>
          <p:cNvSpPr txBox="1">
            <a:spLocks noChangeArrowheads="1"/>
          </p:cNvSpPr>
          <p:nvPr/>
        </p:nvSpPr>
        <p:spPr bwMode="auto">
          <a:xfrm>
            <a:off x="4657725" y="3793331"/>
            <a:ext cx="32337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b="1" dirty="0">
                <a:solidFill>
                  <a:srgbClr val="C00000"/>
                </a:solidFill>
                <a:latin typeface="楷体" pitchFamily="49" charset="-122"/>
                <a:ea typeface="楷体" pitchFamily="49" charset="-122"/>
                <a:sym typeface="宋体" pitchFamily="2" charset="-122"/>
              </a:rPr>
              <a:t>长远的，发展的观点</a:t>
            </a:r>
          </a:p>
        </p:txBody>
      </p:sp>
      <p:grpSp>
        <p:nvGrpSpPr>
          <p:cNvPr id="44061" name="组合 2"/>
          <p:cNvGrpSpPr>
            <a:grpSpLocks/>
          </p:cNvGrpSpPr>
          <p:nvPr/>
        </p:nvGrpSpPr>
        <p:grpSpPr bwMode="auto">
          <a:xfrm>
            <a:off x="47625" y="119063"/>
            <a:ext cx="2524125" cy="636437"/>
            <a:chOff x="101" y="250"/>
            <a:chExt cx="5298" cy="1337"/>
          </a:xfrm>
        </p:grpSpPr>
        <p:sp>
          <p:nvSpPr>
            <p:cNvPr id="44062" name="Freeform 2522"/>
            <p:cNvSpPr>
              <a:spLocks noEditPoints="1" noChangeArrowheads="1"/>
            </p:cNvSpPr>
            <p:nvPr/>
          </p:nvSpPr>
          <p:spPr bwMode="auto">
            <a:xfrm>
              <a:off x="781" y="250"/>
              <a:ext cx="562" cy="430"/>
            </a:xfrm>
            <a:custGeom>
              <a:avLst/>
              <a:gdLst>
                <a:gd name="T0" fmla="*/ 291 w 353"/>
                <a:gd name="T1" fmla="*/ 24 h 289"/>
                <a:gd name="T2" fmla="*/ 247 w 353"/>
                <a:gd name="T3" fmla="*/ 7 h 289"/>
                <a:gd name="T4" fmla="*/ 199 w 353"/>
                <a:gd name="T5" fmla="*/ 0 h 289"/>
                <a:gd name="T6" fmla="*/ 127 w 353"/>
                <a:gd name="T7" fmla="*/ 6 h 289"/>
                <a:gd name="T8" fmla="*/ 80 w 353"/>
                <a:gd name="T9" fmla="*/ 22 h 289"/>
                <a:gd name="T10" fmla="*/ 41 w 353"/>
                <a:gd name="T11" fmla="*/ 53 h 289"/>
                <a:gd name="T12" fmla="*/ 26 w 353"/>
                <a:gd name="T13" fmla="*/ 85 h 289"/>
                <a:gd name="T14" fmla="*/ 18 w 353"/>
                <a:gd name="T15" fmla="*/ 133 h 289"/>
                <a:gd name="T16" fmla="*/ 23 w 353"/>
                <a:gd name="T17" fmla="*/ 164 h 289"/>
                <a:gd name="T18" fmla="*/ 42 w 353"/>
                <a:gd name="T19" fmla="*/ 197 h 289"/>
                <a:gd name="T20" fmla="*/ 54 w 353"/>
                <a:gd name="T21" fmla="*/ 221 h 289"/>
                <a:gd name="T22" fmla="*/ 31 w 353"/>
                <a:gd name="T23" fmla="*/ 259 h 289"/>
                <a:gd name="T24" fmla="*/ 7 w 353"/>
                <a:gd name="T25" fmla="*/ 279 h 289"/>
                <a:gd name="T26" fmla="*/ 4 w 353"/>
                <a:gd name="T27" fmla="*/ 280 h 289"/>
                <a:gd name="T28" fmla="*/ 0 w 353"/>
                <a:gd name="T29" fmla="*/ 285 h 289"/>
                <a:gd name="T30" fmla="*/ 6 w 353"/>
                <a:gd name="T31" fmla="*/ 289 h 289"/>
                <a:gd name="T32" fmla="*/ 68 w 353"/>
                <a:gd name="T33" fmla="*/ 267 h 289"/>
                <a:gd name="T34" fmla="*/ 113 w 353"/>
                <a:gd name="T35" fmla="*/ 229 h 289"/>
                <a:gd name="T36" fmla="*/ 193 w 353"/>
                <a:gd name="T37" fmla="*/ 221 h 289"/>
                <a:gd name="T38" fmla="*/ 256 w 353"/>
                <a:gd name="T39" fmla="*/ 213 h 289"/>
                <a:gd name="T40" fmla="*/ 300 w 353"/>
                <a:gd name="T41" fmla="*/ 194 h 289"/>
                <a:gd name="T42" fmla="*/ 329 w 353"/>
                <a:gd name="T43" fmla="*/ 171 h 289"/>
                <a:gd name="T44" fmla="*/ 351 w 353"/>
                <a:gd name="T45" fmla="*/ 129 h 289"/>
                <a:gd name="T46" fmla="*/ 352 w 353"/>
                <a:gd name="T47" fmla="*/ 95 h 289"/>
                <a:gd name="T48" fmla="*/ 333 w 353"/>
                <a:gd name="T49" fmla="*/ 58 h 289"/>
                <a:gd name="T50" fmla="*/ 311 w 353"/>
                <a:gd name="T51" fmla="*/ 37 h 289"/>
                <a:gd name="T52" fmla="*/ 288 w 353"/>
                <a:gd name="T53" fmla="*/ 192 h 289"/>
                <a:gd name="T54" fmla="*/ 241 w 353"/>
                <a:gd name="T55" fmla="*/ 208 h 289"/>
                <a:gd name="T56" fmla="*/ 165 w 353"/>
                <a:gd name="T57" fmla="*/ 213 h 289"/>
                <a:gd name="T58" fmla="*/ 114 w 353"/>
                <a:gd name="T59" fmla="*/ 213 h 289"/>
                <a:gd name="T60" fmla="*/ 104 w 353"/>
                <a:gd name="T61" fmla="*/ 225 h 289"/>
                <a:gd name="T62" fmla="*/ 63 w 353"/>
                <a:gd name="T63" fmla="*/ 260 h 289"/>
                <a:gd name="T64" fmla="*/ 26 w 353"/>
                <a:gd name="T65" fmla="*/ 275 h 289"/>
                <a:gd name="T66" fmla="*/ 57 w 353"/>
                <a:gd name="T67" fmla="*/ 238 h 289"/>
                <a:gd name="T68" fmla="*/ 65 w 353"/>
                <a:gd name="T69" fmla="*/ 211 h 289"/>
                <a:gd name="T70" fmla="*/ 63 w 353"/>
                <a:gd name="T71" fmla="*/ 206 h 289"/>
                <a:gd name="T72" fmla="*/ 40 w 353"/>
                <a:gd name="T73" fmla="*/ 179 h 289"/>
                <a:gd name="T74" fmla="*/ 27 w 353"/>
                <a:gd name="T75" fmla="*/ 133 h 289"/>
                <a:gd name="T76" fmla="*/ 32 w 353"/>
                <a:gd name="T77" fmla="*/ 95 h 289"/>
                <a:gd name="T78" fmla="*/ 57 w 353"/>
                <a:gd name="T79" fmla="*/ 50 h 289"/>
                <a:gd name="T80" fmla="*/ 91 w 353"/>
                <a:gd name="T81" fmla="*/ 27 h 289"/>
                <a:gd name="T82" fmla="*/ 144 w 353"/>
                <a:gd name="T83" fmla="*/ 12 h 289"/>
                <a:gd name="T84" fmla="*/ 209 w 353"/>
                <a:gd name="T85" fmla="*/ 9 h 289"/>
                <a:gd name="T86" fmla="*/ 255 w 353"/>
                <a:gd name="T87" fmla="*/ 18 h 289"/>
                <a:gd name="T88" fmla="*/ 286 w 353"/>
                <a:gd name="T89" fmla="*/ 32 h 289"/>
                <a:gd name="T90" fmla="*/ 321 w 353"/>
                <a:gd name="T91" fmla="*/ 58 h 289"/>
                <a:gd name="T92" fmla="*/ 340 w 353"/>
                <a:gd name="T93" fmla="*/ 86 h 289"/>
                <a:gd name="T94" fmla="*/ 344 w 353"/>
                <a:gd name="T95" fmla="*/ 112 h 289"/>
                <a:gd name="T96" fmla="*/ 334 w 353"/>
                <a:gd name="T97" fmla="*/ 148 h 289"/>
                <a:gd name="T98" fmla="*/ 308 w 353"/>
                <a:gd name="T99" fmla="*/ 17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3" h="289">
                  <a:moveTo>
                    <a:pt x="311" y="37"/>
                  </a:moveTo>
                  <a:lnTo>
                    <a:pt x="311" y="37"/>
                  </a:lnTo>
                  <a:lnTo>
                    <a:pt x="301" y="30"/>
                  </a:lnTo>
                  <a:lnTo>
                    <a:pt x="291" y="24"/>
                  </a:lnTo>
                  <a:lnTo>
                    <a:pt x="280" y="18"/>
                  </a:lnTo>
                  <a:lnTo>
                    <a:pt x="269" y="14"/>
                  </a:lnTo>
                  <a:lnTo>
                    <a:pt x="258" y="10"/>
                  </a:lnTo>
                  <a:lnTo>
                    <a:pt x="247" y="7"/>
                  </a:lnTo>
                  <a:lnTo>
                    <a:pt x="234" y="4"/>
                  </a:lnTo>
                  <a:lnTo>
                    <a:pt x="223" y="2"/>
                  </a:lnTo>
                  <a:lnTo>
                    <a:pt x="211" y="1"/>
                  </a:lnTo>
                  <a:lnTo>
                    <a:pt x="199" y="0"/>
                  </a:lnTo>
                  <a:lnTo>
                    <a:pt x="175" y="0"/>
                  </a:lnTo>
                  <a:lnTo>
                    <a:pt x="151" y="2"/>
                  </a:lnTo>
                  <a:lnTo>
                    <a:pt x="127" y="6"/>
                  </a:lnTo>
                  <a:lnTo>
                    <a:pt x="116" y="9"/>
                  </a:lnTo>
                  <a:lnTo>
                    <a:pt x="104" y="13"/>
                  </a:lnTo>
                  <a:lnTo>
                    <a:pt x="92" y="17"/>
                  </a:lnTo>
                  <a:lnTo>
                    <a:pt x="80" y="22"/>
                  </a:lnTo>
                  <a:lnTo>
                    <a:pt x="69" y="28"/>
                  </a:lnTo>
                  <a:lnTo>
                    <a:pt x="59" y="35"/>
                  </a:lnTo>
                  <a:lnTo>
                    <a:pt x="49" y="44"/>
                  </a:lnTo>
                  <a:lnTo>
                    <a:pt x="41" y="53"/>
                  </a:lnTo>
                  <a:lnTo>
                    <a:pt x="35" y="62"/>
                  </a:lnTo>
                  <a:lnTo>
                    <a:pt x="30" y="74"/>
                  </a:lnTo>
                  <a:lnTo>
                    <a:pt x="26" y="85"/>
                  </a:lnTo>
                  <a:lnTo>
                    <a:pt x="22" y="97"/>
                  </a:lnTo>
                  <a:lnTo>
                    <a:pt x="20" y="109"/>
                  </a:lnTo>
                  <a:lnTo>
                    <a:pt x="18" y="121"/>
                  </a:lnTo>
                  <a:lnTo>
                    <a:pt x="18" y="133"/>
                  </a:lnTo>
                  <a:lnTo>
                    <a:pt x="19" y="144"/>
                  </a:lnTo>
                  <a:lnTo>
                    <a:pt x="20" y="155"/>
                  </a:lnTo>
                  <a:lnTo>
                    <a:pt x="23" y="164"/>
                  </a:lnTo>
                  <a:lnTo>
                    <a:pt x="26" y="173"/>
                  </a:lnTo>
                  <a:lnTo>
                    <a:pt x="31" y="182"/>
                  </a:lnTo>
                  <a:lnTo>
                    <a:pt x="36" y="190"/>
                  </a:lnTo>
                  <a:lnTo>
                    <a:pt x="42" y="197"/>
                  </a:lnTo>
                  <a:lnTo>
                    <a:pt x="49" y="204"/>
                  </a:lnTo>
                  <a:lnTo>
                    <a:pt x="56" y="211"/>
                  </a:lnTo>
                  <a:lnTo>
                    <a:pt x="54" y="221"/>
                  </a:lnTo>
                  <a:lnTo>
                    <a:pt x="50" y="232"/>
                  </a:lnTo>
                  <a:lnTo>
                    <a:pt x="45" y="241"/>
                  </a:lnTo>
                  <a:lnTo>
                    <a:pt x="39" y="250"/>
                  </a:lnTo>
                  <a:lnTo>
                    <a:pt x="31" y="259"/>
                  </a:lnTo>
                  <a:lnTo>
                    <a:pt x="23" y="266"/>
                  </a:lnTo>
                  <a:lnTo>
                    <a:pt x="15" y="273"/>
                  </a:lnTo>
                  <a:lnTo>
                    <a:pt x="7" y="279"/>
                  </a:lnTo>
                  <a:lnTo>
                    <a:pt x="7" y="280"/>
                  </a:lnTo>
                  <a:lnTo>
                    <a:pt x="4" y="280"/>
                  </a:lnTo>
                  <a:lnTo>
                    <a:pt x="1" y="281"/>
                  </a:lnTo>
                  <a:lnTo>
                    <a:pt x="0" y="282"/>
                  </a:lnTo>
                  <a:lnTo>
                    <a:pt x="0" y="283"/>
                  </a:lnTo>
                  <a:lnTo>
                    <a:pt x="0" y="285"/>
                  </a:lnTo>
                  <a:lnTo>
                    <a:pt x="3" y="288"/>
                  </a:lnTo>
                  <a:lnTo>
                    <a:pt x="4" y="289"/>
                  </a:lnTo>
                  <a:lnTo>
                    <a:pt x="6" y="289"/>
                  </a:lnTo>
                  <a:lnTo>
                    <a:pt x="22" y="285"/>
                  </a:lnTo>
                  <a:lnTo>
                    <a:pt x="37" y="281"/>
                  </a:lnTo>
                  <a:lnTo>
                    <a:pt x="53" y="274"/>
                  </a:lnTo>
                  <a:lnTo>
                    <a:pt x="68" y="267"/>
                  </a:lnTo>
                  <a:lnTo>
                    <a:pt x="84" y="257"/>
                  </a:lnTo>
                  <a:lnTo>
                    <a:pt x="97" y="247"/>
                  </a:lnTo>
                  <a:lnTo>
                    <a:pt x="108" y="235"/>
                  </a:lnTo>
                  <a:lnTo>
                    <a:pt x="113" y="229"/>
                  </a:lnTo>
                  <a:lnTo>
                    <a:pt x="117" y="221"/>
                  </a:lnTo>
                  <a:lnTo>
                    <a:pt x="168" y="222"/>
                  </a:lnTo>
                  <a:lnTo>
                    <a:pt x="193" y="221"/>
                  </a:lnTo>
                  <a:lnTo>
                    <a:pt x="218" y="220"/>
                  </a:lnTo>
                  <a:lnTo>
                    <a:pt x="230" y="218"/>
                  </a:lnTo>
                  <a:lnTo>
                    <a:pt x="243" y="216"/>
                  </a:lnTo>
                  <a:lnTo>
                    <a:pt x="256" y="213"/>
                  </a:lnTo>
                  <a:lnTo>
                    <a:pt x="267" y="210"/>
                  </a:lnTo>
                  <a:lnTo>
                    <a:pt x="279" y="205"/>
                  </a:lnTo>
                  <a:lnTo>
                    <a:pt x="290" y="200"/>
                  </a:lnTo>
                  <a:lnTo>
                    <a:pt x="300" y="194"/>
                  </a:lnTo>
                  <a:lnTo>
                    <a:pt x="311" y="187"/>
                  </a:lnTo>
                  <a:lnTo>
                    <a:pt x="320" y="179"/>
                  </a:lnTo>
                  <a:lnTo>
                    <a:pt x="329" y="171"/>
                  </a:lnTo>
                  <a:lnTo>
                    <a:pt x="336" y="161"/>
                  </a:lnTo>
                  <a:lnTo>
                    <a:pt x="342" y="151"/>
                  </a:lnTo>
                  <a:lnTo>
                    <a:pt x="347" y="140"/>
                  </a:lnTo>
                  <a:lnTo>
                    <a:pt x="351" y="129"/>
                  </a:lnTo>
                  <a:lnTo>
                    <a:pt x="353" y="117"/>
                  </a:lnTo>
                  <a:lnTo>
                    <a:pt x="353" y="105"/>
                  </a:lnTo>
                  <a:lnTo>
                    <a:pt x="352" y="95"/>
                  </a:lnTo>
                  <a:lnTo>
                    <a:pt x="349" y="86"/>
                  </a:lnTo>
                  <a:lnTo>
                    <a:pt x="345" y="76"/>
                  </a:lnTo>
                  <a:lnTo>
                    <a:pt x="340" y="68"/>
                  </a:lnTo>
                  <a:lnTo>
                    <a:pt x="333" y="58"/>
                  </a:lnTo>
                  <a:lnTo>
                    <a:pt x="327" y="51"/>
                  </a:lnTo>
                  <a:lnTo>
                    <a:pt x="318" y="44"/>
                  </a:lnTo>
                  <a:lnTo>
                    <a:pt x="311" y="37"/>
                  </a:lnTo>
                  <a:close/>
                  <a:moveTo>
                    <a:pt x="308" y="178"/>
                  </a:moveTo>
                  <a:lnTo>
                    <a:pt x="308" y="178"/>
                  </a:lnTo>
                  <a:lnTo>
                    <a:pt x="298" y="185"/>
                  </a:lnTo>
                  <a:lnTo>
                    <a:pt x="288" y="192"/>
                  </a:lnTo>
                  <a:lnTo>
                    <a:pt x="277" y="197"/>
                  </a:lnTo>
                  <a:lnTo>
                    <a:pt x="266" y="202"/>
                  </a:lnTo>
                  <a:lnTo>
                    <a:pt x="254" y="206"/>
                  </a:lnTo>
                  <a:lnTo>
                    <a:pt x="241" y="208"/>
                  </a:lnTo>
                  <a:lnTo>
                    <a:pt x="228" y="210"/>
                  </a:lnTo>
                  <a:lnTo>
                    <a:pt x="216" y="212"/>
                  </a:lnTo>
                  <a:lnTo>
                    <a:pt x="190" y="213"/>
                  </a:lnTo>
                  <a:lnTo>
                    <a:pt x="165" y="213"/>
                  </a:lnTo>
                  <a:lnTo>
                    <a:pt x="115" y="213"/>
                  </a:lnTo>
                  <a:lnTo>
                    <a:pt x="114" y="213"/>
                  </a:lnTo>
                  <a:lnTo>
                    <a:pt x="113" y="213"/>
                  </a:lnTo>
                  <a:lnTo>
                    <a:pt x="111" y="215"/>
                  </a:lnTo>
                  <a:lnTo>
                    <a:pt x="104" y="225"/>
                  </a:lnTo>
                  <a:lnTo>
                    <a:pt x="96" y="236"/>
                  </a:lnTo>
                  <a:lnTo>
                    <a:pt x="86" y="245"/>
                  </a:lnTo>
                  <a:lnTo>
                    <a:pt x="75" y="252"/>
                  </a:lnTo>
                  <a:lnTo>
                    <a:pt x="63" y="260"/>
                  </a:lnTo>
                  <a:lnTo>
                    <a:pt x="51" y="266"/>
                  </a:lnTo>
                  <a:lnTo>
                    <a:pt x="39" y="271"/>
                  </a:lnTo>
                  <a:lnTo>
                    <a:pt x="26" y="275"/>
                  </a:lnTo>
                  <a:lnTo>
                    <a:pt x="40" y="262"/>
                  </a:lnTo>
                  <a:lnTo>
                    <a:pt x="46" y="254"/>
                  </a:lnTo>
                  <a:lnTo>
                    <a:pt x="52" y="246"/>
                  </a:lnTo>
                  <a:lnTo>
                    <a:pt x="57" y="238"/>
                  </a:lnTo>
                  <a:lnTo>
                    <a:pt x="61" y="230"/>
                  </a:lnTo>
                  <a:lnTo>
                    <a:pt x="63" y="220"/>
                  </a:lnTo>
                  <a:lnTo>
                    <a:pt x="65" y="211"/>
                  </a:lnTo>
                  <a:lnTo>
                    <a:pt x="65" y="210"/>
                  </a:lnTo>
                  <a:lnTo>
                    <a:pt x="65" y="208"/>
                  </a:lnTo>
                  <a:lnTo>
                    <a:pt x="63" y="206"/>
                  </a:lnTo>
                  <a:lnTo>
                    <a:pt x="54" y="197"/>
                  </a:lnTo>
                  <a:lnTo>
                    <a:pt x="47" y="188"/>
                  </a:lnTo>
                  <a:lnTo>
                    <a:pt x="40" y="179"/>
                  </a:lnTo>
                  <a:lnTo>
                    <a:pt x="35" y="168"/>
                  </a:lnTo>
                  <a:lnTo>
                    <a:pt x="31" y="158"/>
                  </a:lnTo>
                  <a:lnTo>
                    <a:pt x="28" y="146"/>
                  </a:lnTo>
                  <a:lnTo>
                    <a:pt x="27" y="133"/>
                  </a:lnTo>
                  <a:lnTo>
                    <a:pt x="27" y="121"/>
                  </a:lnTo>
                  <a:lnTo>
                    <a:pt x="29" y="107"/>
                  </a:lnTo>
                  <a:lnTo>
                    <a:pt x="32" y="95"/>
                  </a:lnTo>
                  <a:lnTo>
                    <a:pt x="37" y="82"/>
                  </a:lnTo>
                  <a:lnTo>
                    <a:pt x="42" y="71"/>
                  </a:lnTo>
                  <a:lnTo>
                    <a:pt x="49" y="59"/>
                  </a:lnTo>
                  <a:lnTo>
                    <a:pt x="57" y="50"/>
                  </a:lnTo>
                  <a:lnTo>
                    <a:pt x="67" y="41"/>
                  </a:lnTo>
                  <a:lnTo>
                    <a:pt x="78" y="33"/>
                  </a:lnTo>
                  <a:lnTo>
                    <a:pt x="91" y="27"/>
                  </a:lnTo>
                  <a:lnTo>
                    <a:pt x="104" y="22"/>
                  </a:lnTo>
                  <a:lnTo>
                    <a:pt x="117" y="18"/>
                  </a:lnTo>
                  <a:lnTo>
                    <a:pt x="130" y="14"/>
                  </a:lnTo>
                  <a:lnTo>
                    <a:pt x="144" y="12"/>
                  </a:lnTo>
                  <a:lnTo>
                    <a:pt x="158" y="10"/>
                  </a:lnTo>
                  <a:lnTo>
                    <a:pt x="186" y="9"/>
                  </a:lnTo>
                  <a:lnTo>
                    <a:pt x="209" y="9"/>
                  </a:lnTo>
                  <a:lnTo>
                    <a:pt x="221" y="11"/>
                  </a:lnTo>
                  <a:lnTo>
                    <a:pt x="232" y="12"/>
                  </a:lnTo>
                  <a:lnTo>
                    <a:pt x="243" y="15"/>
                  </a:lnTo>
                  <a:lnTo>
                    <a:pt x="255" y="18"/>
                  </a:lnTo>
                  <a:lnTo>
                    <a:pt x="266" y="22"/>
                  </a:lnTo>
                  <a:lnTo>
                    <a:pt x="277" y="27"/>
                  </a:lnTo>
                  <a:lnTo>
                    <a:pt x="286" y="32"/>
                  </a:lnTo>
                  <a:lnTo>
                    <a:pt x="296" y="37"/>
                  </a:lnTo>
                  <a:lnTo>
                    <a:pt x="305" y="43"/>
                  </a:lnTo>
                  <a:lnTo>
                    <a:pt x="313" y="50"/>
                  </a:lnTo>
                  <a:lnTo>
                    <a:pt x="321" y="58"/>
                  </a:lnTo>
                  <a:lnTo>
                    <a:pt x="329" y="67"/>
                  </a:lnTo>
                  <a:lnTo>
                    <a:pt x="335" y="76"/>
                  </a:lnTo>
                  <a:lnTo>
                    <a:pt x="340" y="86"/>
                  </a:lnTo>
                  <a:lnTo>
                    <a:pt x="342" y="93"/>
                  </a:lnTo>
                  <a:lnTo>
                    <a:pt x="343" y="99"/>
                  </a:lnTo>
                  <a:lnTo>
                    <a:pt x="344" y="105"/>
                  </a:lnTo>
                  <a:lnTo>
                    <a:pt x="344" y="112"/>
                  </a:lnTo>
                  <a:lnTo>
                    <a:pt x="344" y="118"/>
                  </a:lnTo>
                  <a:lnTo>
                    <a:pt x="343" y="124"/>
                  </a:lnTo>
                  <a:lnTo>
                    <a:pt x="339" y="136"/>
                  </a:lnTo>
                  <a:lnTo>
                    <a:pt x="334" y="148"/>
                  </a:lnTo>
                  <a:lnTo>
                    <a:pt x="327" y="159"/>
                  </a:lnTo>
                  <a:lnTo>
                    <a:pt x="317" y="169"/>
                  </a:lnTo>
                  <a:lnTo>
                    <a:pt x="308" y="178"/>
                  </a:lnTo>
                  <a:close/>
                </a:path>
              </a:pathLst>
            </a:custGeom>
            <a:solidFill>
              <a:srgbClr val="65C4CA"/>
            </a:solidFill>
            <a:ln w="9525">
              <a:solidFill>
                <a:srgbClr val="65C4CA"/>
              </a:solidFill>
              <a:round/>
              <a:headEnd/>
              <a:tailEnd/>
            </a:ln>
          </p:spPr>
          <p:txBody>
            <a:bodyPr/>
            <a:lstStyle/>
            <a:p>
              <a:endParaRPr lang="zh-CN" altLang="en-US">
                <a:latin typeface="Calibri" pitchFamily="34" charset="0"/>
              </a:endParaRPr>
            </a:p>
          </p:txBody>
        </p:sp>
        <p:sp>
          <p:nvSpPr>
            <p:cNvPr id="44063" name="Freeform 2526"/>
            <p:cNvSpPr>
              <a:spLocks noEditPoints="1" noChangeArrowheads="1"/>
            </p:cNvSpPr>
            <p:nvPr/>
          </p:nvSpPr>
          <p:spPr bwMode="auto">
            <a:xfrm>
              <a:off x="101" y="649"/>
              <a:ext cx="1128" cy="532"/>
            </a:xfrm>
            <a:custGeom>
              <a:avLst/>
              <a:gdLst>
                <a:gd name="T0" fmla="*/ 29 w 531"/>
                <a:gd name="T1" fmla="*/ 29 h 251"/>
                <a:gd name="T2" fmla="*/ 13 w 531"/>
                <a:gd name="T3" fmla="*/ 54 h 251"/>
                <a:gd name="T4" fmla="*/ 209 w 531"/>
                <a:gd name="T5" fmla="*/ 112 h 251"/>
                <a:gd name="T6" fmla="*/ 531 w 531"/>
                <a:gd name="T7" fmla="*/ 229 h 251"/>
                <a:gd name="T8" fmla="*/ 291 w 531"/>
                <a:gd name="T9" fmla="*/ 63 h 251"/>
                <a:gd name="T10" fmla="*/ 457 w 531"/>
                <a:gd name="T11" fmla="*/ 201 h 251"/>
                <a:gd name="T12" fmla="*/ 452 w 531"/>
                <a:gd name="T13" fmla="*/ 217 h 251"/>
                <a:gd name="T14" fmla="*/ 445 w 531"/>
                <a:gd name="T15" fmla="*/ 215 h 251"/>
                <a:gd name="T16" fmla="*/ 427 w 531"/>
                <a:gd name="T17" fmla="*/ 172 h 251"/>
                <a:gd name="T18" fmla="*/ 410 w 531"/>
                <a:gd name="T19" fmla="*/ 159 h 251"/>
                <a:gd name="T20" fmla="*/ 393 w 531"/>
                <a:gd name="T21" fmla="*/ 131 h 251"/>
                <a:gd name="T22" fmla="*/ 386 w 531"/>
                <a:gd name="T23" fmla="*/ 148 h 251"/>
                <a:gd name="T24" fmla="*/ 391 w 531"/>
                <a:gd name="T25" fmla="*/ 193 h 251"/>
                <a:gd name="T26" fmla="*/ 374 w 531"/>
                <a:gd name="T27" fmla="*/ 187 h 251"/>
                <a:gd name="T28" fmla="*/ 365 w 531"/>
                <a:gd name="T29" fmla="*/ 180 h 251"/>
                <a:gd name="T30" fmla="*/ 338 w 531"/>
                <a:gd name="T31" fmla="*/ 122 h 251"/>
                <a:gd name="T32" fmla="*/ 318 w 531"/>
                <a:gd name="T33" fmla="*/ 93 h 251"/>
                <a:gd name="T34" fmla="*/ 302 w 531"/>
                <a:gd name="T35" fmla="*/ 88 h 251"/>
                <a:gd name="T36" fmla="*/ 289 w 531"/>
                <a:gd name="T37" fmla="*/ 83 h 251"/>
                <a:gd name="T38" fmla="*/ 288 w 531"/>
                <a:gd name="T39" fmla="*/ 126 h 251"/>
                <a:gd name="T40" fmla="*/ 270 w 531"/>
                <a:gd name="T41" fmla="*/ 117 h 251"/>
                <a:gd name="T42" fmla="*/ 253 w 531"/>
                <a:gd name="T43" fmla="*/ 105 h 251"/>
                <a:gd name="T44" fmla="*/ 224 w 531"/>
                <a:gd name="T45" fmla="*/ 67 h 251"/>
                <a:gd name="T46" fmla="*/ 223 w 531"/>
                <a:gd name="T47" fmla="*/ 103 h 251"/>
                <a:gd name="T48" fmla="*/ 197 w 531"/>
                <a:gd name="T49" fmla="*/ 63 h 251"/>
                <a:gd name="T50" fmla="*/ 183 w 531"/>
                <a:gd name="T51" fmla="*/ 62 h 251"/>
                <a:gd name="T52" fmla="*/ 171 w 531"/>
                <a:gd name="T53" fmla="*/ 67 h 251"/>
                <a:gd name="T54" fmla="*/ 518 w 531"/>
                <a:gd name="T55" fmla="*/ 208 h 251"/>
                <a:gd name="T56" fmla="*/ 505 w 531"/>
                <a:gd name="T57" fmla="*/ 191 h 251"/>
                <a:gd name="T58" fmla="*/ 502 w 531"/>
                <a:gd name="T59" fmla="*/ 198 h 251"/>
                <a:gd name="T60" fmla="*/ 490 w 531"/>
                <a:gd name="T61" fmla="*/ 180 h 251"/>
                <a:gd name="T62" fmla="*/ 481 w 531"/>
                <a:gd name="T63" fmla="*/ 173 h 251"/>
                <a:gd name="T64" fmla="*/ 469 w 531"/>
                <a:gd name="T65" fmla="*/ 159 h 251"/>
                <a:gd name="T66" fmla="*/ 457 w 531"/>
                <a:gd name="T67" fmla="*/ 150 h 251"/>
                <a:gd name="T68" fmla="*/ 435 w 531"/>
                <a:gd name="T69" fmla="*/ 160 h 251"/>
                <a:gd name="T70" fmla="*/ 358 w 531"/>
                <a:gd name="T71" fmla="*/ 142 h 251"/>
                <a:gd name="T72" fmla="*/ 170 w 531"/>
                <a:gd name="T73" fmla="*/ 72 h 251"/>
                <a:gd name="T74" fmla="*/ 183 w 531"/>
                <a:gd name="T75" fmla="*/ 81 h 251"/>
                <a:gd name="T76" fmla="*/ 193 w 531"/>
                <a:gd name="T77" fmla="*/ 75 h 251"/>
                <a:gd name="T78" fmla="*/ 99 w 531"/>
                <a:gd name="T79" fmla="*/ 41 h 251"/>
                <a:gd name="T80" fmla="*/ 99 w 531"/>
                <a:gd name="T81" fmla="*/ 65 h 251"/>
                <a:gd name="T82" fmla="*/ 58 w 531"/>
                <a:gd name="T83" fmla="*/ 30 h 251"/>
                <a:gd name="T84" fmla="*/ 117 w 531"/>
                <a:gd name="T85" fmla="*/ 81 h 251"/>
                <a:gd name="T86" fmla="*/ 152 w 531"/>
                <a:gd name="T87" fmla="*/ 57 h 251"/>
                <a:gd name="T88" fmla="*/ 76 w 531"/>
                <a:gd name="T89" fmla="*/ 15 h 251"/>
                <a:gd name="T90" fmla="*/ 110 w 531"/>
                <a:gd name="T91" fmla="*/ 19 h 251"/>
                <a:gd name="T92" fmla="*/ 412 w 531"/>
                <a:gd name="T93" fmla="*/ 213 h 251"/>
                <a:gd name="T94" fmla="*/ 228 w 531"/>
                <a:gd name="T95" fmla="*/ 112 h 251"/>
                <a:gd name="T96" fmla="*/ 243 w 531"/>
                <a:gd name="T97" fmla="*/ 111 h 251"/>
                <a:gd name="T98" fmla="*/ 256 w 531"/>
                <a:gd name="T99" fmla="*/ 96 h 251"/>
                <a:gd name="T100" fmla="*/ 273 w 531"/>
                <a:gd name="T101" fmla="*/ 106 h 251"/>
                <a:gd name="T102" fmla="*/ 289 w 531"/>
                <a:gd name="T103" fmla="*/ 118 h 251"/>
                <a:gd name="T104" fmla="*/ 319 w 531"/>
                <a:gd name="T105" fmla="*/ 147 h 251"/>
                <a:gd name="T106" fmla="*/ 332 w 531"/>
                <a:gd name="T107" fmla="*/ 137 h 251"/>
                <a:gd name="T108" fmla="*/ 368 w 531"/>
                <a:gd name="T109" fmla="*/ 185 h 251"/>
                <a:gd name="T110" fmla="*/ 365 w 531"/>
                <a:gd name="T111" fmla="*/ 127 h 251"/>
                <a:gd name="T112" fmla="*/ 407 w 531"/>
                <a:gd name="T113" fmla="*/ 200 h 251"/>
                <a:gd name="T114" fmla="*/ 433 w 531"/>
                <a:gd name="T115" fmla="*/ 192 h 251"/>
                <a:gd name="T116" fmla="*/ 463 w 531"/>
                <a:gd name="T117" fmla="*/ 218 h 251"/>
                <a:gd name="T118" fmla="*/ 487 w 531"/>
                <a:gd name="T119" fmla="*/ 222 h 251"/>
                <a:gd name="T120" fmla="*/ 508 w 531"/>
                <a:gd name="T121" fmla="*/ 229 h 251"/>
                <a:gd name="T122" fmla="*/ 508 w 531"/>
                <a:gd name="T123" fmla="*/ 243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31" h="251">
                  <a:moveTo>
                    <a:pt x="176" y="47"/>
                  </a:moveTo>
                  <a:lnTo>
                    <a:pt x="176" y="47"/>
                  </a:lnTo>
                  <a:lnTo>
                    <a:pt x="163" y="47"/>
                  </a:lnTo>
                  <a:lnTo>
                    <a:pt x="148" y="48"/>
                  </a:lnTo>
                  <a:lnTo>
                    <a:pt x="141" y="39"/>
                  </a:lnTo>
                  <a:lnTo>
                    <a:pt x="134" y="30"/>
                  </a:lnTo>
                  <a:lnTo>
                    <a:pt x="126" y="22"/>
                  </a:lnTo>
                  <a:lnTo>
                    <a:pt x="118" y="14"/>
                  </a:lnTo>
                  <a:lnTo>
                    <a:pt x="109" y="8"/>
                  </a:lnTo>
                  <a:lnTo>
                    <a:pt x="99" y="4"/>
                  </a:lnTo>
                  <a:lnTo>
                    <a:pt x="89" y="1"/>
                  </a:lnTo>
                  <a:lnTo>
                    <a:pt x="77" y="0"/>
                  </a:lnTo>
                  <a:lnTo>
                    <a:pt x="72" y="0"/>
                  </a:lnTo>
                  <a:lnTo>
                    <a:pt x="66" y="1"/>
                  </a:lnTo>
                  <a:lnTo>
                    <a:pt x="58" y="4"/>
                  </a:lnTo>
                  <a:lnTo>
                    <a:pt x="50" y="9"/>
                  </a:lnTo>
                  <a:lnTo>
                    <a:pt x="43" y="15"/>
                  </a:lnTo>
                  <a:lnTo>
                    <a:pt x="29" y="29"/>
                  </a:lnTo>
                  <a:lnTo>
                    <a:pt x="21" y="34"/>
                  </a:lnTo>
                  <a:lnTo>
                    <a:pt x="13" y="38"/>
                  </a:lnTo>
                  <a:lnTo>
                    <a:pt x="12" y="38"/>
                  </a:lnTo>
                  <a:lnTo>
                    <a:pt x="10" y="38"/>
                  </a:lnTo>
                  <a:lnTo>
                    <a:pt x="8" y="39"/>
                  </a:lnTo>
                  <a:lnTo>
                    <a:pt x="5" y="39"/>
                  </a:lnTo>
                  <a:lnTo>
                    <a:pt x="3" y="39"/>
                  </a:lnTo>
                  <a:lnTo>
                    <a:pt x="2" y="40"/>
                  </a:lnTo>
                  <a:lnTo>
                    <a:pt x="1" y="41"/>
                  </a:lnTo>
                  <a:lnTo>
                    <a:pt x="0" y="44"/>
                  </a:lnTo>
                  <a:lnTo>
                    <a:pt x="1" y="46"/>
                  </a:lnTo>
                  <a:lnTo>
                    <a:pt x="3" y="48"/>
                  </a:lnTo>
                  <a:lnTo>
                    <a:pt x="13" y="54"/>
                  </a:lnTo>
                  <a:lnTo>
                    <a:pt x="23" y="62"/>
                  </a:lnTo>
                  <a:lnTo>
                    <a:pt x="41" y="79"/>
                  </a:lnTo>
                  <a:lnTo>
                    <a:pt x="50" y="87"/>
                  </a:lnTo>
                  <a:lnTo>
                    <a:pt x="59" y="95"/>
                  </a:lnTo>
                  <a:lnTo>
                    <a:pt x="71" y="101"/>
                  </a:lnTo>
                  <a:lnTo>
                    <a:pt x="77" y="104"/>
                  </a:lnTo>
                  <a:lnTo>
                    <a:pt x="83" y="106"/>
                  </a:lnTo>
                  <a:lnTo>
                    <a:pt x="91" y="107"/>
                  </a:lnTo>
                  <a:lnTo>
                    <a:pt x="101" y="107"/>
                  </a:lnTo>
                  <a:lnTo>
                    <a:pt x="110" y="105"/>
                  </a:lnTo>
                  <a:lnTo>
                    <a:pt x="120" y="101"/>
                  </a:lnTo>
                  <a:lnTo>
                    <a:pt x="128" y="97"/>
                  </a:lnTo>
                  <a:lnTo>
                    <a:pt x="136" y="91"/>
                  </a:lnTo>
                  <a:lnTo>
                    <a:pt x="143" y="85"/>
                  </a:lnTo>
                  <a:lnTo>
                    <a:pt x="147" y="78"/>
                  </a:lnTo>
                  <a:lnTo>
                    <a:pt x="209" y="112"/>
                  </a:lnTo>
                  <a:lnTo>
                    <a:pt x="270" y="147"/>
                  </a:lnTo>
                  <a:lnTo>
                    <a:pt x="332" y="181"/>
                  </a:lnTo>
                  <a:lnTo>
                    <a:pt x="362" y="198"/>
                  </a:lnTo>
                  <a:lnTo>
                    <a:pt x="395" y="213"/>
                  </a:lnTo>
                  <a:lnTo>
                    <a:pt x="432" y="232"/>
                  </a:lnTo>
                  <a:lnTo>
                    <a:pt x="451" y="240"/>
                  </a:lnTo>
                  <a:lnTo>
                    <a:pt x="470" y="247"/>
                  </a:lnTo>
                  <a:lnTo>
                    <a:pt x="486" y="250"/>
                  </a:lnTo>
                  <a:lnTo>
                    <a:pt x="494" y="251"/>
                  </a:lnTo>
                  <a:lnTo>
                    <a:pt x="502" y="251"/>
                  </a:lnTo>
                  <a:lnTo>
                    <a:pt x="510" y="250"/>
                  </a:lnTo>
                  <a:lnTo>
                    <a:pt x="517" y="248"/>
                  </a:lnTo>
                  <a:lnTo>
                    <a:pt x="523" y="244"/>
                  </a:lnTo>
                  <a:lnTo>
                    <a:pt x="526" y="241"/>
                  </a:lnTo>
                  <a:lnTo>
                    <a:pt x="528" y="237"/>
                  </a:lnTo>
                  <a:lnTo>
                    <a:pt x="530" y="233"/>
                  </a:lnTo>
                  <a:lnTo>
                    <a:pt x="531" y="229"/>
                  </a:lnTo>
                  <a:lnTo>
                    <a:pt x="531" y="225"/>
                  </a:lnTo>
                  <a:lnTo>
                    <a:pt x="531" y="221"/>
                  </a:lnTo>
                  <a:lnTo>
                    <a:pt x="529" y="213"/>
                  </a:lnTo>
                  <a:lnTo>
                    <a:pt x="526" y="205"/>
                  </a:lnTo>
                  <a:lnTo>
                    <a:pt x="521" y="198"/>
                  </a:lnTo>
                  <a:lnTo>
                    <a:pt x="516" y="191"/>
                  </a:lnTo>
                  <a:lnTo>
                    <a:pt x="505" y="177"/>
                  </a:lnTo>
                  <a:lnTo>
                    <a:pt x="494" y="166"/>
                  </a:lnTo>
                  <a:lnTo>
                    <a:pt x="482" y="156"/>
                  </a:lnTo>
                  <a:lnTo>
                    <a:pt x="468" y="146"/>
                  </a:lnTo>
                  <a:lnTo>
                    <a:pt x="455" y="137"/>
                  </a:lnTo>
                  <a:lnTo>
                    <a:pt x="441" y="129"/>
                  </a:lnTo>
                  <a:lnTo>
                    <a:pt x="427" y="121"/>
                  </a:lnTo>
                  <a:lnTo>
                    <a:pt x="399" y="106"/>
                  </a:lnTo>
                  <a:lnTo>
                    <a:pt x="372" y="93"/>
                  </a:lnTo>
                  <a:lnTo>
                    <a:pt x="346" y="82"/>
                  </a:lnTo>
                  <a:lnTo>
                    <a:pt x="319" y="72"/>
                  </a:lnTo>
                  <a:lnTo>
                    <a:pt x="291" y="63"/>
                  </a:lnTo>
                  <a:lnTo>
                    <a:pt x="263" y="56"/>
                  </a:lnTo>
                  <a:lnTo>
                    <a:pt x="235" y="51"/>
                  </a:lnTo>
                  <a:lnTo>
                    <a:pt x="205" y="48"/>
                  </a:lnTo>
                  <a:lnTo>
                    <a:pt x="176" y="47"/>
                  </a:lnTo>
                  <a:close/>
                  <a:moveTo>
                    <a:pt x="359" y="97"/>
                  </a:moveTo>
                  <a:lnTo>
                    <a:pt x="359" y="97"/>
                  </a:lnTo>
                  <a:lnTo>
                    <a:pt x="383" y="109"/>
                  </a:lnTo>
                  <a:lnTo>
                    <a:pt x="408" y="121"/>
                  </a:lnTo>
                  <a:lnTo>
                    <a:pt x="432" y="134"/>
                  </a:lnTo>
                  <a:lnTo>
                    <a:pt x="455" y="149"/>
                  </a:lnTo>
                  <a:lnTo>
                    <a:pt x="460" y="178"/>
                  </a:lnTo>
                  <a:lnTo>
                    <a:pt x="462" y="193"/>
                  </a:lnTo>
                  <a:lnTo>
                    <a:pt x="463" y="208"/>
                  </a:lnTo>
                  <a:lnTo>
                    <a:pt x="463" y="210"/>
                  </a:lnTo>
                  <a:lnTo>
                    <a:pt x="462" y="210"/>
                  </a:lnTo>
                  <a:lnTo>
                    <a:pt x="460" y="207"/>
                  </a:lnTo>
                  <a:lnTo>
                    <a:pt x="457" y="201"/>
                  </a:lnTo>
                  <a:lnTo>
                    <a:pt x="454" y="192"/>
                  </a:lnTo>
                  <a:lnTo>
                    <a:pt x="452" y="182"/>
                  </a:lnTo>
                  <a:lnTo>
                    <a:pt x="446" y="154"/>
                  </a:lnTo>
                  <a:lnTo>
                    <a:pt x="446" y="153"/>
                  </a:lnTo>
                  <a:lnTo>
                    <a:pt x="445" y="153"/>
                  </a:lnTo>
                  <a:lnTo>
                    <a:pt x="444" y="154"/>
                  </a:lnTo>
                  <a:lnTo>
                    <a:pt x="450" y="188"/>
                  </a:lnTo>
                  <a:lnTo>
                    <a:pt x="453" y="208"/>
                  </a:lnTo>
                  <a:lnTo>
                    <a:pt x="454" y="217"/>
                  </a:lnTo>
                  <a:lnTo>
                    <a:pt x="454" y="220"/>
                  </a:lnTo>
                  <a:lnTo>
                    <a:pt x="453" y="220"/>
                  </a:lnTo>
                  <a:lnTo>
                    <a:pt x="452" y="217"/>
                  </a:lnTo>
                  <a:lnTo>
                    <a:pt x="446" y="204"/>
                  </a:lnTo>
                  <a:lnTo>
                    <a:pt x="446" y="190"/>
                  </a:lnTo>
                  <a:lnTo>
                    <a:pt x="443" y="176"/>
                  </a:lnTo>
                  <a:lnTo>
                    <a:pt x="439" y="162"/>
                  </a:lnTo>
                  <a:lnTo>
                    <a:pt x="437" y="156"/>
                  </a:lnTo>
                  <a:lnTo>
                    <a:pt x="433" y="151"/>
                  </a:lnTo>
                  <a:lnTo>
                    <a:pt x="432" y="150"/>
                  </a:lnTo>
                  <a:lnTo>
                    <a:pt x="431" y="152"/>
                  </a:lnTo>
                  <a:lnTo>
                    <a:pt x="434" y="164"/>
                  </a:lnTo>
                  <a:lnTo>
                    <a:pt x="436" y="177"/>
                  </a:lnTo>
                  <a:lnTo>
                    <a:pt x="440" y="191"/>
                  </a:lnTo>
                  <a:lnTo>
                    <a:pt x="444" y="203"/>
                  </a:lnTo>
                  <a:lnTo>
                    <a:pt x="444" y="208"/>
                  </a:lnTo>
                  <a:lnTo>
                    <a:pt x="445" y="215"/>
                  </a:lnTo>
                  <a:lnTo>
                    <a:pt x="444" y="215"/>
                  </a:lnTo>
                  <a:lnTo>
                    <a:pt x="442" y="210"/>
                  </a:lnTo>
                  <a:lnTo>
                    <a:pt x="435" y="194"/>
                  </a:lnTo>
                  <a:lnTo>
                    <a:pt x="430" y="176"/>
                  </a:lnTo>
                  <a:lnTo>
                    <a:pt x="427" y="164"/>
                  </a:lnTo>
                  <a:lnTo>
                    <a:pt x="420" y="140"/>
                  </a:lnTo>
                  <a:lnTo>
                    <a:pt x="420" y="139"/>
                  </a:lnTo>
                  <a:lnTo>
                    <a:pt x="419" y="139"/>
                  </a:lnTo>
                  <a:lnTo>
                    <a:pt x="418" y="140"/>
                  </a:lnTo>
                  <a:lnTo>
                    <a:pt x="419" y="146"/>
                  </a:lnTo>
                  <a:lnTo>
                    <a:pt x="420" y="147"/>
                  </a:lnTo>
                  <a:lnTo>
                    <a:pt x="427" y="172"/>
                  </a:lnTo>
                  <a:lnTo>
                    <a:pt x="429" y="186"/>
                  </a:lnTo>
                  <a:lnTo>
                    <a:pt x="431" y="199"/>
                  </a:lnTo>
                  <a:lnTo>
                    <a:pt x="431" y="201"/>
                  </a:lnTo>
                  <a:lnTo>
                    <a:pt x="430" y="201"/>
                  </a:lnTo>
                  <a:lnTo>
                    <a:pt x="427" y="198"/>
                  </a:lnTo>
                  <a:lnTo>
                    <a:pt x="422" y="190"/>
                  </a:lnTo>
                  <a:lnTo>
                    <a:pt x="420" y="185"/>
                  </a:lnTo>
                  <a:lnTo>
                    <a:pt x="417" y="171"/>
                  </a:lnTo>
                  <a:lnTo>
                    <a:pt x="414" y="157"/>
                  </a:lnTo>
                  <a:lnTo>
                    <a:pt x="407" y="131"/>
                  </a:lnTo>
                  <a:lnTo>
                    <a:pt x="406" y="130"/>
                  </a:lnTo>
                  <a:lnTo>
                    <a:pt x="405" y="131"/>
                  </a:lnTo>
                  <a:lnTo>
                    <a:pt x="405" y="132"/>
                  </a:lnTo>
                  <a:lnTo>
                    <a:pt x="410" y="159"/>
                  </a:lnTo>
                  <a:lnTo>
                    <a:pt x="413" y="172"/>
                  </a:lnTo>
                  <a:lnTo>
                    <a:pt x="418" y="186"/>
                  </a:lnTo>
                  <a:lnTo>
                    <a:pt x="418" y="196"/>
                  </a:lnTo>
                  <a:lnTo>
                    <a:pt x="416" y="193"/>
                  </a:lnTo>
                  <a:lnTo>
                    <a:pt x="412" y="185"/>
                  </a:lnTo>
                  <a:lnTo>
                    <a:pt x="408" y="175"/>
                  </a:lnTo>
                  <a:lnTo>
                    <a:pt x="405" y="166"/>
                  </a:lnTo>
                  <a:lnTo>
                    <a:pt x="405" y="165"/>
                  </a:lnTo>
                  <a:lnTo>
                    <a:pt x="399" y="146"/>
                  </a:lnTo>
                  <a:lnTo>
                    <a:pt x="393" y="131"/>
                  </a:lnTo>
                  <a:lnTo>
                    <a:pt x="391" y="131"/>
                  </a:lnTo>
                  <a:lnTo>
                    <a:pt x="390" y="131"/>
                  </a:lnTo>
                  <a:lnTo>
                    <a:pt x="390" y="132"/>
                  </a:lnTo>
                  <a:lnTo>
                    <a:pt x="397" y="148"/>
                  </a:lnTo>
                  <a:lnTo>
                    <a:pt x="402" y="164"/>
                  </a:lnTo>
                  <a:lnTo>
                    <a:pt x="404" y="174"/>
                  </a:lnTo>
                  <a:lnTo>
                    <a:pt x="406" y="186"/>
                  </a:lnTo>
                  <a:lnTo>
                    <a:pt x="406" y="192"/>
                  </a:lnTo>
                  <a:lnTo>
                    <a:pt x="406" y="195"/>
                  </a:lnTo>
                  <a:lnTo>
                    <a:pt x="406" y="196"/>
                  </a:lnTo>
                  <a:lnTo>
                    <a:pt x="405" y="195"/>
                  </a:lnTo>
                  <a:lnTo>
                    <a:pt x="401" y="188"/>
                  </a:lnTo>
                  <a:lnTo>
                    <a:pt x="396" y="177"/>
                  </a:lnTo>
                  <a:lnTo>
                    <a:pt x="391" y="167"/>
                  </a:lnTo>
                  <a:lnTo>
                    <a:pt x="386" y="148"/>
                  </a:lnTo>
                  <a:lnTo>
                    <a:pt x="380" y="131"/>
                  </a:lnTo>
                  <a:lnTo>
                    <a:pt x="380" y="128"/>
                  </a:lnTo>
                  <a:lnTo>
                    <a:pt x="379" y="127"/>
                  </a:lnTo>
                  <a:lnTo>
                    <a:pt x="377" y="122"/>
                  </a:lnTo>
                  <a:lnTo>
                    <a:pt x="376" y="122"/>
                  </a:lnTo>
                  <a:lnTo>
                    <a:pt x="375" y="122"/>
                  </a:lnTo>
                  <a:lnTo>
                    <a:pt x="375" y="123"/>
                  </a:lnTo>
                  <a:lnTo>
                    <a:pt x="381" y="144"/>
                  </a:lnTo>
                  <a:lnTo>
                    <a:pt x="388" y="164"/>
                  </a:lnTo>
                  <a:lnTo>
                    <a:pt x="390" y="173"/>
                  </a:lnTo>
                  <a:lnTo>
                    <a:pt x="391" y="182"/>
                  </a:lnTo>
                  <a:lnTo>
                    <a:pt x="391" y="193"/>
                  </a:lnTo>
                  <a:lnTo>
                    <a:pt x="390" y="190"/>
                  </a:lnTo>
                  <a:lnTo>
                    <a:pt x="388" y="186"/>
                  </a:lnTo>
                  <a:lnTo>
                    <a:pt x="385" y="177"/>
                  </a:lnTo>
                  <a:lnTo>
                    <a:pt x="378" y="159"/>
                  </a:lnTo>
                  <a:lnTo>
                    <a:pt x="372" y="140"/>
                  </a:lnTo>
                  <a:lnTo>
                    <a:pt x="365" y="122"/>
                  </a:lnTo>
                  <a:lnTo>
                    <a:pt x="361" y="113"/>
                  </a:lnTo>
                  <a:lnTo>
                    <a:pt x="356" y="104"/>
                  </a:lnTo>
                  <a:lnTo>
                    <a:pt x="355" y="104"/>
                  </a:lnTo>
                  <a:lnTo>
                    <a:pt x="354" y="105"/>
                  </a:lnTo>
                  <a:lnTo>
                    <a:pt x="356" y="115"/>
                  </a:lnTo>
                  <a:lnTo>
                    <a:pt x="359" y="125"/>
                  </a:lnTo>
                  <a:lnTo>
                    <a:pt x="365" y="145"/>
                  </a:lnTo>
                  <a:lnTo>
                    <a:pt x="371" y="165"/>
                  </a:lnTo>
                  <a:lnTo>
                    <a:pt x="373" y="175"/>
                  </a:lnTo>
                  <a:lnTo>
                    <a:pt x="374" y="187"/>
                  </a:lnTo>
                  <a:lnTo>
                    <a:pt x="373" y="181"/>
                  </a:lnTo>
                  <a:lnTo>
                    <a:pt x="371" y="176"/>
                  </a:lnTo>
                  <a:lnTo>
                    <a:pt x="367" y="166"/>
                  </a:lnTo>
                  <a:lnTo>
                    <a:pt x="361" y="144"/>
                  </a:lnTo>
                  <a:lnTo>
                    <a:pt x="355" y="125"/>
                  </a:lnTo>
                  <a:lnTo>
                    <a:pt x="351" y="116"/>
                  </a:lnTo>
                  <a:lnTo>
                    <a:pt x="346" y="107"/>
                  </a:lnTo>
                  <a:lnTo>
                    <a:pt x="345" y="107"/>
                  </a:lnTo>
                  <a:lnTo>
                    <a:pt x="344" y="107"/>
                  </a:lnTo>
                  <a:lnTo>
                    <a:pt x="344" y="108"/>
                  </a:lnTo>
                  <a:lnTo>
                    <a:pt x="356" y="142"/>
                  </a:lnTo>
                  <a:lnTo>
                    <a:pt x="361" y="159"/>
                  </a:lnTo>
                  <a:lnTo>
                    <a:pt x="365" y="176"/>
                  </a:lnTo>
                  <a:lnTo>
                    <a:pt x="365" y="179"/>
                  </a:lnTo>
                  <a:lnTo>
                    <a:pt x="365" y="180"/>
                  </a:lnTo>
                  <a:lnTo>
                    <a:pt x="364" y="180"/>
                  </a:lnTo>
                  <a:lnTo>
                    <a:pt x="363" y="178"/>
                  </a:lnTo>
                  <a:lnTo>
                    <a:pt x="359" y="172"/>
                  </a:lnTo>
                  <a:lnTo>
                    <a:pt x="356" y="164"/>
                  </a:lnTo>
                  <a:lnTo>
                    <a:pt x="353" y="156"/>
                  </a:lnTo>
                  <a:lnTo>
                    <a:pt x="347" y="139"/>
                  </a:lnTo>
                  <a:lnTo>
                    <a:pt x="340" y="122"/>
                  </a:lnTo>
                  <a:lnTo>
                    <a:pt x="336" y="113"/>
                  </a:lnTo>
                  <a:lnTo>
                    <a:pt x="332" y="104"/>
                  </a:lnTo>
                  <a:lnTo>
                    <a:pt x="331" y="103"/>
                  </a:lnTo>
                  <a:lnTo>
                    <a:pt x="330" y="104"/>
                  </a:lnTo>
                  <a:lnTo>
                    <a:pt x="330" y="105"/>
                  </a:lnTo>
                  <a:lnTo>
                    <a:pt x="338" y="122"/>
                  </a:lnTo>
                  <a:lnTo>
                    <a:pt x="339" y="126"/>
                  </a:lnTo>
                  <a:lnTo>
                    <a:pt x="343" y="138"/>
                  </a:lnTo>
                  <a:lnTo>
                    <a:pt x="345" y="150"/>
                  </a:lnTo>
                  <a:lnTo>
                    <a:pt x="346" y="158"/>
                  </a:lnTo>
                  <a:lnTo>
                    <a:pt x="346" y="163"/>
                  </a:lnTo>
                  <a:lnTo>
                    <a:pt x="347" y="166"/>
                  </a:lnTo>
                  <a:lnTo>
                    <a:pt x="342" y="158"/>
                  </a:lnTo>
                  <a:lnTo>
                    <a:pt x="338" y="149"/>
                  </a:lnTo>
                  <a:lnTo>
                    <a:pt x="332" y="131"/>
                  </a:lnTo>
                  <a:lnTo>
                    <a:pt x="326" y="112"/>
                  </a:lnTo>
                  <a:lnTo>
                    <a:pt x="320" y="93"/>
                  </a:lnTo>
                  <a:lnTo>
                    <a:pt x="319" y="92"/>
                  </a:lnTo>
                  <a:lnTo>
                    <a:pt x="318" y="92"/>
                  </a:lnTo>
                  <a:lnTo>
                    <a:pt x="318" y="93"/>
                  </a:lnTo>
                  <a:lnTo>
                    <a:pt x="322" y="110"/>
                  </a:lnTo>
                  <a:lnTo>
                    <a:pt x="327" y="126"/>
                  </a:lnTo>
                  <a:lnTo>
                    <a:pt x="333" y="149"/>
                  </a:lnTo>
                  <a:lnTo>
                    <a:pt x="334" y="153"/>
                  </a:lnTo>
                  <a:lnTo>
                    <a:pt x="334" y="157"/>
                  </a:lnTo>
                  <a:lnTo>
                    <a:pt x="333" y="157"/>
                  </a:lnTo>
                  <a:lnTo>
                    <a:pt x="332" y="157"/>
                  </a:lnTo>
                  <a:lnTo>
                    <a:pt x="329" y="154"/>
                  </a:lnTo>
                  <a:lnTo>
                    <a:pt x="325" y="146"/>
                  </a:lnTo>
                  <a:lnTo>
                    <a:pt x="321" y="139"/>
                  </a:lnTo>
                  <a:lnTo>
                    <a:pt x="316" y="122"/>
                  </a:lnTo>
                  <a:lnTo>
                    <a:pt x="310" y="105"/>
                  </a:lnTo>
                  <a:lnTo>
                    <a:pt x="307" y="96"/>
                  </a:lnTo>
                  <a:lnTo>
                    <a:pt x="303" y="89"/>
                  </a:lnTo>
                  <a:lnTo>
                    <a:pt x="302" y="88"/>
                  </a:lnTo>
                  <a:lnTo>
                    <a:pt x="301" y="90"/>
                  </a:lnTo>
                  <a:lnTo>
                    <a:pt x="309" y="122"/>
                  </a:lnTo>
                  <a:lnTo>
                    <a:pt x="314" y="138"/>
                  </a:lnTo>
                  <a:lnTo>
                    <a:pt x="316" y="143"/>
                  </a:lnTo>
                  <a:lnTo>
                    <a:pt x="314" y="140"/>
                  </a:lnTo>
                  <a:lnTo>
                    <a:pt x="309" y="133"/>
                  </a:lnTo>
                  <a:lnTo>
                    <a:pt x="306" y="127"/>
                  </a:lnTo>
                  <a:lnTo>
                    <a:pt x="300" y="113"/>
                  </a:lnTo>
                  <a:lnTo>
                    <a:pt x="296" y="97"/>
                  </a:lnTo>
                  <a:lnTo>
                    <a:pt x="291" y="83"/>
                  </a:lnTo>
                  <a:lnTo>
                    <a:pt x="291" y="82"/>
                  </a:lnTo>
                  <a:lnTo>
                    <a:pt x="290" y="82"/>
                  </a:lnTo>
                  <a:lnTo>
                    <a:pt x="289" y="83"/>
                  </a:lnTo>
                  <a:lnTo>
                    <a:pt x="293" y="98"/>
                  </a:lnTo>
                  <a:lnTo>
                    <a:pt x="297" y="114"/>
                  </a:lnTo>
                  <a:lnTo>
                    <a:pt x="300" y="129"/>
                  </a:lnTo>
                  <a:lnTo>
                    <a:pt x="302" y="144"/>
                  </a:lnTo>
                  <a:lnTo>
                    <a:pt x="300" y="138"/>
                  </a:lnTo>
                  <a:lnTo>
                    <a:pt x="296" y="131"/>
                  </a:lnTo>
                  <a:lnTo>
                    <a:pt x="289" y="113"/>
                  </a:lnTo>
                  <a:lnTo>
                    <a:pt x="284" y="98"/>
                  </a:lnTo>
                  <a:lnTo>
                    <a:pt x="278" y="85"/>
                  </a:lnTo>
                  <a:lnTo>
                    <a:pt x="277" y="85"/>
                  </a:lnTo>
                  <a:lnTo>
                    <a:pt x="276" y="86"/>
                  </a:lnTo>
                  <a:lnTo>
                    <a:pt x="277" y="93"/>
                  </a:lnTo>
                  <a:lnTo>
                    <a:pt x="278" y="99"/>
                  </a:lnTo>
                  <a:lnTo>
                    <a:pt x="283" y="113"/>
                  </a:lnTo>
                  <a:lnTo>
                    <a:pt x="288" y="126"/>
                  </a:lnTo>
                  <a:lnTo>
                    <a:pt x="291" y="139"/>
                  </a:lnTo>
                  <a:lnTo>
                    <a:pt x="292" y="143"/>
                  </a:lnTo>
                  <a:lnTo>
                    <a:pt x="291" y="143"/>
                  </a:lnTo>
                  <a:lnTo>
                    <a:pt x="289" y="138"/>
                  </a:lnTo>
                  <a:lnTo>
                    <a:pt x="284" y="128"/>
                  </a:lnTo>
                  <a:lnTo>
                    <a:pt x="279" y="117"/>
                  </a:lnTo>
                  <a:lnTo>
                    <a:pt x="273" y="98"/>
                  </a:lnTo>
                  <a:lnTo>
                    <a:pt x="266" y="81"/>
                  </a:lnTo>
                  <a:lnTo>
                    <a:pt x="265" y="81"/>
                  </a:lnTo>
                  <a:lnTo>
                    <a:pt x="264" y="82"/>
                  </a:lnTo>
                  <a:lnTo>
                    <a:pt x="265" y="92"/>
                  </a:lnTo>
                  <a:lnTo>
                    <a:pt x="268" y="104"/>
                  </a:lnTo>
                  <a:lnTo>
                    <a:pt x="270" y="117"/>
                  </a:lnTo>
                  <a:lnTo>
                    <a:pt x="272" y="125"/>
                  </a:lnTo>
                  <a:lnTo>
                    <a:pt x="274" y="129"/>
                  </a:lnTo>
                  <a:lnTo>
                    <a:pt x="270" y="123"/>
                  </a:lnTo>
                  <a:lnTo>
                    <a:pt x="266" y="117"/>
                  </a:lnTo>
                  <a:lnTo>
                    <a:pt x="260" y="103"/>
                  </a:lnTo>
                  <a:lnTo>
                    <a:pt x="254" y="87"/>
                  </a:lnTo>
                  <a:lnTo>
                    <a:pt x="248" y="73"/>
                  </a:lnTo>
                  <a:lnTo>
                    <a:pt x="247" y="73"/>
                  </a:lnTo>
                  <a:lnTo>
                    <a:pt x="246" y="74"/>
                  </a:lnTo>
                  <a:lnTo>
                    <a:pt x="254" y="97"/>
                  </a:lnTo>
                  <a:lnTo>
                    <a:pt x="256" y="108"/>
                  </a:lnTo>
                  <a:lnTo>
                    <a:pt x="258" y="113"/>
                  </a:lnTo>
                  <a:lnTo>
                    <a:pt x="260" y="117"/>
                  </a:lnTo>
                  <a:lnTo>
                    <a:pt x="253" y="105"/>
                  </a:lnTo>
                  <a:lnTo>
                    <a:pt x="247" y="91"/>
                  </a:lnTo>
                  <a:lnTo>
                    <a:pt x="236" y="66"/>
                  </a:lnTo>
                  <a:lnTo>
                    <a:pt x="235" y="65"/>
                  </a:lnTo>
                  <a:lnTo>
                    <a:pt x="234" y="65"/>
                  </a:lnTo>
                  <a:lnTo>
                    <a:pt x="234" y="66"/>
                  </a:lnTo>
                  <a:lnTo>
                    <a:pt x="242" y="92"/>
                  </a:lnTo>
                  <a:lnTo>
                    <a:pt x="246" y="106"/>
                  </a:lnTo>
                  <a:lnTo>
                    <a:pt x="250" y="119"/>
                  </a:lnTo>
                  <a:lnTo>
                    <a:pt x="248" y="114"/>
                  </a:lnTo>
                  <a:lnTo>
                    <a:pt x="245" y="108"/>
                  </a:lnTo>
                  <a:lnTo>
                    <a:pt x="239" y="96"/>
                  </a:lnTo>
                  <a:lnTo>
                    <a:pt x="226" y="67"/>
                  </a:lnTo>
                  <a:lnTo>
                    <a:pt x="225" y="67"/>
                  </a:lnTo>
                  <a:lnTo>
                    <a:pt x="224" y="67"/>
                  </a:lnTo>
                  <a:lnTo>
                    <a:pt x="224" y="68"/>
                  </a:lnTo>
                  <a:lnTo>
                    <a:pt x="232" y="89"/>
                  </a:lnTo>
                  <a:lnTo>
                    <a:pt x="238" y="110"/>
                  </a:lnTo>
                  <a:lnTo>
                    <a:pt x="235" y="100"/>
                  </a:lnTo>
                  <a:lnTo>
                    <a:pt x="231" y="90"/>
                  </a:lnTo>
                  <a:lnTo>
                    <a:pt x="224" y="80"/>
                  </a:lnTo>
                  <a:lnTo>
                    <a:pt x="219" y="71"/>
                  </a:lnTo>
                  <a:lnTo>
                    <a:pt x="217" y="71"/>
                  </a:lnTo>
                  <a:lnTo>
                    <a:pt x="217" y="72"/>
                  </a:lnTo>
                  <a:lnTo>
                    <a:pt x="220" y="90"/>
                  </a:lnTo>
                  <a:lnTo>
                    <a:pt x="222" y="99"/>
                  </a:lnTo>
                  <a:lnTo>
                    <a:pt x="224" y="104"/>
                  </a:lnTo>
                  <a:lnTo>
                    <a:pt x="226" y="107"/>
                  </a:lnTo>
                  <a:lnTo>
                    <a:pt x="223" y="103"/>
                  </a:lnTo>
                  <a:lnTo>
                    <a:pt x="220" y="97"/>
                  </a:lnTo>
                  <a:lnTo>
                    <a:pt x="216" y="87"/>
                  </a:lnTo>
                  <a:lnTo>
                    <a:pt x="212" y="77"/>
                  </a:lnTo>
                  <a:lnTo>
                    <a:pt x="209" y="72"/>
                  </a:lnTo>
                  <a:lnTo>
                    <a:pt x="206" y="68"/>
                  </a:lnTo>
                  <a:lnTo>
                    <a:pt x="205" y="68"/>
                  </a:lnTo>
                  <a:lnTo>
                    <a:pt x="204" y="69"/>
                  </a:lnTo>
                  <a:lnTo>
                    <a:pt x="210" y="87"/>
                  </a:lnTo>
                  <a:lnTo>
                    <a:pt x="214" y="97"/>
                  </a:lnTo>
                  <a:lnTo>
                    <a:pt x="215" y="101"/>
                  </a:lnTo>
                  <a:lnTo>
                    <a:pt x="213" y="97"/>
                  </a:lnTo>
                  <a:lnTo>
                    <a:pt x="206" y="79"/>
                  </a:lnTo>
                  <a:lnTo>
                    <a:pt x="202" y="71"/>
                  </a:lnTo>
                  <a:lnTo>
                    <a:pt x="197" y="63"/>
                  </a:lnTo>
                  <a:lnTo>
                    <a:pt x="196" y="62"/>
                  </a:lnTo>
                  <a:lnTo>
                    <a:pt x="195" y="63"/>
                  </a:lnTo>
                  <a:lnTo>
                    <a:pt x="198" y="75"/>
                  </a:lnTo>
                  <a:lnTo>
                    <a:pt x="202" y="86"/>
                  </a:lnTo>
                  <a:lnTo>
                    <a:pt x="197" y="74"/>
                  </a:lnTo>
                  <a:lnTo>
                    <a:pt x="191" y="63"/>
                  </a:lnTo>
                  <a:lnTo>
                    <a:pt x="190" y="63"/>
                  </a:lnTo>
                  <a:lnTo>
                    <a:pt x="189" y="64"/>
                  </a:lnTo>
                  <a:lnTo>
                    <a:pt x="191" y="74"/>
                  </a:lnTo>
                  <a:lnTo>
                    <a:pt x="192" y="84"/>
                  </a:lnTo>
                  <a:lnTo>
                    <a:pt x="191" y="79"/>
                  </a:lnTo>
                  <a:lnTo>
                    <a:pt x="189" y="73"/>
                  </a:lnTo>
                  <a:lnTo>
                    <a:pt x="184" y="63"/>
                  </a:lnTo>
                  <a:lnTo>
                    <a:pt x="183" y="62"/>
                  </a:lnTo>
                  <a:lnTo>
                    <a:pt x="182" y="63"/>
                  </a:lnTo>
                  <a:lnTo>
                    <a:pt x="182" y="68"/>
                  </a:lnTo>
                  <a:lnTo>
                    <a:pt x="181" y="65"/>
                  </a:lnTo>
                  <a:lnTo>
                    <a:pt x="180" y="64"/>
                  </a:lnTo>
                  <a:lnTo>
                    <a:pt x="179" y="64"/>
                  </a:lnTo>
                  <a:lnTo>
                    <a:pt x="177" y="69"/>
                  </a:lnTo>
                  <a:lnTo>
                    <a:pt x="176" y="68"/>
                  </a:lnTo>
                  <a:lnTo>
                    <a:pt x="175" y="69"/>
                  </a:lnTo>
                  <a:lnTo>
                    <a:pt x="174" y="72"/>
                  </a:lnTo>
                  <a:lnTo>
                    <a:pt x="173" y="73"/>
                  </a:lnTo>
                  <a:lnTo>
                    <a:pt x="172" y="71"/>
                  </a:lnTo>
                  <a:lnTo>
                    <a:pt x="171" y="68"/>
                  </a:lnTo>
                  <a:lnTo>
                    <a:pt x="171" y="67"/>
                  </a:lnTo>
                  <a:lnTo>
                    <a:pt x="172" y="62"/>
                  </a:lnTo>
                  <a:lnTo>
                    <a:pt x="171" y="56"/>
                  </a:lnTo>
                  <a:lnTo>
                    <a:pt x="195" y="56"/>
                  </a:lnTo>
                  <a:lnTo>
                    <a:pt x="219" y="58"/>
                  </a:lnTo>
                  <a:lnTo>
                    <a:pt x="243" y="61"/>
                  </a:lnTo>
                  <a:lnTo>
                    <a:pt x="267" y="66"/>
                  </a:lnTo>
                  <a:lnTo>
                    <a:pt x="290" y="72"/>
                  </a:lnTo>
                  <a:lnTo>
                    <a:pt x="314" y="79"/>
                  </a:lnTo>
                  <a:lnTo>
                    <a:pt x="336" y="87"/>
                  </a:lnTo>
                  <a:lnTo>
                    <a:pt x="359" y="97"/>
                  </a:lnTo>
                  <a:close/>
                  <a:moveTo>
                    <a:pt x="522" y="222"/>
                  </a:moveTo>
                  <a:lnTo>
                    <a:pt x="522" y="222"/>
                  </a:lnTo>
                  <a:lnTo>
                    <a:pt x="522" y="226"/>
                  </a:lnTo>
                  <a:lnTo>
                    <a:pt x="521" y="231"/>
                  </a:lnTo>
                  <a:lnTo>
                    <a:pt x="520" y="219"/>
                  </a:lnTo>
                  <a:lnTo>
                    <a:pt x="518" y="208"/>
                  </a:lnTo>
                  <a:lnTo>
                    <a:pt x="520" y="213"/>
                  </a:lnTo>
                  <a:lnTo>
                    <a:pt x="522" y="222"/>
                  </a:lnTo>
                  <a:close/>
                  <a:moveTo>
                    <a:pt x="515" y="205"/>
                  </a:moveTo>
                  <a:lnTo>
                    <a:pt x="515" y="205"/>
                  </a:lnTo>
                  <a:lnTo>
                    <a:pt x="514" y="203"/>
                  </a:lnTo>
                  <a:lnTo>
                    <a:pt x="515" y="205"/>
                  </a:lnTo>
                  <a:close/>
                  <a:moveTo>
                    <a:pt x="464" y="155"/>
                  </a:moveTo>
                  <a:lnTo>
                    <a:pt x="464" y="155"/>
                  </a:lnTo>
                  <a:lnTo>
                    <a:pt x="476" y="163"/>
                  </a:lnTo>
                  <a:lnTo>
                    <a:pt x="486" y="172"/>
                  </a:lnTo>
                  <a:lnTo>
                    <a:pt x="496" y="181"/>
                  </a:lnTo>
                  <a:lnTo>
                    <a:pt x="505" y="191"/>
                  </a:lnTo>
                  <a:lnTo>
                    <a:pt x="509" y="197"/>
                  </a:lnTo>
                  <a:lnTo>
                    <a:pt x="513" y="213"/>
                  </a:lnTo>
                  <a:lnTo>
                    <a:pt x="512" y="222"/>
                  </a:lnTo>
                  <a:lnTo>
                    <a:pt x="513" y="230"/>
                  </a:lnTo>
                  <a:lnTo>
                    <a:pt x="509" y="221"/>
                  </a:lnTo>
                  <a:lnTo>
                    <a:pt x="507" y="211"/>
                  </a:lnTo>
                  <a:lnTo>
                    <a:pt x="504" y="191"/>
                  </a:lnTo>
                  <a:lnTo>
                    <a:pt x="504" y="190"/>
                  </a:lnTo>
                  <a:lnTo>
                    <a:pt x="503" y="190"/>
                  </a:lnTo>
                  <a:lnTo>
                    <a:pt x="502" y="191"/>
                  </a:lnTo>
                  <a:lnTo>
                    <a:pt x="502" y="196"/>
                  </a:lnTo>
                  <a:lnTo>
                    <a:pt x="502" y="198"/>
                  </a:lnTo>
                  <a:lnTo>
                    <a:pt x="504" y="212"/>
                  </a:lnTo>
                  <a:lnTo>
                    <a:pt x="505" y="219"/>
                  </a:lnTo>
                  <a:lnTo>
                    <a:pt x="506" y="228"/>
                  </a:lnTo>
                  <a:lnTo>
                    <a:pt x="506" y="231"/>
                  </a:lnTo>
                  <a:lnTo>
                    <a:pt x="505" y="232"/>
                  </a:lnTo>
                  <a:lnTo>
                    <a:pt x="504" y="231"/>
                  </a:lnTo>
                  <a:lnTo>
                    <a:pt x="502" y="227"/>
                  </a:lnTo>
                  <a:lnTo>
                    <a:pt x="500" y="223"/>
                  </a:lnTo>
                  <a:lnTo>
                    <a:pt x="500" y="212"/>
                  </a:lnTo>
                  <a:lnTo>
                    <a:pt x="499" y="201"/>
                  </a:lnTo>
                  <a:lnTo>
                    <a:pt x="496" y="191"/>
                  </a:lnTo>
                  <a:lnTo>
                    <a:pt x="492" y="180"/>
                  </a:lnTo>
                  <a:lnTo>
                    <a:pt x="491" y="179"/>
                  </a:lnTo>
                  <a:lnTo>
                    <a:pt x="490" y="179"/>
                  </a:lnTo>
                  <a:lnTo>
                    <a:pt x="490" y="180"/>
                  </a:lnTo>
                  <a:lnTo>
                    <a:pt x="492" y="192"/>
                  </a:lnTo>
                  <a:lnTo>
                    <a:pt x="493" y="202"/>
                  </a:lnTo>
                  <a:lnTo>
                    <a:pt x="495" y="213"/>
                  </a:lnTo>
                  <a:lnTo>
                    <a:pt x="498" y="223"/>
                  </a:lnTo>
                  <a:lnTo>
                    <a:pt x="497" y="230"/>
                  </a:lnTo>
                  <a:lnTo>
                    <a:pt x="495" y="226"/>
                  </a:lnTo>
                  <a:lnTo>
                    <a:pt x="492" y="220"/>
                  </a:lnTo>
                  <a:lnTo>
                    <a:pt x="489" y="208"/>
                  </a:lnTo>
                  <a:lnTo>
                    <a:pt x="486" y="196"/>
                  </a:lnTo>
                  <a:lnTo>
                    <a:pt x="485" y="185"/>
                  </a:lnTo>
                  <a:lnTo>
                    <a:pt x="482" y="173"/>
                  </a:lnTo>
                  <a:lnTo>
                    <a:pt x="481" y="173"/>
                  </a:lnTo>
                  <a:lnTo>
                    <a:pt x="480" y="173"/>
                  </a:lnTo>
                  <a:lnTo>
                    <a:pt x="480" y="174"/>
                  </a:lnTo>
                  <a:lnTo>
                    <a:pt x="482" y="187"/>
                  </a:lnTo>
                  <a:lnTo>
                    <a:pt x="485" y="198"/>
                  </a:lnTo>
                  <a:lnTo>
                    <a:pt x="485" y="212"/>
                  </a:lnTo>
                  <a:lnTo>
                    <a:pt x="485" y="215"/>
                  </a:lnTo>
                  <a:lnTo>
                    <a:pt x="483" y="211"/>
                  </a:lnTo>
                  <a:lnTo>
                    <a:pt x="479" y="199"/>
                  </a:lnTo>
                  <a:lnTo>
                    <a:pt x="477" y="191"/>
                  </a:lnTo>
                  <a:lnTo>
                    <a:pt x="474" y="175"/>
                  </a:lnTo>
                  <a:lnTo>
                    <a:pt x="469" y="160"/>
                  </a:lnTo>
                  <a:lnTo>
                    <a:pt x="469" y="159"/>
                  </a:lnTo>
                  <a:lnTo>
                    <a:pt x="468" y="159"/>
                  </a:lnTo>
                  <a:lnTo>
                    <a:pt x="467" y="160"/>
                  </a:lnTo>
                  <a:lnTo>
                    <a:pt x="467" y="161"/>
                  </a:lnTo>
                  <a:lnTo>
                    <a:pt x="470" y="176"/>
                  </a:lnTo>
                  <a:lnTo>
                    <a:pt x="475" y="192"/>
                  </a:lnTo>
                  <a:lnTo>
                    <a:pt x="475" y="194"/>
                  </a:lnTo>
                  <a:lnTo>
                    <a:pt x="475" y="205"/>
                  </a:lnTo>
                  <a:lnTo>
                    <a:pt x="475" y="210"/>
                  </a:lnTo>
                  <a:lnTo>
                    <a:pt x="474" y="212"/>
                  </a:lnTo>
                  <a:lnTo>
                    <a:pt x="470" y="207"/>
                  </a:lnTo>
                  <a:lnTo>
                    <a:pt x="468" y="202"/>
                  </a:lnTo>
                  <a:lnTo>
                    <a:pt x="465" y="191"/>
                  </a:lnTo>
                  <a:lnTo>
                    <a:pt x="461" y="170"/>
                  </a:lnTo>
                  <a:lnTo>
                    <a:pt x="457" y="150"/>
                  </a:lnTo>
                  <a:lnTo>
                    <a:pt x="464" y="155"/>
                  </a:lnTo>
                  <a:close/>
                  <a:moveTo>
                    <a:pt x="498" y="214"/>
                  </a:moveTo>
                  <a:lnTo>
                    <a:pt x="498" y="214"/>
                  </a:lnTo>
                  <a:lnTo>
                    <a:pt x="495" y="197"/>
                  </a:lnTo>
                  <a:lnTo>
                    <a:pt x="494" y="192"/>
                  </a:lnTo>
                  <a:lnTo>
                    <a:pt x="497" y="203"/>
                  </a:lnTo>
                  <a:lnTo>
                    <a:pt x="498" y="214"/>
                  </a:lnTo>
                  <a:close/>
                  <a:moveTo>
                    <a:pt x="443" y="194"/>
                  </a:moveTo>
                  <a:lnTo>
                    <a:pt x="443" y="194"/>
                  </a:lnTo>
                  <a:lnTo>
                    <a:pt x="440" y="185"/>
                  </a:lnTo>
                  <a:lnTo>
                    <a:pt x="437" y="172"/>
                  </a:lnTo>
                  <a:lnTo>
                    <a:pt x="435" y="160"/>
                  </a:lnTo>
                  <a:lnTo>
                    <a:pt x="434" y="156"/>
                  </a:lnTo>
                  <a:lnTo>
                    <a:pt x="435" y="157"/>
                  </a:lnTo>
                  <a:lnTo>
                    <a:pt x="437" y="162"/>
                  </a:lnTo>
                  <a:lnTo>
                    <a:pt x="439" y="170"/>
                  </a:lnTo>
                  <a:lnTo>
                    <a:pt x="441" y="177"/>
                  </a:lnTo>
                  <a:lnTo>
                    <a:pt x="443" y="193"/>
                  </a:lnTo>
                  <a:lnTo>
                    <a:pt x="443" y="194"/>
                  </a:lnTo>
                  <a:close/>
                  <a:moveTo>
                    <a:pt x="358" y="142"/>
                  </a:moveTo>
                  <a:lnTo>
                    <a:pt x="358" y="142"/>
                  </a:lnTo>
                  <a:lnTo>
                    <a:pt x="352" y="126"/>
                  </a:lnTo>
                  <a:lnTo>
                    <a:pt x="349" y="118"/>
                  </a:lnTo>
                  <a:lnTo>
                    <a:pt x="346" y="112"/>
                  </a:lnTo>
                  <a:lnTo>
                    <a:pt x="350" y="119"/>
                  </a:lnTo>
                  <a:lnTo>
                    <a:pt x="353" y="127"/>
                  </a:lnTo>
                  <a:lnTo>
                    <a:pt x="358" y="142"/>
                  </a:lnTo>
                  <a:close/>
                  <a:moveTo>
                    <a:pt x="206" y="100"/>
                  </a:moveTo>
                  <a:lnTo>
                    <a:pt x="206" y="100"/>
                  </a:lnTo>
                  <a:lnTo>
                    <a:pt x="205" y="92"/>
                  </a:lnTo>
                  <a:lnTo>
                    <a:pt x="204" y="85"/>
                  </a:lnTo>
                  <a:lnTo>
                    <a:pt x="199" y="70"/>
                  </a:lnTo>
                  <a:lnTo>
                    <a:pt x="198" y="68"/>
                  </a:lnTo>
                  <a:lnTo>
                    <a:pt x="199" y="68"/>
                  </a:lnTo>
                  <a:lnTo>
                    <a:pt x="201" y="73"/>
                  </a:lnTo>
                  <a:lnTo>
                    <a:pt x="206" y="84"/>
                  </a:lnTo>
                  <a:lnTo>
                    <a:pt x="210" y="95"/>
                  </a:lnTo>
                  <a:lnTo>
                    <a:pt x="214" y="106"/>
                  </a:lnTo>
                  <a:lnTo>
                    <a:pt x="206" y="100"/>
                  </a:lnTo>
                  <a:close/>
                  <a:moveTo>
                    <a:pt x="167" y="78"/>
                  </a:moveTo>
                  <a:lnTo>
                    <a:pt x="167" y="78"/>
                  </a:lnTo>
                  <a:lnTo>
                    <a:pt x="170" y="72"/>
                  </a:lnTo>
                  <a:lnTo>
                    <a:pt x="171" y="74"/>
                  </a:lnTo>
                  <a:lnTo>
                    <a:pt x="172" y="76"/>
                  </a:lnTo>
                  <a:lnTo>
                    <a:pt x="173" y="77"/>
                  </a:lnTo>
                  <a:lnTo>
                    <a:pt x="174" y="76"/>
                  </a:lnTo>
                  <a:lnTo>
                    <a:pt x="176" y="74"/>
                  </a:lnTo>
                  <a:lnTo>
                    <a:pt x="176" y="75"/>
                  </a:lnTo>
                  <a:lnTo>
                    <a:pt x="177" y="82"/>
                  </a:lnTo>
                  <a:lnTo>
                    <a:pt x="178" y="83"/>
                  </a:lnTo>
                  <a:lnTo>
                    <a:pt x="178" y="82"/>
                  </a:lnTo>
                  <a:lnTo>
                    <a:pt x="179" y="82"/>
                  </a:lnTo>
                  <a:lnTo>
                    <a:pt x="180" y="75"/>
                  </a:lnTo>
                  <a:lnTo>
                    <a:pt x="180" y="69"/>
                  </a:lnTo>
                  <a:lnTo>
                    <a:pt x="183" y="79"/>
                  </a:lnTo>
                  <a:lnTo>
                    <a:pt x="183" y="81"/>
                  </a:lnTo>
                  <a:lnTo>
                    <a:pt x="185" y="85"/>
                  </a:lnTo>
                  <a:lnTo>
                    <a:pt x="186" y="86"/>
                  </a:lnTo>
                  <a:lnTo>
                    <a:pt x="187" y="86"/>
                  </a:lnTo>
                  <a:lnTo>
                    <a:pt x="187" y="85"/>
                  </a:lnTo>
                  <a:lnTo>
                    <a:pt x="187" y="84"/>
                  </a:lnTo>
                  <a:lnTo>
                    <a:pt x="184" y="73"/>
                  </a:lnTo>
                  <a:lnTo>
                    <a:pt x="184" y="69"/>
                  </a:lnTo>
                  <a:lnTo>
                    <a:pt x="185" y="72"/>
                  </a:lnTo>
                  <a:lnTo>
                    <a:pt x="188" y="80"/>
                  </a:lnTo>
                  <a:lnTo>
                    <a:pt x="193" y="88"/>
                  </a:lnTo>
                  <a:lnTo>
                    <a:pt x="194" y="88"/>
                  </a:lnTo>
                  <a:lnTo>
                    <a:pt x="195" y="87"/>
                  </a:lnTo>
                  <a:lnTo>
                    <a:pt x="193" y="75"/>
                  </a:lnTo>
                  <a:lnTo>
                    <a:pt x="191" y="69"/>
                  </a:lnTo>
                  <a:lnTo>
                    <a:pt x="191" y="68"/>
                  </a:lnTo>
                  <a:lnTo>
                    <a:pt x="194" y="72"/>
                  </a:lnTo>
                  <a:lnTo>
                    <a:pt x="197" y="79"/>
                  </a:lnTo>
                  <a:lnTo>
                    <a:pt x="199" y="85"/>
                  </a:lnTo>
                  <a:lnTo>
                    <a:pt x="203" y="98"/>
                  </a:lnTo>
                  <a:lnTo>
                    <a:pt x="167" y="78"/>
                  </a:lnTo>
                  <a:close/>
                  <a:moveTo>
                    <a:pt x="30" y="46"/>
                  </a:moveTo>
                  <a:lnTo>
                    <a:pt x="30" y="46"/>
                  </a:lnTo>
                  <a:lnTo>
                    <a:pt x="42" y="44"/>
                  </a:lnTo>
                  <a:lnTo>
                    <a:pt x="54" y="42"/>
                  </a:lnTo>
                  <a:lnTo>
                    <a:pt x="67" y="40"/>
                  </a:lnTo>
                  <a:lnTo>
                    <a:pt x="80" y="39"/>
                  </a:lnTo>
                  <a:lnTo>
                    <a:pt x="90" y="40"/>
                  </a:lnTo>
                  <a:lnTo>
                    <a:pt x="99" y="41"/>
                  </a:lnTo>
                  <a:lnTo>
                    <a:pt x="108" y="44"/>
                  </a:lnTo>
                  <a:lnTo>
                    <a:pt x="116" y="48"/>
                  </a:lnTo>
                  <a:lnTo>
                    <a:pt x="129" y="58"/>
                  </a:lnTo>
                  <a:lnTo>
                    <a:pt x="135" y="62"/>
                  </a:lnTo>
                  <a:lnTo>
                    <a:pt x="142" y="65"/>
                  </a:lnTo>
                  <a:lnTo>
                    <a:pt x="140" y="66"/>
                  </a:lnTo>
                  <a:lnTo>
                    <a:pt x="139" y="67"/>
                  </a:lnTo>
                  <a:lnTo>
                    <a:pt x="136" y="69"/>
                  </a:lnTo>
                  <a:lnTo>
                    <a:pt x="133" y="71"/>
                  </a:lnTo>
                  <a:lnTo>
                    <a:pt x="130" y="72"/>
                  </a:lnTo>
                  <a:lnTo>
                    <a:pt x="127" y="73"/>
                  </a:lnTo>
                  <a:lnTo>
                    <a:pt x="120" y="73"/>
                  </a:lnTo>
                  <a:lnTo>
                    <a:pt x="113" y="71"/>
                  </a:lnTo>
                  <a:lnTo>
                    <a:pt x="106" y="68"/>
                  </a:lnTo>
                  <a:lnTo>
                    <a:pt x="99" y="65"/>
                  </a:lnTo>
                  <a:lnTo>
                    <a:pt x="87" y="59"/>
                  </a:lnTo>
                  <a:lnTo>
                    <a:pt x="72" y="55"/>
                  </a:lnTo>
                  <a:lnTo>
                    <a:pt x="57" y="53"/>
                  </a:lnTo>
                  <a:lnTo>
                    <a:pt x="43" y="50"/>
                  </a:lnTo>
                  <a:lnTo>
                    <a:pt x="28" y="47"/>
                  </a:lnTo>
                  <a:lnTo>
                    <a:pt x="30" y="46"/>
                  </a:lnTo>
                  <a:close/>
                  <a:moveTo>
                    <a:pt x="114" y="37"/>
                  </a:moveTo>
                  <a:lnTo>
                    <a:pt x="114" y="37"/>
                  </a:lnTo>
                  <a:lnTo>
                    <a:pt x="106" y="33"/>
                  </a:lnTo>
                  <a:lnTo>
                    <a:pt x="98" y="32"/>
                  </a:lnTo>
                  <a:lnTo>
                    <a:pt x="82" y="31"/>
                  </a:lnTo>
                  <a:lnTo>
                    <a:pt x="74" y="30"/>
                  </a:lnTo>
                  <a:lnTo>
                    <a:pt x="66" y="31"/>
                  </a:lnTo>
                  <a:lnTo>
                    <a:pt x="52" y="34"/>
                  </a:lnTo>
                  <a:lnTo>
                    <a:pt x="58" y="30"/>
                  </a:lnTo>
                  <a:lnTo>
                    <a:pt x="65" y="27"/>
                  </a:lnTo>
                  <a:lnTo>
                    <a:pt x="73" y="25"/>
                  </a:lnTo>
                  <a:lnTo>
                    <a:pt x="79" y="24"/>
                  </a:lnTo>
                  <a:lnTo>
                    <a:pt x="86" y="25"/>
                  </a:lnTo>
                  <a:lnTo>
                    <a:pt x="93" y="26"/>
                  </a:lnTo>
                  <a:lnTo>
                    <a:pt x="99" y="28"/>
                  </a:lnTo>
                  <a:lnTo>
                    <a:pt x="105" y="31"/>
                  </a:lnTo>
                  <a:lnTo>
                    <a:pt x="117" y="39"/>
                  </a:lnTo>
                  <a:lnTo>
                    <a:pt x="114" y="37"/>
                  </a:lnTo>
                  <a:close/>
                  <a:moveTo>
                    <a:pt x="38" y="58"/>
                  </a:moveTo>
                  <a:lnTo>
                    <a:pt x="38" y="58"/>
                  </a:lnTo>
                  <a:lnTo>
                    <a:pt x="67" y="64"/>
                  </a:lnTo>
                  <a:lnTo>
                    <a:pt x="82" y="68"/>
                  </a:lnTo>
                  <a:lnTo>
                    <a:pt x="96" y="73"/>
                  </a:lnTo>
                  <a:lnTo>
                    <a:pt x="110" y="79"/>
                  </a:lnTo>
                  <a:lnTo>
                    <a:pt x="117" y="81"/>
                  </a:lnTo>
                  <a:lnTo>
                    <a:pt x="125" y="82"/>
                  </a:lnTo>
                  <a:lnTo>
                    <a:pt x="119" y="84"/>
                  </a:lnTo>
                  <a:lnTo>
                    <a:pt x="114" y="86"/>
                  </a:lnTo>
                  <a:lnTo>
                    <a:pt x="108" y="88"/>
                  </a:lnTo>
                  <a:lnTo>
                    <a:pt x="102" y="88"/>
                  </a:lnTo>
                  <a:lnTo>
                    <a:pt x="96" y="88"/>
                  </a:lnTo>
                  <a:lnTo>
                    <a:pt x="90" y="88"/>
                  </a:lnTo>
                  <a:lnTo>
                    <a:pt x="84" y="87"/>
                  </a:lnTo>
                  <a:lnTo>
                    <a:pt x="78" y="85"/>
                  </a:lnTo>
                  <a:lnTo>
                    <a:pt x="66" y="80"/>
                  </a:lnTo>
                  <a:lnTo>
                    <a:pt x="56" y="74"/>
                  </a:lnTo>
                  <a:lnTo>
                    <a:pt x="38" y="58"/>
                  </a:lnTo>
                  <a:close/>
                  <a:moveTo>
                    <a:pt x="152" y="70"/>
                  </a:moveTo>
                  <a:lnTo>
                    <a:pt x="152" y="70"/>
                  </a:lnTo>
                  <a:lnTo>
                    <a:pt x="152" y="57"/>
                  </a:lnTo>
                  <a:lnTo>
                    <a:pt x="162" y="56"/>
                  </a:lnTo>
                  <a:lnTo>
                    <a:pt x="162" y="57"/>
                  </a:lnTo>
                  <a:lnTo>
                    <a:pt x="163" y="62"/>
                  </a:lnTo>
                  <a:lnTo>
                    <a:pt x="163" y="66"/>
                  </a:lnTo>
                  <a:lnTo>
                    <a:pt x="161" y="70"/>
                  </a:lnTo>
                  <a:lnTo>
                    <a:pt x="159" y="74"/>
                  </a:lnTo>
                  <a:lnTo>
                    <a:pt x="152" y="70"/>
                  </a:lnTo>
                  <a:close/>
                  <a:moveTo>
                    <a:pt x="125" y="34"/>
                  </a:moveTo>
                  <a:lnTo>
                    <a:pt x="125" y="34"/>
                  </a:lnTo>
                  <a:lnTo>
                    <a:pt x="116" y="28"/>
                  </a:lnTo>
                  <a:lnTo>
                    <a:pt x="106" y="23"/>
                  </a:lnTo>
                  <a:lnTo>
                    <a:pt x="95" y="18"/>
                  </a:lnTo>
                  <a:lnTo>
                    <a:pt x="84" y="16"/>
                  </a:lnTo>
                  <a:lnTo>
                    <a:pt x="76" y="15"/>
                  </a:lnTo>
                  <a:lnTo>
                    <a:pt x="69" y="16"/>
                  </a:lnTo>
                  <a:lnTo>
                    <a:pt x="61" y="18"/>
                  </a:lnTo>
                  <a:lnTo>
                    <a:pt x="54" y="20"/>
                  </a:lnTo>
                  <a:lnTo>
                    <a:pt x="50" y="24"/>
                  </a:lnTo>
                  <a:lnTo>
                    <a:pt x="46" y="27"/>
                  </a:lnTo>
                  <a:lnTo>
                    <a:pt x="37" y="34"/>
                  </a:lnTo>
                  <a:lnTo>
                    <a:pt x="47" y="25"/>
                  </a:lnTo>
                  <a:lnTo>
                    <a:pt x="56" y="16"/>
                  </a:lnTo>
                  <a:lnTo>
                    <a:pt x="61" y="13"/>
                  </a:lnTo>
                  <a:lnTo>
                    <a:pt x="66" y="10"/>
                  </a:lnTo>
                  <a:lnTo>
                    <a:pt x="71" y="9"/>
                  </a:lnTo>
                  <a:lnTo>
                    <a:pt x="76" y="8"/>
                  </a:lnTo>
                  <a:lnTo>
                    <a:pt x="80" y="8"/>
                  </a:lnTo>
                  <a:lnTo>
                    <a:pt x="85" y="8"/>
                  </a:lnTo>
                  <a:lnTo>
                    <a:pt x="94" y="10"/>
                  </a:lnTo>
                  <a:lnTo>
                    <a:pt x="102" y="14"/>
                  </a:lnTo>
                  <a:lnTo>
                    <a:pt x="110" y="19"/>
                  </a:lnTo>
                  <a:lnTo>
                    <a:pt x="118" y="27"/>
                  </a:lnTo>
                  <a:lnTo>
                    <a:pt x="125" y="34"/>
                  </a:lnTo>
                  <a:close/>
                  <a:moveTo>
                    <a:pt x="50" y="78"/>
                  </a:moveTo>
                  <a:lnTo>
                    <a:pt x="50" y="78"/>
                  </a:lnTo>
                  <a:lnTo>
                    <a:pt x="57" y="83"/>
                  </a:lnTo>
                  <a:lnTo>
                    <a:pt x="64" y="88"/>
                  </a:lnTo>
                  <a:lnTo>
                    <a:pt x="73" y="92"/>
                  </a:lnTo>
                  <a:lnTo>
                    <a:pt x="81" y="95"/>
                  </a:lnTo>
                  <a:lnTo>
                    <a:pt x="75" y="93"/>
                  </a:lnTo>
                  <a:lnTo>
                    <a:pt x="70" y="91"/>
                  </a:lnTo>
                  <a:lnTo>
                    <a:pt x="59" y="85"/>
                  </a:lnTo>
                  <a:lnTo>
                    <a:pt x="50" y="78"/>
                  </a:lnTo>
                  <a:close/>
                  <a:moveTo>
                    <a:pt x="452" y="231"/>
                  </a:moveTo>
                  <a:lnTo>
                    <a:pt x="452" y="231"/>
                  </a:lnTo>
                  <a:lnTo>
                    <a:pt x="432" y="222"/>
                  </a:lnTo>
                  <a:lnTo>
                    <a:pt x="412" y="213"/>
                  </a:lnTo>
                  <a:lnTo>
                    <a:pt x="372" y="193"/>
                  </a:lnTo>
                  <a:lnTo>
                    <a:pt x="333" y="173"/>
                  </a:lnTo>
                  <a:lnTo>
                    <a:pt x="294" y="151"/>
                  </a:lnTo>
                  <a:lnTo>
                    <a:pt x="217" y="107"/>
                  </a:lnTo>
                  <a:lnTo>
                    <a:pt x="213" y="88"/>
                  </a:lnTo>
                  <a:lnTo>
                    <a:pt x="211" y="80"/>
                  </a:lnTo>
                  <a:lnTo>
                    <a:pt x="207" y="73"/>
                  </a:lnTo>
                  <a:lnTo>
                    <a:pt x="210" y="77"/>
                  </a:lnTo>
                  <a:lnTo>
                    <a:pt x="212" y="82"/>
                  </a:lnTo>
                  <a:lnTo>
                    <a:pt x="217" y="92"/>
                  </a:lnTo>
                  <a:lnTo>
                    <a:pt x="221" y="101"/>
                  </a:lnTo>
                  <a:lnTo>
                    <a:pt x="224" y="107"/>
                  </a:lnTo>
                  <a:lnTo>
                    <a:pt x="227" y="111"/>
                  </a:lnTo>
                  <a:lnTo>
                    <a:pt x="228" y="112"/>
                  </a:lnTo>
                  <a:lnTo>
                    <a:pt x="229" y="110"/>
                  </a:lnTo>
                  <a:lnTo>
                    <a:pt x="223" y="91"/>
                  </a:lnTo>
                  <a:lnTo>
                    <a:pt x="220" y="78"/>
                  </a:lnTo>
                  <a:lnTo>
                    <a:pt x="219" y="77"/>
                  </a:lnTo>
                  <a:lnTo>
                    <a:pt x="220" y="77"/>
                  </a:lnTo>
                  <a:lnTo>
                    <a:pt x="224" y="85"/>
                  </a:lnTo>
                  <a:lnTo>
                    <a:pt x="232" y="100"/>
                  </a:lnTo>
                  <a:lnTo>
                    <a:pt x="236" y="108"/>
                  </a:lnTo>
                  <a:lnTo>
                    <a:pt x="240" y="115"/>
                  </a:lnTo>
                  <a:lnTo>
                    <a:pt x="240" y="116"/>
                  </a:lnTo>
                  <a:lnTo>
                    <a:pt x="241" y="116"/>
                  </a:lnTo>
                  <a:lnTo>
                    <a:pt x="241" y="114"/>
                  </a:lnTo>
                  <a:lnTo>
                    <a:pt x="236" y="95"/>
                  </a:lnTo>
                  <a:lnTo>
                    <a:pt x="243" y="111"/>
                  </a:lnTo>
                  <a:lnTo>
                    <a:pt x="251" y="125"/>
                  </a:lnTo>
                  <a:lnTo>
                    <a:pt x="252" y="125"/>
                  </a:lnTo>
                  <a:lnTo>
                    <a:pt x="253" y="124"/>
                  </a:lnTo>
                  <a:lnTo>
                    <a:pt x="250" y="111"/>
                  </a:lnTo>
                  <a:lnTo>
                    <a:pt x="246" y="96"/>
                  </a:lnTo>
                  <a:lnTo>
                    <a:pt x="237" y="70"/>
                  </a:lnTo>
                  <a:lnTo>
                    <a:pt x="241" y="83"/>
                  </a:lnTo>
                  <a:lnTo>
                    <a:pt x="247" y="96"/>
                  </a:lnTo>
                  <a:lnTo>
                    <a:pt x="253" y="110"/>
                  </a:lnTo>
                  <a:lnTo>
                    <a:pt x="261" y="122"/>
                  </a:lnTo>
                  <a:lnTo>
                    <a:pt x="262" y="122"/>
                  </a:lnTo>
                  <a:lnTo>
                    <a:pt x="263" y="121"/>
                  </a:lnTo>
                  <a:lnTo>
                    <a:pt x="259" y="109"/>
                  </a:lnTo>
                  <a:lnTo>
                    <a:pt x="256" y="96"/>
                  </a:lnTo>
                  <a:lnTo>
                    <a:pt x="254" y="93"/>
                  </a:lnTo>
                  <a:lnTo>
                    <a:pt x="263" y="114"/>
                  </a:lnTo>
                  <a:lnTo>
                    <a:pt x="269" y="124"/>
                  </a:lnTo>
                  <a:lnTo>
                    <a:pt x="275" y="134"/>
                  </a:lnTo>
                  <a:lnTo>
                    <a:pt x="277" y="134"/>
                  </a:lnTo>
                  <a:lnTo>
                    <a:pt x="277" y="133"/>
                  </a:lnTo>
                  <a:lnTo>
                    <a:pt x="275" y="122"/>
                  </a:lnTo>
                  <a:lnTo>
                    <a:pt x="272" y="112"/>
                  </a:lnTo>
                  <a:lnTo>
                    <a:pt x="269" y="98"/>
                  </a:lnTo>
                  <a:lnTo>
                    <a:pt x="266" y="89"/>
                  </a:lnTo>
                  <a:lnTo>
                    <a:pt x="266" y="86"/>
                  </a:lnTo>
                  <a:lnTo>
                    <a:pt x="268" y="90"/>
                  </a:lnTo>
                  <a:lnTo>
                    <a:pt x="273" y="106"/>
                  </a:lnTo>
                  <a:lnTo>
                    <a:pt x="279" y="120"/>
                  </a:lnTo>
                  <a:lnTo>
                    <a:pt x="284" y="134"/>
                  </a:lnTo>
                  <a:lnTo>
                    <a:pt x="288" y="141"/>
                  </a:lnTo>
                  <a:lnTo>
                    <a:pt x="292" y="148"/>
                  </a:lnTo>
                  <a:lnTo>
                    <a:pt x="293" y="148"/>
                  </a:lnTo>
                  <a:lnTo>
                    <a:pt x="294" y="147"/>
                  </a:lnTo>
                  <a:lnTo>
                    <a:pt x="293" y="140"/>
                  </a:lnTo>
                  <a:lnTo>
                    <a:pt x="292" y="134"/>
                  </a:lnTo>
                  <a:lnTo>
                    <a:pt x="288" y="122"/>
                  </a:lnTo>
                  <a:lnTo>
                    <a:pt x="284" y="110"/>
                  </a:lnTo>
                  <a:lnTo>
                    <a:pt x="280" y="96"/>
                  </a:lnTo>
                  <a:lnTo>
                    <a:pt x="278" y="89"/>
                  </a:lnTo>
                  <a:lnTo>
                    <a:pt x="279" y="90"/>
                  </a:lnTo>
                  <a:lnTo>
                    <a:pt x="282" y="99"/>
                  </a:lnTo>
                  <a:lnTo>
                    <a:pt x="289" y="118"/>
                  </a:lnTo>
                  <a:lnTo>
                    <a:pt x="295" y="134"/>
                  </a:lnTo>
                  <a:lnTo>
                    <a:pt x="298" y="141"/>
                  </a:lnTo>
                  <a:lnTo>
                    <a:pt x="302" y="149"/>
                  </a:lnTo>
                  <a:lnTo>
                    <a:pt x="304" y="149"/>
                  </a:lnTo>
                  <a:lnTo>
                    <a:pt x="304" y="148"/>
                  </a:lnTo>
                  <a:lnTo>
                    <a:pt x="304" y="140"/>
                  </a:lnTo>
                  <a:lnTo>
                    <a:pt x="303" y="132"/>
                  </a:lnTo>
                  <a:lnTo>
                    <a:pt x="300" y="116"/>
                  </a:lnTo>
                  <a:lnTo>
                    <a:pt x="307" y="133"/>
                  </a:lnTo>
                  <a:lnTo>
                    <a:pt x="312" y="141"/>
                  </a:lnTo>
                  <a:lnTo>
                    <a:pt x="317" y="148"/>
                  </a:lnTo>
                  <a:lnTo>
                    <a:pt x="318" y="149"/>
                  </a:lnTo>
                  <a:lnTo>
                    <a:pt x="319" y="147"/>
                  </a:lnTo>
                  <a:lnTo>
                    <a:pt x="308" y="111"/>
                  </a:lnTo>
                  <a:lnTo>
                    <a:pt x="306" y="99"/>
                  </a:lnTo>
                  <a:lnTo>
                    <a:pt x="305" y="98"/>
                  </a:lnTo>
                  <a:lnTo>
                    <a:pt x="310" y="112"/>
                  </a:lnTo>
                  <a:lnTo>
                    <a:pt x="315" y="126"/>
                  </a:lnTo>
                  <a:lnTo>
                    <a:pt x="320" y="140"/>
                  </a:lnTo>
                  <a:lnTo>
                    <a:pt x="323" y="146"/>
                  </a:lnTo>
                  <a:lnTo>
                    <a:pt x="326" y="152"/>
                  </a:lnTo>
                  <a:lnTo>
                    <a:pt x="330" y="158"/>
                  </a:lnTo>
                  <a:lnTo>
                    <a:pt x="335" y="163"/>
                  </a:lnTo>
                  <a:lnTo>
                    <a:pt x="336" y="164"/>
                  </a:lnTo>
                  <a:lnTo>
                    <a:pt x="337" y="163"/>
                  </a:lnTo>
                  <a:lnTo>
                    <a:pt x="335" y="149"/>
                  </a:lnTo>
                  <a:lnTo>
                    <a:pt x="332" y="137"/>
                  </a:lnTo>
                  <a:lnTo>
                    <a:pt x="339" y="154"/>
                  </a:lnTo>
                  <a:lnTo>
                    <a:pt x="343" y="162"/>
                  </a:lnTo>
                  <a:lnTo>
                    <a:pt x="348" y="170"/>
                  </a:lnTo>
                  <a:lnTo>
                    <a:pt x="349" y="171"/>
                  </a:lnTo>
                  <a:lnTo>
                    <a:pt x="350" y="170"/>
                  </a:lnTo>
                  <a:lnTo>
                    <a:pt x="348" y="155"/>
                  </a:lnTo>
                  <a:lnTo>
                    <a:pt x="346" y="141"/>
                  </a:lnTo>
                  <a:lnTo>
                    <a:pt x="350" y="153"/>
                  </a:lnTo>
                  <a:lnTo>
                    <a:pt x="353" y="161"/>
                  </a:lnTo>
                  <a:lnTo>
                    <a:pt x="356" y="170"/>
                  </a:lnTo>
                  <a:lnTo>
                    <a:pt x="360" y="178"/>
                  </a:lnTo>
                  <a:lnTo>
                    <a:pt x="366" y="186"/>
                  </a:lnTo>
                  <a:lnTo>
                    <a:pt x="367" y="186"/>
                  </a:lnTo>
                  <a:lnTo>
                    <a:pt x="368" y="185"/>
                  </a:lnTo>
                  <a:lnTo>
                    <a:pt x="367" y="176"/>
                  </a:lnTo>
                  <a:lnTo>
                    <a:pt x="366" y="168"/>
                  </a:lnTo>
                  <a:lnTo>
                    <a:pt x="370" y="179"/>
                  </a:lnTo>
                  <a:lnTo>
                    <a:pt x="374" y="191"/>
                  </a:lnTo>
                  <a:lnTo>
                    <a:pt x="375" y="192"/>
                  </a:lnTo>
                  <a:lnTo>
                    <a:pt x="376" y="192"/>
                  </a:lnTo>
                  <a:lnTo>
                    <a:pt x="376" y="191"/>
                  </a:lnTo>
                  <a:lnTo>
                    <a:pt x="376" y="179"/>
                  </a:lnTo>
                  <a:lnTo>
                    <a:pt x="374" y="169"/>
                  </a:lnTo>
                  <a:lnTo>
                    <a:pt x="369" y="149"/>
                  </a:lnTo>
                  <a:lnTo>
                    <a:pt x="362" y="129"/>
                  </a:lnTo>
                  <a:lnTo>
                    <a:pt x="357" y="109"/>
                  </a:lnTo>
                  <a:lnTo>
                    <a:pt x="358" y="113"/>
                  </a:lnTo>
                  <a:lnTo>
                    <a:pt x="360" y="118"/>
                  </a:lnTo>
                  <a:lnTo>
                    <a:pt x="365" y="127"/>
                  </a:lnTo>
                  <a:lnTo>
                    <a:pt x="369" y="139"/>
                  </a:lnTo>
                  <a:lnTo>
                    <a:pt x="373" y="150"/>
                  </a:lnTo>
                  <a:lnTo>
                    <a:pt x="381" y="173"/>
                  </a:lnTo>
                  <a:lnTo>
                    <a:pt x="385" y="186"/>
                  </a:lnTo>
                  <a:lnTo>
                    <a:pt x="390" y="197"/>
                  </a:lnTo>
                  <a:lnTo>
                    <a:pt x="391" y="198"/>
                  </a:lnTo>
                  <a:lnTo>
                    <a:pt x="393" y="197"/>
                  </a:lnTo>
                  <a:lnTo>
                    <a:pt x="394" y="187"/>
                  </a:lnTo>
                  <a:lnTo>
                    <a:pt x="394" y="177"/>
                  </a:lnTo>
                  <a:lnTo>
                    <a:pt x="399" y="190"/>
                  </a:lnTo>
                  <a:lnTo>
                    <a:pt x="405" y="201"/>
                  </a:lnTo>
                  <a:lnTo>
                    <a:pt x="406" y="201"/>
                  </a:lnTo>
                  <a:lnTo>
                    <a:pt x="407" y="200"/>
                  </a:lnTo>
                  <a:lnTo>
                    <a:pt x="408" y="191"/>
                  </a:lnTo>
                  <a:lnTo>
                    <a:pt x="408" y="180"/>
                  </a:lnTo>
                  <a:lnTo>
                    <a:pt x="412" y="191"/>
                  </a:lnTo>
                  <a:lnTo>
                    <a:pt x="419" y="201"/>
                  </a:lnTo>
                  <a:lnTo>
                    <a:pt x="420" y="201"/>
                  </a:lnTo>
                  <a:lnTo>
                    <a:pt x="421" y="200"/>
                  </a:lnTo>
                  <a:lnTo>
                    <a:pt x="420" y="192"/>
                  </a:lnTo>
                  <a:lnTo>
                    <a:pt x="425" y="200"/>
                  </a:lnTo>
                  <a:lnTo>
                    <a:pt x="431" y="207"/>
                  </a:lnTo>
                  <a:lnTo>
                    <a:pt x="432" y="207"/>
                  </a:lnTo>
                  <a:lnTo>
                    <a:pt x="432" y="206"/>
                  </a:lnTo>
                  <a:lnTo>
                    <a:pt x="433" y="199"/>
                  </a:lnTo>
                  <a:lnTo>
                    <a:pt x="433" y="192"/>
                  </a:lnTo>
                  <a:lnTo>
                    <a:pt x="438" y="206"/>
                  </a:lnTo>
                  <a:lnTo>
                    <a:pt x="444" y="220"/>
                  </a:lnTo>
                  <a:lnTo>
                    <a:pt x="445" y="220"/>
                  </a:lnTo>
                  <a:lnTo>
                    <a:pt x="446" y="220"/>
                  </a:lnTo>
                  <a:lnTo>
                    <a:pt x="446" y="219"/>
                  </a:lnTo>
                  <a:lnTo>
                    <a:pt x="447" y="210"/>
                  </a:lnTo>
                  <a:lnTo>
                    <a:pt x="454" y="226"/>
                  </a:lnTo>
                  <a:lnTo>
                    <a:pt x="455" y="227"/>
                  </a:lnTo>
                  <a:lnTo>
                    <a:pt x="456" y="225"/>
                  </a:lnTo>
                  <a:lnTo>
                    <a:pt x="456" y="213"/>
                  </a:lnTo>
                  <a:lnTo>
                    <a:pt x="454" y="200"/>
                  </a:lnTo>
                  <a:lnTo>
                    <a:pt x="458" y="209"/>
                  </a:lnTo>
                  <a:lnTo>
                    <a:pt x="463" y="218"/>
                  </a:lnTo>
                  <a:lnTo>
                    <a:pt x="464" y="219"/>
                  </a:lnTo>
                  <a:lnTo>
                    <a:pt x="464" y="218"/>
                  </a:lnTo>
                  <a:lnTo>
                    <a:pt x="465" y="208"/>
                  </a:lnTo>
                  <a:lnTo>
                    <a:pt x="464" y="199"/>
                  </a:lnTo>
                  <a:lnTo>
                    <a:pt x="469" y="209"/>
                  </a:lnTo>
                  <a:lnTo>
                    <a:pt x="472" y="213"/>
                  </a:lnTo>
                  <a:lnTo>
                    <a:pt x="476" y="217"/>
                  </a:lnTo>
                  <a:lnTo>
                    <a:pt x="477" y="217"/>
                  </a:lnTo>
                  <a:lnTo>
                    <a:pt x="478" y="216"/>
                  </a:lnTo>
                  <a:lnTo>
                    <a:pt x="477" y="202"/>
                  </a:lnTo>
                  <a:lnTo>
                    <a:pt x="481" y="211"/>
                  </a:lnTo>
                  <a:lnTo>
                    <a:pt x="485" y="221"/>
                  </a:lnTo>
                  <a:lnTo>
                    <a:pt x="487" y="222"/>
                  </a:lnTo>
                  <a:lnTo>
                    <a:pt x="487" y="221"/>
                  </a:lnTo>
                  <a:lnTo>
                    <a:pt x="487" y="212"/>
                  </a:lnTo>
                  <a:lnTo>
                    <a:pt x="491" y="224"/>
                  </a:lnTo>
                  <a:lnTo>
                    <a:pt x="494" y="229"/>
                  </a:lnTo>
                  <a:lnTo>
                    <a:pt x="497" y="235"/>
                  </a:lnTo>
                  <a:lnTo>
                    <a:pt x="498" y="235"/>
                  </a:lnTo>
                  <a:lnTo>
                    <a:pt x="499" y="234"/>
                  </a:lnTo>
                  <a:lnTo>
                    <a:pt x="500" y="228"/>
                  </a:lnTo>
                  <a:lnTo>
                    <a:pt x="502" y="233"/>
                  </a:lnTo>
                  <a:lnTo>
                    <a:pt x="506" y="238"/>
                  </a:lnTo>
                  <a:lnTo>
                    <a:pt x="507" y="238"/>
                  </a:lnTo>
                  <a:lnTo>
                    <a:pt x="508" y="237"/>
                  </a:lnTo>
                  <a:lnTo>
                    <a:pt x="508" y="229"/>
                  </a:lnTo>
                  <a:lnTo>
                    <a:pt x="508" y="221"/>
                  </a:lnTo>
                  <a:lnTo>
                    <a:pt x="510" y="228"/>
                  </a:lnTo>
                  <a:lnTo>
                    <a:pt x="512" y="234"/>
                  </a:lnTo>
                  <a:lnTo>
                    <a:pt x="513" y="235"/>
                  </a:lnTo>
                  <a:lnTo>
                    <a:pt x="514" y="234"/>
                  </a:lnTo>
                  <a:lnTo>
                    <a:pt x="515" y="223"/>
                  </a:lnTo>
                  <a:lnTo>
                    <a:pt x="515" y="212"/>
                  </a:lnTo>
                  <a:lnTo>
                    <a:pt x="519" y="232"/>
                  </a:lnTo>
                  <a:lnTo>
                    <a:pt x="520" y="233"/>
                  </a:lnTo>
                  <a:lnTo>
                    <a:pt x="521" y="233"/>
                  </a:lnTo>
                  <a:lnTo>
                    <a:pt x="518" y="237"/>
                  </a:lnTo>
                  <a:lnTo>
                    <a:pt x="515" y="239"/>
                  </a:lnTo>
                  <a:lnTo>
                    <a:pt x="512" y="241"/>
                  </a:lnTo>
                  <a:lnTo>
                    <a:pt x="508" y="243"/>
                  </a:lnTo>
                  <a:lnTo>
                    <a:pt x="503" y="243"/>
                  </a:lnTo>
                  <a:lnTo>
                    <a:pt x="498" y="243"/>
                  </a:lnTo>
                  <a:lnTo>
                    <a:pt x="488" y="242"/>
                  </a:lnTo>
                  <a:lnTo>
                    <a:pt x="478" y="240"/>
                  </a:lnTo>
                  <a:lnTo>
                    <a:pt x="467" y="237"/>
                  </a:lnTo>
                  <a:lnTo>
                    <a:pt x="452" y="231"/>
                  </a:lnTo>
                  <a:close/>
                </a:path>
              </a:pathLst>
            </a:custGeom>
            <a:solidFill>
              <a:schemeClr val="accent2"/>
            </a:solidFill>
            <a:ln w="9525">
              <a:solidFill>
                <a:srgbClr val="65C4CA"/>
              </a:solidFill>
              <a:round/>
              <a:headEnd/>
              <a:tailEnd/>
            </a:ln>
          </p:spPr>
          <p:txBody>
            <a:bodyPr/>
            <a:lstStyle/>
            <a:p>
              <a:endParaRPr lang="zh-CN" altLang="en-US">
                <a:latin typeface="Calibri" pitchFamily="34" charset="0"/>
              </a:endParaRPr>
            </a:p>
          </p:txBody>
        </p:sp>
        <p:sp>
          <p:nvSpPr>
            <p:cNvPr id="14" name="文本框 13"/>
            <p:cNvSpPr txBox="1"/>
            <p:nvPr/>
          </p:nvSpPr>
          <p:spPr>
            <a:xfrm>
              <a:off x="1344" y="359"/>
              <a:ext cx="4055" cy="1228"/>
            </a:xfrm>
            <a:prstGeom prst="rect">
              <a:avLst/>
            </a:prstGeom>
            <a:noFill/>
          </p:spPr>
          <p:txBody>
            <a:bodyPr>
              <a:spAutoFit/>
              <a:scene3d>
                <a:camera prst="orthographicFront"/>
                <a:lightRig rig="threePt" dir="t"/>
              </a:scene3d>
            </a:bodyPr>
            <a:lstStyle/>
            <a:p>
              <a:pPr fontAlgn="auto"/>
              <a:r>
                <a:rPr lang="zh-CN" altLang="zh-CN"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人物形象</a:t>
              </a:r>
              <a:endParaRPr lang="zh-CN" altLang="zh-CN"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8" name="Group 267"/>
          <p:cNvGrpSpPr>
            <a:grpSpLocks/>
          </p:cNvGrpSpPr>
          <p:nvPr/>
        </p:nvGrpSpPr>
        <p:grpSpPr bwMode="auto">
          <a:xfrm>
            <a:off x="8001000" y="3843338"/>
            <a:ext cx="979488" cy="1210866"/>
            <a:chOff x="1522413" y="800100"/>
            <a:chExt cx="4660900" cy="5360988"/>
          </a:xfrm>
        </p:grpSpPr>
        <p:sp>
          <p:nvSpPr>
            <p:cNvPr id="45059" name="Freeform 1"/>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60" name="Freeform 2"/>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61" name="Freeform 3"/>
            <p:cNvSpPr>
              <a:spLocks noChangeArrowheads="1"/>
            </p:cNvSpPr>
            <p:nvPr/>
          </p:nvSpPr>
          <p:spPr bwMode="auto">
            <a:xfrm>
              <a:off x="3778250" y="2646363"/>
              <a:ext cx="149225" cy="2963862"/>
            </a:xfrm>
            <a:custGeom>
              <a:avLst/>
              <a:gdLst>
                <a:gd name="T0" fmla="*/ 0 w 415"/>
                <a:gd name="T1" fmla="*/ 0 h 8233"/>
                <a:gd name="T2" fmla="*/ 0 w 415"/>
                <a:gd name="T3" fmla="*/ 8232 h 8233"/>
                <a:gd name="T4" fmla="*/ 414 w 415"/>
                <a:gd name="T5" fmla="*/ 8232 h 8233"/>
                <a:gd name="T6" fmla="*/ 414 w 415"/>
                <a:gd name="T7" fmla="*/ 0 h 8233"/>
                <a:gd name="T8" fmla="*/ 0 w 415"/>
                <a:gd name="T9" fmla="*/ 0 h 8233"/>
              </a:gdLst>
              <a:ahLst/>
              <a:cxnLst>
                <a:cxn ang="0">
                  <a:pos x="T0" y="T1"/>
                </a:cxn>
                <a:cxn ang="0">
                  <a:pos x="T2" y="T3"/>
                </a:cxn>
                <a:cxn ang="0">
                  <a:pos x="T4" y="T5"/>
                </a:cxn>
                <a:cxn ang="0">
                  <a:pos x="T6" y="T7"/>
                </a:cxn>
                <a:cxn ang="0">
                  <a:pos x="T8" y="T9"/>
                </a:cxn>
              </a:cxnLst>
              <a:rect l="0" t="0" r="r" b="b"/>
              <a:pathLst>
                <a:path w="415" h="8233">
                  <a:moveTo>
                    <a:pt x="0" y="0"/>
                  </a:moveTo>
                  <a:lnTo>
                    <a:pt x="0" y="8232"/>
                  </a:lnTo>
                  <a:lnTo>
                    <a:pt x="414" y="8232"/>
                  </a:lnTo>
                  <a:lnTo>
                    <a:pt x="414" y="0"/>
                  </a:lnTo>
                  <a:lnTo>
                    <a:pt x="0" y="0"/>
                  </a:lnTo>
                </a:path>
              </a:pathLst>
            </a:custGeom>
            <a:solidFill>
              <a:srgbClr val="1B28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18" name="Freeform 4"/>
            <p:cNvSpPr>
              <a:spLocks noChangeArrowheads="1"/>
            </p:cNvSpPr>
            <p:nvPr/>
          </p:nvSpPr>
          <p:spPr bwMode="auto">
            <a:xfrm>
              <a:off x="1907676" y="2645081"/>
              <a:ext cx="3897931" cy="3516007"/>
            </a:xfrm>
            <a:custGeom>
              <a:avLst/>
              <a:gdLst>
                <a:gd name="T0" fmla="*/ 0 w 10831"/>
                <a:gd name="T1" fmla="*/ 9760 h 9761"/>
                <a:gd name="T2" fmla="*/ 4411 w 10831"/>
                <a:gd name="T3" fmla="*/ 0 h 9761"/>
                <a:gd name="T4" fmla="*/ 4869 w 10831"/>
                <a:gd name="T5" fmla="*/ 0 h 9761"/>
                <a:gd name="T6" fmla="*/ 458 w 10831"/>
                <a:gd name="T7" fmla="*/ 9760 h 9761"/>
                <a:gd name="T8" fmla="*/ 0 w 10831"/>
                <a:gd name="T9" fmla="*/ 9760 h 9761"/>
                <a:gd name="T10" fmla="*/ 10830 w 10831"/>
                <a:gd name="T11" fmla="*/ 9760 h 9761"/>
                <a:gd name="T12" fmla="*/ 6420 w 10831"/>
                <a:gd name="T13" fmla="*/ 0 h 9761"/>
                <a:gd name="T14" fmla="*/ 5961 w 10831"/>
                <a:gd name="T15" fmla="*/ 0 h 9761"/>
                <a:gd name="T16" fmla="*/ 10372 w 10831"/>
                <a:gd name="T17" fmla="*/ 9760 h 9761"/>
                <a:gd name="T18" fmla="*/ 10830 w 10831"/>
                <a:gd name="T19" fmla="*/ 9760 h 9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31" h="9761">
                  <a:moveTo>
                    <a:pt x="0" y="9760"/>
                  </a:moveTo>
                  <a:lnTo>
                    <a:pt x="4411" y="0"/>
                  </a:lnTo>
                  <a:lnTo>
                    <a:pt x="4869" y="0"/>
                  </a:lnTo>
                  <a:lnTo>
                    <a:pt x="458" y="9760"/>
                  </a:lnTo>
                  <a:lnTo>
                    <a:pt x="0" y="9760"/>
                  </a:lnTo>
                  <a:close/>
                  <a:moveTo>
                    <a:pt x="10830" y="9760"/>
                  </a:moveTo>
                  <a:lnTo>
                    <a:pt x="6420" y="0"/>
                  </a:lnTo>
                  <a:lnTo>
                    <a:pt x="5961" y="0"/>
                  </a:lnTo>
                  <a:lnTo>
                    <a:pt x="10372" y="9760"/>
                  </a:lnTo>
                  <a:lnTo>
                    <a:pt x="10830" y="9760"/>
                  </a:lnTo>
                  <a:close/>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5063" name="Freeform 5"/>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rgbClr val="F8AB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64" name="Freeform 6"/>
            <p:cNvSpPr>
              <a:spLocks noChangeArrowheads="1"/>
            </p:cNvSpPr>
            <p:nvPr/>
          </p:nvSpPr>
          <p:spPr bwMode="auto">
            <a:xfrm>
              <a:off x="1757363" y="1389063"/>
              <a:ext cx="4213225" cy="3121025"/>
            </a:xfrm>
            <a:custGeom>
              <a:avLst/>
              <a:gdLst>
                <a:gd name="T0" fmla="*/ 11703 w 11704"/>
                <a:gd name="T1" fmla="*/ 8668 h 8669"/>
                <a:gd name="T2" fmla="*/ 0 w 11704"/>
                <a:gd name="T3" fmla="*/ 8668 h 8669"/>
                <a:gd name="T4" fmla="*/ 0 w 11704"/>
                <a:gd name="T5" fmla="*/ 0 h 8669"/>
                <a:gd name="T6" fmla="*/ 11703 w 11704"/>
                <a:gd name="T7" fmla="*/ 0 h 8669"/>
                <a:gd name="T8" fmla="*/ 11703 w 11704"/>
                <a:gd name="T9" fmla="*/ 8668 h 8669"/>
              </a:gdLst>
              <a:ahLst/>
              <a:cxnLst>
                <a:cxn ang="0">
                  <a:pos x="T0" y="T1"/>
                </a:cxn>
                <a:cxn ang="0">
                  <a:pos x="T2" y="T3"/>
                </a:cxn>
                <a:cxn ang="0">
                  <a:pos x="T4" y="T5"/>
                </a:cxn>
                <a:cxn ang="0">
                  <a:pos x="T6" y="T7"/>
                </a:cxn>
                <a:cxn ang="0">
                  <a:pos x="T8" y="T9"/>
                </a:cxn>
              </a:cxnLst>
              <a:rect l="0" t="0" r="r" b="b"/>
              <a:pathLst>
                <a:path w="11704" h="8669">
                  <a:moveTo>
                    <a:pt x="11703" y="8668"/>
                  </a:moveTo>
                  <a:lnTo>
                    <a:pt x="0" y="8668"/>
                  </a:lnTo>
                  <a:lnTo>
                    <a:pt x="0" y="0"/>
                  </a:lnTo>
                  <a:lnTo>
                    <a:pt x="11703" y="0"/>
                  </a:lnTo>
                  <a:lnTo>
                    <a:pt x="11703" y="8668"/>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65" name="Freeform 7"/>
            <p:cNvSpPr>
              <a:spLocks noChangeArrowheads="1"/>
            </p:cNvSpPr>
            <p:nvPr/>
          </p:nvSpPr>
          <p:spPr bwMode="auto">
            <a:xfrm>
              <a:off x="1820863" y="1468438"/>
              <a:ext cx="4064000" cy="2963862"/>
            </a:xfrm>
            <a:custGeom>
              <a:avLst/>
              <a:gdLst>
                <a:gd name="T0" fmla="*/ 11289 w 11290"/>
                <a:gd name="T1" fmla="*/ 8231 h 8232"/>
                <a:gd name="T2" fmla="*/ 0 w 11290"/>
                <a:gd name="T3" fmla="*/ 8231 h 8232"/>
                <a:gd name="T4" fmla="*/ 0 w 11290"/>
                <a:gd name="T5" fmla="*/ 0 h 8232"/>
                <a:gd name="T6" fmla="*/ 11289 w 11290"/>
                <a:gd name="T7" fmla="*/ 0 h 8232"/>
                <a:gd name="T8" fmla="*/ 11289 w 11290"/>
                <a:gd name="T9" fmla="*/ 8231 h 8232"/>
              </a:gdLst>
              <a:ahLst/>
              <a:cxnLst>
                <a:cxn ang="0">
                  <a:pos x="T0" y="T1"/>
                </a:cxn>
                <a:cxn ang="0">
                  <a:pos x="T2" y="T3"/>
                </a:cxn>
                <a:cxn ang="0">
                  <a:pos x="T4" y="T5"/>
                </a:cxn>
                <a:cxn ang="0">
                  <a:pos x="T6" y="T7"/>
                </a:cxn>
                <a:cxn ang="0">
                  <a:pos x="T8" y="T9"/>
                </a:cxn>
              </a:cxnLst>
              <a:rect l="0" t="0" r="r" b="b"/>
              <a:pathLst>
                <a:path w="11290" h="8232">
                  <a:moveTo>
                    <a:pt x="11289" y="8231"/>
                  </a:moveTo>
                  <a:lnTo>
                    <a:pt x="0" y="8231"/>
                  </a:lnTo>
                  <a:lnTo>
                    <a:pt x="0" y="0"/>
                  </a:lnTo>
                  <a:lnTo>
                    <a:pt x="11289" y="0"/>
                  </a:lnTo>
                  <a:lnTo>
                    <a:pt x="11289" y="8231"/>
                  </a:lnTo>
                </a:path>
              </a:pathLst>
            </a:custGeom>
            <a:solidFill>
              <a:srgbClr val="F9FAE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22" name="Freeform 8"/>
            <p:cNvSpPr>
              <a:spLocks noChangeArrowheads="1"/>
            </p:cNvSpPr>
            <p:nvPr/>
          </p:nvSpPr>
          <p:spPr bwMode="auto">
            <a:xfrm>
              <a:off x="1522413" y="1253438"/>
              <a:ext cx="4660900" cy="152871"/>
            </a:xfrm>
            <a:custGeom>
              <a:avLst/>
              <a:gdLst>
                <a:gd name="T0" fmla="*/ 12948 w 12949"/>
                <a:gd name="T1" fmla="*/ 415 h 416"/>
                <a:gd name="T2" fmla="*/ 0 w 12949"/>
                <a:gd name="T3" fmla="*/ 415 h 416"/>
                <a:gd name="T4" fmla="*/ 0 w 12949"/>
                <a:gd name="T5" fmla="*/ 0 h 416"/>
                <a:gd name="T6" fmla="*/ 12948 w 12949"/>
                <a:gd name="T7" fmla="*/ 0 h 416"/>
                <a:gd name="T8" fmla="*/ 12948 w 12949"/>
                <a:gd name="T9" fmla="*/ 415 h 416"/>
              </a:gdLst>
              <a:ahLst/>
              <a:cxnLst>
                <a:cxn ang="0">
                  <a:pos x="T0" y="T1"/>
                </a:cxn>
                <a:cxn ang="0">
                  <a:pos x="T2" y="T3"/>
                </a:cxn>
                <a:cxn ang="0">
                  <a:pos x="T4" y="T5"/>
                </a:cxn>
                <a:cxn ang="0">
                  <a:pos x="T6" y="T7"/>
                </a:cxn>
                <a:cxn ang="0">
                  <a:pos x="T8" y="T9"/>
                </a:cxn>
              </a:cxnLst>
              <a:rect l="0" t="0" r="r" b="b"/>
              <a:pathLst>
                <a:path w="12949" h="416">
                  <a:moveTo>
                    <a:pt x="12948" y="415"/>
                  </a:moveTo>
                  <a:lnTo>
                    <a:pt x="0" y="415"/>
                  </a:lnTo>
                  <a:lnTo>
                    <a:pt x="0" y="0"/>
                  </a:lnTo>
                  <a:lnTo>
                    <a:pt x="12948" y="0"/>
                  </a:lnTo>
                  <a:lnTo>
                    <a:pt x="12948" y="415"/>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3" name="Freeform 9"/>
            <p:cNvSpPr>
              <a:spLocks noChangeArrowheads="1"/>
            </p:cNvSpPr>
            <p:nvPr/>
          </p:nvSpPr>
          <p:spPr bwMode="auto">
            <a:xfrm>
              <a:off x="2965254" y="1169096"/>
              <a:ext cx="1775218" cy="147598"/>
            </a:xfrm>
            <a:custGeom>
              <a:avLst/>
              <a:gdLst>
                <a:gd name="T0" fmla="*/ 4912 w 4913"/>
                <a:gd name="T1" fmla="*/ 415 h 416"/>
                <a:gd name="T2" fmla="*/ 0 w 4913"/>
                <a:gd name="T3" fmla="*/ 415 h 416"/>
                <a:gd name="T4" fmla="*/ 0 w 4913"/>
                <a:gd name="T5" fmla="*/ 0 h 416"/>
                <a:gd name="T6" fmla="*/ 4912 w 4913"/>
                <a:gd name="T7" fmla="*/ 0 h 416"/>
                <a:gd name="T8" fmla="*/ 4912 w 4913"/>
                <a:gd name="T9" fmla="*/ 415 h 416"/>
              </a:gdLst>
              <a:ahLst/>
              <a:cxnLst>
                <a:cxn ang="0">
                  <a:pos x="T0" y="T1"/>
                </a:cxn>
                <a:cxn ang="0">
                  <a:pos x="T2" y="T3"/>
                </a:cxn>
                <a:cxn ang="0">
                  <a:pos x="T4" y="T5"/>
                </a:cxn>
                <a:cxn ang="0">
                  <a:pos x="T6" y="T7"/>
                </a:cxn>
                <a:cxn ang="0">
                  <a:pos x="T8" y="T9"/>
                </a:cxn>
              </a:cxnLst>
              <a:rect l="0" t="0" r="r" b="b"/>
              <a:pathLst>
                <a:path w="4913" h="416">
                  <a:moveTo>
                    <a:pt x="4912" y="415"/>
                  </a:moveTo>
                  <a:lnTo>
                    <a:pt x="0" y="415"/>
                  </a:lnTo>
                  <a:lnTo>
                    <a:pt x="0" y="0"/>
                  </a:lnTo>
                  <a:lnTo>
                    <a:pt x="4912" y="0"/>
                  </a:lnTo>
                  <a:lnTo>
                    <a:pt x="4912" y="415"/>
                  </a:lnTo>
                </a:path>
              </a:pathLst>
            </a:custGeom>
            <a:solidFill>
              <a:schemeClr val="accent4"/>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4" name="Freeform 10"/>
            <p:cNvSpPr>
              <a:spLocks noChangeArrowheads="1"/>
            </p:cNvSpPr>
            <p:nvPr/>
          </p:nvSpPr>
          <p:spPr bwMode="auto">
            <a:xfrm>
              <a:off x="1522413" y="4511147"/>
              <a:ext cx="4660900" cy="142329"/>
            </a:xfrm>
            <a:custGeom>
              <a:avLst/>
              <a:gdLst>
                <a:gd name="T0" fmla="*/ 12948 w 12949"/>
                <a:gd name="T1" fmla="*/ 393 h 394"/>
                <a:gd name="T2" fmla="*/ 0 w 12949"/>
                <a:gd name="T3" fmla="*/ 393 h 394"/>
                <a:gd name="T4" fmla="*/ 0 w 12949"/>
                <a:gd name="T5" fmla="*/ 0 h 394"/>
                <a:gd name="T6" fmla="*/ 12948 w 12949"/>
                <a:gd name="T7" fmla="*/ 0 h 394"/>
                <a:gd name="T8" fmla="*/ 12948 w 12949"/>
                <a:gd name="T9" fmla="*/ 393 h 394"/>
              </a:gdLst>
              <a:ahLst/>
              <a:cxnLst>
                <a:cxn ang="0">
                  <a:pos x="T0" y="T1"/>
                </a:cxn>
                <a:cxn ang="0">
                  <a:pos x="T2" y="T3"/>
                </a:cxn>
                <a:cxn ang="0">
                  <a:pos x="T4" y="T5"/>
                </a:cxn>
                <a:cxn ang="0">
                  <a:pos x="T6" y="T7"/>
                </a:cxn>
                <a:cxn ang="0">
                  <a:pos x="T8" y="T9"/>
                </a:cxn>
              </a:cxnLst>
              <a:rect l="0" t="0" r="r" b="b"/>
              <a:pathLst>
                <a:path w="12949" h="394">
                  <a:moveTo>
                    <a:pt x="12948" y="393"/>
                  </a:moveTo>
                  <a:lnTo>
                    <a:pt x="0" y="393"/>
                  </a:lnTo>
                  <a:lnTo>
                    <a:pt x="0" y="0"/>
                  </a:lnTo>
                  <a:lnTo>
                    <a:pt x="12948" y="0"/>
                  </a:lnTo>
                  <a:lnTo>
                    <a:pt x="12948" y="393"/>
                  </a:lnTo>
                </a:path>
              </a:pathLst>
            </a:custGeom>
            <a:solidFill>
              <a:schemeClr val="accent3">
                <a:lumMod val="5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25" name="Freeform 11"/>
            <p:cNvSpPr>
              <a:spLocks noChangeArrowheads="1"/>
            </p:cNvSpPr>
            <p:nvPr/>
          </p:nvSpPr>
          <p:spPr bwMode="auto">
            <a:xfrm>
              <a:off x="3781100" y="800100"/>
              <a:ext cx="143526" cy="379539"/>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chemeClr val="accent4">
                <a:lumMod val="75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5070" name="Freeform 12"/>
            <p:cNvSpPr>
              <a:spLocks noChangeArrowheads="1"/>
            </p:cNvSpPr>
            <p:nvPr/>
          </p:nvSpPr>
          <p:spPr bwMode="auto">
            <a:xfrm>
              <a:off x="2174875" y="1631950"/>
              <a:ext cx="3403600" cy="2617788"/>
            </a:xfrm>
            <a:custGeom>
              <a:avLst/>
              <a:gdLst>
                <a:gd name="T0" fmla="*/ 8449 w 9455"/>
                <a:gd name="T1" fmla="*/ 240 h 7273"/>
                <a:gd name="T2" fmla="*/ 6048 w 9455"/>
                <a:gd name="T3" fmla="*/ 0 h 7273"/>
                <a:gd name="T4" fmla="*/ 4301 w 9455"/>
                <a:gd name="T5" fmla="*/ 240 h 7273"/>
                <a:gd name="T6" fmla="*/ 1877 w 9455"/>
                <a:gd name="T7" fmla="*/ 0 h 7273"/>
                <a:gd name="T8" fmla="*/ 130 w 9455"/>
                <a:gd name="T9" fmla="*/ 240 h 7273"/>
                <a:gd name="T10" fmla="*/ 0 w 9455"/>
                <a:gd name="T11" fmla="*/ 1987 h 7273"/>
                <a:gd name="T12" fmla="*/ 130 w 9455"/>
                <a:gd name="T13" fmla="*/ 4433 h 7273"/>
                <a:gd name="T14" fmla="*/ 0 w 9455"/>
                <a:gd name="T15" fmla="*/ 6179 h 7273"/>
                <a:gd name="T16" fmla="*/ 960 w 9455"/>
                <a:gd name="T17" fmla="*/ 7272 h 7273"/>
                <a:gd name="T18" fmla="*/ 2707 w 9455"/>
                <a:gd name="T19" fmla="*/ 7010 h 7273"/>
                <a:gd name="T20" fmla="*/ 5130 w 9455"/>
                <a:gd name="T21" fmla="*/ 7272 h 7273"/>
                <a:gd name="T22" fmla="*/ 6877 w 9455"/>
                <a:gd name="T23" fmla="*/ 7010 h 7273"/>
                <a:gd name="T24" fmla="*/ 9279 w 9455"/>
                <a:gd name="T25" fmla="*/ 7272 h 7273"/>
                <a:gd name="T26" fmla="*/ 9345 w 9455"/>
                <a:gd name="T27" fmla="*/ 5328 h 7273"/>
                <a:gd name="T28" fmla="*/ 9454 w 9455"/>
                <a:gd name="T29" fmla="*/ 3581 h 7273"/>
                <a:gd name="T30" fmla="*/ 9345 w 9455"/>
                <a:gd name="T31" fmla="*/ 1158 h 7273"/>
                <a:gd name="T32" fmla="*/ 8449 w 9455"/>
                <a:gd name="T33" fmla="*/ 328 h 7273"/>
                <a:gd name="T34" fmla="*/ 5196 w 9455"/>
                <a:gd name="T35" fmla="*/ 2839 h 7273"/>
                <a:gd name="T36" fmla="*/ 3449 w 9455"/>
                <a:gd name="T37" fmla="*/ 3581 h 7273"/>
                <a:gd name="T38" fmla="*/ 3536 w 9455"/>
                <a:gd name="T39" fmla="*/ 3668 h 7273"/>
                <a:gd name="T40" fmla="*/ 5196 w 9455"/>
                <a:gd name="T41" fmla="*/ 3668 h 7273"/>
                <a:gd name="T42" fmla="*/ 6048 w 9455"/>
                <a:gd name="T43" fmla="*/ 3581 h 7273"/>
                <a:gd name="T44" fmla="*/ 5960 w 9455"/>
                <a:gd name="T45" fmla="*/ 2752 h 7273"/>
                <a:gd name="T46" fmla="*/ 4301 w 9455"/>
                <a:gd name="T47" fmla="*/ 2752 h 7273"/>
                <a:gd name="T48" fmla="*/ 2620 w 9455"/>
                <a:gd name="T49" fmla="*/ 2752 h 7273"/>
                <a:gd name="T50" fmla="*/ 2620 w 9455"/>
                <a:gd name="T51" fmla="*/ 3668 h 7273"/>
                <a:gd name="T52" fmla="*/ 2707 w 9455"/>
                <a:gd name="T53" fmla="*/ 4498 h 7273"/>
                <a:gd name="T54" fmla="*/ 4366 w 9455"/>
                <a:gd name="T55" fmla="*/ 4498 h 7273"/>
                <a:gd name="T56" fmla="*/ 6048 w 9455"/>
                <a:gd name="T57" fmla="*/ 4498 h 7273"/>
                <a:gd name="T58" fmla="*/ 6877 w 9455"/>
                <a:gd name="T59" fmla="*/ 4433 h 7273"/>
                <a:gd name="T60" fmla="*/ 6877 w 9455"/>
                <a:gd name="T61" fmla="*/ 2752 h 7273"/>
                <a:gd name="T62" fmla="*/ 6790 w 9455"/>
                <a:gd name="T63" fmla="*/ 1921 h 7273"/>
                <a:gd name="T64" fmla="*/ 5130 w 9455"/>
                <a:gd name="T65" fmla="*/ 1921 h 7273"/>
                <a:gd name="T66" fmla="*/ 3449 w 9455"/>
                <a:gd name="T67" fmla="*/ 1921 h 7273"/>
                <a:gd name="T68" fmla="*/ 1790 w 9455"/>
                <a:gd name="T69" fmla="*/ 1921 h 7273"/>
                <a:gd name="T70" fmla="*/ 1790 w 9455"/>
                <a:gd name="T71" fmla="*/ 2839 h 7273"/>
                <a:gd name="T72" fmla="*/ 1790 w 9455"/>
                <a:gd name="T73" fmla="*/ 4498 h 7273"/>
                <a:gd name="T74" fmla="*/ 1877 w 9455"/>
                <a:gd name="T75" fmla="*/ 5328 h 7273"/>
                <a:gd name="T76" fmla="*/ 3536 w 9455"/>
                <a:gd name="T77" fmla="*/ 5328 h 7273"/>
                <a:gd name="T78" fmla="*/ 5196 w 9455"/>
                <a:gd name="T79" fmla="*/ 5328 h 7273"/>
                <a:gd name="T80" fmla="*/ 6877 w 9455"/>
                <a:gd name="T81" fmla="*/ 5328 h 7273"/>
                <a:gd name="T82" fmla="*/ 7685 w 9455"/>
                <a:gd name="T83" fmla="*/ 5263 h 7273"/>
                <a:gd name="T84" fmla="*/ 7685 w 9455"/>
                <a:gd name="T85" fmla="*/ 3581 h 7273"/>
                <a:gd name="T86" fmla="*/ 7685 w 9455"/>
                <a:gd name="T87" fmla="*/ 1921 h 7273"/>
                <a:gd name="T88" fmla="*/ 6790 w 9455"/>
                <a:gd name="T89" fmla="*/ 328 h 7273"/>
                <a:gd name="T90" fmla="*/ 5130 w 9455"/>
                <a:gd name="T91" fmla="*/ 328 h 7273"/>
                <a:gd name="T92" fmla="*/ 3449 w 9455"/>
                <a:gd name="T93" fmla="*/ 328 h 7273"/>
                <a:gd name="T94" fmla="*/ 1790 w 9455"/>
                <a:gd name="T95" fmla="*/ 328 h 7273"/>
                <a:gd name="T96" fmla="*/ 196 w 9455"/>
                <a:gd name="T97" fmla="*/ 1158 h 7273"/>
                <a:gd name="T98" fmla="*/ 196 w 9455"/>
                <a:gd name="T99" fmla="*/ 2839 h 7273"/>
                <a:gd name="T100" fmla="*/ 196 w 9455"/>
                <a:gd name="T101" fmla="*/ 4498 h 7273"/>
                <a:gd name="T102" fmla="*/ 196 w 9455"/>
                <a:gd name="T103" fmla="*/ 6922 h 7273"/>
                <a:gd name="T104" fmla="*/ 1877 w 9455"/>
                <a:gd name="T105" fmla="*/ 6922 h 7273"/>
                <a:gd name="T106" fmla="*/ 3536 w 9455"/>
                <a:gd name="T107" fmla="*/ 6922 h 7273"/>
                <a:gd name="T108" fmla="*/ 5196 w 9455"/>
                <a:gd name="T109" fmla="*/ 6922 h 7273"/>
                <a:gd name="T110" fmla="*/ 6877 w 9455"/>
                <a:gd name="T111" fmla="*/ 6922 h 7273"/>
                <a:gd name="T112" fmla="*/ 9279 w 9455"/>
                <a:gd name="T113" fmla="*/ 6922 h 7273"/>
                <a:gd name="T114" fmla="*/ 9279 w 9455"/>
                <a:gd name="T115" fmla="*/ 5263 h 7273"/>
                <a:gd name="T116" fmla="*/ 9279 w 9455"/>
                <a:gd name="T117" fmla="*/ 3581 h 7273"/>
                <a:gd name="T118" fmla="*/ 9279 w 9455"/>
                <a:gd name="T119" fmla="*/ 1921 h 7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55" h="7273">
                  <a:moveTo>
                    <a:pt x="9454" y="328"/>
                  </a:moveTo>
                  <a:lnTo>
                    <a:pt x="9454" y="240"/>
                  </a:lnTo>
                  <a:lnTo>
                    <a:pt x="9345" y="240"/>
                  </a:lnTo>
                  <a:lnTo>
                    <a:pt x="9345" y="0"/>
                  </a:lnTo>
                  <a:lnTo>
                    <a:pt x="9279" y="0"/>
                  </a:lnTo>
                  <a:lnTo>
                    <a:pt x="9279" y="240"/>
                  </a:lnTo>
                  <a:lnTo>
                    <a:pt x="8515" y="240"/>
                  </a:lnTo>
                  <a:lnTo>
                    <a:pt x="8515" y="0"/>
                  </a:lnTo>
                  <a:lnTo>
                    <a:pt x="8449" y="0"/>
                  </a:lnTo>
                  <a:lnTo>
                    <a:pt x="8449" y="240"/>
                  </a:lnTo>
                  <a:lnTo>
                    <a:pt x="7685" y="240"/>
                  </a:lnTo>
                  <a:lnTo>
                    <a:pt x="7685" y="0"/>
                  </a:lnTo>
                  <a:lnTo>
                    <a:pt x="7598" y="0"/>
                  </a:lnTo>
                  <a:lnTo>
                    <a:pt x="7598" y="240"/>
                  </a:lnTo>
                  <a:lnTo>
                    <a:pt x="6877" y="240"/>
                  </a:lnTo>
                  <a:lnTo>
                    <a:pt x="6877" y="0"/>
                  </a:lnTo>
                  <a:lnTo>
                    <a:pt x="6790" y="0"/>
                  </a:lnTo>
                  <a:lnTo>
                    <a:pt x="6790" y="240"/>
                  </a:lnTo>
                  <a:lnTo>
                    <a:pt x="6048" y="240"/>
                  </a:lnTo>
                  <a:lnTo>
                    <a:pt x="6048" y="0"/>
                  </a:lnTo>
                  <a:lnTo>
                    <a:pt x="5960" y="0"/>
                  </a:lnTo>
                  <a:lnTo>
                    <a:pt x="5960" y="240"/>
                  </a:lnTo>
                  <a:lnTo>
                    <a:pt x="5196" y="240"/>
                  </a:lnTo>
                  <a:lnTo>
                    <a:pt x="5196" y="0"/>
                  </a:lnTo>
                  <a:lnTo>
                    <a:pt x="5130" y="0"/>
                  </a:lnTo>
                  <a:lnTo>
                    <a:pt x="5130" y="240"/>
                  </a:lnTo>
                  <a:lnTo>
                    <a:pt x="4366" y="240"/>
                  </a:lnTo>
                  <a:lnTo>
                    <a:pt x="4366" y="0"/>
                  </a:lnTo>
                  <a:lnTo>
                    <a:pt x="4301" y="0"/>
                  </a:lnTo>
                  <a:lnTo>
                    <a:pt x="4301" y="240"/>
                  </a:lnTo>
                  <a:lnTo>
                    <a:pt x="3536" y="240"/>
                  </a:lnTo>
                  <a:lnTo>
                    <a:pt x="3536" y="0"/>
                  </a:lnTo>
                  <a:lnTo>
                    <a:pt x="3449" y="0"/>
                  </a:lnTo>
                  <a:lnTo>
                    <a:pt x="3449" y="240"/>
                  </a:lnTo>
                  <a:lnTo>
                    <a:pt x="2707" y="240"/>
                  </a:lnTo>
                  <a:lnTo>
                    <a:pt x="2707" y="0"/>
                  </a:lnTo>
                  <a:lnTo>
                    <a:pt x="2620" y="0"/>
                  </a:lnTo>
                  <a:lnTo>
                    <a:pt x="2620" y="240"/>
                  </a:lnTo>
                  <a:lnTo>
                    <a:pt x="1877" y="240"/>
                  </a:lnTo>
                  <a:lnTo>
                    <a:pt x="1877" y="0"/>
                  </a:lnTo>
                  <a:lnTo>
                    <a:pt x="1790" y="0"/>
                  </a:lnTo>
                  <a:lnTo>
                    <a:pt x="1790" y="240"/>
                  </a:lnTo>
                  <a:lnTo>
                    <a:pt x="1025" y="240"/>
                  </a:lnTo>
                  <a:lnTo>
                    <a:pt x="1025" y="0"/>
                  </a:lnTo>
                  <a:lnTo>
                    <a:pt x="960" y="0"/>
                  </a:lnTo>
                  <a:lnTo>
                    <a:pt x="960" y="240"/>
                  </a:lnTo>
                  <a:lnTo>
                    <a:pt x="196" y="240"/>
                  </a:lnTo>
                  <a:lnTo>
                    <a:pt x="196" y="0"/>
                  </a:lnTo>
                  <a:lnTo>
                    <a:pt x="130" y="0"/>
                  </a:lnTo>
                  <a:lnTo>
                    <a:pt x="130" y="240"/>
                  </a:lnTo>
                  <a:lnTo>
                    <a:pt x="0" y="240"/>
                  </a:lnTo>
                  <a:lnTo>
                    <a:pt x="0" y="328"/>
                  </a:lnTo>
                  <a:lnTo>
                    <a:pt x="130" y="328"/>
                  </a:lnTo>
                  <a:lnTo>
                    <a:pt x="130" y="1092"/>
                  </a:lnTo>
                  <a:lnTo>
                    <a:pt x="0" y="1092"/>
                  </a:lnTo>
                  <a:lnTo>
                    <a:pt x="0" y="1158"/>
                  </a:lnTo>
                  <a:lnTo>
                    <a:pt x="130" y="1158"/>
                  </a:lnTo>
                  <a:lnTo>
                    <a:pt x="130" y="1921"/>
                  </a:lnTo>
                  <a:lnTo>
                    <a:pt x="0" y="1921"/>
                  </a:lnTo>
                  <a:lnTo>
                    <a:pt x="0" y="1987"/>
                  </a:lnTo>
                  <a:lnTo>
                    <a:pt x="130" y="1987"/>
                  </a:lnTo>
                  <a:lnTo>
                    <a:pt x="130" y="2752"/>
                  </a:lnTo>
                  <a:lnTo>
                    <a:pt x="0" y="2752"/>
                  </a:lnTo>
                  <a:lnTo>
                    <a:pt x="0" y="2839"/>
                  </a:lnTo>
                  <a:lnTo>
                    <a:pt x="130" y="2839"/>
                  </a:lnTo>
                  <a:lnTo>
                    <a:pt x="130" y="3581"/>
                  </a:lnTo>
                  <a:lnTo>
                    <a:pt x="0" y="3581"/>
                  </a:lnTo>
                  <a:lnTo>
                    <a:pt x="0" y="3668"/>
                  </a:lnTo>
                  <a:lnTo>
                    <a:pt x="130" y="3668"/>
                  </a:lnTo>
                  <a:lnTo>
                    <a:pt x="130" y="4433"/>
                  </a:lnTo>
                  <a:lnTo>
                    <a:pt x="0" y="4433"/>
                  </a:lnTo>
                  <a:lnTo>
                    <a:pt x="0" y="4498"/>
                  </a:lnTo>
                  <a:lnTo>
                    <a:pt x="130" y="4498"/>
                  </a:lnTo>
                  <a:lnTo>
                    <a:pt x="130" y="5263"/>
                  </a:lnTo>
                  <a:lnTo>
                    <a:pt x="0" y="5263"/>
                  </a:lnTo>
                  <a:lnTo>
                    <a:pt x="0" y="5328"/>
                  </a:lnTo>
                  <a:lnTo>
                    <a:pt x="130" y="5328"/>
                  </a:lnTo>
                  <a:lnTo>
                    <a:pt x="130" y="6092"/>
                  </a:lnTo>
                  <a:lnTo>
                    <a:pt x="0" y="6092"/>
                  </a:lnTo>
                  <a:lnTo>
                    <a:pt x="0" y="6179"/>
                  </a:lnTo>
                  <a:lnTo>
                    <a:pt x="130" y="6179"/>
                  </a:lnTo>
                  <a:lnTo>
                    <a:pt x="130" y="6922"/>
                  </a:lnTo>
                  <a:lnTo>
                    <a:pt x="0" y="6922"/>
                  </a:lnTo>
                  <a:lnTo>
                    <a:pt x="0" y="7010"/>
                  </a:lnTo>
                  <a:lnTo>
                    <a:pt x="130" y="7010"/>
                  </a:lnTo>
                  <a:lnTo>
                    <a:pt x="130" y="7272"/>
                  </a:lnTo>
                  <a:lnTo>
                    <a:pt x="196" y="7272"/>
                  </a:lnTo>
                  <a:lnTo>
                    <a:pt x="196" y="7010"/>
                  </a:lnTo>
                  <a:lnTo>
                    <a:pt x="960" y="7010"/>
                  </a:lnTo>
                  <a:lnTo>
                    <a:pt x="960" y="7272"/>
                  </a:lnTo>
                  <a:lnTo>
                    <a:pt x="1025" y="7272"/>
                  </a:lnTo>
                  <a:lnTo>
                    <a:pt x="1025" y="7010"/>
                  </a:lnTo>
                  <a:lnTo>
                    <a:pt x="1790" y="7010"/>
                  </a:lnTo>
                  <a:lnTo>
                    <a:pt x="1790" y="7272"/>
                  </a:lnTo>
                  <a:lnTo>
                    <a:pt x="1877" y="7272"/>
                  </a:lnTo>
                  <a:lnTo>
                    <a:pt x="1877" y="7010"/>
                  </a:lnTo>
                  <a:lnTo>
                    <a:pt x="2620" y="7010"/>
                  </a:lnTo>
                  <a:lnTo>
                    <a:pt x="2620" y="7272"/>
                  </a:lnTo>
                  <a:lnTo>
                    <a:pt x="2707" y="7272"/>
                  </a:lnTo>
                  <a:lnTo>
                    <a:pt x="2707" y="7010"/>
                  </a:lnTo>
                  <a:lnTo>
                    <a:pt x="3449" y="7010"/>
                  </a:lnTo>
                  <a:lnTo>
                    <a:pt x="3449" y="7272"/>
                  </a:lnTo>
                  <a:lnTo>
                    <a:pt x="3536" y="7272"/>
                  </a:lnTo>
                  <a:lnTo>
                    <a:pt x="3536" y="7010"/>
                  </a:lnTo>
                  <a:lnTo>
                    <a:pt x="4301" y="7010"/>
                  </a:lnTo>
                  <a:lnTo>
                    <a:pt x="4301" y="7272"/>
                  </a:lnTo>
                  <a:lnTo>
                    <a:pt x="4366" y="7272"/>
                  </a:lnTo>
                  <a:lnTo>
                    <a:pt x="4366" y="7010"/>
                  </a:lnTo>
                  <a:lnTo>
                    <a:pt x="5130" y="7010"/>
                  </a:lnTo>
                  <a:lnTo>
                    <a:pt x="5130" y="7272"/>
                  </a:lnTo>
                  <a:lnTo>
                    <a:pt x="5196" y="7272"/>
                  </a:lnTo>
                  <a:lnTo>
                    <a:pt x="5196" y="7010"/>
                  </a:lnTo>
                  <a:lnTo>
                    <a:pt x="5960" y="7010"/>
                  </a:lnTo>
                  <a:lnTo>
                    <a:pt x="5960" y="7272"/>
                  </a:lnTo>
                  <a:lnTo>
                    <a:pt x="6048" y="7272"/>
                  </a:lnTo>
                  <a:lnTo>
                    <a:pt x="6048" y="7010"/>
                  </a:lnTo>
                  <a:lnTo>
                    <a:pt x="6790" y="7010"/>
                  </a:lnTo>
                  <a:lnTo>
                    <a:pt x="6790" y="7272"/>
                  </a:lnTo>
                  <a:lnTo>
                    <a:pt x="6877" y="7272"/>
                  </a:lnTo>
                  <a:lnTo>
                    <a:pt x="6877" y="7010"/>
                  </a:lnTo>
                  <a:lnTo>
                    <a:pt x="7598" y="7010"/>
                  </a:lnTo>
                  <a:lnTo>
                    <a:pt x="7598" y="7272"/>
                  </a:lnTo>
                  <a:lnTo>
                    <a:pt x="7685" y="7272"/>
                  </a:lnTo>
                  <a:lnTo>
                    <a:pt x="7685" y="7010"/>
                  </a:lnTo>
                  <a:lnTo>
                    <a:pt x="8449" y="7010"/>
                  </a:lnTo>
                  <a:lnTo>
                    <a:pt x="8449" y="7272"/>
                  </a:lnTo>
                  <a:lnTo>
                    <a:pt x="8515" y="7272"/>
                  </a:lnTo>
                  <a:lnTo>
                    <a:pt x="8515" y="7010"/>
                  </a:lnTo>
                  <a:lnTo>
                    <a:pt x="9279" y="7010"/>
                  </a:lnTo>
                  <a:lnTo>
                    <a:pt x="9279" y="7272"/>
                  </a:lnTo>
                  <a:lnTo>
                    <a:pt x="9345" y="7272"/>
                  </a:lnTo>
                  <a:lnTo>
                    <a:pt x="9345" y="7010"/>
                  </a:lnTo>
                  <a:lnTo>
                    <a:pt x="9454" y="7010"/>
                  </a:lnTo>
                  <a:lnTo>
                    <a:pt x="9454" y="6922"/>
                  </a:lnTo>
                  <a:lnTo>
                    <a:pt x="9345" y="6922"/>
                  </a:lnTo>
                  <a:lnTo>
                    <a:pt x="9345" y="6179"/>
                  </a:lnTo>
                  <a:lnTo>
                    <a:pt x="9454" y="6179"/>
                  </a:lnTo>
                  <a:lnTo>
                    <a:pt x="9454" y="6092"/>
                  </a:lnTo>
                  <a:lnTo>
                    <a:pt x="9345" y="6092"/>
                  </a:lnTo>
                  <a:lnTo>
                    <a:pt x="9345" y="5328"/>
                  </a:lnTo>
                  <a:lnTo>
                    <a:pt x="9454" y="5328"/>
                  </a:lnTo>
                  <a:lnTo>
                    <a:pt x="9454" y="5263"/>
                  </a:lnTo>
                  <a:lnTo>
                    <a:pt x="9345" y="5263"/>
                  </a:lnTo>
                  <a:lnTo>
                    <a:pt x="9345" y="4498"/>
                  </a:lnTo>
                  <a:lnTo>
                    <a:pt x="9454" y="4498"/>
                  </a:lnTo>
                  <a:lnTo>
                    <a:pt x="9454" y="4433"/>
                  </a:lnTo>
                  <a:lnTo>
                    <a:pt x="9345" y="4433"/>
                  </a:lnTo>
                  <a:lnTo>
                    <a:pt x="9345" y="3668"/>
                  </a:lnTo>
                  <a:lnTo>
                    <a:pt x="9454" y="3668"/>
                  </a:lnTo>
                  <a:lnTo>
                    <a:pt x="9454" y="3581"/>
                  </a:lnTo>
                  <a:lnTo>
                    <a:pt x="9345" y="3581"/>
                  </a:lnTo>
                  <a:lnTo>
                    <a:pt x="9345" y="2839"/>
                  </a:lnTo>
                  <a:lnTo>
                    <a:pt x="9454" y="2839"/>
                  </a:lnTo>
                  <a:lnTo>
                    <a:pt x="9454" y="2752"/>
                  </a:lnTo>
                  <a:lnTo>
                    <a:pt x="9345" y="2752"/>
                  </a:lnTo>
                  <a:lnTo>
                    <a:pt x="9345" y="1987"/>
                  </a:lnTo>
                  <a:lnTo>
                    <a:pt x="9454" y="1987"/>
                  </a:lnTo>
                  <a:lnTo>
                    <a:pt x="9454" y="1921"/>
                  </a:lnTo>
                  <a:lnTo>
                    <a:pt x="9345" y="1921"/>
                  </a:lnTo>
                  <a:lnTo>
                    <a:pt x="9345" y="1158"/>
                  </a:lnTo>
                  <a:lnTo>
                    <a:pt x="9454" y="1158"/>
                  </a:lnTo>
                  <a:lnTo>
                    <a:pt x="9454" y="1092"/>
                  </a:lnTo>
                  <a:lnTo>
                    <a:pt x="9345" y="1092"/>
                  </a:lnTo>
                  <a:lnTo>
                    <a:pt x="9345" y="328"/>
                  </a:lnTo>
                  <a:lnTo>
                    <a:pt x="9454" y="328"/>
                  </a:lnTo>
                  <a:close/>
                  <a:moveTo>
                    <a:pt x="8449" y="328"/>
                  </a:moveTo>
                  <a:lnTo>
                    <a:pt x="8449" y="1092"/>
                  </a:lnTo>
                  <a:lnTo>
                    <a:pt x="7685" y="1092"/>
                  </a:lnTo>
                  <a:lnTo>
                    <a:pt x="7685" y="328"/>
                  </a:lnTo>
                  <a:lnTo>
                    <a:pt x="8449" y="328"/>
                  </a:lnTo>
                  <a:close/>
                  <a:moveTo>
                    <a:pt x="5130" y="3581"/>
                  </a:moveTo>
                  <a:lnTo>
                    <a:pt x="4366" y="3581"/>
                  </a:lnTo>
                  <a:lnTo>
                    <a:pt x="4366" y="2839"/>
                  </a:lnTo>
                  <a:lnTo>
                    <a:pt x="5130" y="2839"/>
                  </a:lnTo>
                  <a:lnTo>
                    <a:pt x="5130" y="3581"/>
                  </a:lnTo>
                  <a:close/>
                  <a:moveTo>
                    <a:pt x="5196" y="2839"/>
                  </a:moveTo>
                  <a:lnTo>
                    <a:pt x="5960" y="2839"/>
                  </a:lnTo>
                  <a:lnTo>
                    <a:pt x="5960" y="3581"/>
                  </a:lnTo>
                  <a:lnTo>
                    <a:pt x="5196" y="3581"/>
                  </a:lnTo>
                  <a:lnTo>
                    <a:pt x="5196" y="2839"/>
                  </a:lnTo>
                  <a:close/>
                  <a:moveTo>
                    <a:pt x="4301" y="3581"/>
                  </a:moveTo>
                  <a:lnTo>
                    <a:pt x="3536" y="3581"/>
                  </a:lnTo>
                  <a:lnTo>
                    <a:pt x="3536" y="2839"/>
                  </a:lnTo>
                  <a:lnTo>
                    <a:pt x="4301" y="2839"/>
                  </a:lnTo>
                  <a:lnTo>
                    <a:pt x="4301" y="3581"/>
                  </a:lnTo>
                  <a:close/>
                  <a:moveTo>
                    <a:pt x="3449" y="3581"/>
                  </a:moveTo>
                  <a:lnTo>
                    <a:pt x="2707" y="3581"/>
                  </a:lnTo>
                  <a:lnTo>
                    <a:pt x="2707" y="2839"/>
                  </a:lnTo>
                  <a:lnTo>
                    <a:pt x="3449" y="2839"/>
                  </a:lnTo>
                  <a:lnTo>
                    <a:pt x="3449" y="3581"/>
                  </a:lnTo>
                  <a:close/>
                  <a:moveTo>
                    <a:pt x="3449" y="3668"/>
                  </a:moveTo>
                  <a:lnTo>
                    <a:pt x="3449" y="4433"/>
                  </a:lnTo>
                  <a:lnTo>
                    <a:pt x="2707" y="4433"/>
                  </a:lnTo>
                  <a:lnTo>
                    <a:pt x="2707" y="3668"/>
                  </a:lnTo>
                  <a:lnTo>
                    <a:pt x="3449" y="3668"/>
                  </a:lnTo>
                  <a:close/>
                  <a:moveTo>
                    <a:pt x="3536" y="3668"/>
                  </a:moveTo>
                  <a:lnTo>
                    <a:pt x="4301" y="3668"/>
                  </a:lnTo>
                  <a:lnTo>
                    <a:pt x="4301" y="4433"/>
                  </a:lnTo>
                  <a:lnTo>
                    <a:pt x="3536" y="4433"/>
                  </a:lnTo>
                  <a:lnTo>
                    <a:pt x="3536" y="3668"/>
                  </a:lnTo>
                  <a:close/>
                  <a:moveTo>
                    <a:pt x="4366" y="3668"/>
                  </a:moveTo>
                  <a:lnTo>
                    <a:pt x="5130" y="3668"/>
                  </a:lnTo>
                  <a:lnTo>
                    <a:pt x="5130" y="4433"/>
                  </a:lnTo>
                  <a:lnTo>
                    <a:pt x="4366" y="4433"/>
                  </a:lnTo>
                  <a:lnTo>
                    <a:pt x="4366" y="3668"/>
                  </a:lnTo>
                  <a:close/>
                  <a:moveTo>
                    <a:pt x="5196" y="3668"/>
                  </a:moveTo>
                  <a:lnTo>
                    <a:pt x="5960" y="3668"/>
                  </a:lnTo>
                  <a:lnTo>
                    <a:pt x="5960" y="4433"/>
                  </a:lnTo>
                  <a:lnTo>
                    <a:pt x="5196" y="4433"/>
                  </a:lnTo>
                  <a:lnTo>
                    <a:pt x="5196" y="3668"/>
                  </a:lnTo>
                  <a:close/>
                  <a:moveTo>
                    <a:pt x="6048" y="3668"/>
                  </a:moveTo>
                  <a:lnTo>
                    <a:pt x="6790" y="3668"/>
                  </a:lnTo>
                  <a:lnTo>
                    <a:pt x="6790" y="4433"/>
                  </a:lnTo>
                  <a:lnTo>
                    <a:pt x="6048" y="4433"/>
                  </a:lnTo>
                  <a:lnTo>
                    <a:pt x="6048" y="3668"/>
                  </a:lnTo>
                  <a:close/>
                  <a:moveTo>
                    <a:pt x="6048" y="3581"/>
                  </a:moveTo>
                  <a:lnTo>
                    <a:pt x="6048" y="2839"/>
                  </a:lnTo>
                  <a:lnTo>
                    <a:pt x="6790" y="2839"/>
                  </a:lnTo>
                  <a:lnTo>
                    <a:pt x="6790" y="3581"/>
                  </a:lnTo>
                  <a:lnTo>
                    <a:pt x="6048" y="3581"/>
                  </a:lnTo>
                  <a:close/>
                  <a:moveTo>
                    <a:pt x="6048" y="2752"/>
                  </a:moveTo>
                  <a:lnTo>
                    <a:pt x="6048" y="1987"/>
                  </a:lnTo>
                  <a:lnTo>
                    <a:pt x="6790" y="1987"/>
                  </a:lnTo>
                  <a:lnTo>
                    <a:pt x="6790" y="2752"/>
                  </a:lnTo>
                  <a:lnTo>
                    <a:pt x="6048" y="2752"/>
                  </a:lnTo>
                  <a:close/>
                  <a:moveTo>
                    <a:pt x="5960" y="2752"/>
                  </a:moveTo>
                  <a:lnTo>
                    <a:pt x="5196" y="2752"/>
                  </a:lnTo>
                  <a:lnTo>
                    <a:pt x="5196" y="1987"/>
                  </a:lnTo>
                  <a:lnTo>
                    <a:pt x="5960" y="1987"/>
                  </a:lnTo>
                  <a:lnTo>
                    <a:pt x="5960" y="2752"/>
                  </a:lnTo>
                  <a:close/>
                  <a:moveTo>
                    <a:pt x="5130" y="2752"/>
                  </a:moveTo>
                  <a:lnTo>
                    <a:pt x="4366" y="2752"/>
                  </a:lnTo>
                  <a:lnTo>
                    <a:pt x="4366" y="1987"/>
                  </a:lnTo>
                  <a:lnTo>
                    <a:pt x="5130" y="1987"/>
                  </a:lnTo>
                  <a:lnTo>
                    <a:pt x="5130" y="2752"/>
                  </a:lnTo>
                  <a:close/>
                  <a:moveTo>
                    <a:pt x="4301" y="2752"/>
                  </a:moveTo>
                  <a:lnTo>
                    <a:pt x="3536" y="2752"/>
                  </a:lnTo>
                  <a:lnTo>
                    <a:pt x="3536" y="1987"/>
                  </a:lnTo>
                  <a:lnTo>
                    <a:pt x="4301" y="1987"/>
                  </a:lnTo>
                  <a:lnTo>
                    <a:pt x="4301" y="2752"/>
                  </a:lnTo>
                  <a:close/>
                  <a:moveTo>
                    <a:pt x="3449" y="2752"/>
                  </a:moveTo>
                  <a:lnTo>
                    <a:pt x="2707" y="2752"/>
                  </a:lnTo>
                  <a:lnTo>
                    <a:pt x="2707" y="1987"/>
                  </a:lnTo>
                  <a:lnTo>
                    <a:pt x="3449" y="1987"/>
                  </a:lnTo>
                  <a:lnTo>
                    <a:pt x="3449" y="2752"/>
                  </a:lnTo>
                  <a:close/>
                  <a:moveTo>
                    <a:pt x="2620" y="2752"/>
                  </a:moveTo>
                  <a:lnTo>
                    <a:pt x="1877" y="2752"/>
                  </a:lnTo>
                  <a:lnTo>
                    <a:pt x="1877" y="1987"/>
                  </a:lnTo>
                  <a:lnTo>
                    <a:pt x="2620" y="1987"/>
                  </a:lnTo>
                  <a:lnTo>
                    <a:pt x="2620" y="2752"/>
                  </a:lnTo>
                  <a:close/>
                  <a:moveTo>
                    <a:pt x="2620" y="2839"/>
                  </a:moveTo>
                  <a:lnTo>
                    <a:pt x="2620" y="3581"/>
                  </a:lnTo>
                  <a:lnTo>
                    <a:pt x="1877" y="3581"/>
                  </a:lnTo>
                  <a:lnTo>
                    <a:pt x="1877" y="2839"/>
                  </a:lnTo>
                  <a:lnTo>
                    <a:pt x="2620" y="2839"/>
                  </a:lnTo>
                  <a:close/>
                  <a:moveTo>
                    <a:pt x="2620" y="3668"/>
                  </a:moveTo>
                  <a:lnTo>
                    <a:pt x="2620" y="4433"/>
                  </a:lnTo>
                  <a:lnTo>
                    <a:pt x="1877" y="4433"/>
                  </a:lnTo>
                  <a:lnTo>
                    <a:pt x="1877" y="3668"/>
                  </a:lnTo>
                  <a:lnTo>
                    <a:pt x="2620" y="3668"/>
                  </a:lnTo>
                  <a:close/>
                  <a:moveTo>
                    <a:pt x="2620" y="4498"/>
                  </a:moveTo>
                  <a:lnTo>
                    <a:pt x="2620" y="5263"/>
                  </a:lnTo>
                  <a:lnTo>
                    <a:pt x="1877" y="5263"/>
                  </a:lnTo>
                  <a:lnTo>
                    <a:pt x="1877" y="4498"/>
                  </a:lnTo>
                  <a:lnTo>
                    <a:pt x="2620" y="4498"/>
                  </a:lnTo>
                  <a:close/>
                  <a:moveTo>
                    <a:pt x="2707" y="4498"/>
                  </a:moveTo>
                  <a:lnTo>
                    <a:pt x="3449" y="4498"/>
                  </a:lnTo>
                  <a:lnTo>
                    <a:pt x="3449" y="5263"/>
                  </a:lnTo>
                  <a:lnTo>
                    <a:pt x="2707" y="5263"/>
                  </a:lnTo>
                  <a:lnTo>
                    <a:pt x="2707" y="4498"/>
                  </a:lnTo>
                  <a:close/>
                  <a:moveTo>
                    <a:pt x="3536" y="4498"/>
                  </a:moveTo>
                  <a:lnTo>
                    <a:pt x="4301" y="4498"/>
                  </a:lnTo>
                  <a:lnTo>
                    <a:pt x="4301" y="5263"/>
                  </a:lnTo>
                  <a:lnTo>
                    <a:pt x="3536" y="5263"/>
                  </a:lnTo>
                  <a:lnTo>
                    <a:pt x="3536" y="4498"/>
                  </a:lnTo>
                  <a:close/>
                  <a:moveTo>
                    <a:pt x="4366" y="4498"/>
                  </a:moveTo>
                  <a:lnTo>
                    <a:pt x="5130" y="4498"/>
                  </a:lnTo>
                  <a:lnTo>
                    <a:pt x="5130" y="5263"/>
                  </a:lnTo>
                  <a:lnTo>
                    <a:pt x="4366" y="5263"/>
                  </a:lnTo>
                  <a:lnTo>
                    <a:pt x="4366" y="4498"/>
                  </a:lnTo>
                  <a:close/>
                  <a:moveTo>
                    <a:pt x="5196" y="4498"/>
                  </a:moveTo>
                  <a:lnTo>
                    <a:pt x="5960" y="4498"/>
                  </a:lnTo>
                  <a:lnTo>
                    <a:pt x="5960" y="5263"/>
                  </a:lnTo>
                  <a:lnTo>
                    <a:pt x="5196" y="5263"/>
                  </a:lnTo>
                  <a:lnTo>
                    <a:pt x="5196" y="4498"/>
                  </a:lnTo>
                  <a:close/>
                  <a:moveTo>
                    <a:pt x="6048" y="4498"/>
                  </a:moveTo>
                  <a:lnTo>
                    <a:pt x="6790" y="4498"/>
                  </a:lnTo>
                  <a:lnTo>
                    <a:pt x="6790" y="5263"/>
                  </a:lnTo>
                  <a:lnTo>
                    <a:pt x="6048" y="5263"/>
                  </a:lnTo>
                  <a:lnTo>
                    <a:pt x="6048" y="4498"/>
                  </a:lnTo>
                  <a:close/>
                  <a:moveTo>
                    <a:pt x="6877" y="4498"/>
                  </a:moveTo>
                  <a:lnTo>
                    <a:pt x="7598" y="4498"/>
                  </a:lnTo>
                  <a:lnTo>
                    <a:pt x="7598" y="5263"/>
                  </a:lnTo>
                  <a:lnTo>
                    <a:pt x="6877" y="5263"/>
                  </a:lnTo>
                  <a:lnTo>
                    <a:pt x="6877" y="4498"/>
                  </a:lnTo>
                  <a:close/>
                  <a:moveTo>
                    <a:pt x="6877" y="4433"/>
                  </a:moveTo>
                  <a:lnTo>
                    <a:pt x="6877" y="3668"/>
                  </a:lnTo>
                  <a:lnTo>
                    <a:pt x="7598" y="3668"/>
                  </a:lnTo>
                  <a:lnTo>
                    <a:pt x="7598" y="4433"/>
                  </a:lnTo>
                  <a:lnTo>
                    <a:pt x="6877" y="4433"/>
                  </a:lnTo>
                  <a:close/>
                  <a:moveTo>
                    <a:pt x="6877" y="3581"/>
                  </a:moveTo>
                  <a:lnTo>
                    <a:pt x="6877" y="2839"/>
                  </a:lnTo>
                  <a:lnTo>
                    <a:pt x="7598" y="2839"/>
                  </a:lnTo>
                  <a:lnTo>
                    <a:pt x="7598" y="3581"/>
                  </a:lnTo>
                  <a:lnTo>
                    <a:pt x="6877" y="3581"/>
                  </a:lnTo>
                  <a:close/>
                  <a:moveTo>
                    <a:pt x="6877" y="2752"/>
                  </a:moveTo>
                  <a:lnTo>
                    <a:pt x="6877" y="1987"/>
                  </a:lnTo>
                  <a:lnTo>
                    <a:pt x="7598" y="1987"/>
                  </a:lnTo>
                  <a:lnTo>
                    <a:pt x="7598" y="2752"/>
                  </a:lnTo>
                  <a:lnTo>
                    <a:pt x="6877" y="2752"/>
                  </a:lnTo>
                  <a:close/>
                  <a:moveTo>
                    <a:pt x="6877" y="1921"/>
                  </a:moveTo>
                  <a:lnTo>
                    <a:pt x="6877" y="1158"/>
                  </a:lnTo>
                  <a:lnTo>
                    <a:pt x="7598" y="1158"/>
                  </a:lnTo>
                  <a:lnTo>
                    <a:pt x="7598" y="1921"/>
                  </a:lnTo>
                  <a:lnTo>
                    <a:pt x="6877" y="1921"/>
                  </a:lnTo>
                  <a:close/>
                  <a:moveTo>
                    <a:pt x="6790" y="1921"/>
                  </a:moveTo>
                  <a:lnTo>
                    <a:pt x="6048" y="1921"/>
                  </a:lnTo>
                  <a:lnTo>
                    <a:pt x="6048" y="1158"/>
                  </a:lnTo>
                  <a:lnTo>
                    <a:pt x="6790" y="1158"/>
                  </a:lnTo>
                  <a:lnTo>
                    <a:pt x="6790" y="1921"/>
                  </a:lnTo>
                  <a:close/>
                  <a:moveTo>
                    <a:pt x="5960" y="1921"/>
                  </a:moveTo>
                  <a:lnTo>
                    <a:pt x="5196" y="1921"/>
                  </a:lnTo>
                  <a:lnTo>
                    <a:pt x="5196" y="1158"/>
                  </a:lnTo>
                  <a:lnTo>
                    <a:pt x="5960" y="1158"/>
                  </a:lnTo>
                  <a:lnTo>
                    <a:pt x="5960" y="1921"/>
                  </a:lnTo>
                  <a:close/>
                  <a:moveTo>
                    <a:pt x="5130" y="1921"/>
                  </a:moveTo>
                  <a:lnTo>
                    <a:pt x="4366" y="1921"/>
                  </a:lnTo>
                  <a:lnTo>
                    <a:pt x="4366" y="1158"/>
                  </a:lnTo>
                  <a:lnTo>
                    <a:pt x="5130" y="1158"/>
                  </a:lnTo>
                  <a:lnTo>
                    <a:pt x="5130" y="1921"/>
                  </a:lnTo>
                  <a:close/>
                  <a:moveTo>
                    <a:pt x="4301" y="1921"/>
                  </a:moveTo>
                  <a:lnTo>
                    <a:pt x="3536" y="1921"/>
                  </a:lnTo>
                  <a:lnTo>
                    <a:pt x="3536" y="1158"/>
                  </a:lnTo>
                  <a:lnTo>
                    <a:pt x="4301" y="1158"/>
                  </a:lnTo>
                  <a:lnTo>
                    <a:pt x="4301" y="1921"/>
                  </a:lnTo>
                  <a:close/>
                  <a:moveTo>
                    <a:pt x="3449" y="1921"/>
                  </a:moveTo>
                  <a:lnTo>
                    <a:pt x="2707" y="1921"/>
                  </a:lnTo>
                  <a:lnTo>
                    <a:pt x="2707" y="1158"/>
                  </a:lnTo>
                  <a:lnTo>
                    <a:pt x="3449" y="1158"/>
                  </a:lnTo>
                  <a:lnTo>
                    <a:pt x="3449" y="1921"/>
                  </a:lnTo>
                  <a:close/>
                  <a:moveTo>
                    <a:pt x="2620" y="1921"/>
                  </a:moveTo>
                  <a:lnTo>
                    <a:pt x="1877" y="1921"/>
                  </a:lnTo>
                  <a:lnTo>
                    <a:pt x="1877" y="1158"/>
                  </a:lnTo>
                  <a:lnTo>
                    <a:pt x="2620" y="1158"/>
                  </a:lnTo>
                  <a:lnTo>
                    <a:pt x="2620" y="1921"/>
                  </a:lnTo>
                  <a:close/>
                  <a:moveTo>
                    <a:pt x="1790" y="1921"/>
                  </a:moveTo>
                  <a:lnTo>
                    <a:pt x="1025" y="1921"/>
                  </a:lnTo>
                  <a:lnTo>
                    <a:pt x="1025" y="1158"/>
                  </a:lnTo>
                  <a:lnTo>
                    <a:pt x="1790" y="1158"/>
                  </a:lnTo>
                  <a:lnTo>
                    <a:pt x="1790" y="1921"/>
                  </a:lnTo>
                  <a:close/>
                  <a:moveTo>
                    <a:pt x="1790" y="1987"/>
                  </a:moveTo>
                  <a:lnTo>
                    <a:pt x="1790" y="2752"/>
                  </a:lnTo>
                  <a:lnTo>
                    <a:pt x="1025" y="2752"/>
                  </a:lnTo>
                  <a:lnTo>
                    <a:pt x="1025" y="1987"/>
                  </a:lnTo>
                  <a:lnTo>
                    <a:pt x="1790" y="1987"/>
                  </a:lnTo>
                  <a:close/>
                  <a:moveTo>
                    <a:pt x="1790" y="2839"/>
                  </a:moveTo>
                  <a:lnTo>
                    <a:pt x="1790" y="3581"/>
                  </a:lnTo>
                  <a:lnTo>
                    <a:pt x="1025" y="3581"/>
                  </a:lnTo>
                  <a:lnTo>
                    <a:pt x="1025" y="2839"/>
                  </a:lnTo>
                  <a:lnTo>
                    <a:pt x="1790" y="2839"/>
                  </a:lnTo>
                  <a:close/>
                  <a:moveTo>
                    <a:pt x="1790" y="3668"/>
                  </a:moveTo>
                  <a:lnTo>
                    <a:pt x="1790" y="4433"/>
                  </a:lnTo>
                  <a:lnTo>
                    <a:pt x="1025" y="4433"/>
                  </a:lnTo>
                  <a:lnTo>
                    <a:pt x="1025" y="3668"/>
                  </a:lnTo>
                  <a:lnTo>
                    <a:pt x="1790" y="3668"/>
                  </a:lnTo>
                  <a:close/>
                  <a:moveTo>
                    <a:pt x="1790" y="4498"/>
                  </a:moveTo>
                  <a:lnTo>
                    <a:pt x="1790" y="5263"/>
                  </a:lnTo>
                  <a:lnTo>
                    <a:pt x="1025" y="5263"/>
                  </a:lnTo>
                  <a:lnTo>
                    <a:pt x="1025" y="4498"/>
                  </a:lnTo>
                  <a:lnTo>
                    <a:pt x="1790" y="4498"/>
                  </a:lnTo>
                  <a:close/>
                  <a:moveTo>
                    <a:pt x="1790" y="5328"/>
                  </a:moveTo>
                  <a:lnTo>
                    <a:pt x="1790" y="6092"/>
                  </a:lnTo>
                  <a:lnTo>
                    <a:pt x="1025" y="6092"/>
                  </a:lnTo>
                  <a:lnTo>
                    <a:pt x="1025" y="5328"/>
                  </a:lnTo>
                  <a:lnTo>
                    <a:pt x="1790" y="5328"/>
                  </a:lnTo>
                  <a:close/>
                  <a:moveTo>
                    <a:pt x="1877" y="5328"/>
                  </a:moveTo>
                  <a:lnTo>
                    <a:pt x="2620" y="5328"/>
                  </a:lnTo>
                  <a:lnTo>
                    <a:pt x="2620" y="6092"/>
                  </a:lnTo>
                  <a:lnTo>
                    <a:pt x="1877" y="6092"/>
                  </a:lnTo>
                  <a:lnTo>
                    <a:pt x="1877" y="5328"/>
                  </a:lnTo>
                  <a:close/>
                  <a:moveTo>
                    <a:pt x="2707" y="5328"/>
                  </a:moveTo>
                  <a:lnTo>
                    <a:pt x="3449" y="5328"/>
                  </a:lnTo>
                  <a:lnTo>
                    <a:pt x="3449" y="6092"/>
                  </a:lnTo>
                  <a:lnTo>
                    <a:pt x="2707" y="6092"/>
                  </a:lnTo>
                  <a:lnTo>
                    <a:pt x="2707" y="5328"/>
                  </a:lnTo>
                  <a:close/>
                  <a:moveTo>
                    <a:pt x="3536" y="5328"/>
                  </a:moveTo>
                  <a:lnTo>
                    <a:pt x="4301" y="5328"/>
                  </a:lnTo>
                  <a:lnTo>
                    <a:pt x="4301" y="6092"/>
                  </a:lnTo>
                  <a:lnTo>
                    <a:pt x="3536" y="6092"/>
                  </a:lnTo>
                  <a:lnTo>
                    <a:pt x="3536" y="5328"/>
                  </a:lnTo>
                  <a:close/>
                  <a:moveTo>
                    <a:pt x="4366" y="5328"/>
                  </a:moveTo>
                  <a:lnTo>
                    <a:pt x="5130" y="5328"/>
                  </a:lnTo>
                  <a:lnTo>
                    <a:pt x="5130" y="6092"/>
                  </a:lnTo>
                  <a:lnTo>
                    <a:pt x="4366" y="6092"/>
                  </a:lnTo>
                  <a:lnTo>
                    <a:pt x="4366" y="5328"/>
                  </a:lnTo>
                  <a:close/>
                  <a:moveTo>
                    <a:pt x="5196" y="5328"/>
                  </a:moveTo>
                  <a:lnTo>
                    <a:pt x="5960" y="5328"/>
                  </a:lnTo>
                  <a:lnTo>
                    <a:pt x="5960" y="6092"/>
                  </a:lnTo>
                  <a:lnTo>
                    <a:pt x="5196" y="6092"/>
                  </a:lnTo>
                  <a:lnTo>
                    <a:pt x="5196" y="5328"/>
                  </a:lnTo>
                  <a:close/>
                  <a:moveTo>
                    <a:pt x="6048" y="5328"/>
                  </a:moveTo>
                  <a:lnTo>
                    <a:pt x="6790" y="5328"/>
                  </a:lnTo>
                  <a:lnTo>
                    <a:pt x="6790" y="6092"/>
                  </a:lnTo>
                  <a:lnTo>
                    <a:pt x="6048" y="6092"/>
                  </a:lnTo>
                  <a:lnTo>
                    <a:pt x="6048" y="5328"/>
                  </a:lnTo>
                  <a:close/>
                  <a:moveTo>
                    <a:pt x="6877" y="5328"/>
                  </a:moveTo>
                  <a:lnTo>
                    <a:pt x="7598" y="5328"/>
                  </a:lnTo>
                  <a:lnTo>
                    <a:pt x="7598" y="6092"/>
                  </a:lnTo>
                  <a:lnTo>
                    <a:pt x="6877" y="6092"/>
                  </a:lnTo>
                  <a:lnTo>
                    <a:pt x="6877" y="5328"/>
                  </a:lnTo>
                  <a:close/>
                  <a:moveTo>
                    <a:pt x="7685" y="5328"/>
                  </a:moveTo>
                  <a:lnTo>
                    <a:pt x="8449" y="5328"/>
                  </a:lnTo>
                  <a:lnTo>
                    <a:pt x="8449" y="6092"/>
                  </a:lnTo>
                  <a:lnTo>
                    <a:pt x="7685" y="6092"/>
                  </a:lnTo>
                  <a:lnTo>
                    <a:pt x="7685" y="5328"/>
                  </a:lnTo>
                  <a:close/>
                  <a:moveTo>
                    <a:pt x="7685" y="5263"/>
                  </a:moveTo>
                  <a:lnTo>
                    <a:pt x="7685" y="4498"/>
                  </a:lnTo>
                  <a:lnTo>
                    <a:pt x="8449" y="4498"/>
                  </a:lnTo>
                  <a:lnTo>
                    <a:pt x="8449" y="5263"/>
                  </a:lnTo>
                  <a:lnTo>
                    <a:pt x="7685" y="5263"/>
                  </a:lnTo>
                  <a:close/>
                  <a:moveTo>
                    <a:pt x="7685" y="4433"/>
                  </a:moveTo>
                  <a:lnTo>
                    <a:pt x="7685" y="3668"/>
                  </a:lnTo>
                  <a:lnTo>
                    <a:pt x="8449" y="3668"/>
                  </a:lnTo>
                  <a:lnTo>
                    <a:pt x="8449" y="4433"/>
                  </a:lnTo>
                  <a:lnTo>
                    <a:pt x="7685" y="4433"/>
                  </a:lnTo>
                  <a:close/>
                  <a:moveTo>
                    <a:pt x="7685" y="3581"/>
                  </a:moveTo>
                  <a:lnTo>
                    <a:pt x="7685" y="2839"/>
                  </a:lnTo>
                  <a:lnTo>
                    <a:pt x="8449" y="2839"/>
                  </a:lnTo>
                  <a:lnTo>
                    <a:pt x="8449" y="3581"/>
                  </a:lnTo>
                  <a:lnTo>
                    <a:pt x="7685" y="3581"/>
                  </a:lnTo>
                  <a:close/>
                  <a:moveTo>
                    <a:pt x="7685" y="2752"/>
                  </a:moveTo>
                  <a:lnTo>
                    <a:pt x="7685" y="1987"/>
                  </a:lnTo>
                  <a:lnTo>
                    <a:pt x="8449" y="1987"/>
                  </a:lnTo>
                  <a:lnTo>
                    <a:pt x="8449" y="2752"/>
                  </a:lnTo>
                  <a:lnTo>
                    <a:pt x="7685" y="2752"/>
                  </a:lnTo>
                  <a:close/>
                  <a:moveTo>
                    <a:pt x="7685" y="1921"/>
                  </a:moveTo>
                  <a:lnTo>
                    <a:pt x="7685" y="1158"/>
                  </a:lnTo>
                  <a:lnTo>
                    <a:pt x="8449" y="1158"/>
                  </a:lnTo>
                  <a:lnTo>
                    <a:pt x="8449" y="1921"/>
                  </a:lnTo>
                  <a:lnTo>
                    <a:pt x="7685" y="1921"/>
                  </a:lnTo>
                  <a:close/>
                  <a:moveTo>
                    <a:pt x="7598" y="328"/>
                  </a:moveTo>
                  <a:lnTo>
                    <a:pt x="7598" y="1092"/>
                  </a:lnTo>
                  <a:lnTo>
                    <a:pt x="6877" y="1092"/>
                  </a:lnTo>
                  <a:lnTo>
                    <a:pt x="6877" y="328"/>
                  </a:lnTo>
                  <a:lnTo>
                    <a:pt x="7598" y="328"/>
                  </a:lnTo>
                  <a:close/>
                  <a:moveTo>
                    <a:pt x="6790" y="328"/>
                  </a:moveTo>
                  <a:lnTo>
                    <a:pt x="6790" y="1092"/>
                  </a:lnTo>
                  <a:lnTo>
                    <a:pt x="6048" y="1092"/>
                  </a:lnTo>
                  <a:lnTo>
                    <a:pt x="6048" y="328"/>
                  </a:lnTo>
                  <a:lnTo>
                    <a:pt x="6790" y="328"/>
                  </a:lnTo>
                  <a:close/>
                  <a:moveTo>
                    <a:pt x="5960" y="328"/>
                  </a:moveTo>
                  <a:lnTo>
                    <a:pt x="5960" y="1092"/>
                  </a:lnTo>
                  <a:lnTo>
                    <a:pt x="5196" y="1092"/>
                  </a:lnTo>
                  <a:lnTo>
                    <a:pt x="5196" y="328"/>
                  </a:lnTo>
                  <a:lnTo>
                    <a:pt x="5960" y="328"/>
                  </a:lnTo>
                  <a:close/>
                  <a:moveTo>
                    <a:pt x="5130" y="328"/>
                  </a:moveTo>
                  <a:lnTo>
                    <a:pt x="5130" y="1092"/>
                  </a:lnTo>
                  <a:lnTo>
                    <a:pt x="4366" y="1092"/>
                  </a:lnTo>
                  <a:lnTo>
                    <a:pt x="4366" y="328"/>
                  </a:lnTo>
                  <a:lnTo>
                    <a:pt x="5130" y="328"/>
                  </a:lnTo>
                  <a:close/>
                  <a:moveTo>
                    <a:pt x="4301" y="328"/>
                  </a:moveTo>
                  <a:lnTo>
                    <a:pt x="4301" y="1092"/>
                  </a:lnTo>
                  <a:lnTo>
                    <a:pt x="3536" y="1092"/>
                  </a:lnTo>
                  <a:lnTo>
                    <a:pt x="3536" y="328"/>
                  </a:lnTo>
                  <a:lnTo>
                    <a:pt x="4301" y="328"/>
                  </a:lnTo>
                  <a:close/>
                  <a:moveTo>
                    <a:pt x="3449" y="328"/>
                  </a:moveTo>
                  <a:lnTo>
                    <a:pt x="3449" y="1092"/>
                  </a:lnTo>
                  <a:lnTo>
                    <a:pt x="2707" y="1092"/>
                  </a:lnTo>
                  <a:lnTo>
                    <a:pt x="2707" y="328"/>
                  </a:lnTo>
                  <a:lnTo>
                    <a:pt x="3449" y="328"/>
                  </a:lnTo>
                  <a:close/>
                  <a:moveTo>
                    <a:pt x="2620" y="328"/>
                  </a:moveTo>
                  <a:lnTo>
                    <a:pt x="2620" y="1092"/>
                  </a:lnTo>
                  <a:lnTo>
                    <a:pt x="1877" y="1092"/>
                  </a:lnTo>
                  <a:lnTo>
                    <a:pt x="1877" y="328"/>
                  </a:lnTo>
                  <a:lnTo>
                    <a:pt x="2620" y="328"/>
                  </a:lnTo>
                  <a:close/>
                  <a:moveTo>
                    <a:pt x="1790" y="328"/>
                  </a:moveTo>
                  <a:lnTo>
                    <a:pt x="1790" y="1092"/>
                  </a:lnTo>
                  <a:lnTo>
                    <a:pt x="1025" y="1092"/>
                  </a:lnTo>
                  <a:lnTo>
                    <a:pt x="1025" y="328"/>
                  </a:lnTo>
                  <a:lnTo>
                    <a:pt x="1790" y="328"/>
                  </a:lnTo>
                  <a:close/>
                  <a:moveTo>
                    <a:pt x="196" y="328"/>
                  </a:moveTo>
                  <a:lnTo>
                    <a:pt x="960" y="328"/>
                  </a:lnTo>
                  <a:lnTo>
                    <a:pt x="960" y="1092"/>
                  </a:lnTo>
                  <a:lnTo>
                    <a:pt x="196" y="1092"/>
                  </a:lnTo>
                  <a:lnTo>
                    <a:pt x="196" y="328"/>
                  </a:lnTo>
                  <a:close/>
                  <a:moveTo>
                    <a:pt x="196" y="1158"/>
                  </a:moveTo>
                  <a:lnTo>
                    <a:pt x="960" y="1158"/>
                  </a:lnTo>
                  <a:lnTo>
                    <a:pt x="960" y="1921"/>
                  </a:lnTo>
                  <a:lnTo>
                    <a:pt x="196" y="1921"/>
                  </a:lnTo>
                  <a:lnTo>
                    <a:pt x="196" y="1158"/>
                  </a:lnTo>
                  <a:close/>
                  <a:moveTo>
                    <a:pt x="196" y="1987"/>
                  </a:moveTo>
                  <a:lnTo>
                    <a:pt x="960" y="1987"/>
                  </a:lnTo>
                  <a:lnTo>
                    <a:pt x="960" y="2752"/>
                  </a:lnTo>
                  <a:lnTo>
                    <a:pt x="196" y="2752"/>
                  </a:lnTo>
                  <a:lnTo>
                    <a:pt x="196" y="1987"/>
                  </a:lnTo>
                  <a:close/>
                  <a:moveTo>
                    <a:pt x="196" y="2839"/>
                  </a:moveTo>
                  <a:lnTo>
                    <a:pt x="960" y="2839"/>
                  </a:lnTo>
                  <a:lnTo>
                    <a:pt x="960" y="3581"/>
                  </a:lnTo>
                  <a:lnTo>
                    <a:pt x="196" y="3581"/>
                  </a:lnTo>
                  <a:lnTo>
                    <a:pt x="196" y="2839"/>
                  </a:lnTo>
                  <a:close/>
                  <a:moveTo>
                    <a:pt x="196" y="3668"/>
                  </a:moveTo>
                  <a:lnTo>
                    <a:pt x="960" y="3668"/>
                  </a:lnTo>
                  <a:lnTo>
                    <a:pt x="960" y="4433"/>
                  </a:lnTo>
                  <a:lnTo>
                    <a:pt x="196" y="4433"/>
                  </a:lnTo>
                  <a:lnTo>
                    <a:pt x="196" y="3668"/>
                  </a:lnTo>
                  <a:close/>
                  <a:moveTo>
                    <a:pt x="196" y="4498"/>
                  </a:moveTo>
                  <a:lnTo>
                    <a:pt x="960" y="4498"/>
                  </a:lnTo>
                  <a:lnTo>
                    <a:pt x="960" y="5263"/>
                  </a:lnTo>
                  <a:lnTo>
                    <a:pt x="196" y="5263"/>
                  </a:lnTo>
                  <a:lnTo>
                    <a:pt x="196" y="4498"/>
                  </a:lnTo>
                  <a:close/>
                  <a:moveTo>
                    <a:pt x="196" y="5328"/>
                  </a:moveTo>
                  <a:lnTo>
                    <a:pt x="960" y="5328"/>
                  </a:lnTo>
                  <a:lnTo>
                    <a:pt x="960" y="6092"/>
                  </a:lnTo>
                  <a:lnTo>
                    <a:pt x="196" y="6092"/>
                  </a:lnTo>
                  <a:lnTo>
                    <a:pt x="196" y="5328"/>
                  </a:lnTo>
                  <a:close/>
                  <a:moveTo>
                    <a:pt x="196" y="6922"/>
                  </a:moveTo>
                  <a:lnTo>
                    <a:pt x="196" y="6179"/>
                  </a:lnTo>
                  <a:lnTo>
                    <a:pt x="960" y="6179"/>
                  </a:lnTo>
                  <a:lnTo>
                    <a:pt x="960" y="6922"/>
                  </a:lnTo>
                  <a:lnTo>
                    <a:pt x="196" y="6922"/>
                  </a:lnTo>
                  <a:close/>
                  <a:moveTo>
                    <a:pt x="1025" y="6922"/>
                  </a:moveTo>
                  <a:lnTo>
                    <a:pt x="1025" y="6179"/>
                  </a:lnTo>
                  <a:lnTo>
                    <a:pt x="1790" y="6179"/>
                  </a:lnTo>
                  <a:lnTo>
                    <a:pt x="1790" y="6922"/>
                  </a:lnTo>
                  <a:lnTo>
                    <a:pt x="1025" y="6922"/>
                  </a:lnTo>
                  <a:close/>
                  <a:moveTo>
                    <a:pt x="1877" y="6922"/>
                  </a:moveTo>
                  <a:lnTo>
                    <a:pt x="1877" y="6179"/>
                  </a:lnTo>
                  <a:lnTo>
                    <a:pt x="2620" y="6179"/>
                  </a:lnTo>
                  <a:lnTo>
                    <a:pt x="2620" y="6922"/>
                  </a:lnTo>
                  <a:lnTo>
                    <a:pt x="1877" y="6922"/>
                  </a:lnTo>
                  <a:close/>
                  <a:moveTo>
                    <a:pt x="2707" y="6922"/>
                  </a:moveTo>
                  <a:lnTo>
                    <a:pt x="2707" y="6179"/>
                  </a:lnTo>
                  <a:lnTo>
                    <a:pt x="3449" y="6179"/>
                  </a:lnTo>
                  <a:lnTo>
                    <a:pt x="3449" y="6922"/>
                  </a:lnTo>
                  <a:lnTo>
                    <a:pt x="2707" y="6922"/>
                  </a:lnTo>
                  <a:close/>
                  <a:moveTo>
                    <a:pt x="3536" y="6922"/>
                  </a:moveTo>
                  <a:lnTo>
                    <a:pt x="3536" y="6179"/>
                  </a:lnTo>
                  <a:lnTo>
                    <a:pt x="4301" y="6179"/>
                  </a:lnTo>
                  <a:lnTo>
                    <a:pt x="4301" y="6922"/>
                  </a:lnTo>
                  <a:lnTo>
                    <a:pt x="3536" y="6922"/>
                  </a:lnTo>
                  <a:close/>
                  <a:moveTo>
                    <a:pt x="4366" y="6922"/>
                  </a:moveTo>
                  <a:lnTo>
                    <a:pt x="4366" y="6179"/>
                  </a:lnTo>
                  <a:lnTo>
                    <a:pt x="5130" y="6179"/>
                  </a:lnTo>
                  <a:lnTo>
                    <a:pt x="5130" y="6922"/>
                  </a:lnTo>
                  <a:lnTo>
                    <a:pt x="4366" y="6922"/>
                  </a:lnTo>
                  <a:close/>
                  <a:moveTo>
                    <a:pt x="5196" y="6922"/>
                  </a:moveTo>
                  <a:lnTo>
                    <a:pt x="5196" y="6179"/>
                  </a:lnTo>
                  <a:lnTo>
                    <a:pt x="5960" y="6179"/>
                  </a:lnTo>
                  <a:lnTo>
                    <a:pt x="5960" y="6922"/>
                  </a:lnTo>
                  <a:lnTo>
                    <a:pt x="5196" y="6922"/>
                  </a:lnTo>
                  <a:close/>
                  <a:moveTo>
                    <a:pt x="6048" y="6922"/>
                  </a:moveTo>
                  <a:lnTo>
                    <a:pt x="6048" y="6179"/>
                  </a:lnTo>
                  <a:lnTo>
                    <a:pt x="6790" y="6179"/>
                  </a:lnTo>
                  <a:lnTo>
                    <a:pt x="6790" y="6922"/>
                  </a:lnTo>
                  <a:lnTo>
                    <a:pt x="6048" y="6922"/>
                  </a:lnTo>
                  <a:close/>
                  <a:moveTo>
                    <a:pt x="6877" y="6922"/>
                  </a:moveTo>
                  <a:lnTo>
                    <a:pt x="6877" y="6179"/>
                  </a:lnTo>
                  <a:lnTo>
                    <a:pt x="7598" y="6179"/>
                  </a:lnTo>
                  <a:lnTo>
                    <a:pt x="7598" y="6922"/>
                  </a:lnTo>
                  <a:lnTo>
                    <a:pt x="6877" y="6922"/>
                  </a:lnTo>
                  <a:close/>
                  <a:moveTo>
                    <a:pt x="7685" y="6922"/>
                  </a:moveTo>
                  <a:lnTo>
                    <a:pt x="7685" y="6179"/>
                  </a:lnTo>
                  <a:lnTo>
                    <a:pt x="8449" y="6179"/>
                  </a:lnTo>
                  <a:lnTo>
                    <a:pt x="8449" y="6922"/>
                  </a:lnTo>
                  <a:lnTo>
                    <a:pt x="7685" y="6922"/>
                  </a:lnTo>
                  <a:close/>
                  <a:moveTo>
                    <a:pt x="9279" y="6922"/>
                  </a:moveTo>
                  <a:lnTo>
                    <a:pt x="8515" y="6922"/>
                  </a:lnTo>
                  <a:lnTo>
                    <a:pt x="8515" y="6179"/>
                  </a:lnTo>
                  <a:lnTo>
                    <a:pt x="9279" y="6179"/>
                  </a:lnTo>
                  <a:lnTo>
                    <a:pt x="9279" y="6922"/>
                  </a:lnTo>
                  <a:close/>
                  <a:moveTo>
                    <a:pt x="9279" y="6092"/>
                  </a:moveTo>
                  <a:lnTo>
                    <a:pt x="8515" y="6092"/>
                  </a:lnTo>
                  <a:lnTo>
                    <a:pt x="8515" y="5328"/>
                  </a:lnTo>
                  <a:lnTo>
                    <a:pt x="9279" y="5328"/>
                  </a:lnTo>
                  <a:lnTo>
                    <a:pt x="9279" y="6092"/>
                  </a:lnTo>
                  <a:close/>
                  <a:moveTo>
                    <a:pt x="9279" y="5263"/>
                  </a:moveTo>
                  <a:lnTo>
                    <a:pt x="8515" y="5263"/>
                  </a:lnTo>
                  <a:lnTo>
                    <a:pt x="8515" y="4498"/>
                  </a:lnTo>
                  <a:lnTo>
                    <a:pt x="9279" y="4498"/>
                  </a:lnTo>
                  <a:lnTo>
                    <a:pt x="9279" y="5263"/>
                  </a:lnTo>
                  <a:close/>
                  <a:moveTo>
                    <a:pt x="9279" y="4433"/>
                  </a:moveTo>
                  <a:lnTo>
                    <a:pt x="8515" y="4433"/>
                  </a:lnTo>
                  <a:lnTo>
                    <a:pt x="8515" y="3668"/>
                  </a:lnTo>
                  <a:lnTo>
                    <a:pt x="9279" y="3668"/>
                  </a:lnTo>
                  <a:lnTo>
                    <a:pt x="9279" y="4433"/>
                  </a:lnTo>
                  <a:close/>
                  <a:moveTo>
                    <a:pt x="9279" y="3581"/>
                  </a:moveTo>
                  <a:lnTo>
                    <a:pt x="8515" y="3581"/>
                  </a:lnTo>
                  <a:lnTo>
                    <a:pt x="8515" y="2839"/>
                  </a:lnTo>
                  <a:lnTo>
                    <a:pt x="9279" y="2839"/>
                  </a:lnTo>
                  <a:lnTo>
                    <a:pt x="9279" y="3581"/>
                  </a:lnTo>
                  <a:close/>
                  <a:moveTo>
                    <a:pt x="9279" y="2752"/>
                  </a:moveTo>
                  <a:lnTo>
                    <a:pt x="8515" y="2752"/>
                  </a:lnTo>
                  <a:lnTo>
                    <a:pt x="8515" y="1987"/>
                  </a:lnTo>
                  <a:lnTo>
                    <a:pt x="9279" y="1987"/>
                  </a:lnTo>
                  <a:lnTo>
                    <a:pt x="9279" y="2752"/>
                  </a:lnTo>
                  <a:close/>
                  <a:moveTo>
                    <a:pt x="9279" y="1921"/>
                  </a:moveTo>
                  <a:lnTo>
                    <a:pt x="8515" y="1921"/>
                  </a:lnTo>
                  <a:lnTo>
                    <a:pt x="8515" y="1158"/>
                  </a:lnTo>
                  <a:lnTo>
                    <a:pt x="9279" y="1158"/>
                  </a:lnTo>
                  <a:lnTo>
                    <a:pt x="9279" y="1921"/>
                  </a:lnTo>
                  <a:close/>
                  <a:moveTo>
                    <a:pt x="9279" y="1092"/>
                  </a:moveTo>
                  <a:lnTo>
                    <a:pt x="8515" y="1092"/>
                  </a:lnTo>
                  <a:lnTo>
                    <a:pt x="8515" y="328"/>
                  </a:lnTo>
                  <a:lnTo>
                    <a:pt x="9279" y="328"/>
                  </a:lnTo>
                  <a:lnTo>
                    <a:pt x="9279" y="1092"/>
                  </a:lnTo>
                  <a:close/>
                </a:path>
              </a:pathLst>
            </a:custGeom>
            <a:solidFill>
              <a:srgbClr val="E6E9E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71" name="Freeform 13"/>
            <p:cNvSpPr>
              <a:spLocks noChangeArrowheads="1"/>
            </p:cNvSpPr>
            <p:nvPr/>
          </p:nvSpPr>
          <p:spPr bwMode="auto">
            <a:xfrm>
              <a:off x="2198688" y="2332038"/>
              <a:ext cx="3363912" cy="1541462"/>
            </a:xfrm>
            <a:custGeom>
              <a:avLst/>
              <a:gdLst>
                <a:gd name="T0" fmla="*/ 65 w 9346"/>
                <a:gd name="T1" fmla="*/ 4279 h 4280"/>
                <a:gd name="T2" fmla="*/ 65 w 9346"/>
                <a:gd name="T3" fmla="*/ 4279 h 4280"/>
                <a:gd name="T4" fmla="*/ 22 w 9346"/>
                <a:gd name="T5" fmla="*/ 4257 h 4280"/>
                <a:gd name="T6" fmla="*/ 22 w 9346"/>
                <a:gd name="T7" fmla="*/ 4191 h 4280"/>
                <a:gd name="T8" fmla="*/ 1681 w 9346"/>
                <a:gd name="T9" fmla="*/ 2510 h 4280"/>
                <a:gd name="T10" fmla="*/ 1769 w 9346"/>
                <a:gd name="T11" fmla="*/ 2510 h 4280"/>
                <a:gd name="T12" fmla="*/ 2532 w 9346"/>
                <a:gd name="T13" fmla="*/ 3209 h 4280"/>
                <a:gd name="T14" fmla="*/ 3341 w 9346"/>
                <a:gd name="T15" fmla="*/ 43 h 4280"/>
                <a:gd name="T16" fmla="*/ 3384 w 9346"/>
                <a:gd name="T17" fmla="*/ 0 h 4280"/>
                <a:gd name="T18" fmla="*/ 3428 w 9346"/>
                <a:gd name="T19" fmla="*/ 21 h 4280"/>
                <a:gd name="T20" fmla="*/ 5065 w 9346"/>
                <a:gd name="T21" fmla="*/ 2445 h 4280"/>
                <a:gd name="T22" fmla="*/ 5851 w 9346"/>
                <a:gd name="T23" fmla="*/ 786 h 4280"/>
                <a:gd name="T24" fmla="*/ 5895 w 9346"/>
                <a:gd name="T25" fmla="*/ 763 h 4280"/>
                <a:gd name="T26" fmla="*/ 5939 w 9346"/>
                <a:gd name="T27" fmla="*/ 786 h 4280"/>
                <a:gd name="T28" fmla="*/ 6790 w 9346"/>
                <a:gd name="T29" fmla="*/ 3995 h 4280"/>
                <a:gd name="T30" fmla="*/ 7489 w 9346"/>
                <a:gd name="T31" fmla="*/ 1703 h 4280"/>
                <a:gd name="T32" fmla="*/ 7533 w 9346"/>
                <a:gd name="T33" fmla="*/ 1659 h 4280"/>
                <a:gd name="T34" fmla="*/ 7598 w 9346"/>
                <a:gd name="T35" fmla="*/ 1703 h 4280"/>
                <a:gd name="T36" fmla="*/ 8362 w 9346"/>
                <a:gd name="T37" fmla="*/ 3187 h 4280"/>
                <a:gd name="T38" fmla="*/ 9236 w 9346"/>
                <a:gd name="T39" fmla="*/ 873 h 4280"/>
                <a:gd name="T40" fmla="*/ 9301 w 9346"/>
                <a:gd name="T41" fmla="*/ 829 h 4280"/>
                <a:gd name="T42" fmla="*/ 9345 w 9346"/>
                <a:gd name="T43" fmla="*/ 895 h 4280"/>
                <a:gd name="T44" fmla="*/ 8428 w 9346"/>
                <a:gd name="T45" fmla="*/ 3340 h 4280"/>
                <a:gd name="T46" fmla="*/ 8384 w 9346"/>
                <a:gd name="T47" fmla="*/ 3362 h 4280"/>
                <a:gd name="T48" fmla="*/ 8341 w 9346"/>
                <a:gd name="T49" fmla="*/ 3340 h 4280"/>
                <a:gd name="T50" fmla="*/ 7555 w 9346"/>
                <a:gd name="T51" fmla="*/ 1856 h 4280"/>
                <a:gd name="T52" fmla="*/ 6856 w 9346"/>
                <a:gd name="T53" fmla="*/ 4191 h 4280"/>
                <a:gd name="T54" fmla="*/ 6790 w 9346"/>
                <a:gd name="T55" fmla="*/ 4235 h 4280"/>
                <a:gd name="T56" fmla="*/ 6747 w 9346"/>
                <a:gd name="T57" fmla="*/ 4191 h 4280"/>
                <a:gd name="T58" fmla="*/ 5895 w 9346"/>
                <a:gd name="T59" fmla="*/ 961 h 4280"/>
                <a:gd name="T60" fmla="*/ 5109 w 9346"/>
                <a:gd name="T61" fmla="*/ 2576 h 4280"/>
                <a:gd name="T62" fmla="*/ 5065 w 9346"/>
                <a:gd name="T63" fmla="*/ 2598 h 4280"/>
                <a:gd name="T64" fmla="*/ 5022 w 9346"/>
                <a:gd name="T65" fmla="*/ 2576 h 4280"/>
                <a:gd name="T66" fmla="*/ 3406 w 9346"/>
                <a:gd name="T67" fmla="*/ 174 h 4280"/>
                <a:gd name="T68" fmla="*/ 2620 w 9346"/>
                <a:gd name="T69" fmla="*/ 3319 h 4280"/>
                <a:gd name="T70" fmla="*/ 2576 w 9346"/>
                <a:gd name="T71" fmla="*/ 3362 h 4280"/>
                <a:gd name="T72" fmla="*/ 2532 w 9346"/>
                <a:gd name="T73" fmla="*/ 3362 h 4280"/>
                <a:gd name="T74" fmla="*/ 1725 w 9346"/>
                <a:gd name="T75" fmla="*/ 2620 h 4280"/>
                <a:gd name="T76" fmla="*/ 87 w 9346"/>
                <a:gd name="T77" fmla="*/ 4257 h 4280"/>
                <a:gd name="T78" fmla="*/ 65 w 9346"/>
                <a:gd name="T79" fmla="*/ 4279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46" h="4280">
                  <a:moveTo>
                    <a:pt x="65" y="4279"/>
                  </a:moveTo>
                  <a:lnTo>
                    <a:pt x="65" y="4279"/>
                  </a:lnTo>
                  <a:cubicBezTo>
                    <a:pt x="44" y="4279"/>
                    <a:pt x="22" y="4279"/>
                    <a:pt x="22" y="4257"/>
                  </a:cubicBezTo>
                  <a:cubicBezTo>
                    <a:pt x="0" y="4235"/>
                    <a:pt x="0" y="4214"/>
                    <a:pt x="22" y="4191"/>
                  </a:cubicBezTo>
                  <a:cubicBezTo>
                    <a:pt x="1681" y="2510"/>
                    <a:pt x="1681" y="2510"/>
                    <a:pt x="1681" y="2510"/>
                  </a:cubicBezTo>
                  <a:cubicBezTo>
                    <a:pt x="1703" y="2510"/>
                    <a:pt x="1746" y="2489"/>
                    <a:pt x="1769" y="2510"/>
                  </a:cubicBezTo>
                  <a:cubicBezTo>
                    <a:pt x="2532" y="3209"/>
                    <a:pt x="2532" y="3209"/>
                    <a:pt x="2532" y="3209"/>
                  </a:cubicBezTo>
                  <a:cubicBezTo>
                    <a:pt x="3341" y="43"/>
                    <a:pt x="3341" y="43"/>
                    <a:pt x="3341" y="43"/>
                  </a:cubicBezTo>
                  <a:cubicBezTo>
                    <a:pt x="3341" y="21"/>
                    <a:pt x="3362" y="0"/>
                    <a:pt x="3384" y="0"/>
                  </a:cubicBezTo>
                  <a:cubicBezTo>
                    <a:pt x="3406" y="0"/>
                    <a:pt x="3428" y="0"/>
                    <a:pt x="3428" y="21"/>
                  </a:cubicBezTo>
                  <a:cubicBezTo>
                    <a:pt x="5065" y="2445"/>
                    <a:pt x="5065" y="2445"/>
                    <a:pt x="5065" y="2445"/>
                  </a:cubicBezTo>
                  <a:cubicBezTo>
                    <a:pt x="5851" y="786"/>
                    <a:pt x="5851" y="786"/>
                    <a:pt x="5851" y="786"/>
                  </a:cubicBezTo>
                  <a:cubicBezTo>
                    <a:pt x="5851" y="763"/>
                    <a:pt x="5874" y="763"/>
                    <a:pt x="5895" y="763"/>
                  </a:cubicBezTo>
                  <a:cubicBezTo>
                    <a:pt x="5917" y="763"/>
                    <a:pt x="5939" y="786"/>
                    <a:pt x="5939" y="786"/>
                  </a:cubicBezTo>
                  <a:cubicBezTo>
                    <a:pt x="6790" y="3995"/>
                    <a:pt x="6790" y="3995"/>
                    <a:pt x="6790" y="3995"/>
                  </a:cubicBezTo>
                  <a:cubicBezTo>
                    <a:pt x="7489" y="1703"/>
                    <a:pt x="7489" y="1703"/>
                    <a:pt x="7489" y="1703"/>
                  </a:cubicBezTo>
                  <a:cubicBezTo>
                    <a:pt x="7489" y="1681"/>
                    <a:pt x="7511" y="1681"/>
                    <a:pt x="7533" y="1659"/>
                  </a:cubicBezTo>
                  <a:cubicBezTo>
                    <a:pt x="7555" y="1659"/>
                    <a:pt x="7576" y="1681"/>
                    <a:pt x="7598" y="1703"/>
                  </a:cubicBezTo>
                  <a:cubicBezTo>
                    <a:pt x="8362" y="3187"/>
                    <a:pt x="8362" y="3187"/>
                    <a:pt x="8362" y="3187"/>
                  </a:cubicBezTo>
                  <a:cubicBezTo>
                    <a:pt x="9236" y="873"/>
                    <a:pt x="9236" y="873"/>
                    <a:pt x="9236" y="873"/>
                  </a:cubicBezTo>
                  <a:cubicBezTo>
                    <a:pt x="9257" y="851"/>
                    <a:pt x="9280" y="829"/>
                    <a:pt x="9301" y="829"/>
                  </a:cubicBezTo>
                  <a:cubicBezTo>
                    <a:pt x="9323" y="851"/>
                    <a:pt x="9345" y="873"/>
                    <a:pt x="9345" y="895"/>
                  </a:cubicBezTo>
                  <a:cubicBezTo>
                    <a:pt x="8428" y="3340"/>
                    <a:pt x="8428" y="3340"/>
                    <a:pt x="8428" y="3340"/>
                  </a:cubicBezTo>
                  <a:cubicBezTo>
                    <a:pt x="8428" y="3340"/>
                    <a:pt x="8406" y="3362"/>
                    <a:pt x="8384" y="3362"/>
                  </a:cubicBezTo>
                  <a:cubicBezTo>
                    <a:pt x="8362" y="3362"/>
                    <a:pt x="8341" y="3362"/>
                    <a:pt x="8341" y="3340"/>
                  </a:cubicBezTo>
                  <a:cubicBezTo>
                    <a:pt x="7555" y="1856"/>
                    <a:pt x="7555" y="1856"/>
                    <a:pt x="7555" y="1856"/>
                  </a:cubicBezTo>
                  <a:cubicBezTo>
                    <a:pt x="6856" y="4191"/>
                    <a:pt x="6856" y="4191"/>
                    <a:pt x="6856" y="4191"/>
                  </a:cubicBezTo>
                  <a:cubicBezTo>
                    <a:pt x="6834" y="4214"/>
                    <a:pt x="6812" y="4235"/>
                    <a:pt x="6790" y="4235"/>
                  </a:cubicBezTo>
                  <a:cubicBezTo>
                    <a:pt x="6769" y="4235"/>
                    <a:pt x="6747" y="4214"/>
                    <a:pt x="6747" y="4191"/>
                  </a:cubicBezTo>
                  <a:cubicBezTo>
                    <a:pt x="5895" y="961"/>
                    <a:pt x="5895" y="961"/>
                    <a:pt x="5895" y="961"/>
                  </a:cubicBezTo>
                  <a:cubicBezTo>
                    <a:pt x="5109" y="2576"/>
                    <a:pt x="5109" y="2576"/>
                    <a:pt x="5109" y="2576"/>
                  </a:cubicBezTo>
                  <a:cubicBezTo>
                    <a:pt x="5109" y="2598"/>
                    <a:pt x="5088" y="2598"/>
                    <a:pt x="5065" y="2598"/>
                  </a:cubicBezTo>
                  <a:cubicBezTo>
                    <a:pt x="5044" y="2598"/>
                    <a:pt x="5022" y="2598"/>
                    <a:pt x="5022" y="2576"/>
                  </a:cubicBezTo>
                  <a:cubicBezTo>
                    <a:pt x="3406" y="174"/>
                    <a:pt x="3406" y="174"/>
                    <a:pt x="3406" y="174"/>
                  </a:cubicBezTo>
                  <a:cubicBezTo>
                    <a:pt x="2620" y="3319"/>
                    <a:pt x="2620" y="3319"/>
                    <a:pt x="2620" y="3319"/>
                  </a:cubicBezTo>
                  <a:cubicBezTo>
                    <a:pt x="2598" y="3340"/>
                    <a:pt x="2598" y="3362"/>
                    <a:pt x="2576" y="3362"/>
                  </a:cubicBezTo>
                  <a:cubicBezTo>
                    <a:pt x="2555" y="3362"/>
                    <a:pt x="2532" y="3362"/>
                    <a:pt x="2532" y="3362"/>
                  </a:cubicBezTo>
                  <a:cubicBezTo>
                    <a:pt x="1725" y="2620"/>
                    <a:pt x="1725" y="2620"/>
                    <a:pt x="1725" y="2620"/>
                  </a:cubicBezTo>
                  <a:cubicBezTo>
                    <a:pt x="87" y="4257"/>
                    <a:pt x="87" y="4257"/>
                    <a:pt x="87" y="4257"/>
                  </a:cubicBezTo>
                  <a:cubicBezTo>
                    <a:pt x="87" y="4279"/>
                    <a:pt x="65" y="4279"/>
                    <a:pt x="65" y="4279"/>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72" name="Freeform 14"/>
            <p:cNvSpPr>
              <a:spLocks noChangeArrowheads="1"/>
            </p:cNvSpPr>
            <p:nvPr/>
          </p:nvSpPr>
          <p:spPr bwMode="auto">
            <a:xfrm>
              <a:off x="3352800" y="2284413"/>
              <a:ext cx="142875" cy="133350"/>
            </a:xfrm>
            <a:custGeom>
              <a:avLst/>
              <a:gdLst>
                <a:gd name="T0" fmla="*/ 394 w 395"/>
                <a:gd name="T1" fmla="*/ 175 h 372"/>
                <a:gd name="T2" fmla="*/ 394 w 395"/>
                <a:gd name="T3" fmla="*/ 175 h 372"/>
                <a:gd name="T4" fmla="*/ 197 w 395"/>
                <a:gd name="T5" fmla="*/ 0 h 372"/>
                <a:gd name="T6" fmla="*/ 0 w 395"/>
                <a:gd name="T7" fmla="*/ 175 h 372"/>
                <a:gd name="T8" fmla="*/ 197 w 395"/>
                <a:gd name="T9" fmla="*/ 371 h 372"/>
                <a:gd name="T10" fmla="*/ 394 w 395"/>
                <a:gd name="T11" fmla="*/ 175 h 372"/>
              </a:gdLst>
              <a:ahLst/>
              <a:cxnLst>
                <a:cxn ang="0">
                  <a:pos x="T0" y="T1"/>
                </a:cxn>
                <a:cxn ang="0">
                  <a:pos x="T2" y="T3"/>
                </a:cxn>
                <a:cxn ang="0">
                  <a:pos x="T4" y="T5"/>
                </a:cxn>
                <a:cxn ang="0">
                  <a:pos x="T6" y="T7"/>
                </a:cxn>
                <a:cxn ang="0">
                  <a:pos x="T8" y="T9"/>
                </a:cxn>
                <a:cxn ang="0">
                  <a:pos x="T10" y="T11"/>
                </a:cxn>
              </a:cxnLst>
              <a:rect l="0" t="0" r="r" b="b"/>
              <a:pathLst>
                <a:path w="395" h="372">
                  <a:moveTo>
                    <a:pt x="394" y="175"/>
                  </a:moveTo>
                  <a:lnTo>
                    <a:pt x="394" y="175"/>
                  </a:lnTo>
                  <a:cubicBezTo>
                    <a:pt x="394" y="88"/>
                    <a:pt x="306" y="0"/>
                    <a:pt x="197" y="0"/>
                  </a:cubicBezTo>
                  <a:cubicBezTo>
                    <a:pt x="88" y="0"/>
                    <a:pt x="0" y="88"/>
                    <a:pt x="0" y="175"/>
                  </a:cubicBezTo>
                  <a:cubicBezTo>
                    <a:pt x="0" y="284"/>
                    <a:pt x="88" y="371"/>
                    <a:pt x="197" y="371"/>
                  </a:cubicBezTo>
                  <a:cubicBezTo>
                    <a:pt x="306" y="371"/>
                    <a:pt x="394" y="284"/>
                    <a:pt x="394" y="175"/>
                  </a:cubicBezTo>
                </a:path>
              </a:pathLst>
            </a:custGeom>
            <a:solidFill>
              <a:srgbClr val="F4826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73" name="Freeform 15"/>
            <p:cNvSpPr>
              <a:spLocks noChangeArrowheads="1"/>
            </p:cNvSpPr>
            <p:nvPr/>
          </p:nvSpPr>
          <p:spPr bwMode="auto">
            <a:xfrm>
              <a:off x="3046413" y="3440113"/>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8"/>
                    <a:pt x="306" y="0"/>
                    <a:pt x="197" y="0"/>
                  </a:cubicBezTo>
                  <a:cubicBezTo>
                    <a:pt x="87" y="0"/>
                    <a:pt x="0" y="88"/>
                    <a:pt x="0" y="197"/>
                  </a:cubicBezTo>
                  <a:cubicBezTo>
                    <a:pt x="0" y="306"/>
                    <a:pt x="87"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74" name="Freeform 16"/>
            <p:cNvSpPr>
              <a:spLocks noChangeArrowheads="1"/>
            </p:cNvSpPr>
            <p:nvPr/>
          </p:nvSpPr>
          <p:spPr bwMode="auto">
            <a:xfrm>
              <a:off x="2747963" y="3189288"/>
              <a:ext cx="141287" cy="141287"/>
            </a:xfrm>
            <a:custGeom>
              <a:avLst/>
              <a:gdLst>
                <a:gd name="T0" fmla="*/ 393 w 394"/>
                <a:gd name="T1" fmla="*/ 196 h 393"/>
                <a:gd name="T2" fmla="*/ 393 w 394"/>
                <a:gd name="T3" fmla="*/ 196 h 393"/>
                <a:gd name="T4" fmla="*/ 197 w 394"/>
                <a:gd name="T5" fmla="*/ 0 h 393"/>
                <a:gd name="T6" fmla="*/ 0 w 394"/>
                <a:gd name="T7" fmla="*/ 196 h 393"/>
                <a:gd name="T8" fmla="*/ 197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7" y="0"/>
                  </a:cubicBezTo>
                  <a:cubicBezTo>
                    <a:pt x="88" y="0"/>
                    <a:pt x="0" y="87"/>
                    <a:pt x="0" y="196"/>
                  </a:cubicBezTo>
                  <a:cubicBezTo>
                    <a:pt x="0" y="305"/>
                    <a:pt x="88" y="392"/>
                    <a:pt x="197"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75" name="Freeform 17"/>
            <p:cNvSpPr>
              <a:spLocks noChangeArrowheads="1"/>
            </p:cNvSpPr>
            <p:nvPr/>
          </p:nvSpPr>
          <p:spPr bwMode="auto">
            <a:xfrm>
              <a:off x="3951288" y="3173413"/>
              <a:ext cx="141287" cy="133350"/>
            </a:xfrm>
            <a:custGeom>
              <a:avLst/>
              <a:gdLst>
                <a:gd name="T0" fmla="*/ 393 w 394"/>
                <a:gd name="T1" fmla="*/ 174 h 372"/>
                <a:gd name="T2" fmla="*/ 393 w 394"/>
                <a:gd name="T3" fmla="*/ 174 h 372"/>
                <a:gd name="T4" fmla="*/ 196 w 394"/>
                <a:gd name="T5" fmla="*/ 0 h 372"/>
                <a:gd name="T6" fmla="*/ 0 w 394"/>
                <a:gd name="T7" fmla="*/ 174 h 372"/>
                <a:gd name="T8" fmla="*/ 196 w 394"/>
                <a:gd name="T9" fmla="*/ 371 h 372"/>
                <a:gd name="T10" fmla="*/ 393 w 394"/>
                <a:gd name="T11" fmla="*/ 174 h 372"/>
              </a:gdLst>
              <a:ahLst/>
              <a:cxnLst>
                <a:cxn ang="0">
                  <a:pos x="T0" y="T1"/>
                </a:cxn>
                <a:cxn ang="0">
                  <a:pos x="T2" y="T3"/>
                </a:cxn>
                <a:cxn ang="0">
                  <a:pos x="T4" y="T5"/>
                </a:cxn>
                <a:cxn ang="0">
                  <a:pos x="T6" y="T7"/>
                </a:cxn>
                <a:cxn ang="0">
                  <a:pos x="T8" y="T9"/>
                </a:cxn>
                <a:cxn ang="0">
                  <a:pos x="T10" y="T11"/>
                </a:cxn>
              </a:cxnLst>
              <a:rect l="0" t="0" r="r" b="b"/>
              <a:pathLst>
                <a:path w="394" h="372">
                  <a:moveTo>
                    <a:pt x="393" y="174"/>
                  </a:moveTo>
                  <a:lnTo>
                    <a:pt x="393" y="174"/>
                  </a:lnTo>
                  <a:cubicBezTo>
                    <a:pt x="393" y="65"/>
                    <a:pt x="306" y="0"/>
                    <a:pt x="196" y="0"/>
                  </a:cubicBezTo>
                  <a:cubicBezTo>
                    <a:pt x="87" y="0"/>
                    <a:pt x="0" y="65"/>
                    <a:pt x="0" y="174"/>
                  </a:cubicBezTo>
                  <a:cubicBezTo>
                    <a:pt x="0" y="284"/>
                    <a:pt x="87" y="371"/>
                    <a:pt x="196" y="371"/>
                  </a:cubicBezTo>
                  <a:cubicBezTo>
                    <a:pt x="306" y="371"/>
                    <a:pt x="393" y="284"/>
                    <a:pt x="393" y="174"/>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76" name="Freeform 18"/>
            <p:cNvSpPr>
              <a:spLocks noChangeArrowheads="1"/>
            </p:cNvSpPr>
            <p:nvPr/>
          </p:nvSpPr>
          <p:spPr bwMode="auto">
            <a:xfrm>
              <a:off x="4257675" y="2560638"/>
              <a:ext cx="133350" cy="141287"/>
            </a:xfrm>
            <a:custGeom>
              <a:avLst/>
              <a:gdLst>
                <a:gd name="T0" fmla="*/ 371 w 372"/>
                <a:gd name="T1" fmla="*/ 196 h 394"/>
                <a:gd name="T2" fmla="*/ 371 w 372"/>
                <a:gd name="T3" fmla="*/ 196 h 394"/>
                <a:gd name="T4" fmla="*/ 196 w 372"/>
                <a:gd name="T5" fmla="*/ 0 h 394"/>
                <a:gd name="T6" fmla="*/ 0 w 372"/>
                <a:gd name="T7" fmla="*/ 196 h 394"/>
                <a:gd name="T8" fmla="*/ 196 w 372"/>
                <a:gd name="T9" fmla="*/ 393 h 394"/>
                <a:gd name="T10" fmla="*/ 371 w 372"/>
                <a:gd name="T11" fmla="*/ 196 h 394"/>
              </a:gdLst>
              <a:ahLst/>
              <a:cxnLst>
                <a:cxn ang="0">
                  <a:pos x="T0" y="T1"/>
                </a:cxn>
                <a:cxn ang="0">
                  <a:pos x="T2" y="T3"/>
                </a:cxn>
                <a:cxn ang="0">
                  <a:pos x="T4" y="T5"/>
                </a:cxn>
                <a:cxn ang="0">
                  <a:pos x="T6" y="T7"/>
                </a:cxn>
                <a:cxn ang="0">
                  <a:pos x="T8" y="T9"/>
                </a:cxn>
                <a:cxn ang="0">
                  <a:pos x="T10" y="T11"/>
                </a:cxn>
              </a:cxnLst>
              <a:rect l="0" t="0" r="r" b="b"/>
              <a:pathLst>
                <a:path w="372" h="394">
                  <a:moveTo>
                    <a:pt x="371" y="196"/>
                  </a:moveTo>
                  <a:lnTo>
                    <a:pt x="371" y="196"/>
                  </a:lnTo>
                  <a:cubicBezTo>
                    <a:pt x="371" y="87"/>
                    <a:pt x="283" y="0"/>
                    <a:pt x="196" y="0"/>
                  </a:cubicBezTo>
                  <a:cubicBezTo>
                    <a:pt x="87" y="0"/>
                    <a:pt x="0" y="87"/>
                    <a:pt x="0" y="196"/>
                  </a:cubicBezTo>
                  <a:cubicBezTo>
                    <a:pt x="0" y="305"/>
                    <a:pt x="87" y="393"/>
                    <a:pt x="196" y="393"/>
                  </a:cubicBezTo>
                  <a:cubicBezTo>
                    <a:pt x="283" y="393"/>
                    <a:pt x="371" y="305"/>
                    <a:pt x="371"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77" name="Freeform 19"/>
            <p:cNvSpPr>
              <a:spLocks noChangeArrowheads="1"/>
            </p:cNvSpPr>
            <p:nvPr/>
          </p:nvSpPr>
          <p:spPr bwMode="auto">
            <a:xfrm>
              <a:off x="4579938" y="3770313"/>
              <a:ext cx="141287" cy="134937"/>
            </a:xfrm>
            <a:custGeom>
              <a:avLst/>
              <a:gdLst>
                <a:gd name="T0" fmla="*/ 393 w 394"/>
                <a:gd name="T1" fmla="*/ 175 h 373"/>
                <a:gd name="T2" fmla="*/ 393 w 394"/>
                <a:gd name="T3" fmla="*/ 175 h 373"/>
                <a:gd name="T4" fmla="*/ 196 w 394"/>
                <a:gd name="T5" fmla="*/ 0 h 373"/>
                <a:gd name="T6" fmla="*/ 0 w 394"/>
                <a:gd name="T7" fmla="*/ 175 h 373"/>
                <a:gd name="T8" fmla="*/ 196 w 394"/>
                <a:gd name="T9" fmla="*/ 372 h 373"/>
                <a:gd name="T10" fmla="*/ 393 w 394"/>
                <a:gd name="T11" fmla="*/ 175 h 373"/>
              </a:gdLst>
              <a:ahLst/>
              <a:cxnLst>
                <a:cxn ang="0">
                  <a:pos x="T0" y="T1"/>
                </a:cxn>
                <a:cxn ang="0">
                  <a:pos x="T2" y="T3"/>
                </a:cxn>
                <a:cxn ang="0">
                  <a:pos x="T4" y="T5"/>
                </a:cxn>
                <a:cxn ang="0">
                  <a:pos x="T6" y="T7"/>
                </a:cxn>
                <a:cxn ang="0">
                  <a:pos x="T8" y="T9"/>
                </a:cxn>
                <a:cxn ang="0">
                  <a:pos x="T10" y="T11"/>
                </a:cxn>
              </a:cxnLst>
              <a:rect l="0" t="0" r="r" b="b"/>
              <a:pathLst>
                <a:path w="394" h="373">
                  <a:moveTo>
                    <a:pt x="393" y="175"/>
                  </a:moveTo>
                  <a:lnTo>
                    <a:pt x="393" y="175"/>
                  </a:lnTo>
                  <a:cubicBezTo>
                    <a:pt x="393" y="87"/>
                    <a:pt x="306" y="0"/>
                    <a:pt x="196" y="0"/>
                  </a:cubicBezTo>
                  <a:cubicBezTo>
                    <a:pt x="87" y="0"/>
                    <a:pt x="0" y="87"/>
                    <a:pt x="0" y="175"/>
                  </a:cubicBezTo>
                  <a:cubicBezTo>
                    <a:pt x="0" y="284"/>
                    <a:pt x="87" y="372"/>
                    <a:pt x="196" y="372"/>
                  </a:cubicBezTo>
                  <a:cubicBezTo>
                    <a:pt x="306" y="372"/>
                    <a:pt x="393" y="284"/>
                    <a:pt x="393" y="175"/>
                  </a:cubicBezTo>
                </a:path>
              </a:pathLst>
            </a:custGeom>
            <a:solidFill>
              <a:srgbClr val="82B17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78" name="Freeform 20"/>
            <p:cNvSpPr>
              <a:spLocks noChangeArrowheads="1"/>
            </p:cNvSpPr>
            <p:nvPr/>
          </p:nvSpPr>
          <p:spPr bwMode="auto">
            <a:xfrm>
              <a:off x="4846638" y="2890838"/>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7"/>
                    <a:pt x="306" y="0"/>
                    <a:pt x="197" y="0"/>
                  </a:cubicBezTo>
                  <a:cubicBezTo>
                    <a:pt x="88" y="0"/>
                    <a:pt x="0" y="87"/>
                    <a:pt x="0" y="197"/>
                  </a:cubicBezTo>
                  <a:cubicBezTo>
                    <a:pt x="0" y="306"/>
                    <a:pt x="88" y="393"/>
                    <a:pt x="197" y="393"/>
                  </a:cubicBezTo>
                  <a:cubicBezTo>
                    <a:pt x="306" y="393"/>
                    <a:pt x="393" y="306"/>
                    <a:pt x="393" y="197"/>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5079" name="Freeform 21"/>
            <p:cNvSpPr>
              <a:spLocks noChangeArrowheads="1"/>
            </p:cNvSpPr>
            <p:nvPr/>
          </p:nvSpPr>
          <p:spPr bwMode="auto">
            <a:xfrm>
              <a:off x="5145088" y="3432175"/>
              <a:ext cx="141287" cy="141288"/>
            </a:xfrm>
            <a:custGeom>
              <a:avLst/>
              <a:gdLst>
                <a:gd name="T0" fmla="*/ 393 w 394"/>
                <a:gd name="T1" fmla="*/ 196 h 393"/>
                <a:gd name="T2" fmla="*/ 393 w 394"/>
                <a:gd name="T3" fmla="*/ 196 h 393"/>
                <a:gd name="T4" fmla="*/ 196 w 394"/>
                <a:gd name="T5" fmla="*/ 0 h 393"/>
                <a:gd name="T6" fmla="*/ 0 w 394"/>
                <a:gd name="T7" fmla="*/ 196 h 393"/>
                <a:gd name="T8" fmla="*/ 196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6" y="0"/>
                  </a:cubicBezTo>
                  <a:cubicBezTo>
                    <a:pt x="87" y="0"/>
                    <a:pt x="0" y="87"/>
                    <a:pt x="0" y="196"/>
                  </a:cubicBezTo>
                  <a:cubicBezTo>
                    <a:pt x="0" y="305"/>
                    <a:pt x="87" y="392"/>
                    <a:pt x="196" y="392"/>
                  </a:cubicBezTo>
                  <a:cubicBezTo>
                    <a:pt x="306" y="392"/>
                    <a:pt x="393" y="305"/>
                    <a:pt x="393" y="196"/>
                  </a:cubicBezTo>
                </a:path>
              </a:pathLst>
            </a:custGeom>
            <a:solidFill>
              <a:srgbClr val="394D6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45080" name="文本框 1"/>
          <p:cNvSpPr txBox="1">
            <a:spLocks noChangeArrowheads="1"/>
          </p:cNvSpPr>
          <p:nvPr/>
        </p:nvSpPr>
        <p:spPr bwMode="auto">
          <a:xfrm>
            <a:off x="1563689" y="525066"/>
            <a:ext cx="16097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000" b="1" dirty="0">
                <a:solidFill>
                  <a:srgbClr val="FF0000"/>
                </a:solidFill>
                <a:latin typeface="黑体" pitchFamily="49" charset="-122"/>
                <a:ea typeface="黑体" pitchFamily="49" charset="-122"/>
              </a:rPr>
              <a:t>人物特点</a:t>
            </a:r>
            <a:r>
              <a:rPr lang="zh-CN" altLang="zh-CN" sz="2000" b="1" dirty="0">
                <a:solidFill>
                  <a:srgbClr val="FF0000"/>
                </a:solidFill>
                <a:latin typeface="楷体" pitchFamily="49" charset="-122"/>
                <a:ea typeface="楷体" pitchFamily="49" charset="-122"/>
              </a:rPr>
              <a:t>：</a:t>
            </a:r>
          </a:p>
        </p:txBody>
      </p:sp>
      <p:sp>
        <p:nvSpPr>
          <p:cNvPr id="3" name="文本框 2"/>
          <p:cNvSpPr txBox="1">
            <a:spLocks noChangeArrowheads="1"/>
          </p:cNvSpPr>
          <p:nvPr/>
        </p:nvSpPr>
        <p:spPr bwMode="auto">
          <a:xfrm>
            <a:off x="2014538" y="1162050"/>
            <a:ext cx="9128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latin typeface="黑体" pitchFamily="49" charset="-122"/>
                <a:ea typeface="黑体" pitchFamily="49" charset="-122"/>
                <a:sym typeface="宋体" pitchFamily="2" charset="-122"/>
              </a:rPr>
              <a:t>智叟：</a:t>
            </a:r>
          </a:p>
        </p:txBody>
      </p:sp>
      <p:sp>
        <p:nvSpPr>
          <p:cNvPr id="4" name="文本框 3"/>
          <p:cNvSpPr txBox="1">
            <a:spLocks noChangeArrowheads="1"/>
          </p:cNvSpPr>
          <p:nvPr/>
        </p:nvSpPr>
        <p:spPr bwMode="auto">
          <a:xfrm>
            <a:off x="2779714" y="1162050"/>
            <a:ext cx="44402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latin typeface="楷体" pitchFamily="49" charset="-122"/>
                <a:ea typeface="楷体" pitchFamily="49" charset="-122"/>
                <a:sym typeface="宋体" pitchFamily="2" charset="-122"/>
              </a:rPr>
              <a:t>目光短浅、安于现状、自以为是</a:t>
            </a:r>
          </a:p>
        </p:txBody>
      </p:sp>
      <p:sp>
        <p:nvSpPr>
          <p:cNvPr id="5" name="文本框 4"/>
          <p:cNvSpPr txBox="1">
            <a:spLocks noChangeArrowheads="1"/>
          </p:cNvSpPr>
          <p:nvPr/>
        </p:nvSpPr>
        <p:spPr bwMode="auto">
          <a:xfrm>
            <a:off x="2014538" y="2480072"/>
            <a:ext cx="9128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latin typeface="黑体" pitchFamily="49" charset="-122"/>
                <a:ea typeface="黑体" pitchFamily="49" charset="-122"/>
                <a:sym typeface="宋体" pitchFamily="2" charset="-122"/>
              </a:rPr>
              <a:t>愚公：</a:t>
            </a:r>
          </a:p>
        </p:txBody>
      </p:sp>
      <p:sp>
        <p:nvSpPr>
          <p:cNvPr id="6" name="文本框 5"/>
          <p:cNvSpPr txBox="1">
            <a:spLocks noChangeArrowheads="1"/>
          </p:cNvSpPr>
          <p:nvPr/>
        </p:nvSpPr>
        <p:spPr bwMode="auto">
          <a:xfrm>
            <a:off x="2779714" y="2339578"/>
            <a:ext cx="4594225" cy="943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a:latin typeface="楷体" pitchFamily="49" charset="-122"/>
                <a:ea typeface="楷体" pitchFamily="49" charset="-122"/>
                <a:sym typeface="宋体" pitchFamily="2" charset="-122"/>
              </a:rPr>
              <a:t>志向远大、不畏困难、坚持不懈、</a:t>
            </a:r>
          </a:p>
          <a:p>
            <a:pPr>
              <a:lnSpc>
                <a:spcPct val="150000"/>
              </a:lnSpc>
            </a:pPr>
            <a:r>
              <a:rPr lang="zh-CN" altLang="en-US" sz="2000" b="1">
                <a:latin typeface="楷体" pitchFamily="49" charset="-122"/>
                <a:ea typeface="楷体" pitchFamily="49" charset="-122"/>
                <a:sym typeface="宋体" pitchFamily="2" charset="-122"/>
              </a:rPr>
              <a:t>造福后人、大智若愚</a:t>
            </a:r>
          </a:p>
        </p:txBody>
      </p:sp>
      <p:sp>
        <p:nvSpPr>
          <p:cNvPr id="7" name="下箭头 6"/>
          <p:cNvSpPr>
            <a:spLocks noChangeArrowheads="1"/>
          </p:cNvSpPr>
          <p:nvPr/>
        </p:nvSpPr>
        <p:spPr bwMode="auto">
          <a:xfrm>
            <a:off x="2312989" y="1668067"/>
            <a:ext cx="109537" cy="715565"/>
          </a:xfrm>
          <a:prstGeom prst="downArrow">
            <a:avLst>
              <a:gd name="adj1" fmla="val 50000"/>
              <a:gd name="adj2" fmla="val 65931"/>
            </a:avLst>
          </a:prstGeom>
          <a:noFill/>
          <a:ln w="12700">
            <a:solidFill>
              <a:schemeClr val="tx1"/>
            </a:solidFill>
            <a:miter lim="800000"/>
            <a:headEnd/>
            <a:tailEnd/>
          </a:ln>
          <a:extLst>
            <a:ext uri="{909E8E84-426E-40DD-AFC4-6F175D3DCCD1}">
              <a14:hiddenFill xmlns:a14="http://schemas.microsoft.com/office/drawing/2010/main">
                <a:solidFill>
                  <a:schemeClr val="bg1"/>
                </a:solidFill>
              </a14:hiddenFill>
            </a:ext>
          </a:extLst>
        </p:spPr>
        <p:txBody>
          <a:bodyPr anchor="ctr"/>
          <a:lstStyle/>
          <a:p>
            <a:pPr algn="ctr">
              <a:buFont typeface="Arial" panose="020B0604020202020204" pitchFamily="34" charset="0"/>
              <a:buNone/>
              <a:defRPr/>
            </a:pPr>
            <a:endParaRPr lang="zh-CN" altLang="en-US" sz="2000" noProof="1">
              <a:solidFill>
                <a:schemeClr val="dk1"/>
              </a:solidFill>
              <a:latin typeface="楷体" panose="02010609060101010101" charset="-122"/>
              <a:ea typeface="楷体" panose="02010609060101010101" charset="-122"/>
            </a:endParaRPr>
          </a:p>
        </p:txBody>
      </p:sp>
      <p:sp>
        <p:nvSpPr>
          <p:cNvPr id="11" name="文本框 1"/>
          <p:cNvSpPr txBox="1">
            <a:spLocks noChangeArrowheads="1"/>
          </p:cNvSpPr>
          <p:nvPr/>
        </p:nvSpPr>
        <p:spPr bwMode="auto">
          <a:xfrm>
            <a:off x="2555876" y="1668066"/>
            <a:ext cx="48736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000" b="1">
                <a:solidFill>
                  <a:srgbClr val="C00000"/>
                </a:solidFill>
                <a:latin typeface="楷体" pitchFamily="49" charset="-122"/>
                <a:ea typeface="楷体" pitchFamily="49" charset="-122"/>
              </a:rPr>
              <a:t>对比</a:t>
            </a:r>
          </a:p>
        </p:txBody>
      </p:sp>
      <p:sp>
        <p:nvSpPr>
          <p:cNvPr id="12" name="文本框 1"/>
          <p:cNvSpPr txBox="1">
            <a:spLocks noChangeArrowheads="1"/>
          </p:cNvSpPr>
          <p:nvPr/>
        </p:nvSpPr>
        <p:spPr bwMode="auto">
          <a:xfrm>
            <a:off x="2620963" y="3794522"/>
            <a:ext cx="4114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000" b="1">
                <a:solidFill>
                  <a:srgbClr val="FF0000"/>
                </a:solidFill>
                <a:latin typeface="黑体" pitchFamily="49" charset="-122"/>
                <a:ea typeface="黑体" pitchFamily="49" charset="-122"/>
              </a:rPr>
              <a:t>智叟不</a:t>
            </a:r>
            <a:r>
              <a:rPr lang="en-US" altLang="zh-CN" sz="2000" b="1">
                <a:solidFill>
                  <a:srgbClr val="FF0000"/>
                </a:solidFill>
                <a:latin typeface="黑体" pitchFamily="49" charset="-122"/>
                <a:ea typeface="黑体" pitchFamily="49" charset="-122"/>
              </a:rPr>
              <a:t>“</a:t>
            </a:r>
            <a:r>
              <a:rPr lang="zh-CN" altLang="en-US" sz="2000" b="1">
                <a:solidFill>
                  <a:srgbClr val="FF0000"/>
                </a:solidFill>
                <a:latin typeface="黑体" pitchFamily="49" charset="-122"/>
                <a:ea typeface="黑体" pitchFamily="49" charset="-122"/>
              </a:rPr>
              <a:t>智</a:t>
            </a:r>
            <a:r>
              <a:rPr lang="en-US" altLang="zh-CN" sz="2000" b="1">
                <a:solidFill>
                  <a:srgbClr val="FF0000"/>
                </a:solidFill>
                <a:latin typeface="黑体" pitchFamily="49" charset="-122"/>
                <a:ea typeface="黑体" pitchFamily="49" charset="-122"/>
              </a:rPr>
              <a:t>”</a:t>
            </a:r>
            <a:r>
              <a:rPr lang="zh-CN" altLang="en-US" sz="2000" b="1">
                <a:solidFill>
                  <a:srgbClr val="FF0000"/>
                </a:solidFill>
                <a:latin typeface="黑体" pitchFamily="49" charset="-122"/>
                <a:ea typeface="黑体" pitchFamily="49" charset="-122"/>
              </a:rPr>
              <a:t>、愚公不</a:t>
            </a:r>
            <a:r>
              <a:rPr lang="en-US" altLang="zh-CN" sz="2000" b="1">
                <a:solidFill>
                  <a:srgbClr val="FF0000"/>
                </a:solidFill>
                <a:latin typeface="黑体" pitchFamily="49" charset="-122"/>
                <a:ea typeface="黑体" pitchFamily="49" charset="-122"/>
              </a:rPr>
              <a:t>“</a:t>
            </a:r>
            <a:r>
              <a:rPr lang="zh-CN" altLang="en-US" sz="2000" b="1">
                <a:solidFill>
                  <a:srgbClr val="FF0000"/>
                </a:solidFill>
                <a:latin typeface="黑体" pitchFamily="49" charset="-122"/>
                <a:ea typeface="黑体" pitchFamily="49" charset="-122"/>
              </a:rPr>
              <a:t>愚</a:t>
            </a:r>
            <a:r>
              <a:rPr lang="en-US" altLang="zh-CN" sz="2000" b="1">
                <a:solidFill>
                  <a:srgbClr val="FF0000"/>
                </a:solidFill>
                <a:latin typeface="黑体" pitchFamily="49" charset="-122"/>
                <a:ea typeface="黑体"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par>
                          <p:cTn id="32" fill="hold" nodeType="afterGroup">
                            <p:stCondLst>
                              <p:cond delay="500"/>
                            </p:stCondLst>
                            <p:childTnLst>
                              <p:par>
                                <p:cTn id="33" presetID="22"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up)">
                                      <p:cBhvr>
                                        <p:cTn id="35" dur="500"/>
                                        <p:tgtEl>
                                          <p:spTgt spid="11"/>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9" presetClass="entr" presetSubtype="0" accel="10000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ppt_h</p:attrName>
                                        </p:attrNameLst>
                                      </p:cBhvr>
                                      <p:tavLst>
                                        <p:tav tm="0">
                                          <p:val>
                                            <p:strVal val="#ppt_h/20"/>
                                          </p:val>
                                        </p:tav>
                                        <p:tav tm="50000">
                                          <p:val>
                                            <p:strVal val="#ppt_h/20"/>
                                          </p:val>
                                        </p:tav>
                                        <p:tav tm="100000">
                                          <p:val>
                                            <p:strVal val="#ppt_h"/>
                                          </p:val>
                                        </p:tav>
                                      </p:tavLst>
                                    </p:anim>
                                    <p:anim calcmode="lin" valueType="num">
                                      <p:cBhvr>
                                        <p:cTn id="41" dur="500" fill="hold"/>
                                        <p:tgtEl>
                                          <p:spTgt spid="12"/>
                                        </p:tgtEl>
                                        <p:attrNameLst>
                                          <p:attrName>ppt_w</p:attrName>
                                        </p:attrNameLst>
                                      </p:cBhvr>
                                      <p:tavLst>
                                        <p:tav tm="0">
                                          <p:val>
                                            <p:strVal val="#ppt_w+.3"/>
                                          </p:val>
                                        </p:tav>
                                        <p:tav tm="50000">
                                          <p:val>
                                            <p:strVal val="#ppt_w+.3"/>
                                          </p:val>
                                        </p:tav>
                                        <p:tav tm="100000">
                                          <p:val>
                                            <p:strVal val="#ppt_w"/>
                                          </p:val>
                                        </p:tav>
                                      </p:tavLst>
                                    </p:anim>
                                    <p:anim calcmode="lin" valueType="num">
                                      <p:cBhvr>
                                        <p:cTn id="42" dur="500" fill="hold"/>
                                        <p:tgtEl>
                                          <p:spTgt spid="12"/>
                                        </p:tgtEl>
                                        <p:attrNameLst>
                                          <p:attrName>ppt_x</p:attrName>
                                        </p:attrNameLst>
                                      </p:cBhvr>
                                      <p:tavLst>
                                        <p:tav tm="0">
                                          <p:val>
                                            <p:strVal val="#ppt_x-.3"/>
                                          </p:val>
                                        </p:tav>
                                        <p:tav tm="50000">
                                          <p:val>
                                            <p:strVal val="#ppt_x"/>
                                          </p:val>
                                        </p:tav>
                                        <p:tav tm="100000">
                                          <p:val>
                                            <p:strVal val="#ppt_x"/>
                                          </p:val>
                                        </p:tav>
                                      </p:tavLst>
                                    </p:anim>
                                    <p:anim calcmode="lin" valueType="num">
                                      <p:cBhvr>
                                        <p:cTn id="4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bldLvl="0" animBg="1"/>
      <p:bldP spid="11"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2" name="Group 10"/>
          <p:cNvGrpSpPr>
            <a:grpSpLocks/>
          </p:cNvGrpSpPr>
          <p:nvPr/>
        </p:nvGrpSpPr>
        <p:grpSpPr bwMode="auto">
          <a:xfrm>
            <a:off x="7947025" y="3631407"/>
            <a:ext cx="1066800" cy="1437085"/>
            <a:chOff x="13970835" y="3543714"/>
            <a:chExt cx="6501208" cy="8896217"/>
          </a:xfrm>
        </p:grpSpPr>
        <p:grpSp>
          <p:nvGrpSpPr>
            <p:cNvPr id="46083" name="Group 5"/>
            <p:cNvGrpSpPr>
              <a:grpSpLocks/>
            </p:cNvGrpSpPr>
            <p:nvPr/>
          </p:nvGrpSpPr>
          <p:grpSpPr bwMode="auto">
            <a:xfrm>
              <a:off x="17264877" y="5815634"/>
              <a:ext cx="1947527" cy="1946233"/>
              <a:chOff x="14612205" y="5681418"/>
              <a:chExt cx="2077516" cy="2076135"/>
            </a:xfrm>
          </p:grpSpPr>
          <p:sp>
            <p:nvSpPr>
              <p:cNvPr id="46084" name="Freeform 2"/>
              <p:cNvSpPr>
                <a:spLocks noChangeArrowheads="1"/>
              </p:cNvSpPr>
              <p:nvPr/>
            </p:nvSpPr>
            <p:spPr bwMode="auto">
              <a:xfrm>
                <a:off x="14612205" y="5681418"/>
                <a:ext cx="2077516" cy="2076135"/>
              </a:xfrm>
              <a:custGeom>
                <a:avLst/>
                <a:gdLst>
                  <a:gd name="T0" fmla="*/ 4351 w 4352"/>
                  <a:gd name="T1" fmla="*/ 2179 h 4352"/>
                  <a:gd name="T2" fmla="*/ 4351 w 4352"/>
                  <a:gd name="T3" fmla="*/ 2179 h 4352"/>
                  <a:gd name="T4" fmla="*/ 2172 w 4352"/>
                  <a:gd name="T5" fmla="*/ 4351 h 4352"/>
                  <a:gd name="T6" fmla="*/ 0 w 4352"/>
                  <a:gd name="T7" fmla="*/ 2179 h 4352"/>
                  <a:gd name="T8" fmla="*/ 2172 w 4352"/>
                  <a:gd name="T9" fmla="*/ 0 h 4352"/>
                  <a:gd name="T10" fmla="*/ 4351 w 4352"/>
                  <a:gd name="T11" fmla="*/ 2179 h 4352"/>
                </a:gdLst>
                <a:ahLst/>
                <a:cxnLst>
                  <a:cxn ang="0">
                    <a:pos x="T0" y="T1"/>
                  </a:cxn>
                  <a:cxn ang="0">
                    <a:pos x="T2" y="T3"/>
                  </a:cxn>
                  <a:cxn ang="0">
                    <a:pos x="T4" y="T5"/>
                  </a:cxn>
                  <a:cxn ang="0">
                    <a:pos x="T6" y="T7"/>
                  </a:cxn>
                  <a:cxn ang="0">
                    <a:pos x="T8" y="T9"/>
                  </a:cxn>
                  <a:cxn ang="0">
                    <a:pos x="T10" y="T11"/>
                  </a:cxn>
                </a:cxnLst>
                <a:rect l="0" t="0" r="r" b="b"/>
                <a:pathLst>
                  <a:path w="4352" h="4352">
                    <a:moveTo>
                      <a:pt x="4351" y="2179"/>
                    </a:moveTo>
                    <a:lnTo>
                      <a:pt x="4351" y="2179"/>
                    </a:lnTo>
                    <a:cubicBezTo>
                      <a:pt x="4351" y="3378"/>
                      <a:pt x="3377" y="4351"/>
                      <a:pt x="2172" y="4351"/>
                    </a:cubicBezTo>
                    <a:cubicBezTo>
                      <a:pt x="974" y="4351"/>
                      <a:pt x="0" y="3378"/>
                      <a:pt x="0" y="2179"/>
                    </a:cubicBezTo>
                    <a:cubicBezTo>
                      <a:pt x="0" y="974"/>
                      <a:pt x="974" y="0"/>
                      <a:pt x="2172" y="0"/>
                    </a:cubicBezTo>
                    <a:cubicBezTo>
                      <a:pt x="3377" y="0"/>
                      <a:pt x="4351" y="974"/>
                      <a:pt x="4351" y="2179"/>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085" name="Freeform 3"/>
              <p:cNvSpPr>
                <a:spLocks noChangeArrowheads="1"/>
              </p:cNvSpPr>
              <p:nvPr/>
            </p:nvSpPr>
            <p:spPr bwMode="auto">
              <a:xfrm>
                <a:off x="15111568" y="5990943"/>
                <a:ext cx="1064042" cy="1436028"/>
              </a:xfrm>
              <a:custGeom>
                <a:avLst/>
                <a:gdLst>
                  <a:gd name="T0" fmla="*/ 2232 w 2233"/>
                  <a:gd name="T1" fmla="*/ 1033 h 3014"/>
                  <a:gd name="T2" fmla="*/ 2232 w 2233"/>
                  <a:gd name="T3" fmla="*/ 1033 h 3014"/>
                  <a:gd name="T4" fmla="*/ 1086 w 2233"/>
                  <a:gd name="T5" fmla="*/ 46 h 3014"/>
                  <a:gd name="T6" fmla="*/ 206 w 2233"/>
                  <a:gd name="T7" fmla="*/ 754 h 3014"/>
                  <a:gd name="T8" fmla="*/ 179 w 2233"/>
                  <a:gd name="T9" fmla="*/ 1304 h 3014"/>
                  <a:gd name="T10" fmla="*/ 265 w 2233"/>
                  <a:gd name="T11" fmla="*/ 1423 h 3014"/>
                  <a:gd name="T12" fmla="*/ 27 w 2233"/>
                  <a:gd name="T13" fmla="*/ 1920 h 3014"/>
                  <a:gd name="T14" fmla="*/ 265 w 2233"/>
                  <a:gd name="T15" fmla="*/ 2019 h 3014"/>
                  <a:gd name="T16" fmla="*/ 265 w 2233"/>
                  <a:gd name="T17" fmla="*/ 2331 h 3014"/>
                  <a:gd name="T18" fmla="*/ 649 w 2233"/>
                  <a:gd name="T19" fmla="*/ 2635 h 3014"/>
                  <a:gd name="T20" fmla="*/ 848 w 2233"/>
                  <a:gd name="T21" fmla="*/ 2596 h 3014"/>
                  <a:gd name="T22" fmla="*/ 894 w 2233"/>
                  <a:gd name="T23" fmla="*/ 3013 h 3014"/>
                  <a:gd name="T24" fmla="*/ 2060 w 2233"/>
                  <a:gd name="T25" fmla="*/ 3013 h 3014"/>
                  <a:gd name="T26" fmla="*/ 1888 w 2233"/>
                  <a:gd name="T27" fmla="*/ 2125 h 3014"/>
                  <a:gd name="T28" fmla="*/ 2232 w 2233"/>
                  <a:gd name="T29" fmla="*/ 1033 h 3014"/>
                  <a:gd name="T30" fmla="*/ 941 w 2233"/>
                  <a:gd name="T31" fmla="*/ 1384 h 3014"/>
                  <a:gd name="T32" fmla="*/ 941 w 2233"/>
                  <a:gd name="T33" fmla="*/ 1384 h 3014"/>
                  <a:gd name="T34" fmla="*/ 1338 w 2233"/>
                  <a:gd name="T35" fmla="*/ 913 h 3014"/>
                  <a:gd name="T36" fmla="*/ 504 w 2233"/>
                  <a:gd name="T37" fmla="*/ 913 h 3014"/>
                  <a:gd name="T38" fmla="*/ 1451 w 2233"/>
                  <a:gd name="T39" fmla="*/ 304 h 3014"/>
                  <a:gd name="T40" fmla="*/ 1067 w 2233"/>
                  <a:gd name="T41" fmla="*/ 748 h 3014"/>
                  <a:gd name="T42" fmla="*/ 1881 w 2233"/>
                  <a:gd name="T43" fmla="*/ 748 h 3014"/>
                  <a:gd name="T44" fmla="*/ 941 w 2233"/>
                  <a:gd name="T45" fmla="*/ 1384 h 3014"/>
                  <a:gd name="T46" fmla="*/ 941 w 2233"/>
                  <a:gd name="T47" fmla="*/ 1384 h 3014"/>
                  <a:gd name="T48" fmla="*/ 941 w 2233"/>
                  <a:gd name="T49" fmla="*/ 1384 h 3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3" h="3014">
                    <a:moveTo>
                      <a:pt x="2232" y="1033"/>
                    </a:moveTo>
                    <a:lnTo>
                      <a:pt x="2232" y="1033"/>
                    </a:lnTo>
                    <a:cubicBezTo>
                      <a:pt x="2232" y="198"/>
                      <a:pt x="1557" y="0"/>
                      <a:pt x="1086" y="46"/>
                    </a:cubicBezTo>
                    <a:cubicBezTo>
                      <a:pt x="616" y="92"/>
                      <a:pt x="206" y="337"/>
                      <a:pt x="206" y="754"/>
                    </a:cubicBezTo>
                    <a:cubicBezTo>
                      <a:pt x="206" y="1165"/>
                      <a:pt x="179" y="1304"/>
                      <a:pt x="179" y="1304"/>
                    </a:cubicBezTo>
                    <a:cubicBezTo>
                      <a:pt x="265" y="1423"/>
                      <a:pt x="265" y="1423"/>
                      <a:pt x="265" y="1423"/>
                    </a:cubicBezTo>
                    <a:cubicBezTo>
                      <a:pt x="265" y="1423"/>
                      <a:pt x="0" y="1860"/>
                      <a:pt x="27" y="1920"/>
                    </a:cubicBezTo>
                    <a:cubicBezTo>
                      <a:pt x="47" y="1980"/>
                      <a:pt x="265" y="2019"/>
                      <a:pt x="265" y="2019"/>
                    </a:cubicBezTo>
                    <a:cubicBezTo>
                      <a:pt x="265" y="2019"/>
                      <a:pt x="285" y="2046"/>
                      <a:pt x="265" y="2331"/>
                    </a:cubicBezTo>
                    <a:cubicBezTo>
                      <a:pt x="245" y="2648"/>
                      <a:pt x="477" y="2662"/>
                      <a:pt x="649" y="2635"/>
                    </a:cubicBezTo>
                    <a:cubicBezTo>
                      <a:pt x="729" y="2622"/>
                      <a:pt x="788" y="2609"/>
                      <a:pt x="848" y="2596"/>
                    </a:cubicBezTo>
                    <a:cubicBezTo>
                      <a:pt x="894" y="3013"/>
                      <a:pt x="894" y="3013"/>
                      <a:pt x="894" y="3013"/>
                    </a:cubicBezTo>
                    <a:cubicBezTo>
                      <a:pt x="2060" y="3013"/>
                      <a:pt x="2060" y="3013"/>
                      <a:pt x="2060" y="3013"/>
                    </a:cubicBezTo>
                    <a:cubicBezTo>
                      <a:pt x="1888" y="2125"/>
                      <a:pt x="1888" y="2125"/>
                      <a:pt x="1888" y="2125"/>
                    </a:cubicBezTo>
                    <a:cubicBezTo>
                      <a:pt x="1961" y="1840"/>
                      <a:pt x="2232" y="1668"/>
                      <a:pt x="2232" y="1033"/>
                    </a:cubicBezTo>
                    <a:close/>
                    <a:moveTo>
                      <a:pt x="941" y="1384"/>
                    </a:moveTo>
                    <a:lnTo>
                      <a:pt x="941" y="1384"/>
                    </a:lnTo>
                    <a:cubicBezTo>
                      <a:pt x="1338" y="913"/>
                      <a:pt x="1338" y="913"/>
                      <a:pt x="1338" y="913"/>
                    </a:cubicBezTo>
                    <a:cubicBezTo>
                      <a:pt x="504" y="913"/>
                      <a:pt x="504" y="913"/>
                      <a:pt x="504" y="913"/>
                    </a:cubicBezTo>
                    <a:cubicBezTo>
                      <a:pt x="1451" y="304"/>
                      <a:pt x="1451" y="304"/>
                      <a:pt x="1451" y="304"/>
                    </a:cubicBezTo>
                    <a:cubicBezTo>
                      <a:pt x="1067" y="748"/>
                      <a:pt x="1067" y="748"/>
                      <a:pt x="1067" y="748"/>
                    </a:cubicBezTo>
                    <a:cubicBezTo>
                      <a:pt x="1881" y="748"/>
                      <a:pt x="1881" y="748"/>
                      <a:pt x="1881" y="748"/>
                    </a:cubicBezTo>
                    <a:lnTo>
                      <a:pt x="941" y="1384"/>
                    </a:lnTo>
                    <a:close/>
                    <a:moveTo>
                      <a:pt x="941" y="1384"/>
                    </a:moveTo>
                    <a:lnTo>
                      <a:pt x="941" y="13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20" name="Freeform 4"/>
            <p:cNvSpPr>
              <a:spLocks noChangeArrowheads="1"/>
            </p:cNvSpPr>
            <p:nvPr/>
          </p:nvSpPr>
          <p:spPr bwMode="auto">
            <a:xfrm>
              <a:off x="15006001" y="3543714"/>
              <a:ext cx="1538229" cy="1540440"/>
            </a:xfrm>
            <a:custGeom>
              <a:avLst/>
              <a:gdLst>
                <a:gd name="T0" fmla="*/ 3451 w 3452"/>
                <a:gd name="T1" fmla="*/ 1722 h 3444"/>
                <a:gd name="T2" fmla="*/ 3451 w 3452"/>
                <a:gd name="T3" fmla="*/ 1722 h 3444"/>
                <a:gd name="T4" fmla="*/ 1722 w 3452"/>
                <a:gd name="T5" fmla="*/ 3443 h 3444"/>
                <a:gd name="T6" fmla="*/ 0 w 3452"/>
                <a:gd name="T7" fmla="*/ 1722 h 3444"/>
                <a:gd name="T8" fmla="*/ 1722 w 3452"/>
                <a:gd name="T9" fmla="*/ 0 h 3444"/>
                <a:gd name="T10" fmla="*/ 3451 w 3452"/>
                <a:gd name="T11" fmla="*/ 1722 h 3444"/>
              </a:gdLst>
              <a:ahLst/>
              <a:cxnLst>
                <a:cxn ang="0">
                  <a:pos x="T0" y="T1"/>
                </a:cxn>
                <a:cxn ang="0">
                  <a:pos x="T2" y="T3"/>
                </a:cxn>
                <a:cxn ang="0">
                  <a:pos x="T4" y="T5"/>
                </a:cxn>
                <a:cxn ang="0">
                  <a:pos x="T6" y="T7"/>
                </a:cxn>
                <a:cxn ang="0">
                  <a:pos x="T8" y="T9"/>
                </a:cxn>
                <a:cxn ang="0">
                  <a:pos x="T10" y="T11"/>
                </a:cxn>
              </a:cxnLst>
              <a:rect l="0" t="0" r="r" b="b"/>
              <a:pathLst>
                <a:path w="3452" h="3444">
                  <a:moveTo>
                    <a:pt x="3451" y="1722"/>
                  </a:moveTo>
                  <a:lnTo>
                    <a:pt x="3451" y="1722"/>
                  </a:lnTo>
                  <a:cubicBezTo>
                    <a:pt x="3451" y="2675"/>
                    <a:pt x="2676" y="3443"/>
                    <a:pt x="1722" y="3443"/>
                  </a:cubicBezTo>
                  <a:cubicBezTo>
                    <a:pt x="775" y="3443"/>
                    <a:pt x="0" y="2675"/>
                    <a:pt x="0" y="1722"/>
                  </a:cubicBezTo>
                  <a:cubicBezTo>
                    <a:pt x="0" y="768"/>
                    <a:pt x="775" y="0"/>
                    <a:pt x="1722" y="0"/>
                  </a:cubicBezTo>
                  <a:cubicBezTo>
                    <a:pt x="2676" y="0"/>
                    <a:pt x="3451" y="768"/>
                    <a:pt x="3451" y="1722"/>
                  </a:cubicBezTo>
                </a:path>
              </a:pathLst>
            </a:custGeom>
            <a:solidFill>
              <a:schemeClr val="accent4"/>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6087" name="Freeform 5"/>
            <p:cNvSpPr>
              <a:spLocks noChangeArrowheads="1"/>
            </p:cNvSpPr>
            <p:nvPr/>
          </p:nvSpPr>
          <p:spPr bwMode="auto">
            <a:xfrm>
              <a:off x="15766991" y="4272070"/>
              <a:ext cx="464167" cy="509257"/>
            </a:xfrm>
            <a:custGeom>
              <a:avLst/>
              <a:gdLst>
                <a:gd name="T0" fmla="*/ 914 w 1040"/>
                <a:gd name="T1" fmla="*/ 483 h 1140"/>
                <a:gd name="T2" fmla="*/ 914 w 1040"/>
                <a:gd name="T3" fmla="*/ 483 h 1140"/>
                <a:gd name="T4" fmla="*/ 583 w 1040"/>
                <a:gd name="T5" fmla="*/ 139 h 1140"/>
                <a:gd name="T6" fmla="*/ 106 w 1040"/>
                <a:gd name="T7" fmla="*/ 126 h 1140"/>
                <a:gd name="T8" fmla="*/ 6 w 1040"/>
                <a:gd name="T9" fmla="*/ 225 h 1140"/>
                <a:gd name="T10" fmla="*/ 0 w 1040"/>
                <a:gd name="T11" fmla="*/ 225 h 1140"/>
                <a:gd name="T12" fmla="*/ 146 w 1040"/>
                <a:gd name="T13" fmla="*/ 377 h 1140"/>
                <a:gd name="T14" fmla="*/ 152 w 1040"/>
                <a:gd name="T15" fmla="*/ 377 h 1140"/>
                <a:gd name="T16" fmla="*/ 252 w 1040"/>
                <a:gd name="T17" fmla="*/ 278 h 1140"/>
                <a:gd name="T18" fmla="*/ 430 w 1040"/>
                <a:gd name="T19" fmla="*/ 285 h 1140"/>
                <a:gd name="T20" fmla="*/ 761 w 1040"/>
                <a:gd name="T21" fmla="*/ 629 h 1140"/>
                <a:gd name="T22" fmla="*/ 761 w 1040"/>
                <a:gd name="T23" fmla="*/ 808 h 1140"/>
                <a:gd name="T24" fmla="*/ 702 w 1040"/>
                <a:gd name="T25" fmla="*/ 861 h 1140"/>
                <a:gd name="T26" fmla="*/ 523 w 1040"/>
                <a:gd name="T27" fmla="*/ 854 h 1140"/>
                <a:gd name="T28" fmla="*/ 377 w 1040"/>
                <a:gd name="T29" fmla="*/ 702 h 1140"/>
                <a:gd name="T30" fmla="*/ 146 w 1040"/>
                <a:gd name="T31" fmla="*/ 761 h 1140"/>
                <a:gd name="T32" fmla="*/ 371 w 1040"/>
                <a:gd name="T33" fmla="*/ 1000 h 1140"/>
                <a:gd name="T34" fmla="*/ 847 w 1040"/>
                <a:gd name="T35" fmla="*/ 1006 h 1140"/>
                <a:gd name="T36" fmla="*/ 900 w 1040"/>
                <a:gd name="T37" fmla="*/ 953 h 1140"/>
                <a:gd name="T38" fmla="*/ 914 w 1040"/>
                <a:gd name="T39" fmla="*/ 483 h 1140"/>
                <a:gd name="T40" fmla="*/ 914 w 1040"/>
                <a:gd name="T41" fmla="*/ 483 h 1140"/>
                <a:gd name="T42" fmla="*/ 914 w 1040"/>
                <a:gd name="T43" fmla="*/ 483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40" h="1140">
                  <a:moveTo>
                    <a:pt x="914" y="483"/>
                  </a:moveTo>
                  <a:lnTo>
                    <a:pt x="914" y="483"/>
                  </a:lnTo>
                  <a:cubicBezTo>
                    <a:pt x="583" y="139"/>
                    <a:pt x="583" y="139"/>
                    <a:pt x="583" y="139"/>
                  </a:cubicBezTo>
                  <a:cubicBezTo>
                    <a:pt x="450" y="6"/>
                    <a:pt x="238" y="0"/>
                    <a:pt x="106" y="126"/>
                  </a:cubicBezTo>
                  <a:cubicBezTo>
                    <a:pt x="6" y="225"/>
                    <a:pt x="6" y="225"/>
                    <a:pt x="6" y="225"/>
                  </a:cubicBezTo>
                  <a:cubicBezTo>
                    <a:pt x="6" y="225"/>
                    <a:pt x="6" y="225"/>
                    <a:pt x="0" y="225"/>
                  </a:cubicBezTo>
                  <a:cubicBezTo>
                    <a:pt x="146" y="377"/>
                    <a:pt x="146" y="377"/>
                    <a:pt x="146" y="377"/>
                  </a:cubicBezTo>
                  <a:cubicBezTo>
                    <a:pt x="146" y="377"/>
                    <a:pt x="146" y="377"/>
                    <a:pt x="152" y="377"/>
                  </a:cubicBezTo>
                  <a:cubicBezTo>
                    <a:pt x="252" y="278"/>
                    <a:pt x="252" y="278"/>
                    <a:pt x="252" y="278"/>
                  </a:cubicBezTo>
                  <a:cubicBezTo>
                    <a:pt x="305" y="232"/>
                    <a:pt x="384" y="232"/>
                    <a:pt x="430" y="285"/>
                  </a:cubicBezTo>
                  <a:cubicBezTo>
                    <a:pt x="761" y="629"/>
                    <a:pt x="761" y="629"/>
                    <a:pt x="761" y="629"/>
                  </a:cubicBezTo>
                  <a:cubicBezTo>
                    <a:pt x="808" y="675"/>
                    <a:pt x="808" y="755"/>
                    <a:pt x="761" y="808"/>
                  </a:cubicBezTo>
                  <a:cubicBezTo>
                    <a:pt x="702" y="861"/>
                    <a:pt x="702" y="861"/>
                    <a:pt x="702" y="861"/>
                  </a:cubicBezTo>
                  <a:cubicBezTo>
                    <a:pt x="655" y="907"/>
                    <a:pt x="569" y="907"/>
                    <a:pt x="523" y="854"/>
                  </a:cubicBezTo>
                  <a:cubicBezTo>
                    <a:pt x="377" y="702"/>
                    <a:pt x="377" y="702"/>
                    <a:pt x="377" y="702"/>
                  </a:cubicBezTo>
                  <a:cubicBezTo>
                    <a:pt x="305" y="741"/>
                    <a:pt x="225" y="761"/>
                    <a:pt x="146" y="761"/>
                  </a:cubicBezTo>
                  <a:cubicBezTo>
                    <a:pt x="371" y="1000"/>
                    <a:pt x="371" y="1000"/>
                    <a:pt x="371" y="1000"/>
                  </a:cubicBezTo>
                  <a:cubicBezTo>
                    <a:pt x="503" y="1132"/>
                    <a:pt x="715" y="1139"/>
                    <a:pt x="847" y="1006"/>
                  </a:cubicBezTo>
                  <a:cubicBezTo>
                    <a:pt x="900" y="953"/>
                    <a:pt x="900" y="953"/>
                    <a:pt x="900" y="953"/>
                  </a:cubicBezTo>
                  <a:cubicBezTo>
                    <a:pt x="1033" y="827"/>
                    <a:pt x="1039" y="616"/>
                    <a:pt x="914" y="483"/>
                  </a:cubicBezTo>
                  <a:close/>
                  <a:moveTo>
                    <a:pt x="914" y="483"/>
                  </a:moveTo>
                  <a:lnTo>
                    <a:pt x="914" y="4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088" name="Freeform 6"/>
            <p:cNvSpPr>
              <a:spLocks noChangeArrowheads="1"/>
            </p:cNvSpPr>
            <p:nvPr/>
          </p:nvSpPr>
          <p:spPr bwMode="auto">
            <a:xfrm>
              <a:off x="15316650" y="3841767"/>
              <a:ext cx="503671" cy="471754"/>
            </a:xfrm>
            <a:custGeom>
              <a:avLst/>
              <a:gdLst>
                <a:gd name="T0" fmla="*/ 278 w 1127"/>
                <a:gd name="T1" fmla="*/ 337 h 1060"/>
                <a:gd name="T2" fmla="*/ 278 w 1127"/>
                <a:gd name="T3" fmla="*/ 337 h 1060"/>
                <a:gd name="T4" fmla="*/ 338 w 1127"/>
                <a:gd name="T5" fmla="*/ 278 h 1060"/>
                <a:gd name="T6" fmla="*/ 517 w 1127"/>
                <a:gd name="T7" fmla="*/ 284 h 1060"/>
                <a:gd name="T8" fmla="*/ 848 w 1127"/>
                <a:gd name="T9" fmla="*/ 629 h 1060"/>
                <a:gd name="T10" fmla="*/ 848 w 1127"/>
                <a:gd name="T11" fmla="*/ 807 h 1060"/>
                <a:gd name="T12" fmla="*/ 742 w 1127"/>
                <a:gd name="T13" fmla="*/ 907 h 1060"/>
                <a:gd name="T14" fmla="*/ 742 w 1127"/>
                <a:gd name="T15" fmla="*/ 907 h 1060"/>
                <a:gd name="T16" fmla="*/ 888 w 1127"/>
                <a:gd name="T17" fmla="*/ 1059 h 1060"/>
                <a:gd name="T18" fmla="*/ 888 w 1127"/>
                <a:gd name="T19" fmla="*/ 1053 h 1060"/>
                <a:gd name="T20" fmla="*/ 987 w 1127"/>
                <a:gd name="T21" fmla="*/ 960 h 1060"/>
                <a:gd name="T22" fmla="*/ 1000 w 1127"/>
                <a:gd name="T23" fmla="*/ 483 h 1060"/>
                <a:gd name="T24" fmla="*/ 669 w 1127"/>
                <a:gd name="T25" fmla="*/ 139 h 1060"/>
                <a:gd name="T26" fmla="*/ 192 w 1127"/>
                <a:gd name="T27" fmla="*/ 132 h 1060"/>
                <a:gd name="T28" fmla="*/ 139 w 1127"/>
                <a:gd name="T29" fmla="*/ 185 h 1060"/>
                <a:gd name="T30" fmla="*/ 126 w 1127"/>
                <a:gd name="T31" fmla="*/ 655 h 1060"/>
                <a:gd name="T32" fmla="*/ 358 w 1127"/>
                <a:gd name="T33" fmla="*/ 900 h 1060"/>
                <a:gd name="T34" fmla="*/ 424 w 1127"/>
                <a:gd name="T35" fmla="*/ 668 h 1060"/>
                <a:gd name="T36" fmla="*/ 278 w 1127"/>
                <a:gd name="T37" fmla="*/ 516 h 1060"/>
                <a:gd name="T38" fmla="*/ 278 w 1127"/>
                <a:gd name="T39" fmla="*/ 337 h 1060"/>
                <a:gd name="T40" fmla="*/ 278 w 1127"/>
                <a:gd name="T41" fmla="*/ 337 h 1060"/>
                <a:gd name="T42" fmla="*/ 278 w 1127"/>
                <a:gd name="T43" fmla="*/ 337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7" h="1060">
                  <a:moveTo>
                    <a:pt x="278" y="337"/>
                  </a:moveTo>
                  <a:lnTo>
                    <a:pt x="278" y="337"/>
                  </a:lnTo>
                  <a:cubicBezTo>
                    <a:pt x="338" y="278"/>
                    <a:pt x="338" y="278"/>
                    <a:pt x="338" y="278"/>
                  </a:cubicBezTo>
                  <a:cubicBezTo>
                    <a:pt x="384" y="231"/>
                    <a:pt x="470" y="231"/>
                    <a:pt x="517" y="284"/>
                  </a:cubicBezTo>
                  <a:cubicBezTo>
                    <a:pt x="848" y="629"/>
                    <a:pt x="848" y="629"/>
                    <a:pt x="848" y="629"/>
                  </a:cubicBezTo>
                  <a:cubicBezTo>
                    <a:pt x="894" y="682"/>
                    <a:pt x="894" y="761"/>
                    <a:pt x="848" y="807"/>
                  </a:cubicBezTo>
                  <a:cubicBezTo>
                    <a:pt x="742" y="907"/>
                    <a:pt x="742" y="907"/>
                    <a:pt x="742" y="907"/>
                  </a:cubicBezTo>
                  <a:cubicBezTo>
                    <a:pt x="888" y="1059"/>
                    <a:pt x="888" y="1059"/>
                    <a:pt x="888" y="1059"/>
                  </a:cubicBezTo>
                  <a:cubicBezTo>
                    <a:pt x="888" y="1059"/>
                    <a:pt x="888" y="1059"/>
                    <a:pt x="888" y="1053"/>
                  </a:cubicBezTo>
                  <a:cubicBezTo>
                    <a:pt x="987" y="960"/>
                    <a:pt x="987" y="960"/>
                    <a:pt x="987" y="960"/>
                  </a:cubicBezTo>
                  <a:cubicBezTo>
                    <a:pt x="1119" y="827"/>
                    <a:pt x="1126" y="615"/>
                    <a:pt x="1000" y="483"/>
                  </a:cubicBezTo>
                  <a:cubicBezTo>
                    <a:pt x="669" y="139"/>
                    <a:pt x="669" y="139"/>
                    <a:pt x="669" y="139"/>
                  </a:cubicBezTo>
                  <a:cubicBezTo>
                    <a:pt x="537" y="6"/>
                    <a:pt x="325" y="0"/>
                    <a:pt x="192" y="132"/>
                  </a:cubicBezTo>
                  <a:cubicBezTo>
                    <a:pt x="139" y="185"/>
                    <a:pt x="139" y="185"/>
                    <a:pt x="139" y="185"/>
                  </a:cubicBezTo>
                  <a:cubicBezTo>
                    <a:pt x="7" y="311"/>
                    <a:pt x="0" y="523"/>
                    <a:pt x="126" y="655"/>
                  </a:cubicBezTo>
                  <a:cubicBezTo>
                    <a:pt x="358" y="900"/>
                    <a:pt x="358" y="900"/>
                    <a:pt x="358" y="900"/>
                  </a:cubicBezTo>
                  <a:cubicBezTo>
                    <a:pt x="358" y="814"/>
                    <a:pt x="384" y="735"/>
                    <a:pt x="424" y="668"/>
                  </a:cubicBezTo>
                  <a:cubicBezTo>
                    <a:pt x="278" y="516"/>
                    <a:pt x="278" y="516"/>
                    <a:pt x="278" y="516"/>
                  </a:cubicBezTo>
                  <a:cubicBezTo>
                    <a:pt x="232" y="463"/>
                    <a:pt x="232" y="384"/>
                    <a:pt x="278" y="337"/>
                  </a:cubicBezTo>
                  <a:close/>
                  <a:moveTo>
                    <a:pt x="278" y="337"/>
                  </a:moveTo>
                  <a:lnTo>
                    <a:pt x="278" y="3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089" name="Freeform 7"/>
            <p:cNvSpPr>
              <a:spLocks noChangeArrowheads="1"/>
            </p:cNvSpPr>
            <p:nvPr/>
          </p:nvSpPr>
          <p:spPr bwMode="auto">
            <a:xfrm>
              <a:off x="15506267" y="4100344"/>
              <a:ext cx="464167" cy="477675"/>
            </a:xfrm>
            <a:custGeom>
              <a:avLst/>
              <a:gdLst>
                <a:gd name="T0" fmla="*/ 1040 w 1041"/>
                <a:gd name="T1" fmla="*/ 841 h 1073"/>
                <a:gd name="T2" fmla="*/ 1040 w 1041"/>
                <a:gd name="T3" fmla="*/ 841 h 1073"/>
                <a:gd name="T4" fmla="*/ 894 w 1041"/>
                <a:gd name="T5" fmla="*/ 695 h 1073"/>
                <a:gd name="T6" fmla="*/ 788 w 1041"/>
                <a:gd name="T7" fmla="*/ 794 h 1073"/>
                <a:gd name="T8" fmla="*/ 609 w 1041"/>
                <a:gd name="T9" fmla="*/ 788 h 1073"/>
                <a:gd name="T10" fmla="*/ 278 w 1041"/>
                <a:gd name="T11" fmla="*/ 443 h 1073"/>
                <a:gd name="T12" fmla="*/ 285 w 1041"/>
                <a:gd name="T13" fmla="*/ 265 h 1073"/>
                <a:gd name="T14" fmla="*/ 404 w 1041"/>
                <a:gd name="T15" fmla="*/ 152 h 1073"/>
                <a:gd name="T16" fmla="*/ 258 w 1041"/>
                <a:gd name="T17" fmla="*/ 0 h 1073"/>
                <a:gd name="T18" fmla="*/ 139 w 1041"/>
                <a:gd name="T19" fmla="*/ 119 h 1073"/>
                <a:gd name="T20" fmla="*/ 126 w 1041"/>
                <a:gd name="T21" fmla="*/ 589 h 1073"/>
                <a:gd name="T22" fmla="*/ 464 w 1041"/>
                <a:gd name="T23" fmla="*/ 933 h 1073"/>
                <a:gd name="T24" fmla="*/ 934 w 1041"/>
                <a:gd name="T25" fmla="*/ 947 h 1073"/>
                <a:gd name="T26" fmla="*/ 1040 w 1041"/>
                <a:gd name="T27" fmla="*/ 841 h 1073"/>
                <a:gd name="T28" fmla="*/ 1040 w 1041"/>
                <a:gd name="T29" fmla="*/ 841 h 1073"/>
                <a:gd name="T30" fmla="*/ 1040 w 1041"/>
                <a:gd name="T31" fmla="*/ 841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1" h="1073">
                  <a:moveTo>
                    <a:pt x="1040" y="841"/>
                  </a:moveTo>
                  <a:lnTo>
                    <a:pt x="1040" y="841"/>
                  </a:lnTo>
                  <a:cubicBezTo>
                    <a:pt x="894" y="695"/>
                    <a:pt x="894" y="695"/>
                    <a:pt x="894" y="695"/>
                  </a:cubicBezTo>
                  <a:cubicBezTo>
                    <a:pt x="788" y="794"/>
                    <a:pt x="788" y="794"/>
                    <a:pt x="788" y="794"/>
                  </a:cubicBezTo>
                  <a:cubicBezTo>
                    <a:pt x="742" y="841"/>
                    <a:pt x="662" y="841"/>
                    <a:pt x="609" y="788"/>
                  </a:cubicBezTo>
                  <a:cubicBezTo>
                    <a:pt x="278" y="443"/>
                    <a:pt x="278" y="443"/>
                    <a:pt x="278" y="443"/>
                  </a:cubicBezTo>
                  <a:cubicBezTo>
                    <a:pt x="232" y="397"/>
                    <a:pt x="232" y="318"/>
                    <a:pt x="285" y="265"/>
                  </a:cubicBezTo>
                  <a:cubicBezTo>
                    <a:pt x="404" y="152"/>
                    <a:pt x="404" y="152"/>
                    <a:pt x="404" y="152"/>
                  </a:cubicBezTo>
                  <a:cubicBezTo>
                    <a:pt x="258" y="0"/>
                    <a:pt x="258" y="0"/>
                    <a:pt x="258" y="0"/>
                  </a:cubicBezTo>
                  <a:cubicBezTo>
                    <a:pt x="139" y="119"/>
                    <a:pt x="139" y="119"/>
                    <a:pt x="139" y="119"/>
                  </a:cubicBezTo>
                  <a:cubicBezTo>
                    <a:pt x="7" y="245"/>
                    <a:pt x="0" y="457"/>
                    <a:pt x="126" y="589"/>
                  </a:cubicBezTo>
                  <a:cubicBezTo>
                    <a:pt x="464" y="933"/>
                    <a:pt x="464" y="933"/>
                    <a:pt x="464" y="933"/>
                  </a:cubicBezTo>
                  <a:cubicBezTo>
                    <a:pt x="589" y="1066"/>
                    <a:pt x="801" y="1072"/>
                    <a:pt x="934" y="947"/>
                  </a:cubicBezTo>
                  <a:lnTo>
                    <a:pt x="1040" y="841"/>
                  </a:lnTo>
                  <a:close/>
                  <a:moveTo>
                    <a:pt x="1040" y="841"/>
                  </a:moveTo>
                  <a:lnTo>
                    <a:pt x="1040" y="8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nvGrpSpPr>
            <p:cNvPr id="46090" name="Group 6"/>
            <p:cNvGrpSpPr>
              <a:grpSpLocks/>
            </p:cNvGrpSpPr>
            <p:nvPr/>
          </p:nvGrpSpPr>
          <p:grpSpPr bwMode="auto">
            <a:xfrm>
              <a:off x="16751331" y="4254306"/>
              <a:ext cx="1289792" cy="1286961"/>
              <a:chOff x="14064382" y="4015878"/>
              <a:chExt cx="1375880" cy="1372860"/>
            </a:xfrm>
          </p:grpSpPr>
          <p:sp>
            <p:nvSpPr>
              <p:cNvPr id="67" name="Freeform 8"/>
              <p:cNvSpPr>
                <a:spLocks noChangeArrowheads="1"/>
              </p:cNvSpPr>
              <p:nvPr/>
            </p:nvSpPr>
            <p:spPr bwMode="auto">
              <a:xfrm>
                <a:off x="14060182" y="4012654"/>
                <a:ext cx="1382901" cy="1375936"/>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3"/>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6092" name="Freeform 9"/>
              <p:cNvSpPr>
                <a:spLocks noChangeArrowheads="1"/>
              </p:cNvSpPr>
              <p:nvPr/>
            </p:nvSpPr>
            <p:spPr bwMode="auto">
              <a:xfrm>
                <a:off x="14298260" y="4264340"/>
                <a:ext cx="906016" cy="871724"/>
              </a:xfrm>
              <a:custGeom>
                <a:avLst/>
                <a:gdLst>
                  <a:gd name="T0" fmla="*/ 1881 w 1902"/>
                  <a:gd name="T1" fmla="*/ 529 h 1828"/>
                  <a:gd name="T2" fmla="*/ 1881 w 1902"/>
                  <a:gd name="T3" fmla="*/ 529 h 1828"/>
                  <a:gd name="T4" fmla="*/ 1901 w 1902"/>
                  <a:gd name="T5" fmla="*/ 602 h 1828"/>
                  <a:gd name="T6" fmla="*/ 1822 w 1902"/>
                  <a:gd name="T7" fmla="*/ 1059 h 1828"/>
                  <a:gd name="T8" fmla="*/ 1789 w 1902"/>
                  <a:gd name="T9" fmla="*/ 1119 h 1828"/>
                  <a:gd name="T10" fmla="*/ 1722 w 1902"/>
                  <a:gd name="T11" fmla="*/ 1139 h 1828"/>
                  <a:gd name="T12" fmla="*/ 563 w 1902"/>
                  <a:gd name="T13" fmla="*/ 1139 h 1828"/>
                  <a:gd name="T14" fmla="*/ 543 w 1902"/>
                  <a:gd name="T15" fmla="*/ 1271 h 1828"/>
                  <a:gd name="T16" fmla="*/ 1643 w 1902"/>
                  <a:gd name="T17" fmla="*/ 1271 h 1828"/>
                  <a:gd name="T18" fmla="*/ 1716 w 1902"/>
                  <a:gd name="T19" fmla="*/ 1298 h 1828"/>
                  <a:gd name="T20" fmla="*/ 1742 w 1902"/>
                  <a:gd name="T21" fmla="*/ 1370 h 1828"/>
                  <a:gd name="T22" fmla="*/ 1716 w 1902"/>
                  <a:gd name="T23" fmla="*/ 1437 h 1828"/>
                  <a:gd name="T24" fmla="*/ 1643 w 1902"/>
                  <a:gd name="T25" fmla="*/ 1470 h 1828"/>
                  <a:gd name="T26" fmla="*/ 424 w 1902"/>
                  <a:gd name="T27" fmla="*/ 1470 h 1828"/>
                  <a:gd name="T28" fmla="*/ 351 w 1902"/>
                  <a:gd name="T29" fmla="*/ 1430 h 1828"/>
                  <a:gd name="T30" fmla="*/ 325 w 1902"/>
                  <a:gd name="T31" fmla="*/ 1351 h 1828"/>
                  <a:gd name="T32" fmla="*/ 378 w 1902"/>
                  <a:gd name="T33" fmla="*/ 1066 h 1828"/>
                  <a:gd name="T34" fmla="*/ 298 w 1902"/>
                  <a:gd name="T35" fmla="*/ 264 h 1828"/>
                  <a:gd name="T36" fmla="*/ 73 w 1902"/>
                  <a:gd name="T37" fmla="*/ 198 h 1828"/>
                  <a:gd name="T38" fmla="*/ 14 w 1902"/>
                  <a:gd name="T39" fmla="*/ 145 h 1828"/>
                  <a:gd name="T40" fmla="*/ 7 w 1902"/>
                  <a:gd name="T41" fmla="*/ 72 h 1828"/>
                  <a:gd name="T42" fmla="*/ 60 w 1902"/>
                  <a:gd name="T43" fmla="*/ 13 h 1828"/>
                  <a:gd name="T44" fmla="*/ 133 w 1902"/>
                  <a:gd name="T45" fmla="*/ 6 h 1828"/>
                  <a:gd name="T46" fmla="*/ 424 w 1902"/>
                  <a:gd name="T47" fmla="*/ 99 h 1828"/>
                  <a:gd name="T48" fmla="*/ 464 w 1902"/>
                  <a:gd name="T49" fmla="*/ 132 h 1828"/>
                  <a:gd name="T50" fmla="*/ 490 w 1902"/>
                  <a:gd name="T51" fmla="*/ 185 h 1828"/>
                  <a:gd name="T52" fmla="*/ 504 w 1902"/>
                  <a:gd name="T53" fmla="*/ 344 h 1828"/>
                  <a:gd name="T54" fmla="*/ 1815 w 1902"/>
                  <a:gd name="T55" fmla="*/ 490 h 1828"/>
                  <a:gd name="T56" fmla="*/ 1881 w 1902"/>
                  <a:gd name="T57" fmla="*/ 529 h 1828"/>
                  <a:gd name="T58" fmla="*/ 577 w 1902"/>
                  <a:gd name="T59" fmla="*/ 1523 h 1828"/>
                  <a:gd name="T60" fmla="*/ 577 w 1902"/>
                  <a:gd name="T61" fmla="*/ 1523 h 1828"/>
                  <a:gd name="T62" fmla="*/ 683 w 1902"/>
                  <a:gd name="T63" fmla="*/ 1562 h 1828"/>
                  <a:gd name="T64" fmla="*/ 722 w 1902"/>
                  <a:gd name="T65" fmla="*/ 1668 h 1828"/>
                  <a:gd name="T66" fmla="*/ 683 w 1902"/>
                  <a:gd name="T67" fmla="*/ 1781 h 1828"/>
                  <a:gd name="T68" fmla="*/ 577 w 1902"/>
                  <a:gd name="T69" fmla="*/ 1827 h 1828"/>
                  <a:gd name="T70" fmla="*/ 464 w 1902"/>
                  <a:gd name="T71" fmla="*/ 1781 h 1828"/>
                  <a:gd name="T72" fmla="*/ 424 w 1902"/>
                  <a:gd name="T73" fmla="*/ 1668 h 1828"/>
                  <a:gd name="T74" fmla="*/ 464 w 1902"/>
                  <a:gd name="T75" fmla="*/ 1562 h 1828"/>
                  <a:gd name="T76" fmla="*/ 577 w 1902"/>
                  <a:gd name="T77" fmla="*/ 1523 h 1828"/>
                  <a:gd name="T78" fmla="*/ 1464 w 1902"/>
                  <a:gd name="T79" fmla="*/ 1523 h 1828"/>
                  <a:gd name="T80" fmla="*/ 1464 w 1902"/>
                  <a:gd name="T81" fmla="*/ 1523 h 1828"/>
                  <a:gd name="T82" fmla="*/ 1570 w 1902"/>
                  <a:gd name="T83" fmla="*/ 1562 h 1828"/>
                  <a:gd name="T84" fmla="*/ 1616 w 1902"/>
                  <a:gd name="T85" fmla="*/ 1668 h 1828"/>
                  <a:gd name="T86" fmla="*/ 1570 w 1902"/>
                  <a:gd name="T87" fmla="*/ 1781 h 1828"/>
                  <a:gd name="T88" fmla="*/ 1464 w 1902"/>
                  <a:gd name="T89" fmla="*/ 1827 h 1828"/>
                  <a:gd name="T90" fmla="*/ 1358 w 1902"/>
                  <a:gd name="T91" fmla="*/ 1781 h 1828"/>
                  <a:gd name="T92" fmla="*/ 1318 w 1902"/>
                  <a:gd name="T93" fmla="*/ 1668 h 1828"/>
                  <a:gd name="T94" fmla="*/ 1358 w 1902"/>
                  <a:gd name="T95" fmla="*/ 1562 h 1828"/>
                  <a:gd name="T96" fmla="*/ 1464 w 1902"/>
                  <a:gd name="T97" fmla="*/ 1523 h 1828"/>
                  <a:gd name="T98" fmla="*/ 1464 w 1902"/>
                  <a:gd name="T99" fmla="*/ 1523 h 1828"/>
                  <a:gd name="T100" fmla="*/ 1464 w 1902"/>
                  <a:gd name="T101" fmla="*/ 1523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02" h="1828">
                    <a:moveTo>
                      <a:pt x="1881" y="529"/>
                    </a:moveTo>
                    <a:lnTo>
                      <a:pt x="1881" y="529"/>
                    </a:lnTo>
                    <a:cubicBezTo>
                      <a:pt x="1895" y="549"/>
                      <a:pt x="1901" y="576"/>
                      <a:pt x="1901" y="602"/>
                    </a:cubicBezTo>
                    <a:cubicBezTo>
                      <a:pt x="1822" y="1059"/>
                      <a:pt x="1822" y="1059"/>
                      <a:pt x="1822" y="1059"/>
                    </a:cubicBezTo>
                    <a:cubicBezTo>
                      <a:pt x="1815" y="1086"/>
                      <a:pt x="1808" y="1106"/>
                      <a:pt x="1789" y="1119"/>
                    </a:cubicBezTo>
                    <a:cubicBezTo>
                      <a:pt x="1769" y="1132"/>
                      <a:pt x="1749" y="1139"/>
                      <a:pt x="1722" y="1139"/>
                    </a:cubicBezTo>
                    <a:cubicBezTo>
                      <a:pt x="563" y="1139"/>
                      <a:pt x="563" y="1139"/>
                      <a:pt x="563" y="1139"/>
                    </a:cubicBezTo>
                    <a:cubicBezTo>
                      <a:pt x="543" y="1271"/>
                      <a:pt x="543" y="1271"/>
                      <a:pt x="543" y="1271"/>
                    </a:cubicBezTo>
                    <a:cubicBezTo>
                      <a:pt x="1643" y="1271"/>
                      <a:pt x="1643" y="1271"/>
                      <a:pt x="1643" y="1271"/>
                    </a:cubicBezTo>
                    <a:cubicBezTo>
                      <a:pt x="1669" y="1271"/>
                      <a:pt x="1696" y="1278"/>
                      <a:pt x="1716" y="1298"/>
                    </a:cubicBezTo>
                    <a:cubicBezTo>
                      <a:pt x="1736" y="1318"/>
                      <a:pt x="1742" y="1344"/>
                      <a:pt x="1742" y="1370"/>
                    </a:cubicBezTo>
                    <a:cubicBezTo>
                      <a:pt x="1742" y="1397"/>
                      <a:pt x="1736" y="1417"/>
                      <a:pt x="1716" y="1437"/>
                    </a:cubicBezTo>
                    <a:cubicBezTo>
                      <a:pt x="1696" y="1457"/>
                      <a:pt x="1669" y="1470"/>
                      <a:pt x="1643" y="1470"/>
                    </a:cubicBezTo>
                    <a:cubicBezTo>
                      <a:pt x="424" y="1470"/>
                      <a:pt x="424" y="1470"/>
                      <a:pt x="424" y="1470"/>
                    </a:cubicBezTo>
                    <a:cubicBezTo>
                      <a:pt x="398" y="1470"/>
                      <a:pt x="371" y="1457"/>
                      <a:pt x="351" y="1430"/>
                    </a:cubicBezTo>
                    <a:cubicBezTo>
                      <a:pt x="332" y="1410"/>
                      <a:pt x="325" y="1384"/>
                      <a:pt x="325" y="1351"/>
                    </a:cubicBezTo>
                    <a:cubicBezTo>
                      <a:pt x="378" y="1066"/>
                      <a:pt x="378" y="1066"/>
                      <a:pt x="378" y="1066"/>
                    </a:cubicBezTo>
                    <a:cubicBezTo>
                      <a:pt x="298" y="264"/>
                      <a:pt x="298" y="264"/>
                      <a:pt x="298" y="264"/>
                    </a:cubicBezTo>
                    <a:cubicBezTo>
                      <a:pt x="73" y="198"/>
                      <a:pt x="73" y="198"/>
                      <a:pt x="73" y="198"/>
                    </a:cubicBezTo>
                    <a:cubicBezTo>
                      <a:pt x="47" y="185"/>
                      <a:pt x="27" y="172"/>
                      <a:pt x="14" y="145"/>
                    </a:cubicBezTo>
                    <a:cubicBezTo>
                      <a:pt x="7" y="125"/>
                      <a:pt x="0" y="99"/>
                      <a:pt x="7" y="72"/>
                    </a:cubicBezTo>
                    <a:cubicBezTo>
                      <a:pt x="20" y="46"/>
                      <a:pt x="33" y="26"/>
                      <a:pt x="60" y="13"/>
                    </a:cubicBezTo>
                    <a:cubicBezTo>
                      <a:pt x="80" y="6"/>
                      <a:pt x="106" y="0"/>
                      <a:pt x="133" y="6"/>
                    </a:cubicBezTo>
                    <a:cubicBezTo>
                      <a:pt x="424" y="99"/>
                      <a:pt x="424" y="99"/>
                      <a:pt x="424" y="99"/>
                    </a:cubicBezTo>
                    <a:cubicBezTo>
                      <a:pt x="438" y="106"/>
                      <a:pt x="457" y="119"/>
                      <a:pt x="464" y="132"/>
                    </a:cubicBezTo>
                    <a:cubicBezTo>
                      <a:pt x="477" y="145"/>
                      <a:pt x="484" y="165"/>
                      <a:pt x="490" y="185"/>
                    </a:cubicBezTo>
                    <a:cubicBezTo>
                      <a:pt x="504" y="344"/>
                      <a:pt x="504" y="344"/>
                      <a:pt x="504" y="344"/>
                    </a:cubicBezTo>
                    <a:cubicBezTo>
                      <a:pt x="1815" y="490"/>
                      <a:pt x="1815" y="490"/>
                      <a:pt x="1815" y="490"/>
                    </a:cubicBezTo>
                    <a:cubicBezTo>
                      <a:pt x="1842" y="496"/>
                      <a:pt x="1861" y="510"/>
                      <a:pt x="1881" y="529"/>
                    </a:cubicBezTo>
                    <a:close/>
                    <a:moveTo>
                      <a:pt x="577" y="1523"/>
                    </a:moveTo>
                    <a:lnTo>
                      <a:pt x="577" y="1523"/>
                    </a:lnTo>
                    <a:cubicBezTo>
                      <a:pt x="616" y="1523"/>
                      <a:pt x="649" y="1536"/>
                      <a:pt x="683" y="1562"/>
                    </a:cubicBezTo>
                    <a:cubicBezTo>
                      <a:pt x="709" y="1596"/>
                      <a:pt x="722" y="1629"/>
                      <a:pt x="722" y="1668"/>
                    </a:cubicBezTo>
                    <a:cubicBezTo>
                      <a:pt x="722" y="1715"/>
                      <a:pt x="709" y="1748"/>
                      <a:pt x="683" y="1781"/>
                    </a:cubicBezTo>
                    <a:cubicBezTo>
                      <a:pt x="649" y="1808"/>
                      <a:pt x="616" y="1827"/>
                      <a:pt x="577" y="1827"/>
                    </a:cubicBezTo>
                    <a:cubicBezTo>
                      <a:pt x="530" y="1827"/>
                      <a:pt x="497" y="1808"/>
                      <a:pt x="464" y="1781"/>
                    </a:cubicBezTo>
                    <a:cubicBezTo>
                      <a:pt x="438" y="1748"/>
                      <a:pt x="424" y="1715"/>
                      <a:pt x="424" y="1668"/>
                    </a:cubicBezTo>
                    <a:cubicBezTo>
                      <a:pt x="424" y="1629"/>
                      <a:pt x="438" y="1596"/>
                      <a:pt x="464" y="1562"/>
                    </a:cubicBezTo>
                    <a:cubicBezTo>
                      <a:pt x="497" y="1536"/>
                      <a:pt x="530" y="1523"/>
                      <a:pt x="577" y="1523"/>
                    </a:cubicBezTo>
                    <a:close/>
                    <a:moveTo>
                      <a:pt x="1464" y="1523"/>
                    </a:moveTo>
                    <a:lnTo>
                      <a:pt x="1464" y="1523"/>
                    </a:lnTo>
                    <a:cubicBezTo>
                      <a:pt x="1510" y="1523"/>
                      <a:pt x="1543" y="1536"/>
                      <a:pt x="1570" y="1562"/>
                    </a:cubicBezTo>
                    <a:cubicBezTo>
                      <a:pt x="1603" y="1596"/>
                      <a:pt x="1616" y="1629"/>
                      <a:pt x="1616" y="1668"/>
                    </a:cubicBezTo>
                    <a:cubicBezTo>
                      <a:pt x="1616" y="1715"/>
                      <a:pt x="1603" y="1748"/>
                      <a:pt x="1570" y="1781"/>
                    </a:cubicBezTo>
                    <a:cubicBezTo>
                      <a:pt x="1543" y="1808"/>
                      <a:pt x="1510" y="1827"/>
                      <a:pt x="1464" y="1827"/>
                    </a:cubicBezTo>
                    <a:cubicBezTo>
                      <a:pt x="1424" y="1827"/>
                      <a:pt x="1391" y="1808"/>
                      <a:pt x="1358" y="1781"/>
                    </a:cubicBezTo>
                    <a:cubicBezTo>
                      <a:pt x="1331" y="1748"/>
                      <a:pt x="1318" y="1715"/>
                      <a:pt x="1318" y="1668"/>
                    </a:cubicBezTo>
                    <a:cubicBezTo>
                      <a:pt x="1318" y="1629"/>
                      <a:pt x="1331" y="1596"/>
                      <a:pt x="1358" y="1562"/>
                    </a:cubicBezTo>
                    <a:cubicBezTo>
                      <a:pt x="1391" y="1536"/>
                      <a:pt x="1424" y="1523"/>
                      <a:pt x="1464" y="1523"/>
                    </a:cubicBezTo>
                    <a:close/>
                    <a:moveTo>
                      <a:pt x="1464" y="1523"/>
                    </a:moveTo>
                    <a:lnTo>
                      <a:pt x="1464" y="15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6093" name="Group 8"/>
            <p:cNvGrpSpPr>
              <a:grpSpLocks/>
            </p:cNvGrpSpPr>
            <p:nvPr/>
          </p:nvGrpSpPr>
          <p:grpSpPr bwMode="auto">
            <a:xfrm>
              <a:off x="19216354" y="4730006"/>
              <a:ext cx="707114" cy="706645"/>
              <a:chOff x="16839319" y="4759159"/>
              <a:chExt cx="754311" cy="753810"/>
            </a:xfrm>
          </p:grpSpPr>
          <p:sp>
            <p:nvSpPr>
              <p:cNvPr id="65" name="Freeform 10"/>
              <p:cNvSpPr>
                <a:spLocks noChangeArrowheads="1"/>
              </p:cNvSpPr>
              <p:nvPr/>
            </p:nvSpPr>
            <p:spPr bwMode="auto">
              <a:xfrm>
                <a:off x="16837200" y="4759545"/>
                <a:ext cx="753375" cy="754796"/>
              </a:xfrm>
              <a:custGeom>
                <a:avLst/>
                <a:gdLst>
                  <a:gd name="T0" fmla="*/ 1582 w 1583"/>
                  <a:gd name="T1" fmla="*/ 794 h 1583"/>
                  <a:gd name="T2" fmla="*/ 1582 w 1583"/>
                  <a:gd name="T3" fmla="*/ 794 h 1583"/>
                  <a:gd name="T4" fmla="*/ 788 w 1583"/>
                  <a:gd name="T5" fmla="*/ 1582 h 1583"/>
                  <a:gd name="T6" fmla="*/ 0 w 1583"/>
                  <a:gd name="T7" fmla="*/ 794 h 1583"/>
                  <a:gd name="T8" fmla="*/ 788 w 1583"/>
                  <a:gd name="T9" fmla="*/ 0 h 1583"/>
                  <a:gd name="T10" fmla="*/ 1582 w 1583"/>
                  <a:gd name="T11" fmla="*/ 794 h 1583"/>
                </a:gdLst>
                <a:ahLst/>
                <a:cxnLst>
                  <a:cxn ang="0">
                    <a:pos x="T0" y="T1"/>
                  </a:cxn>
                  <a:cxn ang="0">
                    <a:pos x="T2" y="T3"/>
                  </a:cxn>
                  <a:cxn ang="0">
                    <a:pos x="T4" y="T5"/>
                  </a:cxn>
                  <a:cxn ang="0">
                    <a:pos x="T6" y="T7"/>
                  </a:cxn>
                  <a:cxn ang="0">
                    <a:pos x="T8" y="T9"/>
                  </a:cxn>
                  <a:cxn ang="0">
                    <a:pos x="T10" y="T11"/>
                  </a:cxn>
                </a:cxnLst>
                <a:rect l="0" t="0" r="r" b="b"/>
                <a:pathLst>
                  <a:path w="1583" h="1583">
                    <a:moveTo>
                      <a:pt x="1582" y="794"/>
                    </a:moveTo>
                    <a:lnTo>
                      <a:pt x="1582" y="794"/>
                    </a:lnTo>
                    <a:cubicBezTo>
                      <a:pt x="1582" y="1225"/>
                      <a:pt x="1225" y="1582"/>
                      <a:pt x="788" y="1582"/>
                    </a:cubicBezTo>
                    <a:cubicBezTo>
                      <a:pt x="351" y="1582"/>
                      <a:pt x="0" y="1225"/>
                      <a:pt x="0" y="794"/>
                    </a:cubicBezTo>
                    <a:cubicBezTo>
                      <a:pt x="0" y="357"/>
                      <a:pt x="351" y="0"/>
                      <a:pt x="788" y="0"/>
                    </a:cubicBezTo>
                    <a:cubicBezTo>
                      <a:pt x="1225" y="0"/>
                      <a:pt x="1582" y="357"/>
                      <a:pt x="1582" y="794"/>
                    </a:cubicBezTo>
                  </a:path>
                </a:pathLst>
              </a:custGeom>
              <a:solidFill>
                <a:schemeClr val="accent4">
                  <a:lumMod val="60000"/>
                  <a:lumOff val="40000"/>
                </a:schemeClr>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6095" name="Freeform 11"/>
              <p:cNvSpPr>
                <a:spLocks noChangeArrowheads="1"/>
              </p:cNvSpPr>
              <p:nvPr/>
            </p:nvSpPr>
            <p:spPr bwMode="auto">
              <a:xfrm>
                <a:off x="16984703" y="4900235"/>
                <a:ext cx="463543" cy="469552"/>
              </a:xfrm>
              <a:custGeom>
                <a:avLst/>
                <a:gdLst>
                  <a:gd name="T0" fmla="*/ 794 w 974"/>
                  <a:gd name="T1" fmla="*/ 629 h 988"/>
                  <a:gd name="T2" fmla="*/ 794 w 974"/>
                  <a:gd name="T3" fmla="*/ 629 h 988"/>
                  <a:gd name="T4" fmla="*/ 655 w 974"/>
                  <a:gd name="T5" fmla="*/ 695 h 988"/>
                  <a:gd name="T6" fmla="*/ 351 w 974"/>
                  <a:gd name="T7" fmla="*/ 543 h 988"/>
                  <a:gd name="T8" fmla="*/ 358 w 974"/>
                  <a:gd name="T9" fmla="*/ 496 h 988"/>
                  <a:gd name="T10" fmla="*/ 351 w 974"/>
                  <a:gd name="T11" fmla="*/ 443 h 988"/>
                  <a:gd name="T12" fmla="*/ 655 w 974"/>
                  <a:gd name="T13" fmla="*/ 284 h 988"/>
                  <a:gd name="T14" fmla="*/ 794 w 974"/>
                  <a:gd name="T15" fmla="*/ 357 h 988"/>
                  <a:gd name="T16" fmla="*/ 973 w 974"/>
                  <a:gd name="T17" fmla="*/ 178 h 988"/>
                  <a:gd name="T18" fmla="*/ 794 w 974"/>
                  <a:gd name="T19" fmla="*/ 0 h 988"/>
                  <a:gd name="T20" fmla="*/ 615 w 974"/>
                  <a:gd name="T21" fmla="*/ 178 h 988"/>
                  <a:gd name="T22" fmla="*/ 622 w 974"/>
                  <a:gd name="T23" fmla="*/ 225 h 988"/>
                  <a:gd name="T24" fmla="*/ 318 w 974"/>
                  <a:gd name="T25" fmla="*/ 384 h 988"/>
                  <a:gd name="T26" fmla="*/ 179 w 974"/>
                  <a:gd name="T27" fmla="*/ 311 h 988"/>
                  <a:gd name="T28" fmla="*/ 0 w 974"/>
                  <a:gd name="T29" fmla="*/ 496 h 988"/>
                  <a:gd name="T30" fmla="*/ 179 w 974"/>
                  <a:gd name="T31" fmla="*/ 675 h 988"/>
                  <a:gd name="T32" fmla="*/ 318 w 974"/>
                  <a:gd name="T33" fmla="*/ 602 h 988"/>
                  <a:gd name="T34" fmla="*/ 622 w 974"/>
                  <a:gd name="T35" fmla="*/ 755 h 988"/>
                  <a:gd name="T36" fmla="*/ 615 w 974"/>
                  <a:gd name="T37" fmla="*/ 808 h 988"/>
                  <a:gd name="T38" fmla="*/ 794 w 974"/>
                  <a:gd name="T39" fmla="*/ 987 h 988"/>
                  <a:gd name="T40" fmla="*/ 973 w 974"/>
                  <a:gd name="T41" fmla="*/ 808 h 988"/>
                  <a:gd name="T42" fmla="*/ 794 w 974"/>
                  <a:gd name="T43" fmla="*/ 629 h 988"/>
                  <a:gd name="T44" fmla="*/ 794 w 974"/>
                  <a:gd name="T45" fmla="*/ 629 h 988"/>
                  <a:gd name="T46" fmla="*/ 794 w 974"/>
                  <a:gd name="T47" fmla="*/ 629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4" h="988">
                    <a:moveTo>
                      <a:pt x="794" y="629"/>
                    </a:moveTo>
                    <a:lnTo>
                      <a:pt x="794" y="629"/>
                    </a:lnTo>
                    <a:cubicBezTo>
                      <a:pt x="734" y="629"/>
                      <a:pt x="688" y="655"/>
                      <a:pt x="655" y="695"/>
                    </a:cubicBezTo>
                    <a:cubicBezTo>
                      <a:pt x="351" y="543"/>
                      <a:pt x="351" y="543"/>
                      <a:pt x="351" y="543"/>
                    </a:cubicBezTo>
                    <a:cubicBezTo>
                      <a:pt x="351" y="523"/>
                      <a:pt x="358" y="510"/>
                      <a:pt x="358" y="496"/>
                    </a:cubicBezTo>
                    <a:cubicBezTo>
                      <a:pt x="358" y="477"/>
                      <a:pt x="351" y="457"/>
                      <a:pt x="351" y="443"/>
                    </a:cubicBezTo>
                    <a:cubicBezTo>
                      <a:pt x="655" y="284"/>
                      <a:pt x="655" y="284"/>
                      <a:pt x="655" y="284"/>
                    </a:cubicBezTo>
                    <a:cubicBezTo>
                      <a:pt x="681" y="331"/>
                      <a:pt x="734" y="357"/>
                      <a:pt x="794" y="357"/>
                    </a:cubicBezTo>
                    <a:cubicBezTo>
                      <a:pt x="893" y="357"/>
                      <a:pt x="973" y="278"/>
                      <a:pt x="973" y="178"/>
                    </a:cubicBezTo>
                    <a:cubicBezTo>
                      <a:pt x="973" y="79"/>
                      <a:pt x="893" y="0"/>
                      <a:pt x="794" y="0"/>
                    </a:cubicBezTo>
                    <a:cubicBezTo>
                      <a:pt x="694" y="0"/>
                      <a:pt x="615" y="79"/>
                      <a:pt x="615" y="178"/>
                    </a:cubicBezTo>
                    <a:cubicBezTo>
                      <a:pt x="615" y="198"/>
                      <a:pt x="615" y="212"/>
                      <a:pt x="622" y="225"/>
                    </a:cubicBezTo>
                    <a:cubicBezTo>
                      <a:pt x="318" y="384"/>
                      <a:pt x="318" y="384"/>
                      <a:pt x="318" y="384"/>
                    </a:cubicBezTo>
                    <a:cubicBezTo>
                      <a:pt x="285" y="337"/>
                      <a:pt x="232" y="311"/>
                      <a:pt x="179" y="311"/>
                    </a:cubicBezTo>
                    <a:cubicBezTo>
                      <a:pt x="79" y="311"/>
                      <a:pt x="0" y="397"/>
                      <a:pt x="0" y="496"/>
                    </a:cubicBezTo>
                    <a:cubicBezTo>
                      <a:pt x="0" y="589"/>
                      <a:pt x="79" y="675"/>
                      <a:pt x="179" y="675"/>
                    </a:cubicBezTo>
                    <a:cubicBezTo>
                      <a:pt x="238" y="675"/>
                      <a:pt x="285" y="642"/>
                      <a:pt x="318" y="602"/>
                    </a:cubicBezTo>
                    <a:cubicBezTo>
                      <a:pt x="622" y="755"/>
                      <a:pt x="622" y="755"/>
                      <a:pt x="622" y="755"/>
                    </a:cubicBezTo>
                    <a:cubicBezTo>
                      <a:pt x="622" y="775"/>
                      <a:pt x="615" y="788"/>
                      <a:pt x="615" y="808"/>
                    </a:cubicBezTo>
                    <a:cubicBezTo>
                      <a:pt x="615" y="907"/>
                      <a:pt x="694" y="987"/>
                      <a:pt x="794" y="987"/>
                    </a:cubicBezTo>
                    <a:cubicBezTo>
                      <a:pt x="893" y="987"/>
                      <a:pt x="973" y="907"/>
                      <a:pt x="973" y="808"/>
                    </a:cubicBezTo>
                    <a:cubicBezTo>
                      <a:pt x="973" y="708"/>
                      <a:pt x="893" y="629"/>
                      <a:pt x="794" y="629"/>
                    </a:cubicBezTo>
                    <a:close/>
                    <a:moveTo>
                      <a:pt x="794" y="629"/>
                    </a:moveTo>
                    <a:lnTo>
                      <a:pt x="794" y="6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6096" name="Group 14"/>
            <p:cNvGrpSpPr>
              <a:grpSpLocks/>
            </p:cNvGrpSpPr>
            <p:nvPr/>
          </p:nvGrpSpPr>
          <p:grpSpPr bwMode="auto">
            <a:xfrm>
              <a:off x="14636808" y="5418887"/>
              <a:ext cx="1050796" cy="1048123"/>
              <a:chOff x="14636808" y="5418887"/>
              <a:chExt cx="1050796" cy="1048123"/>
            </a:xfrm>
          </p:grpSpPr>
          <p:sp>
            <p:nvSpPr>
              <p:cNvPr id="60" name="Freeform 12"/>
              <p:cNvSpPr>
                <a:spLocks noChangeArrowheads="1"/>
              </p:cNvSpPr>
              <p:nvPr/>
            </p:nvSpPr>
            <p:spPr bwMode="auto">
              <a:xfrm>
                <a:off x="14638374" y="5415827"/>
                <a:ext cx="1044836" cy="1053987"/>
              </a:xfrm>
              <a:custGeom>
                <a:avLst/>
                <a:gdLst>
                  <a:gd name="T0" fmla="*/ 2351 w 2352"/>
                  <a:gd name="T1" fmla="*/ 1172 h 2345"/>
                  <a:gd name="T2" fmla="*/ 2351 w 2352"/>
                  <a:gd name="T3" fmla="*/ 1172 h 2345"/>
                  <a:gd name="T4" fmla="*/ 1179 w 2352"/>
                  <a:gd name="T5" fmla="*/ 2344 h 2345"/>
                  <a:gd name="T6" fmla="*/ 0 w 2352"/>
                  <a:gd name="T7" fmla="*/ 1172 h 2345"/>
                  <a:gd name="T8" fmla="*/ 1179 w 2352"/>
                  <a:gd name="T9" fmla="*/ 0 h 2345"/>
                  <a:gd name="T10" fmla="*/ 2351 w 2352"/>
                  <a:gd name="T11" fmla="*/ 1172 h 2345"/>
                </a:gdLst>
                <a:ahLst/>
                <a:cxnLst>
                  <a:cxn ang="0">
                    <a:pos x="T0" y="T1"/>
                  </a:cxn>
                  <a:cxn ang="0">
                    <a:pos x="T2" y="T3"/>
                  </a:cxn>
                  <a:cxn ang="0">
                    <a:pos x="T4" y="T5"/>
                  </a:cxn>
                  <a:cxn ang="0">
                    <a:pos x="T6" y="T7"/>
                  </a:cxn>
                  <a:cxn ang="0">
                    <a:pos x="T8" y="T9"/>
                  </a:cxn>
                  <a:cxn ang="0">
                    <a:pos x="T10" y="T11"/>
                  </a:cxn>
                </a:cxnLst>
                <a:rect l="0" t="0" r="r" b="b"/>
                <a:pathLst>
                  <a:path w="2352" h="2345">
                    <a:moveTo>
                      <a:pt x="2351" y="1172"/>
                    </a:moveTo>
                    <a:lnTo>
                      <a:pt x="2351" y="1172"/>
                    </a:lnTo>
                    <a:cubicBezTo>
                      <a:pt x="2351" y="1821"/>
                      <a:pt x="1822" y="2344"/>
                      <a:pt x="1179" y="2344"/>
                    </a:cubicBezTo>
                    <a:cubicBezTo>
                      <a:pt x="530" y="2344"/>
                      <a:pt x="0" y="1821"/>
                      <a:pt x="0" y="1172"/>
                    </a:cubicBezTo>
                    <a:cubicBezTo>
                      <a:pt x="0" y="523"/>
                      <a:pt x="530" y="0"/>
                      <a:pt x="1179" y="0"/>
                    </a:cubicBezTo>
                    <a:cubicBezTo>
                      <a:pt x="1822" y="0"/>
                      <a:pt x="2351" y="523"/>
                      <a:pt x="2351" y="1172"/>
                    </a:cubicBezTo>
                  </a:path>
                </a:pathLst>
              </a:custGeom>
              <a:solidFill>
                <a:schemeClr val="accent6"/>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6098" name="Freeform 13"/>
              <p:cNvSpPr>
                <a:spLocks noChangeArrowheads="1"/>
              </p:cNvSpPr>
              <p:nvPr/>
            </p:nvSpPr>
            <p:spPr bwMode="auto">
              <a:xfrm>
                <a:off x="14690137" y="5470208"/>
                <a:ext cx="944136" cy="943508"/>
              </a:xfrm>
              <a:custGeom>
                <a:avLst/>
                <a:gdLst>
                  <a:gd name="T0" fmla="*/ 1059 w 2113"/>
                  <a:gd name="T1" fmla="*/ 2112 h 2113"/>
                  <a:gd name="T2" fmla="*/ 1059 w 2113"/>
                  <a:gd name="T3" fmla="*/ 2112 h 2113"/>
                  <a:gd name="T4" fmla="*/ 0 w 2113"/>
                  <a:gd name="T5" fmla="*/ 1059 h 2113"/>
                  <a:gd name="T6" fmla="*/ 1059 w 2113"/>
                  <a:gd name="T7" fmla="*/ 0 h 2113"/>
                  <a:gd name="T8" fmla="*/ 2112 w 2113"/>
                  <a:gd name="T9" fmla="*/ 1059 h 2113"/>
                  <a:gd name="T10" fmla="*/ 1059 w 2113"/>
                  <a:gd name="T11" fmla="*/ 2112 h 2113"/>
                  <a:gd name="T12" fmla="*/ 1059 w 2113"/>
                  <a:gd name="T13" fmla="*/ 132 h 2113"/>
                  <a:gd name="T14" fmla="*/ 1059 w 2113"/>
                  <a:gd name="T15" fmla="*/ 132 h 2113"/>
                  <a:gd name="T16" fmla="*/ 126 w 2113"/>
                  <a:gd name="T17" fmla="*/ 1059 h 2113"/>
                  <a:gd name="T18" fmla="*/ 1059 w 2113"/>
                  <a:gd name="T19" fmla="*/ 1987 h 2113"/>
                  <a:gd name="T20" fmla="*/ 1986 w 2113"/>
                  <a:gd name="T21" fmla="*/ 1059 h 2113"/>
                  <a:gd name="T22" fmla="*/ 1059 w 2113"/>
                  <a:gd name="T23" fmla="*/ 132 h 2113"/>
                  <a:gd name="T24" fmla="*/ 1059 w 2113"/>
                  <a:gd name="T25" fmla="*/ 132 h 2113"/>
                  <a:gd name="T26" fmla="*/ 1059 w 2113"/>
                  <a:gd name="T27" fmla="*/ 132 h 2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3" h="2113">
                    <a:moveTo>
                      <a:pt x="1059" y="2112"/>
                    </a:moveTo>
                    <a:lnTo>
                      <a:pt x="1059" y="2112"/>
                    </a:lnTo>
                    <a:cubicBezTo>
                      <a:pt x="476" y="2112"/>
                      <a:pt x="0" y="1642"/>
                      <a:pt x="0" y="1059"/>
                    </a:cubicBezTo>
                    <a:cubicBezTo>
                      <a:pt x="0" y="477"/>
                      <a:pt x="476" y="0"/>
                      <a:pt x="1059" y="0"/>
                    </a:cubicBezTo>
                    <a:cubicBezTo>
                      <a:pt x="1635" y="0"/>
                      <a:pt x="2112" y="477"/>
                      <a:pt x="2112" y="1059"/>
                    </a:cubicBezTo>
                    <a:cubicBezTo>
                      <a:pt x="2112" y="1642"/>
                      <a:pt x="1635" y="2112"/>
                      <a:pt x="1059" y="2112"/>
                    </a:cubicBezTo>
                    <a:close/>
                    <a:moveTo>
                      <a:pt x="1059" y="132"/>
                    </a:moveTo>
                    <a:lnTo>
                      <a:pt x="1059" y="132"/>
                    </a:lnTo>
                    <a:cubicBezTo>
                      <a:pt x="543" y="132"/>
                      <a:pt x="126" y="543"/>
                      <a:pt x="126" y="1059"/>
                    </a:cubicBezTo>
                    <a:cubicBezTo>
                      <a:pt x="126" y="1569"/>
                      <a:pt x="543" y="1987"/>
                      <a:pt x="1059" y="1987"/>
                    </a:cubicBezTo>
                    <a:cubicBezTo>
                      <a:pt x="1569" y="1987"/>
                      <a:pt x="1986" y="1569"/>
                      <a:pt x="1986" y="1059"/>
                    </a:cubicBezTo>
                    <a:cubicBezTo>
                      <a:pt x="1986" y="543"/>
                      <a:pt x="1569" y="132"/>
                      <a:pt x="1059" y="132"/>
                    </a:cubicBezTo>
                    <a:close/>
                    <a:moveTo>
                      <a:pt x="1059" y="132"/>
                    </a:moveTo>
                    <a:lnTo>
                      <a:pt x="1059" y="13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099" name="Freeform 14"/>
              <p:cNvSpPr>
                <a:spLocks noChangeArrowheads="1"/>
              </p:cNvSpPr>
              <p:nvPr/>
            </p:nvSpPr>
            <p:spPr bwMode="auto">
              <a:xfrm>
                <a:off x="15314295" y="5659699"/>
                <a:ext cx="134312" cy="134223"/>
              </a:xfrm>
              <a:custGeom>
                <a:avLst/>
                <a:gdLst>
                  <a:gd name="T0" fmla="*/ 14 w 306"/>
                  <a:gd name="T1" fmla="*/ 291 h 305"/>
                  <a:gd name="T2" fmla="*/ 14 w 306"/>
                  <a:gd name="T3" fmla="*/ 291 h 305"/>
                  <a:gd name="T4" fmla="*/ 53 w 306"/>
                  <a:gd name="T5" fmla="*/ 291 h 305"/>
                  <a:gd name="T6" fmla="*/ 292 w 306"/>
                  <a:gd name="T7" fmla="*/ 53 h 305"/>
                  <a:gd name="T8" fmla="*/ 292 w 306"/>
                  <a:gd name="T9" fmla="*/ 13 h 305"/>
                  <a:gd name="T10" fmla="*/ 245 w 306"/>
                  <a:gd name="T11" fmla="*/ 13 h 305"/>
                  <a:gd name="T12" fmla="*/ 14 w 306"/>
                  <a:gd name="T13" fmla="*/ 245 h 305"/>
                  <a:gd name="T14" fmla="*/ 14 w 306"/>
                  <a:gd name="T15" fmla="*/ 291 h 305"/>
                  <a:gd name="T16" fmla="*/ 14 w 306"/>
                  <a:gd name="T17" fmla="*/ 291 h 305"/>
                  <a:gd name="T18" fmla="*/ 14 w 306"/>
                  <a:gd name="T19" fmla="*/ 29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5">
                    <a:moveTo>
                      <a:pt x="14" y="291"/>
                    </a:moveTo>
                    <a:lnTo>
                      <a:pt x="14" y="291"/>
                    </a:lnTo>
                    <a:cubicBezTo>
                      <a:pt x="27" y="304"/>
                      <a:pt x="40" y="304"/>
                      <a:pt x="53" y="291"/>
                    </a:cubicBezTo>
                    <a:cubicBezTo>
                      <a:pt x="292" y="53"/>
                      <a:pt x="292" y="53"/>
                      <a:pt x="292" y="53"/>
                    </a:cubicBezTo>
                    <a:cubicBezTo>
                      <a:pt x="305" y="39"/>
                      <a:pt x="305" y="19"/>
                      <a:pt x="292" y="13"/>
                    </a:cubicBezTo>
                    <a:cubicBezTo>
                      <a:pt x="279" y="0"/>
                      <a:pt x="259" y="0"/>
                      <a:pt x="245" y="13"/>
                    </a:cubicBezTo>
                    <a:cubicBezTo>
                      <a:pt x="14" y="245"/>
                      <a:pt x="14" y="245"/>
                      <a:pt x="14" y="245"/>
                    </a:cubicBezTo>
                    <a:cubicBezTo>
                      <a:pt x="0" y="258"/>
                      <a:pt x="0" y="278"/>
                      <a:pt x="14" y="291"/>
                    </a:cubicBezTo>
                    <a:close/>
                    <a:moveTo>
                      <a:pt x="14" y="291"/>
                    </a:moveTo>
                    <a:lnTo>
                      <a:pt x="14" y="2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00" name="Freeform 15"/>
              <p:cNvSpPr>
                <a:spLocks noChangeArrowheads="1"/>
              </p:cNvSpPr>
              <p:nvPr/>
            </p:nvSpPr>
            <p:spPr bwMode="auto">
              <a:xfrm>
                <a:off x="15178007" y="5839321"/>
                <a:ext cx="79008" cy="78955"/>
              </a:xfrm>
              <a:custGeom>
                <a:avLst/>
                <a:gdLst>
                  <a:gd name="T0" fmla="*/ 145 w 180"/>
                  <a:gd name="T1" fmla="*/ 33 h 179"/>
                  <a:gd name="T2" fmla="*/ 145 w 180"/>
                  <a:gd name="T3" fmla="*/ 33 h 179"/>
                  <a:gd name="T4" fmla="*/ 99 w 180"/>
                  <a:gd name="T5" fmla="*/ 6 h 179"/>
                  <a:gd name="T6" fmla="*/ 53 w 180"/>
                  <a:gd name="T7" fmla="*/ 0 h 179"/>
                  <a:gd name="T8" fmla="*/ 20 w 180"/>
                  <a:gd name="T9" fmla="*/ 19 h 179"/>
                  <a:gd name="T10" fmla="*/ 0 w 180"/>
                  <a:gd name="T11" fmla="*/ 46 h 179"/>
                  <a:gd name="T12" fmla="*/ 0 w 180"/>
                  <a:gd name="T13" fmla="*/ 79 h 179"/>
                  <a:gd name="T14" fmla="*/ 6 w 180"/>
                  <a:gd name="T15" fmla="*/ 112 h 179"/>
                  <a:gd name="T16" fmla="*/ 33 w 180"/>
                  <a:gd name="T17" fmla="*/ 145 h 179"/>
                  <a:gd name="T18" fmla="*/ 66 w 180"/>
                  <a:gd name="T19" fmla="*/ 172 h 179"/>
                  <a:gd name="T20" fmla="*/ 99 w 180"/>
                  <a:gd name="T21" fmla="*/ 178 h 179"/>
                  <a:gd name="T22" fmla="*/ 132 w 180"/>
                  <a:gd name="T23" fmla="*/ 178 h 179"/>
                  <a:gd name="T24" fmla="*/ 159 w 180"/>
                  <a:gd name="T25" fmla="*/ 158 h 179"/>
                  <a:gd name="T26" fmla="*/ 179 w 180"/>
                  <a:gd name="T27" fmla="*/ 125 h 179"/>
                  <a:gd name="T28" fmla="*/ 172 w 180"/>
                  <a:gd name="T29" fmla="*/ 79 h 179"/>
                  <a:gd name="T30" fmla="*/ 145 w 180"/>
                  <a:gd name="T31" fmla="*/ 33 h 179"/>
                  <a:gd name="T32" fmla="*/ 145 w 180"/>
                  <a:gd name="T33" fmla="*/ 33 h 179"/>
                  <a:gd name="T34" fmla="*/ 145 w 180"/>
                  <a:gd name="T35" fmla="*/ 3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179">
                    <a:moveTo>
                      <a:pt x="145" y="33"/>
                    </a:moveTo>
                    <a:lnTo>
                      <a:pt x="145" y="33"/>
                    </a:lnTo>
                    <a:cubicBezTo>
                      <a:pt x="126" y="19"/>
                      <a:pt x="112" y="13"/>
                      <a:pt x="99" y="6"/>
                    </a:cubicBezTo>
                    <a:cubicBezTo>
                      <a:pt x="86" y="0"/>
                      <a:pt x="73" y="0"/>
                      <a:pt x="53" y="0"/>
                    </a:cubicBezTo>
                    <a:cubicBezTo>
                      <a:pt x="39" y="6"/>
                      <a:pt x="33" y="13"/>
                      <a:pt x="20" y="19"/>
                    </a:cubicBezTo>
                    <a:cubicBezTo>
                      <a:pt x="13" y="33"/>
                      <a:pt x="6" y="39"/>
                      <a:pt x="0" y="46"/>
                    </a:cubicBezTo>
                    <a:cubicBezTo>
                      <a:pt x="0" y="59"/>
                      <a:pt x="0" y="66"/>
                      <a:pt x="0" y="79"/>
                    </a:cubicBezTo>
                    <a:cubicBezTo>
                      <a:pt x="0" y="86"/>
                      <a:pt x="0" y="99"/>
                      <a:pt x="6" y="112"/>
                    </a:cubicBezTo>
                    <a:cubicBezTo>
                      <a:pt x="13" y="119"/>
                      <a:pt x="20" y="132"/>
                      <a:pt x="33" y="145"/>
                    </a:cubicBezTo>
                    <a:cubicBezTo>
                      <a:pt x="46" y="152"/>
                      <a:pt x="53" y="165"/>
                      <a:pt x="66" y="172"/>
                    </a:cubicBezTo>
                    <a:cubicBezTo>
                      <a:pt x="79" y="178"/>
                      <a:pt x="92" y="178"/>
                      <a:pt x="99" y="178"/>
                    </a:cubicBezTo>
                    <a:cubicBezTo>
                      <a:pt x="112" y="178"/>
                      <a:pt x="119" y="178"/>
                      <a:pt x="132" y="178"/>
                    </a:cubicBezTo>
                    <a:cubicBezTo>
                      <a:pt x="139" y="172"/>
                      <a:pt x="145" y="165"/>
                      <a:pt x="159" y="158"/>
                    </a:cubicBezTo>
                    <a:cubicBezTo>
                      <a:pt x="165" y="145"/>
                      <a:pt x="172" y="139"/>
                      <a:pt x="179" y="125"/>
                    </a:cubicBezTo>
                    <a:cubicBezTo>
                      <a:pt x="179" y="112"/>
                      <a:pt x="179" y="92"/>
                      <a:pt x="172" y="79"/>
                    </a:cubicBezTo>
                    <a:cubicBezTo>
                      <a:pt x="165" y="66"/>
                      <a:pt x="159" y="53"/>
                      <a:pt x="145" y="33"/>
                    </a:cubicBezTo>
                    <a:close/>
                    <a:moveTo>
                      <a:pt x="145" y="33"/>
                    </a:moveTo>
                    <a:lnTo>
                      <a:pt x="145"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01" name="Freeform 16"/>
              <p:cNvSpPr>
                <a:spLocks noChangeArrowheads="1"/>
              </p:cNvSpPr>
              <p:nvPr/>
            </p:nvSpPr>
            <p:spPr bwMode="auto">
              <a:xfrm>
                <a:off x="14877780" y="5677464"/>
                <a:ext cx="553050" cy="550708"/>
              </a:xfrm>
              <a:custGeom>
                <a:avLst/>
                <a:gdLst>
                  <a:gd name="T0" fmla="*/ 1205 w 1239"/>
                  <a:gd name="T1" fmla="*/ 206 h 1233"/>
                  <a:gd name="T2" fmla="*/ 1106 w 1239"/>
                  <a:gd name="T3" fmla="*/ 212 h 1233"/>
                  <a:gd name="T4" fmla="*/ 914 w 1239"/>
                  <a:gd name="T5" fmla="*/ 318 h 1233"/>
                  <a:gd name="T6" fmla="*/ 1020 w 1239"/>
                  <a:gd name="T7" fmla="*/ 126 h 1233"/>
                  <a:gd name="T8" fmla="*/ 1033 w 1239"/>
                  <a:gd name="T9" fmla="*/ 27 h 1233"/>
                  <a:gd name="T10" fmla="*/ 26 w 1239"/>
                  <a:gd name="T11" fmla="*/ 656 h 1233"/>
                  <a:gd name="T12" fmla="*/ 470 w 1239"/>
                  <a:gd name="T13" fmla="*/ 1206 h 1233"/>
                  <a:gd name="T14" fmla="*/ 1205 w 1239"/>
                  <a:gd name="T15" fmla="*/ 576 h 1233"/>
                  <a:gd name="T16" fmla="*/ 516 w 1239"/>
                  <a:gd name="T17" fmla="*/ 881 h 1233"/>
                  <a:gd name="T18" fmla="*/ 483 w 1239"/>
                  <a:gd name="T19" fmla="*/ 927 h 1233"/>
                  <a:gd name="T20" fmla="*/ 384 w 1239"/>
                  <a:gd name="T21" fmla="*/ 967 h 1233"/>
                  <a:gd name="T22" fmla="*/ 344 w 1239"/>
                  <a:gd name="T23" fmla="*/ 927 h 1233"/>
                  <a:gd name="T24" fmla="*/ 364 w 1239"/>
                  <a:gd name="T25" fmla="*/ 907 h 1233"/>
                  <a:gd name="T26" fmla="*/ 404 w 1239"/>
                  <a:gd name="T27" fmla="*/ 921 h 1233"/>
                  <a:gd name="T28" fmla="*/ 450 w 1239"/>
                  <a:gd name="T29" fmla="*/ 901 h 1233"/>
                  <a:gd name="T30" fmla="*/ 463 w 1239"/>
                  <a:gd name="T31" fmla="*/ 835 h 1233"/>
                  <a:gd name="T32" fmla="*/ 417 w 1239"/>
                  <a:gd name="T33" fmla="*/ 828 h 1233"/>
                  <a:gd name="T34" fmla="*/ 338 w 1239"/>
                  <a:gd name="T35" fmla="*/ 868 h 1233"/>
                  <a:gd name="T36" fmla="*/ 265 w 1239"/>
                  <a:gd name="T37" fmla="*/ 854 h 1233"/>
                  <a:gd name="T38" fmla="*/ 251 w 1239"/>
                  <a:gd name="T39" fmla="*/ 775 h 1233"/>
                  <a:gd name="T40" fmla="*/ 318 w 1239"/>
                  <a:gd name="T41" fmla="*/ 702 h 1233"/>
                  <a:gd name="T42" fmla="*/ 377 w 1239"/>
                  <a:gd name="T43" fmla="*/ 696 h 1233"/>
                  <a:gd name="T44" fmla="*/ 404 w 1239"/>
                  <a:gd name="T45" fmla="*/ 722 h 1233"/>
                  <a:gd name="T46" fmla="*/ 384 w 1239"/>
                  <a:gd name="T47" fmla="*/ 749 h 1233"/>
                  <a:gd name="T48" fmla="*/ 338 w 1239"/>
                  <a:gd name="T49" fmla="*/ 742 h 1233"/>
                  <a:gd name="T50" fmla="*/ 291 w 1239"/>
                  <a:gd name="T51" fmla="*/ 788 h 1233"/>
                  <a:gd name="T52" fmla="*/ 311 w 1239"/>
                  <a:gd name="T53" fmla="*/ 821 h 1233"/>
                  <a:gd name="T54" fmla="*/ 344 w 1239"/>
                  <a:gd name="T55" fmla="*/ 815 h 1233"/>
                  <a:gd name="T56" fmla="*/ 404 w 1239"/>
                  <a:gd name="T57" fmla="*/ 782 h 1233"/>
                  <a:gd name="T58" fmla="*/ 470 w 1239"/>
                  <a:gd name="T59" fmla="*/ 768 h 1233"/>
                  <a:gd name="T60" fmla="*/ 523 w 1239"/>
                  <a:gd name="T61" fmla="*/ 828 h 1233"/>
                  <a:gd name="T62" fmla="*/ 722 w 1239"/>
                  <a:gd name="T63" fmla="*/ 682 h 1233"/>
                  <a:gd name="T64" fmla="*/ 616 w 1239"/>
                  <a:gd name="T65" fmla="*/ 788 h 1233"/>
                  <a:gd name="T66" fmla="*/ 563 w 1239"/>
                  <a:gd name="T67" fmla="*/ 788 h 1233"/>
                  <a:gd name="T68" fmla="*/ 410 w 1239"/>
                  <a:gd name="T69" fmla="*/ 629 h 1233"/>
                  <a:gd name="T70" fmla="*/ 424 w 1239"/>
                  <a:gd name="T71" fmla="*/ 596 h 1233"/>
                  <a:gd name="T72" fmla="*/ 543 w 1239"/>
                  <a:gd name="T73" fmla="*/ 484 h 1233"/>
                  <a:gd name="T74" fmla="*/ 563 w 1239"/>
                  <a:gd name="T75" fmla="*/ 510 h 1233"/>
                  <a:gd name="T76" fmla="*/ 463 w 1239"/>
                  <a:gd name="T77" fmla="*/ 616 h 1233"/>
                  <a:gd name="T78" fmla="*/ 596 w 1239"/>
                  <a:gd name="T79" fmla="*/ 583 h 1233"/>
                  <a:gd name="T80" fmla="*/ 629 w 1239"/>
                  <a:gd name="T81" fmla="*/ 576 h 1233"/>
                  <a:gd name="T82" fmla="*/ 622 w 1239"/>
                  <a:gd name="T83" fmla="*/ 610 h 1233"/>
                  <a:gd name="T84" fmla="*/ 596 w 1239"/>
                  <a:gd name="T85" fmla="*/ 742 h 1233"/>
                  <a:gd name="T86" fmla="*/ 708 w 1239"/>
                  <a:gd name="T87" fmla="*/ 643 h 1233"/>
                  <a:gd name="T88" fmla="*/ 728 w 1239"/>
                  <a:gd name="T89" fmla="*/ 669 h 1233"/>
                  <a:gd name="T90" fmla="*/ 887 w 1239"/>
                  <a:gd name="T91" fmla="*/ 504 h 1233"/>
                  <a:gd name="T92" fmla="*/ 854 w 1239"/>
                  <a:gd name="T93" fmla="*/ 557 h 1233"/>
                  <a:gd name="T94" fmla="*/ 761 w 1239"/>
                  <a:gd name="T95" fmla="*/ 596 h 1233"/>
                  <a:gd name="T96" fmla="*/ 662 w 1239"/>
                  <a:gd name="T97" fmla="*/ 550 h 1233"/>
                  <a:gd name="T98" fmla="*/ 616 w 1239"/>
                  <a:gd name="T99" fmla="*/ 451 h 1233"/>
                  <a:gd name="T100" fmla="*/ 655 w 1239"/>
                  <a:gd name="T101" fmla="*/ 358 h 1233"/>
                  <a:gd name="T102" fmla="*/ 788 w 1239"/>
                  <a:gd name="T103" fmla="*/ 318 h 1233"/>
                  <a:gd name="T104" fmla="*/ 887 w 1239"/>
                  <a:gd name="T105" fmla="*/ 404 h 1233"/>
                  <a:gd name="T106" fmla="*/ 887 w 1239"/>
                  <a:gd name="T107" fmla="*/ 504 h 1233"/>
                  <a:gd name="T108" fmla="*/ 887 w 1239"/>
                  <a:gd name="T109" fmla="*/ 504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9" h="1233">
                    <a:moveTo>
                      <a:pt x="1205" y="206"/>
                    </a:moveTo>
                    <a:lnTo>
                      <a:pt x="1205" y="206"/>
                    </a:lnTo>
                    <a:cubicBezTo>
                      <a:pt x="1166" y="159"/>
                      <a:pt x="1166" y="159"/>
                      <a:pt x="1166" y="159"/>
                    </a:cubicBezTo>
                    <a:cubicBezTo>
                      <a:pt x="1106" y="212"/>
                      <a:pt x="1106" y="212"/>
                      <a:pt x="1106" y="212"/>
                    </a:cubicBezTo>
                    <a:cubicBezTo>
                      <a:pt x="1113" y="252"/>
                      <a:pt x="1106" y="292"/>
                      <a:pt x="1079" y="318"/>
                    </a:cubicBezTo>
                    <a:cubicBezTo>
                      <a:pt x="1033" y="365"/>
                      <a:pt x="960" y="365"/>
                      <a:pt x="914" y="318"/>
                    </a:cubicBezTo>
                    <a:cubicBezTo>
                      <a:pt x="867" y="272"/>
                      <a:pt x="867" y="206"/>
                      <a:pt x="914" y="159"/>
                    </a:cubicBezTo>
                    <a:cubicBezTo>
                      <a:pt x="940" y="133"/>
                      <a:pt x="980" y="120"/>
                      <a:pt x="1020" y="126"/>
                    </a:cubicBezTo>
                    <a:cubicBezTo>
                      <a:pt x="1073" y="73"/>
                      <a:pt x="1073" y="73"/>
                      <a:pt x="1073" y="73"/>
                    </a:cubicBezTo>
                    <a:cubicBezTo>
                      <a:pt x="1033" y="27"/>
                      <a:pt x="1033" y="27"/>
                      <a:pt x="1033" y="27"/>
                    </a:cubicBezTo>
                    <a:cubicBezTo>
                      <a:pt x="1000" y="0"/>
                      <a:pt x="689" y="0"/>
                      <a:pt x="655" y="27"/>
                    </a:cubicBezTo>
                    <a:cubicBezTo>
                      <a:pt x="26" y="656"/>
                      <a:pt x="26" y="656"/>
                      <a:pt x="26" y="656"/>
                    </a:cubicBezTo>
                    <a:cubicBezTo>
                      <a:pt x="0" y="682"/>
                      <a:pt x="0" y="735"/>
                      <a:pt x="26" y="762"/>
                    </a:cubicBezTo>
                    <a:cubicBezTo>
                      <a:pt x="470" y="1206"/>
                      <a:pt x="470" y="1206"/>
                      <a:pt x="470" y="1206"/>
                    </a:cubicBezTo>
                    <a:cubicBezTo>
                      <a:pt x="503" y="1232"/>
                      <a:pt x="549" y="1232"/>
                      <a:pt x="583" y="1206"/>
                    </a:cubicBezTo>
                    <a:cubicBezTo>
                      <a:pt x="1205" y="576"/>
                      <a:pt x="1205" y="576"/>
                      <a:pt x="1205" y="576"/>
                    </a:cubicBezTo>
                    <a:cubicBezTo>
                      <a:pt x="1238" y="550"/>
                      <a:pt x="1238" y="232"/>
                      <a:pt x="1205" y="206"/>
                    </a:cubicBezTo>
                    <a:close/>
                    <a:moveTo>
                      <a:pt x="516" y="881"/>
                    </a:moveTo>
                    <a:lnTo>
                      <a:pt x="516" y="881"/>
                    </a:lnTo>
                    <a:cubicBezTo>
                      <a:pt x="510" y="894"/>
                      <a:pt x="496" y="914"/>
                      <a:pt x="483" y="927"/>
                    </a:cubicBezTo>
                    <a:cubicBezTo>
                      <a:pt x="463" y="947"/>
                      <a:pt x="443" y="960"/>
                      <a:pt x="424" y="960"/>
                    </a:cubicBezTo>
                    <a:cubicBezTo>
                      <a:pt x="410" y="967"/>
                      <a:pt x="397" y="967"/>
                      <a:pt x="384" y="967"/>
                    </a:cubicBezTo>
                    <a:cubicBezTo>
                      <a:pt x="371" y="960"/>
                      <a:pt x="357" y="954"/>
                      <a:pt x="351" y="947"/>
                    </a:cubicBezTo>
                    <a:cubicBezTo>
                      <a:pt x="344" y="941"/>
                      <a:pt x="344" y="934"/>
                      <a:pt x="344" y="927"/>
                    </a:cubicBezTo>
                    <a:cubicBezTo>
                      <a:pt x="344" y="921"/>
                      <a:pt x="344" y="921"/>
                      <a:pt x="351" y="914"/>
                    </a:cubicBezTo>
                    <a:cubicBezTo>
                      <a:pt x="351" y="907"/>
                      <a:pt x="357" y="907"/>
                      <a:pt x="364" y="907"/>
                    </a:cubicBezTo>
                    <a:cubicBezTo>
                      <a:pt x="371" y="907"/>
                      <a:pt x="377" y="907"/>
                      <a:pt x="384" y="907"/>
                    </a:cubicBezTo>
                    <a:cubicBezTo>
                      <a:pt x="391" y="914"/>
                      <a:pt x="397" y="914"/>
                      <a:pt x="404" y="921"/>
                    </a:cubicBezTo>
                    <a:cubicBezTo>
                      <a:pt x="410" y="921"/>
                      <a:pt x="424" y="921"/>
                      <a:pt x="430" y="914"/>
                    </a:cubicBezTo>
                    <a:cubicBezTo>
                      <a:pt x="437" y="914"/>
                      <a:pt x="443" y="907"/>
                      <a:pt x="450" y="901"/>
                    </a:cubicBezTo>
                    <a:cubicBezTo>
                      <a:pt x="463" y="888"/>
                      <a:pt x="470" y="874"/>
                      <a:pt x="470" y="861"/>
                    </a:cubicBezTo>
                    <a:cubicBezTo>
                      <a:pt x="477" y="848"/>
                      <a:pt x="470" y="841"/>
                      <a:pt x="463" y="835"/>
                    </a:cubicBezTo>
                    <a:cubicBezTo>
                      <a:pt x="457" y="828"/>
                      <a:pt x="450" y="821"/>
                      <a:pt x="443" y="821"/>
                    </a:cubicBezTo>
                    <a:cubicBezTo>
                      <a:pt x="437" y="821"/>
                      <a:pt x="424" y="828"/>
                      <a:pt x="417" y="828"/>
                    </a:cubicBezTo>
                    <a:cubicBezTo>
                      <a:pt x="410" y="835"/>
                      <a:pt x="397" y="841"/>
                      <a:pt x="384" y="848"/>
                    </a:cubicBezTo>
                    <a:cubicBezTo>
                      <a:pt x="371" y="854"/>
                      <a:pt x="357" y="868"/>
                      <a:pt x="338" y="868"/>
                    </a:cubicBezTo>
                    <a:cubicBezTo>
                      <a:pt x="324" y="874"/>
                      <a:pt x="311" y="874"/>
                      <a:pt x="298" y="874"/>
                    </a:cubicBezTo>
                    <a:cubicBezTo>
                      <a:pt x="291" y="874"/>
                      <a:pt x="278" y="868"/>
                      <a:pt x="265" y="854"/>
                    </a:cubicBezTo>
                    <a:cubicBezTo>
                      <a:pt x="251" y="841"/>
                      <a:pt x="245" y="835"/>
                      <a:pt x="245" y="821"/>
                    </a:cubicBezTo>
                    <a:cubicBezTo>
                      <a:pt x="245" y="802"/>
                      <a:pt x="245" y="788"/>
                      <a:pt x="251" y="775"/>
                    </a:cubicBezTo>
                    <a:cubicBezTo>
                      <a:pt x="258" y="762"/>
                      <a:pt x="271" y="742"/>
                      <a:pt x="285" y="729"/>
                    </a:cubicBezTo>
                    <a:cubicBezTo>
                      <a:pt x="298" y="715"/>
                      <a:pt x="304" y="709"/>
                      <a:pt x="318" y="702"/>
                    </a:cubicBezTo>
                    <a:cubicBezTo>
                      <a:pt x="331" y="696"/>
                      <a:pt x="344" y="696"/>
                      <a:pt x="351" y="696"/>
                    </a:cubicBezTo>
                    <a:cubicBezTo>
                      <a:pt x="364" y="696"/>
                      <a:pt x="371" y="696"/>
                      <a:pt x="377" y="696"/>
                    </a:cubicBezTo>
                    <a:cubicBezTo>
                      <a:pt x="384" y="696"/>
                      <a:pt x="391" y="702"/>
                      <a:pt x="397" y="709"/>
                    </a:cubicBezTo>
                    <a:cubicBezTo>
                      <a:pt x="404" y="715"/>
                      <a:pt x="404" y="715"/>
                      <a:pt x="404" y="722"/>
                    </a:cubicBezTo>
                    <a:cubicBezTo>
                      <a:pt x="404" y="735"/>
                      <a:pt x="404" y="735"/>
                      <a:pt x="397" y="742"/>
                    </a:cubicBezTo>
                    <a:cubicBezTo>
                      <a:pt x="397" y="749"/>
                      <a:pt x="391" y="749"/>
                      <a:pt x="384" y="749"/>
                    </a:cubicBezTo>
                    <a:cubicBezTo>
                      <a:pt x="384" y="749"/>
                      <a:pt x="377" y="749"/>
                      <a:pt x="371" y="749"/>
                    </a:cubicBezTo>
                    <a:cubicBezTo>
                      <a:pt x="357" y="742"/>
                      <a:pt x="344" y="742"/>
                      <a:pt x="338" y="742"/>
                    </a:cubicBezTo>
                    <a:cubicBezTo>
                      <a:pt x="331" y="742"/>
                      <a:pt x="318" y="749"/>
                      <a:pt x="311" y="762"/>
                    </a:cubicBezTo>
                    <a:cubicBezTo>
                      <a:pt x="298" y="768"/>
                      <a:pt x="291" y="782"/>
                      <a:pt x="291" y="788"/>
                    </a:cubicBezTo>
                    <a:cubicBezTo>
                      <a:pt x="291" y="802"/>
                      <a:pt x="291" y="808"/>
                      <a:pt x="298" y="815"/>
                    </a:cubicBezTo>
                    <a:cubicBezTo>
                      <a:pt x="304" y="821"/>
                      <a:pt x="304" y="821"/>
                      <a:pt x="311" y="821"/>
                    </a:cubicBezTo>
                    <a:cubicBezTo>
                      <a:pt x="318" y="821"/>
                      <a:pt x="318" y="821"/>
                      <a:pt x="324" y="821"/>
                    </a:cubicBezTo>
                    <a:cubicBezTo>
                      <a:pt x="331" y="821"/>
                      <a:pt x="338" y="815"/>
                      <a:pt x="344" y="815"/>
                    </a:cubicBezTo>
                    <a:cubicBezTo>
                      <a:pt x="344" y="815"/>
                      <a:pt x="357" y="808"/>
                      <a:pt x="364" y="802"/>
                    </a:cubicBezTo>
                    <a:cubicBezTo>
                      <a:pt x="377" y="795"/>
                      <a:pt x="391" y="788"/>
                      <a:pt x="404" y="782"/>
                    </a:cubicBezTo>
                    <a:cubicBezTo>
                      <a:pt x="417" y="775"/>
                      <a:pt x="424" y="768"/>
                      <a:pt x="437" y="768"/>
                    </a:cubicBezTo>
                    <a:cubicBezTo>
                      <a:pt x="450" y="768"/>
                      <a:pt x="457" y="768"/>
                      <a:pt x="470" y="768"/>
                    </a:cubicBezTo>
                    <a:cubicBezTo>
                      <a:pt x="477" y="775"/>
                      <a:pt x="490" y="782"/>
                      <a:pt x="496" y="788"/>
                    </a:cubicBezTo>
                    <a:cubicBezTo>
                      <a:pt x="510" y="802"/>
                      <a:pt x="516" y="815"/>
                      <a:pt x="523" y="828"/>
                    </a:cubicBezTo>
                    <a:cubicBezTo>
                      <a:pt x="523" y="848"/>
                      <a:pt x="523" y="861"/>
                      <a:pt x="516" y="881"/>
                    </a:cubicBezTo>
                    <a:close/>
                    <a:moveTo>
                      <a:pt x="722" y="682"/>
                    </a:moveTo>
                    <a:lnTo>
                      <a:pt x="722" y="682"/>
                    </a:lnTo>
                    <a:cubicBezTo>
                      <a:pt x="616" y="788"/>
                      <a:pt x="616" y="788"/>
                      <a:pt x="616" y="788"/>
                    </a:cubicBezTo>
                    <a:cubicBezTo>
                      <a:pt x="602" y="802"/>
                      <a:pt x="596" y="802"/>
                      <a:pt x="589" y="802"/>
                    </a:cubicBezTo>
                    <a:cubicBezTo>
                      <a:pt x="583" y="802"/>
                      <a:pt x="576" y="802"/>
                      <a:pt x="563" y="788"/>
                    </a:cubicBezTo>
                    <a:cubicBezTo>
                      <a:pt x="424" y="649"/>
                      <a:pt x="424" y="649"/>
                      <a:pt x="424" y="649"/>
                    </a:cubicBezTo>
                    <a:cubicBezTo>
                      <a:pt x="417" y="643"/>
                      <a:pt x="410" y="636"/>
                      <a:pt x="410" y="629"/>
                    </a:cubicBezTo>
                    <a:cubicBezTo>
                      <a:pt x="410" y="623"/>
                      <a:pt x="410" y="623"/>
                      <a:pt x="410" y="616"/>
                    </a:cubicBezTo>
                    <a:cubicBezTo>
                      <a:pt x="410" y="610"/>
                      <a:pt x="417" y="603"/>
                      <a:pt x="424" y="596"/>
                    </a:cubicBezTo>
                    <a:cubicBezTo>
                      <a:pt x="523" y="497"/>
                      <a:pt x="523" y="497"/>
                      <a:pt x="523" y="497"/>
                    </a:cubicBezTo>
                    <a:cubicBezTo>
                      <a:pt x="530" y="490"/>
                      <a:pt x="536" y="484"/>
                      <a:pt x="543" y="484"/>
                    </a:cubicBezTo>
                    <a:cubicBezTo>
                      <a:pt x="549" y="484"/>
                      <a:pt x="549" y="490"/>
                      <a:pt x="556" y="490"/>
                    </a:cubicBezTo>
                    <a:cubicBezTo>
                      <a:pt x="563" y="497"/>
                      <a:pt x="563" y="504"/>
                      <a:pt x="563" y="510"/>
                    </a:cubicBezTo>
                    <a:cubicBezTo>
                      <a:pt x="563" y="517"/>
                      <a:pt x="563" y="517"/>
                      <a:pt x="556" y="523"/>
                    </a:cubicBezTo>
                    <a:cubicBezTo>
                      <a:pt x="463" y="616"/>
                      <a:pt x="463" y="616"/>
                      <a:pt x="463" y="616"/>
                    </a:cubicBezTo>
                    <a:cubicBezTo>
                      <a:pt x="510" y="662"/>
                      <a:pt x="510" y="662"/>
                      <a:pt x="510" y="662"/>
                    </a:cubicBezTo>
                    <a:cubicBezTo>
                      <a:pt x="596" y="583"/>
                      <a:pt x="596" y="583"/>
                      <a:pt x="596" y="583"/>
                    </a:cubicBezTo>
                    <a:cubicBezTo>
                      <a:pt x="602" y="576"/>
                      <a:pt x="602" y="570"/>
                      <a:pt x="609" y="570"/>
                    </a:cubicBezTo>
                    <a:cubicBezTo>
                      <a:pt x="616" y="570"/>
                      <a:pt x="622" y="570"/>
                      <a:pt x="629" y="576"/>
                    </a:cubicBezTo>
                    <a:cubicBezTo>
                      <a:pt x="629" y="583"/>
                      <a:pt x="636" y="590"/>
                      <a:pt x="629" y="590"/>
                    </a:cubicBezTo>
                    <a:cubicBezTo>
                      <a:pt x="629" y="596"/>
                      <a:pt x="629" y="603"/>
                      <a:pt x="622" y="610"/>
                    </a:cubicBezTo>
                    <a:cubicBezTo>
                      <a:pt x="543" y="689"/>
                      <a:pt x="543" y="689"/>
                      <a:pt x="543" y="689"/>
                    </a:cubicBezTo>
                    <a:cubicBezTo>
                      <a:pt x="596" y="742"/>
                      <a:pt x="596" y="742"/>
                      <a:pt x="596" y="742"/>
                    </a:cubicBezTo>
                    <a:cubicBezTo>
                      <a:pt x="689" y="656"/>
                      <a:pt x="689" y="656"/>
                      <a:pt x="689" y="656"/>
                    </a:cubicBezTo>
                    <a:cubicBezTo>
                      <a:pt x="695" y="649"/>
                      <a:pt x="702" y="643"/>
                      <a:pt x="708" y="643"/>
                    </a:cubicBezTo>
                    <a:cubicBezTo>
                      <a:pt x="708" y="643"/>
                      <a:pt x="715" y="649"/>
                      <a:pt x="722" y="649"/>
                    </a:cubicBezTo>
                    <a:cubicBezTo>
                      <a:pt x="728" y="656"/>
                      <a:pt x="728" y="662"/>
                      <a:pt x="728" y="669"/>
                    </a:cubicBezTo>
                    <a:cubicBezTo>
                      <a:pt x="728" y="676"/>
                      <a:pt x="722" y="676"/>
                      <a:pt x="722" y="682"/>
                    </a:cubicBezTo>
                    <a:close/>
                    <a:moveTo>
                      <a:pt x="887" y="504"/>
                    </a:moveTo>
                    <a:lnTo>
                      <a:pt x="887" y="504"/>
                    </a:lnTo>
                    <a:cubicBezTo>
                      <a:pt x="881" y="523"/>
                      <a:pt x="874" y="537"/>
                      <a:pt x="854" y="557"/>
                    </a:cubicBezTo>
                    <a:cubicBezTo>
                      <a:pt x="841" y="570"/>
                      <a:pt x="828" y="576"/>
                      <a:pt x="808" y="590"/>
                    </a:cubicBezTo>
                    <a:cubicBezTo>
                      <a:pt x="795" y="596"/>
                      <a:pt x="775" y="596"/>
                      <a:pt x="761" y="596"/>
                    </a:cubicBezTo>
                    <a:cubicBezTo>
                      <a:pt x="742" y="596"/>
                      <a:pt x="728" y="590"/>
                      <a:pt x="708" y="583"/>
                    </a:cubicBezTo>
                    <a:cubicBezTo>
                      <a:pt x="695" y="576"/>
                      <a:pt x="675" y="563"/>
                      <a:pt x="662" y="550"/>
                    </a:cubicBezTo>
                    <a:cubicBezTo>
                      <a:pt x="649" y="530"/>
                      <a:pt x="636" y="517"/>
                      <a:pt x="629" y="504"/>
                    </a:cubicBezTo>
                    <a:cubicBezTo>
                      <a:pt x="622" y="484"/>
                      <a:pt x="616" y="470"/>
                      <a:pt x="616" y="451"/>
                    </a:cubicBezTo>
                    <a:cubicBezTo>
                      <a:pt x="616" y="437"/>
                      <a:pt x="616" y="418"/>
                      <a:pt x="622" y="404"/>
                    </a:cubicBezTo>
                    <a:cubicBezTo>
                      <a:pt x="629" y="384"/>
                      <a:pt x="642" y="371"/>
                      <a:pt x="655" y="358"/>
                    </a:cubicBezTo>
                    <a:cubicBezTo>
                      <a:pt x="675" y="338"/>
                      <a:pt x="695" y="325"/>
                      <a:pt x="722" y="318"/>
                    </a:cubicBezTo>
                    <a:cubicBezTo>
                      <a:pt x="742" y="312"/>
                      <a:pt x="768" y="312"/>
                      <a:pt x="788" y="318"/>
                    </a:cubicBezTo>
                    <a:cubicBezTo>
                      <a:pt x="808" y="325"/>
                      <a:pt x="828" y="338"/>
                      <a:pt x="854" y="358"/>
                    </a:cubicBezTo>
                    <a:cubicBezTo>
                      <a:pt x="867" y="378"/>
                      <a:pt x="881" y="391"/>
                      <a:pt x="887" y="404"/>
                    </a:cubicBezTo>
                    <a:cubicBezTo>
                      <a:pt x="894" y="424"/>
                      <a:pt x="901" y="437"/>
                      <a:pt x="901" y="457"/>
                    </a:cubicBezTo>
                    <a:cubicBezTo>
                      <a:pt x="901" y="470"/>
                      <a:pt x="894" y="490"/>
                      <a:pt x="887" y="504"/>
                    </a:cubicBezTo>
                    <a:close/>
                    <a:moveTo>
                      <a:pt x="887" y="504"/>
                    </a:moveTo>
                    <a:lnTo>
                      <a:pt x="887" y="5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6102" name="Group 17"/>
            <p:cNvGrpSpPr>
              <a:grpSpLocks/>
            </p:cNvGrpSpPr>
            <p:nvPr/>
          </p:nvGrpSpPr>
          <p:grpSpPr bwMode="auto">
            <a:xfrm>
              <a:off x="16265436" y="7890168"/>
              <a:ext cx="1491261" cy="1492243"/>
              <a:chOff x="16265436" y="7890168"/>
              <a:chExt cx="1491261" cy="1492243"/>
            </a:xfrm>
          </p:grpSpPr>
          <p:sp>
            <p:nvSpPr>
              <p:cNvPr id="46103" name="Freeform 17"/>
              <p:cNvSpPr>
                <a:spLocks noChangeArrowheads="1"/>
              </p:cNvSpPr>
              <p:nvPr/>
            </p:nvSpPr>
            <p:spPr bwMode="auto">
              <a:xfrm>
                <a:off x="16265436" y="7890168"/>
                <a:ext cx="1491261" cy="1492243"/>
              </a:xfrm>
              <a:custGeom>
                <a:avLst/>
                <a:gdLst>
                  <a:gd name="T0" fmla="*/ 3331 w 3332"/>
                  <a:gd name="T1" fmla="*/ 1668 h 3338"/>
                  <a:gd name="T2" fmla="*/ 3331 w 3332"/>
                  <a:gd name="T3" fmla="*/ 1668 h 3338"/>
                  <a:gd name="T4" fmla="*/ 1669 w 3332"/>
                  <a:gd name="T5" fmla="*/ 3337 h 3338"/>
                  <a:gd name="T6" fmla="*/ 0 w 3332"/>
                  <a:gd name="T7" fmla="*/ 1668 h 3338"/>
                  <a:gd name="T8" fmla="*/ 1669 w 3332"/>
                  <a:gd name="T9" fmla="*/ 0 h 3338"/>
                  <a:gd name="T10" fmla="*/ 3331 w 3332"/>
                  <a:gd name="T11" fmla="*/ 1668 h 3338"/>
                </a:gdLst>
                <a:ahLst/>
                <a:cxnLst>
                  <a:cxn ang="0">
                    <a:pos x="T0" y="T1"/>
                  </a:cxn>
                  <a:cxn ang="0">
                    <a:pos x="T2" y="T3"/>
                  </a:cxn>
                  <a:cxn ang="0">
                    <a:pos x="T4" y="T5"/>
                  </a:cxn>
                  <a:cxn ang="0">
                    <a:pos x="T6" y="T7"/>
                  </a:cxn>
                  <a:cxn ang="0">
                    <a:pos x="T8" y="T9"/>
                  </a:cxn>
                  <a:cxn ang="0">
                    <a:pos x="T10" y="T11"/>
                  </a:cxn>
                </a:cxnLst>
                <a:rect l="0" t="0" r="r" b="b"/>
                <a:pathLst>
                  <a:path w="3332" h="3338">
                    <a:moveTo>
                      <a:pt x="3331" y="1668"/>
                    </a:moveTo>
                    <a:lnTo>
                      <a:pt x="3331" y="1668"/>
                    </a:lnTo>
                    <a:cubicBezTo>
                      <a:pt x="3331" y="2589"/>
                      <a:pt x="2590" y="3337"/>
                      <a:pt x="1669" y="3337"/>
                    </a:cubicBezTo>
                    <a:cubicBezTo>
                      <a:pt x="742" y="3337"/>
                      <a:pt x="0" y="2589"/>
                      <a:pt x="0" y="1668"/>
                    </a:cubicBezTo>
                    <a:cubicBezTo>
                      <a:pt x="0" y="748"/>
                      <a:pt x="742" y="0"/>
                      <a:pt x="1669" y="0"/>
                    </a:cubicBezTo>
                    <a:cubicBezTo>
                      <a:pt x="2590" y="0"/>
                      <a:pt x="3331" y="748"/>
                      <a:pt x="3331" y="1668"/>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04" name="Freeform 18"/>
              <p:cNvSpPr>
                <a:spLocks noChangeArrowheads="1"/>
              </p:cNvSpPr>
              <p:nvPr/>
            </p:nvSpPr>
            <p:spPr bwMode="auto">
              <a:xfrm>
                <a:off x="16528135" y="8200065"/>
                <a:ext cx="961913" cy="874423"/>
              </a:xfrm>
              <a:custGeom>
                <a:avLst/>
                <a:gdLst>
                  <a:gd name="T0" fmla="*/ 2006 w 2153"/>
                  <a:gd name="T1" fmla="*/ 767 h 1960"/>
                  <a:gd name="T2" fmla="*/ 1814 w 2153"/>
                  <a:gd name="T3" fmla="*/ 198 h 1960"/>
                  <a:gd name="T4" fmla="*/ 198 w 2153"/>
                  <a:gd name="T5" fmla="*/ 0 h 1960"/>
                  <a:gd name="T6" fmla="*/ 0 w 2153"/>
                  <a:gd name="T7" fmla="*/ 1025 h 1960"/>
                  <a:gd name="T8" fmla="*/ 377 w 2153"/>
                  <a:gd name="T9" fmla="*/ 1224 h 1960"/>
                  <a:gd name="T10" fmla="*/ 543 w 2153"/>
                  <a:gd name="T11" fmla="*/ 1959 h 1960"/>
                  <a:gd name="T12" fmla="*/ 1066 w 2153"/>
                  <a:gd name="T13" fmla="*/ 1800 h 1960"/>
                  <a:gd name="T14" fmla="*/ 1192 w 2153"/>
                  <a:gd name="T15" fmla="*/ 1224 h 1960"/>
                  <a:gd name="T16" fmla="*/ 1337 w 2153"/>
                  <a:gd name="T17" fmla="*/ 1655 h 1960"/>
                  <a:gd name="T18" fmla="*/ 2152 w 2153"/>
                  <a:gd name="T19" fmla="*/ 1509 h 1960"/>
                  <a:gd name="T20" fmla="*/ 2006 w 2153"/>
                  <a:gd name="T21" fmla="*/ 767 h 1960"/>
                  <a:gd name="T22" fmla="*/ 1966 w 2153"/>
                  <a:gd name="T23" fmla="*/ 846 h 1960"/>
                  <a:gd name="T24" fmla="*/ 1966 w 2153"/>
                  <a:gd name="T25" fmla="*/ 933 h 1960"/>
                  <a:gd name="T26" fmla="*/ 1966 w 2153"/>
                  <a:gd name="T27" fmla="*/ 846 h 1960"/>
                  <a:gd name="T28" fmla="*/ 2046 w 2153"/>
                  <a:gd name="T29" fmla="*/ 1535 h 1960"/>
                  <a:gd name="T30" fmla="*/ 1304 w 2153"/>
                  <a:gd name="T31" fmla="*/ 999 h 1960"/>
                  <a:gd name="T32" fmla="*/ 2046 w 2153"/>
                  <a:gd name="T33" fmla="*/ 1535 h 1960"/>
                  <a:gd name="T34" fmla="*/ 1841 w 2153"/>
                  <a:gd name="T35" fmla="*/ 846 h 1960"/>
                  <a:gd name="T36" fmla="*/ 1841 w 2153"/>
                  <a:gd name="T37" fmla="*/ 933 h 1960"/>
                  <a:gd name="T38" fmla="*/ 1841 w 2153"/>
                  <a:gd name="T39" fmla="*/ 846 h 1960"/>
                  <a:gd name="T40" fmla="*/ 1576 w 2153"/>
                  <a:gd name="T41" fmla="*/ 98 h 1960"/>
                  <a:gd name="T42" fmla="*/ 1576 w 2153"/>
                  <a:gd name="T43" fmla="*/ 218 h 1960"/>
                  <a:gd name="T44" fmla="*/ 1576 w 2153"/>
                  <a:gd name="T45" fmla="*/ 98 h 1960"/>
                  <a:gd name="T46" fmla="*/ 1410 w 2153"/>
                  <a:gd name="T47" fmla="*/ 98 h 1960"/>
                  <a:gd name="T48" fmla="*/ 1410 w 2153"/>
                  <a:gd name="T49" fmla="*/ 218 h 1960"/>
                  <a:gd name="T50" fmla="*/ 1410 w 2153"/>
                  <a:gd name="T51" fmla="*/ 98 h 1960"/>
                  <a:gd name="T52" fmla="*/ 721 w 2153"/>
                  <a:gd name="T53" fmla="*/ 919 h 1960"/>
                  <a:gd name="T54" fmla="*/ 807 w 2153"/>
                  <a:gd name="T55" fmla="*/ 919 h 1960"/>
                  <a:gd name="T56" fmla="*/ 721 w 2153"/>
                  <a:gd name="T57" fmla="*/ 919 h 1960"/>
                  <a:gd name="T58" fmla="*/ 847 w 2153"/>
                  <a:gd name="T59" fmla="*/ 919 h 1960"/>
                  <a:gd name="T60" fmla="*/ 933 w 2153"/>
                  <a:gd name="T61" fmla="*/ 919 h 1960"/>
                  <a:gd name="T62" fmla="*/ 847 w 2153"/>
                  <a:gd name="T63" fmla="*/ 919 h 1960"/>
                  <a:gd name="T64" fmla="*/ 940 w 2153"/>
                  <a:gd name="T65" fmla="*/ 1820 h 1960"/>
                  <a:gd name="T66" fmla="*/ 503 w 2153"/>
                  <a:gd name="T67" fmla="*/ 1045 h 1960"/>
                  <a:gd name="T68" fmla="*/ 940 w 2153"/>
                  <a:gd name="T69" fmla="*/ 1820 h 1960"/>
                  <a:gd name="T70" fmla="*/ 1066 w 2153"/>
                  <a:gd name="T71" fmla="*/ 1058 h 1960"/>
                  <a:gd name="T72" fmla="*/ 900 w 2153"/>
                  <a:gd name="T73" fmla="*/ 787 h 1960"/>
                  <a:gd name="T74" fmla="*/ 377 w 2153"/>
                  <a:gd name="T75" fmla="*/ 952 h 1960"/>
                  <a:gd name="T76" fmla="*/ 152 w 2153"/>
                  <a:gd name="T77" fmla="*/ 1058 h 1960"/>
                  <a:gd name="T78" fmla="*/ 1669 w 2153"/>
                  <a:gd name="T79" fmla="*/ 310 h 1960"/>
                  <a:gd name="T80" fmla="*/ 1337 w 2153"/>
                  <a:gd name="T81" fmla="*/ 767 h 1960"/>
                  <a:gd name="T82" fmla="*/ 1192 w 2153"/>
                  <a:gd name="T83" fmla="*/ 1058 h 1960"/>
                  <a:gd name="T84" fmla="*/ 1066 w 2153"/>
                  <a:gd name="T85" fmla="*/ 1058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53" h="1960">
                    <a:moveTo>
                      <a:pt x="2006" y="767"/>
                    </a:moveTo>
                    <a:lnTo>
                      <a:pt x="2006" y="767"/>
                    </a:lnTo>
                    <a:cubicBezTo>
                      <a:pt x="1814" y="767"/>
                      <a:pt x="1814" y="767"/>
                      <a:pt x="1814" y="767"/>
                    </a:cubicBezTo>
                    <a:cubicBezTo>
                      <a:pt x="1814" y="198"/>
                      <a:pt x="1814" y="198"/>
                      <a:pt x="1814" y="198"/>
                    </a:cubicBezTo>
                    <a:cubicBezTo>
                      <a:pt x="1814" y="85"/>
                      <a:pt x="1728" y="0"/>
                      <a:pt x="1622" y="0"/>
                    </a:cubicBezTo>
                    <a:cubicBezTo>
                      <a:pt x="198" y="0"/>
                      <a:pt x="198" y="0"/>
                      <a:pt x="198" y="0"/>
                    </a:cubicBezTo>
                    <a:cubicBezTo>
                      <a:pt x="92" y="0"/>
                      <a:pt x="0" y="85"/>
                      <a:pt x="0" y="198"/>
                    </a:cubicBezTo>
                    <a:cubicBezTo>
                      <a:pt x="0" y="1025"/>
                      <a:pt x="0" y="1025"/>
                      <a:pt x="0" y="1025"/>
                    </a:cubicBezTo>
                    <a:cubicBezTo>
                      <a:pt x="0" y="1138"/>
                      <a:pt x="92" y="1224"/>
                      <a:pt x="198" y="1224"/>
                    </a:cubicBezTo>
                    <a:cubicBezTo>
                      <a:pt x="377" y="1224"/>
                      <a:pt x="377" y="1224"/>
                      <a:pt x="377" y="1224"/>
                    </a:cubicBezTo>
                    <a:cubicBezTo>
                      <a:pt x="377" y="1800"/>
                      <a:pt x="377" y="1800"/>
                      <a:pt x="377" y="1800"/>
                    </a:cubicBezTo>
                    <a:cubicBezTo>
                      <a:pt x="377" y="1886"/>
                      <a:pt x="450" y="1959"/>
                      <a:pt x="543" y="1959"/>
                    </a:cubicBezTo>
                    <a:cubicBezTo>
                      <a:pt x="900" y="1959"/>
                      <a:pt x="900" y="1959"/>
                      <a:pt x="900" y="1959"/>
                    </a:cubicBezTo>
                    <a:cubicBezTo>
                      <a:pt x="993" y="1959"/>
                      <a:pt x="1066" y="1886"/>
                      <a:pt x="1066" y="1800"/>
                    </a:cubicBezTo>
                    <a:cubicBezTo>
                      <a:pt x="1066" y="1224"/>
                      <a:pt x="1066" y="1224"/>
                      <a:pt x="1066" y="1224"/>
                    </a:cubicBezTo>
                    <a:cubicBezTo>
                      <a:pt x="1192" y="1224"/>
                      <a:pt x="1192" y="1224"/>
                      <a:pt x="1192" y="1224"/>
                    </a:cubicBezTo>
                    <a:cubicBezTo>
                      <a:pt x="1192" y="1509"/>
                      <a:pt x="1192" y="1509"/>
                      <a:pt x="1192" y="1509"/>
                    </a:cubicBezTo>
                    <a:cubicBezTo>
                      <a:pt x="1192" y="1588"/>
                      <a:pt x="1258" y="1655"/>
                      <a:pt x="1337" y="1655"/>
                    </a:cubicBezTo>
                    <a:cubicBezTo>
                      <a:pt x="2006" y="1655"/>
                      <a:pt x="2006" y="1655"/>
                      <a:pt x="2006" y="1655"/>
                    </a:cubicBezTo>
                    <a:cubicBezTo>
                      <a:pt x="2086" y="1655"/>
                      <a:pt x="2152" y="1588"/>
                      <a:pt x="2152" y="1509"/>
                    </a:cubicBezTo>
                    <a:cubicBezTo>
                      <a:pt x="2152" y="913"/>
                      <a:pt x="2152" y="913"/>
                      <a:pt x="2152" y="913"/>
                    </a:cubicBezTo>
                    <a:cubicBezTo>
                      <a:pt x="2152" y="833"/>
                      <a:pt x="2086" y="767"/>
                      <a:pt x="2006" y="767"/>
                    </a:cubicBezTo>
                    <a:close/>
                    <a:moveTo>
                      <a:pt x="1966" y="846"/>
                    </a:moveTo>
                    <a:lnTo>
                      <a:pt x="1966" y="846"/>
                    </a:lnTo>
                    <a:cubicBezTo>
                      <a:pt x="1993" y="846"/>
                      <a:pt x="2013" y="866"/>
                      <a:pt x="2013" y="893"/>
                    </a:cubicBezTo>
                    <a:cubicBezTo>
                      <a:pt x="2013" y="913"/>
                      <a:pt x="1993" y="933"/>
                      <a:pt x="1966" y="933"/>
                    </a:cubicBezTo>
                    <a:cubicBezTo>
                      <a:pt x="1940" y="933"/>
                      <a:pt x="1920" y="913"/>
                      <a:pt x="1920" y="893"/>
                    </a:cubicBezTo>
                    <a:cubicBezTo>
                      <a:pt x="1920" y="866"/>
                      <a:pt x="1940" y="846"/>
                      <a:pt x="1966" y="846"/>
                    </a:cubicBezTo>
                    <a:close/>
                    <a:moveTo>
                      <a:pt x="2046" y="1535"/>
                    </a:moveTo>
                    <a:lnTo>
                      <a:pt x="2046" y="1535"/>
                    </a:lnTo>
                    <a:cubicBezTo>
                      <a:pt x="1304" y="1535"/>
                      <a:pt x="1304" y="1535"/>
                      <a:pt x="1304" y="1535"/>
                    </a:cubicBezTo>
                    <a:cubicBezTo>
                      <a:pt x="1304" y="999"/>
                      <a:pt x="1304" y="999"/>
                      <a:pt x="1304" y="999"/>
                    </a:cubicBezTo>
                    <a:cubicBezTo>
                      <a:pt x="2046" y="999"/>
                      <a:pt x="2046" y="999"/>
                      <a:pt x="2046" y="999"/>
                    </a:cubicBezTo>
                    <a:lnTo>
                      <a:pt x="2046" y="1535"/>
                    </a:lnTo>
                    <a:close/>
                    <a:moveTo>
                      <a:pt x="1841" y="846"/>
                    </a:moveTo>
                    <a:lnTo>
                      <a:pt x="1841" y="846"/>
                    </a:lnTo>
                    <a:cubicBezTo>
                      <a:pt x="1867" y="846"/>
                      <a:pt x="1887" y="866"/>
                      <a:pt x="1887" y="893"/>
                    </a:cubicBezTo>
                    <a:cubicBezTo>
                      <a:pt x="1887" y="913"/>
                      <a:pt x="1867" y="933"/>
                      <a:pt x="1841" y="933"/>
                    </a:cubicBezTo>
                    <a:cubicBezTo>
                      <a:pt x="1814" y="933"/>
                      <a:pt x="1794" y="913"/>
                      <a:pt x="1794" y="893"/>
                    </a:cubicBezTo>
                    <a:cubicBezTo>
                      <a:pt x="1794" y="866"/>
                      <a:pt x="1814" y="846"/>
                      <a:pt x="1841" y="846"/>
                    </a:cubicBezTo>
                    <a:close/>
                    <a:moveTo>
                      <a:pt x="1576" y="98"/>
                    </a:moveTo>
                    <a:lnTo>
                      <a:pt x="1576" y="98"/>
                    </a:lnTo>
                    <a:cubicBezTo>
                      <a:pt x="1609" y="98"/>
                      <a:pt x="1635" y="125"/>
                      <a:pt x="1635" y="158"/>
                    </a:cubicBezTo>
                    <a:cubicBezTo>
                      <a:pt x="1635" y="191"/>
                      <a:pt x="1609" y="218"/>
                      <a:pt x="1576" y="218"/>
                    </a:cubicBezTo>
                    <a:cubicBezTo>
                      <a:pt x="1543" y="218"/>
                      <a:pt x="1516" y="191"/>
                      <a:pt x="1516" y="158"/>
                    </a:cubicBezTo>
                    <a:cubicBezTo>
                      <a:pt x="1516" y="125"/>
                      <a:pt x="1543" y="98"/>
                      <a:pt x="1576" y="98"/>
                    </a:cubicBezTo>
                    <a:close/>
                    <a:moveTo>
                      <a:pt x="1410" y="98"/>
                    </a:moveTo>
                    <a:lnTo>
                      <a:pt x="1410" y="98"/>
                    </a:lnTo>
                    <a:cubicBezTo>
                      <a:pt x="1443" y="98"/>
                      <a:pt x="1470" y="125"/>
                      <a:pt x="1470" y="158"/>
                    </a:cubicBezTo>
                    <a:cubicBezTo>
                      <a:pt x="1470" y="191"/>
                      <a:pt x="1443" y="218"/>
                      <a:pt x="1410" y="218"/>
                    </a:cubicBezTo>
                    <a:cubicBezTo>
                      <a:pt x="1377" y="218"/>
                      <a:pt x="1351" y="191"/>
                      <a:pt x="1351" y="158"/>
                    </a:cubicBezTo>
                    <a:cubicBezTo>
                      <a:pt x="1351" y="125"/>
                      <a:pt x="1377" y="98"/>
                      <a:pt x="1410" y="98"/>
                    </a:cubicBezTo>
                    <a:close/>
                    <a:moveTo>
                      <a:pt x="721" y="919"/>
                    </a:moveTo>
                    <a:lnTo>
                      <a:pt x="721" y="919"/>
                    </a:lnTo>
                    <a:cubicBezTo>
                      <a:pt x="721" y="893"/>
                      <a:pt x="741" y="873"/>
                      <a:pt x="761" y="873"/>
                    </a:cubicBezTo>
                    <a:cubicBezTo>
                      <a:pt x="788" y="873"/>
                      <a:pt x="807" y="893"/>
                      <a:pt x="807" y="919"/>
                    </a:cubicBezTo>
                    <a:cubicBezTo>
                      <a:pt x="807" y="946"/>
                      <a:pt x="788" y="966"/>
                      <a:pt x="761" y="966"/>
                    </a:cubicBezTo>
                    <a:cubicBezTo>
                      <a:pt x="741" y="966"/>
                      <a:pt x="721" y="946"/>
                      <a:pt x="721" y="919"/>
                    </a:cubicBezTo>
                    <a:close/>
                    <a:moveTo>
                      <a:pt x="847" y="919"/>
                    </a:moveTo>
                    <a:lnTo>
                      <a:pt x="847" y="919"/>
                    </a:lnTo>
                    <a:cubicBezTo>
                      <a:pt x="847" y="893"/>
                      <a:pt x="867" y="873"/>
                      <a:pt x="887" y="873"/>
                    </a:cubicBezTo>
                    <a:cubicBezTo>
                      <a:pt x="913" y="873"/>
                      <a:pt x="933" y="893"/>
                      <a:pt x="933" y="919"/>
                    </a:cubicBezTo>
                    <a:cubicBezTo>
                      <a:pt x="933" y="946"/>
                      <a:pt x="913" y="966"/>
                      <a:pt x="887" y="966"/>
                    </a:cubicBezTo>
                    <a:cubicBezTo>
                      <a:pt x="867" y="966"/>
                      <a:pt x="847" y="946"/>
                      <a:pt x="847" y="919"/>
                    </a:cubicBezTo>
                    <a:close/>
                    <a:moveTo>
                      <a:pt x="940" y="1820"/>
                    </a:moveTo>
                    <a:lnTo>
                      <a:pt x="940" y="1820"/>
                    </a:lnTo>
                    <a:cubicBezTo>
                      <a:pt x="503" y="1820"/>
                      <a:pt x="503" y="1820"/>
                      <a:pt x="503" y="1820"/>
                    </a:cubicBezTo>
                    <a:cubicBezTo>
                      <a:pt x="503" y="1045"/>
                      <a:pt x="503" y="1045"/>
                      <a:pt x="503" y="1045"/>
                    </a:cubicBezTo>
                    <a:cubicBezTo>
                      <a:pt x="940" y="1045"/>
                      <a:pt x="940" y="1045"/>
                      <a:pt x="940" y="1045"/>
                    </a:cubicBezTo>
                    <a:lnTo>
                      <a:pt x="940" y="1820"/>
                    </a:lnTo>
                    <a:close/>
                    <a:moveTo>
                      <a:pt x="1066" y="1058"/>
                    </a:moveTo>
                    <a:lnTo>
                      <a:pt x="1066" y="1058"/>
                    </a:lnTo>
                    <a:cubicBezTo>
                      <a:pt x="1066" y="952"/>
                      <a:pt x="1066" y="952"/>
                      <a:pt x="1066" y="952"/>
                    </a:cubicBezTo>
                    <a:cubicBezTo>
                      <a:pt x="1066" y="860"/>
                      <a:pt x="993" y="787"/>
                      <a:pt x="900" y="787"/>
                    </a:cubicBezTo>
                    <a:cubicBezTo>
                      <a:pt x="543" y="787"/>
                      <a:pt x="543" y="787"/>
                      <a:pt x="543" y="787"/>
                    </a:cubicBezTo>
                    <a:cubicBezTo>
                      <a:pt x="450" y="787"/>
                      <a:pt x="377" y="860"/>
                      <a:pt x="377" y="952"/>
                    </a:cubicBezTo>
                    <a:cubicBezTo>
                      <a:pt x="377" y="1058"/>
                      <a:pt x="377" y="1058"/>
                      <a:pt x="377" y="1058"/>
                    </a:cubicBezTo>
                    <a:cubicBezTo>
                      <a:pt x="152" y="1058"/>
                      <a:pt x="152" y="1058"/>
                      <a:pt x="152" y="1058"/>
                    </a:cubicBezTo>
                    <a:cubicBezTo>
                      <a:pt x="152" y="310"/>
                      <a:pt x="152" y="310"/>
                      <a:pt x="152" y="310"/>
                    </a:cubicBezTo>
                    <a:cubicBezTo>
                      <a:pt x="1669" y="310"/>
                      <a:pt x="1669" y="310"/>
                      <a:pt x="1669" y="310"/>
                    </a:cubicBezTo>
                    <a:cubicBezTo>
                      <a:pt x="1669" y="767"/>
                      <a:pt x="1669" y="767"/>
                      <a:pt x="1669" y="767"/>
                    </a:cubicBezTo>
                    <a:cubicBezTo>
                      <a:pt x="1337" y="767"/>
                      <a:pt x="1337" y="767"/>
                      <a:pt x="1337" y="767"/>
                    </a:cubicBezTo>
                    <a:cubicBezTo>
                      <a:pt x="1258" y="767"/>
                      <a:pt x="1192" y="833"/>
                      <a:pt x="1192" y="913"/>
                    </a:cubicBezTo>
                    <a:cubicBezTo>
                      <a:pt x="1192" y="1058"/>
                      <a:pt x="1192" y="1058"/>
                      <a:pt x="1192" y="1058"/>
                    </a:cubicBezTo>
                    <a:lnTo>
                      <a:pt x="1066" y="1058"/>
                    </a:lnTo>
                    <a:close/>
                    <a:moveTo>
                      <a:pt x="1066" y="1058"/>
                    </a:moveTo>
                    <a:lnTo>
                      <a:pt x="1066" y="10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6105" name="Group 7"/>
            <p:cNvGrpSpPr>
              <a:grpSpLocks/>
            </p:cNvGrpSpPr>
            <p:nvPr/>
          </p:nvGrpSpPr>
          <p:grpSpPr bwMode="auto">
            <a:xfrm>
              <a:off x="18347275" y="3778604"/>
              <a:ext cx="770320" cy="771782"/>
              <a:chOff x="15766849" y="3508425"/>
              <a:chExt cx="821736" cy="823295"/>
            </a:xfrm>
          </p:grpSpPr>
          <p:sp>
            <p:nvSpPr>
              <p:cNvPr id="7" name="Freeform 19"/>
              <p:cNvSpPr>
                <a:spLocks noChangeArrowheads="1"/>
              </p:cNvSpPr>
              <p:nvPr/>
            </p:nvSpPr>
            <p:spPr bwMode="auto">
              <a:xfrm>
                <a:off x="15763007" y="3509455"/>
                <a:ext cx="825611" cy="825563"/>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3">
                  <a:lumMod val="50000"/>
                </a:schemeClr>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6107" name="Freeform 20"/>
              <p:cNvSpPr>
                <a:spLocks noChangeArrowheads="1"/>
              </p:cNvSpPr>
              <p:nvPr/>
            </p:nvSpPr>
            <p:spPr bwMode="auto">
              <a:xfrm>
                <a:off x="16019691" y="3632656"/>
                <a:ext cx="313945" cy="581149"/>
              </a:xfrm>
              <a:custGeom>
                <a:avLst/>
                <a:gdLst>
                  <a:gd name="T0" fmla="*/ 636 w 663"/>
                  <a:gd name="T1" fmla="*/ 0 h 1220"/>
                  <a:gd name="T2" fmla="*/ 636 w 663"/>
                  <a:gd name="T3" fmla="*/ 0 h 1220"/>
                  <a:gd name="T4" fmla="*/ 477 w 663"/>
                  <a:gd name="T5" fmla="*/ 0 h 1220"/>
                  <a:gd name="T6" fmla="*/ 185 w 663"/>
                  <a:gd name="T7" fmla="*/ 298 h 1220"/>
                  <a:gd name="T8" fmla="*/ 185 w 663"/>
                  <a:gd name="T9" fmla="*/ 437 h 1220"/>
                  <a:gd name="T10" fmla="*/ 27 w 663"/>
                  <a:gd name="T11" fmla="*/ 437 h 1220"/>
                  <a:gd name="T12" fmla="*/ 0 w 663"/>
                  <a:gd name="T13" fmla="*/ 464 h 1220"/>
                  <a:gd name="T14" fmla="*/ 0 w 663"/>
                  <a:gd name="T15" fmla="*/ 662 h 1220"/>
                  <a:gd name="T16" fmla="*/ 27 w 663"/>
                  <a:gd name="T17" fmla="*/ 689 h 1220"/>
                  <a:gd name="T18" fmla="*/ 185 w 663"/>
                  <a:gd name="T19" fmla="*/ 689 h 1220"/>
                  <a:gd name="T20" fmla="*/ 185 w 663"/>
                  <a:gd name="T21" fmla="*/ 1192 h 1220"/>
                  <a:gd name="T22" fmla="*/ 212 w 663"/>
                  <a:gd name="T23" fmla="*/ 1219 h 1220"/>
                  <a:gd name="T24" fmla="*/ 417 w 663"/>
                  <a:gd name="T25" fmla="*/ 1219 h 1220"/>
                  <a:gd name="T26" fmla="*/ 444 w 663"/>
                  <a:gd name="T27" fmla="*/ 1192 h 1220"/>
                  <a:gd name="T28" fmla="*/ 444 w 663"/>
                  <a:gd name="T29" fmla="*/ 689 h 1220"/>
                  <a:gd name="T30" fmla="*/ 629 w 663"/>
                  <a:gd name="T31" fmla="*/ 689 h 1220"/>
                  <a:gd name="T32" fmla="*/ 656 w 663"/>
                  <a:gd name="T33" fmla="*/ 662 h 1220"/>
                  <a:gd name="T34" fmla="*/ 656 w 663"/>
                  <a:gd name="T35" fmla="*/ 464 h 1220"/>
                  <a:gd name="T36" fmla="*/ 649 w 663"/>
                  <a:gd name="T37" fmla="*/ 444 h 1220"/>
                  <a:gd name="T38" fmla="*/ 629 w 663"/>
                  <a:gd name="T39" fmla="*/ 437 h 1220"/>
                  <a:gd name="T40" fmla="*/ 444 w 663"/>
                  <a:gd name="T41" fmla="*/ 437 h 1220"/>
                  <a:gd name="T42" fmla="*/ 444 w 663"/>
                  <a:gd name="T43" fmla="*/ 318 h 1220"/>
                  <a:gd name="T44" fmla="*/ 530 w 663"/>
                  <a:gd name="T45" fmla="*/ 232 h 1220"/>
                  <a:gd name="T46" fmla="*/ 636 w 663"/>
                  <a:gd name="T47" fmla="*/ 232 h 1220"/>
                  <a:gd name="T48" fmla="*/ 662 w 663"/>
                  <a:gd name="T49" fmla="*/ 205 h 1220"/>
                  <a:gd name="T50" fmla="*/ 662 w 663"/>
                  <a:gd name="T51" fmla="*/ 20 h 1220"/>
                  <a:gd name="T52" fmla="*/ 636 w 663"/>
                  <a:gd name="T53" fmla="*/ 0 h 1220"/>
                  <a:gd name="T54" fmla="*/ 636 w 663"/>
                  <a:gd name="T55" fmla="*/ 0 h 1220"/>
                  <a:gd name="T56" fmla="*/ 636 w 663"/>
                  <a:gd name="T57" fmla="*/ 0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3" h="1220">
                    <a:moveTo>
                      <a:pt x="636" y="0"/>
                    </a:moveTo>
                    <a:lnTo>
                      <a:pt x="636" y="0"/>
                    </a:lnTo>
                    <a:cubicBezTo>
                      <a:pt x="477" y="0"/>
                      <a:pt x="477" y="0"/>
                      <a:pt x="477" y="0"/>
                    </a:cubicBezTo>
                    <a:cubicBezTo>
                      <a:pt x="298" y="0"/>
                      <a:pt x="185" y="113"/>
                      <a:pt x="185" y="298"/>
                    </a:cubicBezTo>
                    <a:cubicBezTo>
                      <a:pt x="185" y="437"/>
                      <a:pt x="185" y="437"/>
                      <a:pt x="185" y="437"/>
                    </a:cubicBezTo>
                    <a:cubicBezTo>
                      <a:pt x="27" y="437"/>
                      <a:pt x="27" y="437"/>
                      <a:pt x="27" y="437"/>
                    </a:cubicBezTo>
                    <a:cubicBezTo>
                      <a:pt x="13" y="437"/>
                      <a:pt x="0" y="444"/>
                      <a:pt x="0" y="464"/>
                    </a:cubicBezTo>
                    <a:cubicBezTo>
                      <a:pt x="0" y="662"/>
                      <a:pt x="0" y="662"/>
                      <a:pt x="0" y="662"/>
                    </a:cubicBezTo>
                    <a:cubicBezTo>
                      <a:pt x="0" y="676"/>
                      <a:pt x="13" y="689"/>
                      <a:pt x="27" y="689"/>
                    </a:cubicBezTo>
                    <a:cubicBezTo>
                      <a:pt x="185" y="689"/>
                      <a:pt x="185" y="689"/>
                      <a:pt x="185" y="689"/>
                    </a:cubicBezTo>
                    <a:cubicBezTo>
                      <a:pt x="185" y="1192"/>
                      <a:pt x="185" y="1192"/>
                      <a:pt x="185" y="1192"/>
                    </a:cubicBezTo>
                    <a:cubicBezTo>
                      <a:pt x="185" y="1205"/>
                      <a:pt x="199" y="1219"/>
                      <a:pt x="212" y="1219"/>
                    </a:cubicBezTo>
                    <a:cubicBezTo>
                      <a:pt x="417" y="1219"/>
                      <a:pt x="417" y="1219"/>
                      <a:pt x="417" y="1219"/>
                    </a:cubicBezTo>
                    <a:cubicBezTo>
                      <a:pt x="430" y="1219"/>
                      <a:pt x="444" y="1205"/>
                      <a:pt x="444" y="1192"/>
                    </a:cubicBezTo>
                    <a:cubicBezTo>
                      <a:pt x="444" y="689"/>
                      <a:pt x="444" y="689"/>
                      <a:pt x="444" y="689"/>
                    </a:cubicBezTo>
                    <a:cubicBezTo>
                      <a:pt x="629" y="689"/>
                      <a:pt x="629" y="689"/>
                      <a:pt x="629" y="689"/>
                    </a:cubicBezTo>
                    <a:cubicBezTo>
                      <a:pt x="642" y="689"/>
                      <a:pt x="656" y="676"/>
                      <a:pt x="656" y="662"/>
                    </a:cubicBezTo>
                    <a:cubicBezTo>
                      <a:pt x="656" y="464"/>
                      <a:pt x="656" y="464"/>
                      <a:pt x="656" y="464"/>
                    </a:cubicBezTo>
                    <a:cubicBezTo>
                      <a:pt x="656" y="457"/>
                      <a:pt x="649" y="450"/>
                      <a:pt x="649" y="444"/>
                    </a:cubicBezTo>
                    <a:cubicBezTo>
                      <a:pt x="642" y="437"/>
                      <a:pt x="636" y="437"/>
                      <a:pt x="629" y="437"/>
                    </a:cubicBezTo>
                    <a:cubicBezTo>
                      <a:pt x="444" y="437"/>
                      <a:pt x="444" y="437"/>
                      <a:pt x="444" y="437"/>
                    </a:cubicBezTo>
                    <a:cubicBezTo>
                      <a:pt x="444" y="318"/>
                      <a:pt x="444" y="318"/>
                      <a:pt x="444" y="318"/>
                    </a:cubicBezTo>
                    <a:cubicBezTo>
                      <a:pt x="444" y="265"/>
                      <a:pt x="457" y="232"/>
                      <a:pt x="530" y="232"/>
                    </a:cubicBezTo>
                    <a:cubicBezTo>
                      <a:pt x="636" y="232"/>
                      <a:pt x="636" y="232"/>
                      <a:pt x="636" y="232"/>
                    </a:cubicBezTo>
                    <a:cubicBezTo>
                      <a:pt x="649" y="232"/>
                      <a:pt x="662" y="225"/>
                      <a:pt x="662" y="205"/>
                    </a:cubicBezTo>
                    <a:cubicBezTo>
                      <a:pt x="662" y="20"/>
                      <a:pt x="662" y="20"/>
                      <a:pt x="662" y="20"/>
                    </a:cubicBezTo>
                    <a:cubicBezTo>
                      <a:pt x="662" y="7"/>
                      <a:pt x="649" y="0"/>
                      <a:pt x="636" y="0"/>
                    </a:cubicBezTo>
                    <a:close/>
                    <a:moveTo>
                      <a:pt x="636" y="0"/>
                    </a:moveTo>
                    <a:lnTo>
                      <a:pt x="6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6108" name="Group 4"/>
            <p:cNvGrpSpPr>
              <a:grpSpLocks/>
            </p:cNvGrpSpPr>
            <p:nvPr/>
          </p:nvGrpSpPr>
          <p:grpSpPr bwMode="auto">
            <a:xfrm>
              <a:off x="15848673" y="6307127"/>
              <a:ext cx="790072" cy="789546"/>
              <a:chOff x="13101476" y="6205716"/>
              <a:chExt cx="842806" cy="842245"/>
            </a:xfrm>
          </p:grpSpPr>
          <p:sp>
            <p:nvSpPr>
              <p:cNvPr id="46109" name="Freeform 40"/>
              <p:cNvSpPr>
                <a:spLocks noChangeArrowheads="1"/>
              </p:cNvSpPr>
              <p:nvPr/>
            </p:nvSpPr>
            <p:spPr bwMode="auto">
              <a:xfrm>
                <a:off x="13101476" y="6205716"/>
                <a:ext cx="842806" cy="842245"/>
              </a:xfrm>
              <a:custGeom>
                <a:avLst/>
                <a:gdLst>
                  <a:gd name="T0" fmla="*/ 1768 w 1769"/>
                  <a:gd name="T1" fmla="*/ 881 h 1769"/>
                  <a:gd name="T2" fmla="*/ 1768 w 1769"/>
                  <a:gd name="T3" fmla="*/ 881 h 1769"/>
                  <a:gd name="T4" fmla="*/ 881 w 1769"/>
                  <a:gd name="T5" fmla="*/ 1768 h 1769"/>
                  <a:gd name="T6" fmla="*/ 0 w 1769"/>
                  <a:gd name="T7" fmla="*/ 881 h 1769"/>
                  <a:gd name="T8" fmla="*/ 881 w 1769"/>
                  <a:gd name="T9" fmla="*/ 0 h 1769"/>
                  <a:gd name="T10" fmla="*/ 1768 w 1769"/>
                  <a:gd name="T11" fmla="*/ 881 h 1769"/>
                </a:gdLst>
                <a:ahLst/>
                <a:cxnLst>
                  <a:cxn ang="0">
                    <a:pos x="T0" y="T1"/>
                  </a:cxn>
                  <a:cxn ang="0">
                    <a:pos x="T2" y="T3"/>
                  </a:cxn>
                  <a:cxn ang="0">
                    <a:pos x="T4" y="T5"/>
                  </a:cxn>
                  <a:cxn ang="0">
                    <a:pos x="T6" y="T7"/>
                  </a:cxn>
                  <a:cxn ang="0">
                    <a:pos x="T8" y="T9"/>
                  </a:cxn>
                  <a:cxn ang="0">
                    <a:pos x="T10" y="T11"/>
                  </a:cxn>
                </a:cxnLst>
                <a:rect l="0" t="0" r="r" b="b"/>
                <a:pathLst>
                  <a:path w="1769" h="1769">
                    <a:moveTo>
                      <a:pt x="1768" y="881"/>
                    </a:moveTo>
                    <a:lnTo>
                      <a:pt x="1768" y="881"/>
                    </a:lnTo>
                    <a:cubicBezTo>
                      <a:pt x="1768" y="1371"/>
                      <a:pt x="1371" y="1768"/>
                      <a:pt x="881" y="1768"/>
                    </a:cubicBezTo>
                    <a:cubicBezTo>
                      <a:pt x="397" y="1768"/>
                      <a:pt x="0" y="1371"/>
                      <a:pt x="0" y="881"/>
                    </a:cubicBezTo>
                    <a:cubicBezTo>
                      <a:pt x="0" y="397"/>
                      <a:pt x="397" y="0"/>
                      <a:pt x="881" y="0"/>
                    </a:cubicBezTo>
                    <a:cubicBezTo>
                      <a:pt x="1371" y="0"/>
                      <a:pt x="1768" y="397"/>
                      <a:pt x="1768" y="881"/>
                    </a:cubicBezTo>
                  </a:path>
                </a:pathLst>
              </a:custGeom>
              <a:solidFill>
                <a:srgbClr val="F4B18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10" name="Freeform 41"/>
              <p:cNvSpPr>
                <a:spLocks noChangeArrowheads="1"/>
              </p:cNvSpPr>
              <p:nvPr/>
            </p:nvSpPr>
            <p:spPr bwMode="auto">
              <a:xfrm>
                <a:off x="13274251" y="6376270"/>
                <a:ext cx="501469" cy="501136"/>
              </a:xfrm>
              <a:custGeom>
                <a:avLst/>
                <a:gdLst>
                  <a:gd name="T0" fmla="*/ 1046 w 1054"/>
                  <a:gd name="T1" fmla="*/ 464 h 1054"/>
                  <a:gd name="T2" fmla="*/ 914 w 1054"/>
                  <a:gd name="T3" fmla="*/ 265 h 1054"/>
                  <a:gd name="T4" fmla="*/ 940 w 1054"/>
                  <a:gd name="T5" fmla="*/ 193 h 1054"/>
                  <a:gd name="T6" fmla="*/ 861 w 1054"/>
                  <a:gd name="T7" fmla="*/ 113 h 1054"/>
                  <a:gd name="T8" fmla="*/ 794 w 1054"/>
                  <a:gd name="T9" fmla="*/ 140 h 1054"/>
                  <a:gd name="T10" fmla="*/ 589 w 1054"/>
                  <a:gd name="T11" fmla="*/ 0 h 1054"/>
                  <a:gd name="T12" fmla="*/ 529 w 1054"/>
                  <a:gd name="T13" fmla="*/ 0 h 1054"/>
                  <a:gd name="T14" fmla="*/ 463 w 1054"/>
                  <a:gd name="T15" fmla="*/ 0 h 1054"/>
                  <a:gd name="T16" fmla="*/ 264 w 1054"/>
                  <a:gd name="T17" fmla="*/ 140 h 1054"/>
                  <a:gd name="T18" fmla="*/ 192 w 1054"/>
                  <a:gd name="T19" fmla="*/ 113 h 1054"/>
                  <a:gd name="T20" fmla="*/ 112 w 1054"/>
                  <a:gd name="T21" fmla="*/ 193 h 1054"/>
                  <a:gd name="T22" fmla="*/ 139 w 1054"/>
                  <a:gd name="T23" fmla="*/ 259 h 1054"/>
                  <a:gd name="T24" fmla="*/ 0 w 1054"/>
                  <a:gd name="T25" fmla="*/ 464 h 1054"/>
                  <a:gd name="T26" fmla="*/ 0 w 1054"/>
                  <a:gd name="T27" fmla="*/ 524 h 1054"/>
                  <a:gd name="T28" fmla="*/ 0 w 1054"/>
                  <a:gd name="T29" fmla="*/ 583 h 1054"/>
                  <a:gd name="T30" fmla="*/ 139 w 1054"/>
                  <a:gd name="T31" fmla="*/ 788 h 1054"/>
                  <a:gd name="T32" fmla="*/ 112 w 1054"/>
                  <a:gd name="T33" fmla="*/ 861 h 1054"/>
                  <a:gd name="T34" fmla="*/ 192 w 1054"/>
                  <a:gd name="T35" fmla="*/ 941 h 1054"/>
                  <a:gd name="T36" fmla="*/ 258 w 1054"/>
                  <a:gd name="T37" fmla="*/ 914 h 1054"/>
                  <a:gd name="T38" fmla="*/ 463 w 1054"/>
                  <a:gd name="T39" fmla="*/ 1047 h 1054"/>
                  <a:gd name="T40" fmla="*/ 523 w 1054"/>
                  <a:gd name="T41" fmla="*/ 1053 h 1054"/>
                  <a:gd name="T42" fmla="*/ 582 w 1054"/>
                  <a:gd name="T43" fmla="*/ 1047 h 1054"/>
                  <a:gd name="T44" fmla="*/ 788 w 1054"/>
                  <a:gd name="T45" fmla="*/ 914 h 1054"/>
                  <a:gd name="T46" fmla="*/ 854 w 1054"/>
                  <a:gd name="T47" fmla="*/ 941 h 1054"/>
                  <a:gd name="T48" fmla="*/ 933 w 1054"/>
                  <a:gd name="T49" fmla="*/ 861 h 1054"/>
                  <a:gd name="T50" fmla="*/ 914 w 1054"/>
                  <a:gd name="T51" fmla="*/ 795 h 1054"/>
                  <a:gd name="T52" fmla="*/ 1046 w 1054"/>
                  <a:gd name="T53" fmla="*/ 590 h 1054"/>
                  <a:gd name="T54" fmla="*/ 1053 w 1054"/>
                  <a:gd name="T55" fmla="*/ 530 h 1054"/>
                  <a:gd name="T56" fmla="*/ 1046 w 1054"/>
                  <a:gd name="T57" fmla="*/ 464 h 1054"/>
                  <a:gd name="T58" fmla="*/ 523 w 1054"/>
                  <a:gd name="T59" fmla="*/ 815 h 1054"/>
                  <a:gd name="T60" fmla="*/ 523 w 1054"/>
                  <a:gd name="T61" fmla="*/ 239 h 1054"/>
                  <a:gd name="T62" fmla="*/ 523 w 1054"/>
                  <a:gd name="T63" fmla="*/ 815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54" h="1054">
                    <a:moveTo>
                      <a:pt x="1046" y="464"/>
                    </a:moveTo>
                    <a:lnTo>
                      <a:pt x="1046" y="464"/>
                    </a:lnTo>
                    <a:cubicBezTo>
                      <a:pt x="986" y="444"/>
                      <a:pt x="986" y="444"/>
                      <a:pt x="986" y="444"/>
                    </a:cubicBezTo>
                    <a:cubicBezTo>
                      <a:pt x="973" y="378"/>
                      <a:pt x="953" y="318"/>
                      <a:pt x="914" y="265"/>
                    </a:cubicBezTo>
                    <a:cubicBezTo>
                      <a:pt x="940" y="199"/>
                      <a:pt x="940" y="199"/>
                      <a:pt x="940" y="199"/>
                    </a:cubicBezTo>
                    <a:cubicBezTo>
                      <a:pt x="940" y="199"/>
                      <a:pt x="940" y="199"/>
                      <a:pt x="940" y="193"/>
                    </a:cubicBezTo>
                    <a:cubicBezTo>
                      <a:pt x="900" y="153"/>
                      <a:pt x="900" y="153"/>
                      <a:pt x="900" y="153"/>
                    </a:cubicBezTo>
                    <a:cubicBezTo>
                      <a:pt x="861" y="113"/>
                      <a:pt x="861" y="113"/>
                      <a:pt x="861" y="113"/>
                    </a:cubicBezTo>
                    <a:lnTo>
                      <a:pt x="854" y="113"/>
                    </a:lnTo>
                    <a:cubicBezTo>
                      <a:pt x="794" y="140"/>
                      <a:pt x="794" y="140"/>
                      <a:pt x="794" y="140"/>
                    </a:cubicBezTo>
                    <a:cubicBezTo>
                      <a:pt x="741" y="106"/>
                      <a:pt x="682" y="80"/>
                      <a:pt x="615" y="67"/>
                    </a:cubicBezTo>
                    <a:cubicBezTo>
                      <a:pt x="589" y="0"/>
                      <a:pt x="589" y="0"/>
                      <a:pt x="589" y="0"/>
                    </a:cubicBezTo>
                    <a:lnTo>
                      <a:pt x="582" y="0"/>
                    </a:lnTo>
                    <a:cubicBezTo>
                      <a:pt x="529" y="0"/>
                      <a:pt x="529" y="0"/>
                      <a:pt x="529" y="0"/>
                    </a:cubicBezTo>
                    <a:cubicBezTo>
                      <a:pt x="470" y="0"/>
                      <a:pt x="470" y="0"/>
                      <a:pt x="470" y="0"/>
                    </a:cubicBezTo>
                    <a:lnTo>
                      <a:pt x="463" y="0"/>
                    </a:lnTo>
                    <a:cubicBezTo>
                      <a:pt x="443" y="67"/>
                      <a:pt x="443" y="67"/>
                      <a:pt x="443" y="67"/>
                    </a:cubicBezTo>
                    <a:cubicBezTo>
                      <a:pt x="377" y="73"/>
                      <a:pt x="317" y="100"/>
                      <a:pt x="264" y="140"/>
                    </a:cubicBezTo>
                    <a:cubicBezTo>
                      <a:pt x="198" y="113"/>
                      <a:pt x="198" y="113"/>
                      <a:pt x="198" y="113"/>
                    </a:cubicBezTo>
                    <a:lnTo>
                      <a:pt x="192" y="113"/>
                    </a:lnTo>
                    <a:cubicBezTo>
                      <a:pt x="152" y="153"/>
                      <a:pt x="152" y="153"/>
                      <a:pt x="152" y="153"/>
                    </a:cubicBezTo>
                    <a:cubicBezTo>
                      <a:pt x="112" y="193"/>
                      <a:pt x="112" y="193"/>
                      <a:pt x="112" y="193"/>
                    </a:cubicBezTo>
                    <a:lnTo>
                      <a:pt x="112" y="199"/>
                    </a:lnTo>
                    <a:cubicBezTo>
                      <a:pt x="139" y="259"/>
                      <a:pt x="139" y="259"/>
                      <a:pt x="139" y="259"/>
                    </a:cubicBezTo>
                    <a:cubicBezTo>
                      <a:pt x="99" y="312"/>
                      <a:pt x="79" y="371"/>
                      <a:pt x="66" y="438"/>
                    </a:cubicBezTo>
                    <a:cubicBezTo>
                      <a:pt x="0" y="464"/>
                      <a:pt x="0" y="464"/>
                      <a:pt x="0" y="464"/>
                    </a:cubicBezTo>
                    <a:cubicBezTo>
                      <a:pt x="0" y="464"/>
                      <a:pt x="0" y="464"/>
                      <a:pt x="0" y="471"/>
                    </a:cubicBezTo>
                    <a:cubicBezTo>
                      <a:pt x="0" y="524"/>
                      <a:pt x="0" y="524"/>
                      <a:pt x="0" y="524"/>
                    </a:cubicBezTo>
                    <a:cubicBezTo>
                      <a:pt x="0" y="583"/>
                      <a:pt x="0" y="583"/>
                      <a:pt x="0" y="583"/>
                    </a:cubicBezTo>
                    <a:cubicBezTo>
                      <a:pt x="66" y="610"/>
                      <a:pt x="66" y="610"/>
                      <a:pt x="66" y="610"/>
                    </a:cubicBezTo>
                    <a:cubicBezTo>
                      <a:pt x="72" y="676"/>
                      <a:pt x="99" y="735"/>
                      <a:pt x="139" y="788"/>
                    </a:cubicBezTo>
                    <a:cubicBezTo>
                      <a:pt x="112" y="855"/>
                      <a:pt x="112" y="855"/>
                      <a:pt x="112" y="855"/>
                    </a:cubicBezTo>
                    <a:cubicBezTo>
                      <a:pt x="106" y="855"/>
                      <a:pt x="112" y="855"/>
                      <a:pt x="112" y="861"/>
                    </a:cubicBezTo>
                    <a:cubicBezTo>
                      <a:pt x="152" y="901"/>
                      <a:pt x="152" y="901"/>
                      <a:pt x="152" y="901"/>
                    </a:cubicBezTo>
                    <a:cubicBezTo>
                      <a:pt x="192" y="941"/>
                      <a:pt x="192" y="941"/>
                      <a:pt x="192" y="941"/>
                    </a:cubicBezTo>
                    <a:cubicBezTo>
                      <a:pt x="192" y="941"/>
                      <a:pt x="192" y="941"/>
                      <a:pt x="198" y="941"/>
                    </a:cubicBezTo>
                    <a:cubicBezTo>
                      <a:pt x="258" y="914"/>
                      <a:pt x="258" y="914"/>
                      <a:pt x="258" y="914"/>
                    </a:cubicBezTo>
                    <a:cubicBezTo>
                      <a:pt x="311" y="947"/>
                      <a:pt x="370" y="974"/>
                      <a:pt x="437" y="987"/>
                    </a:cubicBezTo>
                    <a:cubicBezTo>
                      <a:pt x="463" y="1047"/>
                      <a:pt x="463" y="1047"/>
                      <a:pt x="463" y="1047"/>
                    </a:cubicBezTo>
                    <a:cubicBezTo>
                      <a:pt x="463" y="1053"/>
                      <a:pt x="463" y="1053"/>
                      <a:pt x="470" y="1053"/>
                    </a:cubicBezTo>
                    <a:cubicBezTo>
                      <a:pt x="523" y="1053"/>
                      <a:pt x="523" y="1053"/>
                      <a:pt x="523" y="1053"/>
                    </a:cubicBezTo>
                    <a:cubicBezTo>
                      <a:pt x="582" y="1053"/>
                      <a:pt x="582" y="1053"/>
                      <a:pt x="582" y="1053"/>
                    </a:cubicBezTo>
                    <a:cubicBezTo>
                      <a:pt x="582" y="1053"/>
                      <a:pt x="582" y="1053"/>
                      <a:pt x="582" y="1047"/>
                    </a:cubicBezTo>
                    <a:cubicBezTo>
                      <a:pt x="609" y="987"/>
                      <a:pt x="609" y="987"/>
                      <a:pt x="609" y="987"/>
                    </a:cubicBezTo>
                    <a:cubicBezTo>
                      <a:pt x="675" y="974"/>
                      <a:pt x="735" y="954"/>
                      <a:pt x="788" y="914"/>
                    </a:cubicBezTo>
                    <a:cubicBezTo>
                      <a:pt x="847" y="941"/>
                      <a:pt x="847" y="941"/>
                      <a:pt x="847" y="941"/>
                    </a:cubicBezTo>
                    <a:cubicBezTo>
                      <a:pt x="854" y="941"/>
                      <a:pt x="854" y="941"/>
                      <a:pt x="854" y="941"/>
                    </a:cubicBezTo>
                    <a:cubicBezTo>
                      <a:pt x="894" y="901"/>
                      <a:pt x="894" y="901"/>
                      <a:pt x="894" y="901"/>
                    </a:cubicBezTo>
                    <a:cubicBezTo>
                      <a:pt x="933" y="861"/>
                      <a:pt x="933" y="861"/>
                      <a:pt x="933" y="861"/>
                    </a:cubicBezTo>
                    <a:cubicBezTo>
                      <a:pt x="940" y="861"/>
                      <a:pt x="940" y="855"/>
                      <a:pt x="940" y="855"/>
                    </a:cubicBezTo>
                    <a:cubicBezTo>
                      <a:pt x="914" y="795"/>
                      <a:pt x="914" y="795"/>
                      <a:pt x="914" y="795"/>
                    </a:cubicBezTo>
                    <a:cubicBezTo>
                      <a:pt x="947" y="742"/>
                      <a:pt x="973" y="683"/>
                      <a:pt x="986" y="616"/>
                    </a:cubicBezTo>
                    <a:cubicBezTo>
                      <a:pt x="1046" y="590"/>
                      <a:pt x="1046" y="590"/>
                      <a:pt x="1046" y="590"/>
                    </a:cubicBezTo>
                    <a:cubicBezTo>
                      <a:pt x="1053" y="590"/>
                      <a:pt x="1053" y="590"/>
                      <a:pt x="1053" y="583"/>
                    </a:cubicBezTo>
                    <a:cubicBezTo>
                      <a:pt x="1053" y="530"/>
                      <a:pt x="1053" y="530"/>
                      <a:pt x="1053" y="530"/>
                    </a:cubicBezTo>
                    <a:cubicBezTo>
                      <a:pt x="1053" y="471"/>
                      <a:pt x="1053" y="471"/>
                      <a:pt x="1053" y="471"/>
                    </a:cubicBezTo>
                    <a:cubicBezTo>
                      <a:pt x="1053" y="471"/>
                      <a:pt x="1053" y="471"/>
                      <a:pt x="1046" y="464"/>
                    </a:cubicBezTo>
                    <a:close/>
                    <a:moveTo>
                      <a:pt x="523" y="815"/>
                    </a:moveTo>
                    <a:lnTo>
                      <a:pt x="523" y="815"/>
                    </a:lnTo>
                    <a:cubicBezTo>
                      <a:pt x="370" y="815"/>
                      <a:pt x="238" y="683"/>
                      <a:pt x="238" y="524"/>
                    </a:cubicBezTo>
                    <a:cubicBezTo>
                      <a:pt x="238" y="371"/>
                      <a:pt x="370" y="239"/>
                      <a:pt x="523" y="239"/>
                    </a:cubicBezTo>
                    <a:cubicBezTo>
                      <a:pt x="682" y="239"/>
                      <a:pt x="808" y="371"/>
                      <a:pt x="808" y="524"/>
                    </a:cubicBezTo>
                    <a:cubicBezTo>
                      <a:pt x="808" y="683"/>
                      <a:pt x="682" y="815"/>
                      <a:pt x="523" y="8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6111" name="Group 11"/>
            <p:cNvGrpSpPr>
              <a:grpSpLocks/>
            </p:cNvGrpSpPr>
            <p:nvPr/>
          </p:nvGrpSpPr>
          <p:grpSpPr bwMode="auto">
            <a:xfrm>
              <a:off x="14493987" y="7249294"/>
              <a:ext cx="1645325" cy="1644231"/>
              <a:chOff x="19502585" y="4333825"/>
              <a:chExt cx="1755143" cy="1753976"/>
            </a:xfrm>
          </p:grpSpPr>
          <p:sp>
            <p:nvSpPr>
              <p:cNvPr id="6" name="Freeform 44"/>
              <p:cNvSpPr>
                <a:spLocks noChangeArrowheads="1"/>
              </p:cNvSpPr>
              <p:nvPr/>
            </p:nvSpPr>
            <p:spPr bwMode="auto">
              <a:xfrm>
                <a:off x="19501805" y="4335737"/>
                <a:ext cx="1754421" cy="1753327"/>
              </a:xfrm>
              <a:custGeom>
                <a:avLst/>
                <a:gdLst>
                  <a:gd name="T0" fmla="*/ 3675 w 3676"/>
                  <a:gd name="T1" fmla="*/ 1841 h 3677"/>
                  <a:gd name="T2" fmla="*/ 3675 w 3676"/>
                  <a:gd name="T3" fmla="*/ 1841 h 3677"/>
                  <a:gd name="T4" fmla="*/ 1841 w 3676"/>
                  <a:gd name="T5" fmla="*/ 3676 h 3677"/>
                  <a:gd name="T6" fmla="*/ 0 w 3676"/>
                  <a:gd name="T7" fmla="*/ 1841 h 3677"/>
                  <a:gd name="T8" fmla="*/ 1841 w 3676"/>
                  <a:gd name="T9" fmla="*/ 0 h 3677"/>
                  <a:gd name="T10" fmla="*/ 3675 w 3676"/>
                  <a:gd name="T11" fmla="*/ 1841 h 3677"/>
                </a:gdLst>
                <a:ahLst/>
                <a:cxnLst>
                  <a:cxn ang="0">
                    <a:pos x="T0" y="T1"/>
                  </a:cxn>
                  <a:cxn ang="0">
                    <a:pos x="T2" y="T3"/>
                  </a:cxn>
                  <a:cxn ang="0">
                    <a:pos x="T4" y="T5"/>
                  </a:cxn>
                  <a:cxn ang="0">
                    <a:pos x="T6" y="T7"/>
                  </a:cxn>
                  <a:cxn ang="0">
                    <a:pos x="T8" y="T9"/>
                  </a:cxn>
                  <a:cxn ang="0">
                    <a:pos x="T10" y="T11"/>
                  </a:cxn>
                </a:cxnLst>
                <a:rect l="0" t="0" r="r" b="b"/>
                <a:pathLst>
                  <a:path w="3676" h="3677">
                    <a:moveTo>
                      <a:pt x="3675" y="1841"/>
                    </a:moveTo>
                    <a:lnTo>
                      <a:pt x="3675" y="1841"/>
                    </a:lnTo>
                    <a:cubicBezTo>
                      <a:pt x="3675" y="2855"/>
                      <a:pt x="2854" y="3676"/>
                      <a:pt x="1841" y="3676"/>
                    </a:cubicBezTo>
                    <a:cubicBezTo>
                      <a:pt x="821" y="3676"/>
                      <a:pt x="0" y="2855"/>
                      <a:pt x="0" y="1841"/>
                    </a:cubicBezTo>
                    <a:cubicBezTo>
                      <a:pt x="0" y="822"/>
                      <a:pt x="821" y="0"/>
                      <a:pt x="1841" y="0"/>
                    </a:cubicBezTo>
                    <a:cubicBezTo>
                      <a:pt x="2854" y="0"/>
                      <a:pt x="3675" y="822"/>
                      <a:pt x="3675" y="1841"/>
                    </a:cubicBezTo>
                  </a:path>
                </a:pathLst>
              </a:custGeom>
              <a:solidFill>
                <a:schemeClr val="accent5"/>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6113" name="Freeform 45"/>
              <p:cNvSpPr>
                <a:spLocks noChangeArrowheads="1"/>
              </p:cNvSpPr>
              <p:nvPr/>
            </p:nvSpPr>
            <p:spPr bwMode="auto">
              <a:xfrm>
                <a:off x="19886062" y="4717047"/>
                <a:ext cx="988190" cy="987533"/>
              </a:xfrm>
              <a:custGeom>
                <a:avLst/>
                <a:gdLst>
                  <a:gd name="T0" fmla="*/ 1040 w 2074"/>
                  <a:gd name="T1" fmla="*/ 0 h 2073"/>
                  <a:gd name="T2" fmla="*/ 1040 w 2074"/>
                  <a:gd name="T3" fmla="*/ 2072 h 2073"/>
                  <a:gd name="T4" fmla="*/ 1040 w 2074"/>
                  <a:gd name="T5" fmla="*/ 0 h 2073"/>
                  <a:gd name="T6" fmla="*/ 1643 w 2074"/>
                  <a:gd name="T7" fmla="*/ 967 h 2073"/>
                  <a:gd name="T8" fmla="*/ 1775 w 2074"/>
                  <a:gd name="T9" fmla="*/ 529 h 2073"/>
                  <a:gd name="T10" fmla="*/ 1643 w 2074"/>
                  <a:gd name="T11" fmla="*/ 967 h 2073"/>
                  <a:gd name="T12" fmla="*/ 1497 w 2074"/>
                  <a:gd name="T13" fmla="*/ 967 h 2073"/>
                  <a:gd name="T14" fmla="*/ 1113 w 2074"/>
                  <a:gd name="T15" fmla="*/ 695 h 2073"/>
                  <a:gd name="T16" fmla="*/ 1497 w 2074"/>
                  <a:gd name="T17" fmla="*/ 967 h 2073"/>
                  <a:gd name="T18" fmla="*/ 1113 w 2074"/>
                  <a:gd name="T19" fmla="*/ 549 h 2073"/>
                  <a:gd name="T20" fmla="*/ 1212 w 2074"/>
                  <a:gd name="T21" fmla="*/ 159 h 2073"/>
                  <a:gd name="T22" fmla="*/ 1113 w 2074"/>
                  <a:gd name="T23" fmla="*/ 549 h 2073"/>
                  <a:gd name="T24" fmla="*/ 973 w 2074"/>
                  <a:gd name="T25" fmla="*/ 556 h 2073"/>
                  <a:gd name="T26" fmla="*/ 887 w 2074"/>
                  <a:gd name="T27" fmla="*/ 152 h 2073"/>
                  <a:gd name="T28" fmla="*/ 973 w 2074"/>
                  <a:gd name="T29" fmla="*/ 556 h 2073"/>
                  <a:gd name="T30" fmla="*/ 973 w 2074"/>
                  <a:gd name="T31" fmla="*/ 695 h 2073"/>
                  <a:gd name="T32" fmla="*/ 589 w 2074"/>
                  <a:gd name="T33" fmla="*/ 967 h 2073"/>
                  <a:gd name="T34" fmla="*/ 973 w 2074"/>
                  <a:gd name="T35" fmla="*/ 695 h 2073"/>
                  <a:gd name="T36" fmla="*/ 450 w 2074"/>
                  <a:gd name="T37" fmla="*/ 967 h 2073"/>
                  <a:gd name="T38" fmla="*/ 298 w 2074"/>
                  <a:gd name="T39" fmla="*/ 536 h 2073"/>
                  <a:gd name="T40" fmla="*/ 450 w 2074"/>
                  <a:gd name="T41" fmla="*/ 967 h 2073"/>
                  <a:gd name="T42" fmla="*/ 450 w 2074"/>
                  <a:gd name="T43" fmla="*/ 1106 h 2073"/>
                  <a:gd name="T44" fmla="*/ 291 w 2074"/>
                  <a:gd name="T45" fmla="*/ 1529 h 2073"/>
                  <a:gd name="T46" fmla="*/ 450 w 2074"/>
                  <a:gd name="T47" fmla="*/ 1106 h 2073"/>
                  <a:gd name="T48" fmla="*/ 589 w 2074"/>
                  <a:gd name="T49" fmla="*/ 1106 h 2073"/>
                  <a:gd name="T50" fmla="*/ 973 w 2074"/>
                  <a:gd name="T51" fmla="*/ 1364 h 2073"/>
                  <a:gd name="T52" fmla="*/ 589 w 2074"/>
                  <a:gd name="T53" fmla="*/ 1106 h 2073"/>
                  <a:gd name="T54" fmla="*/ 973 w 2074"/>
                  <a:gd name="T55" fmla="*/ 1503 h 2073"/>
                  <a:gd name="T56" fmla="*/ 887 w 2074"/>
                  <a:gd name="T57" fmla="*/ 1920 h 2073"/>
                  <a:gd name="T58" fmla="*/ 973 w 2074"/>
                  <a:gd name="T59" fmla="*/ 1503 h 2073"/>
                  <a:gd name="T60" fmla="*/ 1113 w 2074"/>
                  <a:gd name="T61" fmla="*/ 1503 h 2073"/>
                  <a:gd name="T62" fmla="*/ 1212 w 2074"/>
                  <a:gd name="T63" fmla="*/ 1913 h 2073"/>
                  <a:gd name="T64" fmla="*/ 1113 w 2074"/>
                  <a:gd name="T65" fmla="*/ 1503 h 2073"/>
                  <a:gd name="T66" fmla="*/ 1113 w 2074"/>
                  <a:gd name="T67" fmla="*/ 1364 h 2073"/>
                  <a:gd name="T68" fmla="*/ 1497 w 2074"/>
                  <a:gd name="T69" fmla="*/ 1106 h 2073"/>
                  <a:gd name="T70" fmla="*/ 1113 w 2074"/>
                  <a:gd name="T71" fmla="*/ 1364 h 2073"/>
                  <a:gd name="T72" fmla="*/ 1643 w 2074"/>
                  <a:gd name="T73" fmla="*/ 1106 h 2073"/>
                  <a:gd name="T74" fmla="*/ 1782 w 2074"/>
                  <a:gd name="T75" fmla="*/ 1536 h 2073"/>
                  <a:gd name="T76" fmla="*/ 1643 w 2074"/>
                  <a:gd name="T77" fmla="*/ 1106 h 2073"/>
                  <a:gd name="T78" fmla="*/ 1682 w 2074"/>
                  <a:gd name="T79" fmla="*/ 417 h 2073"/>
                  <a:gd name="T80" fmla="*/ 1431 w 2074"/>
                  <a:gd name="T81" fmla="*/ 231 h 2073"/>
                  <a:gd name="T82" fmla="*/ 662 w 2074"/>
                  <a:gd name="T83" fmla="*/ 225 h 2073"/>
                  <a:gd name="T84" fmla="*/ 543 w 2074"/>
                  <a:gd name="T85" fmla="*/ 483 h 2073"/>
                  <a:gd name="T86" fmla="*/ 662 w 2074"/>
                  <a:gd name="T87" fmla="*/ 225 h 2073"/>
                  <a:gd name="T88" fmla="*/ 378 w 2074"/>
                  <a:gd name="T89" fmla="*/ 1642 h 2073"/>
                  <a:gd name="T90" fmla="*/ 662 w 2074"/>
                  <a:gd name="T91" fmla="*/ 1854 h 2073"/>
                  <a:gd name="T92" fmla="*/ 1431 w 2074"/>
                  <a:gd name="T93" fmla="*/ 1841 h 2073"/>
                  <a:gd name="T94" fmla="*/ 1550 w 2074"/>
                  <a:gd name="T95" fmla="*/ 1589 h 2073"/>
                  <a:gd name="T96" fmla="*/ 1431 w 2074"/>
                  <a:gd name="T97" fmla="*/ 1841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74" h="2073">
                    <a:moveTo>
                      <a:pt x="1040" y="0"/>
                    </a:moveTo>
                    <a:lnTo>
                      <a:pt x="1040" y="0"/>
                    </a:lnTo>
                    <a:cubicBezTo>
                      <a:pt x="464" y="0"/>
                      <a:pt x="0" y="463"/>
                      <a:pt x="0" y="1039"/>
                    </a:cubicBezTo>
                    <a:cubicBezTo>
                      <a:pt x="0" y="1609"/>
                      <a:pt x="464" y="2072"/>
                      <a:pt x="1040" y="2072"/>
                    </a:cubicBezTo>
                    <a:cubicBezTo>
                      <a:pt x="1609" y="2072"/>
                      <a:pt x="2073" y="1609"/>
                      <a:pt x="2073" y="1039"/>
                    </a:cubicBezTo>
                    <a:cubicBezTo>
                      <a:pt x="2073" y="463"/>
                      <a:pt x="1609" y="0"/>
                      <a:pt x="1040" y="0"/>
                    </a:cubicBezTo>
                    <a:close/>
                    <a:moveTo>
                      <a:pt x="1643" y="967"/>
                    </a:moveTo>
                    <a:lnTo>
                      <a:pt x="1643" y="967"/>
                    </a:lnTo>
                    <a:cubicBezTo>
                      <a:pt x="1636" y="841"/>
                      <a:pt x="1616" y="721"/>
                      <a:pt x="1583" y="602"/>
                    </a:cubicBezTo>
                    <a:cubicBezTo>
                      <a:pt x="1649" y="582"/>
                      <a:pt x="1715" y="556"/>
                      <a:pt x="1775" y="529"/>
                    </a:cubicBezTo>
                    <a:cubicBezTo>
                      <a:pt x="1861" y="655"/>
                      <a:pt x="1921" y="801"/>
                      <a:pt x="1934" y="967"/>
                    </a:cubicBezTo>
                    <a:lnTo>
                      <a:pt x="1643" y="967"/>
                    </a:lnTo>
                    <a:close/>
                    <a:moveTo>
                      <a:pt x="1497" y="967"/>
                    </a:moveTo>
                    <a:lnTo>
                      <a:pt x="1497" y="967"/>
                    </a:lnTo>
                    <a:cubicBezTo>
                      <a:pt x="1113" y="967"/>
                      <a:pt x="1113" y="967"/>
                      <a:pt x="1113" y="967"/>
                    </a:cubicBezTo>
                    <a:cubicBezTo>
                      <a:pt x="1113" y="695"/>
                      <a:pt x="1113" y="695"/>
                      <a:pt x="1113" y="695"/>
                    </a:cubicBezTo>
                    <a:cubicBezTo>
                      <a:pt x="1232" y="688"/>
                      <a:pt x="1344" y="668"/>
                      <a:pt x="1450" y="642"/>
                    </a:cubicBezTo>
                    <a:cubicBezTo>
                      <a:pt x="1477" y="748"/>
                      <a:pt x="1497" y="854"/>
                      <a:pt x="1497" y="967"/>
                    </a:cubicBezTo>
                    <a:close/>
                    <a:moveTo>
                      <a:pt x="1113" y="549"/>
                    </a:moveTo>
                    <a:lnTo>
                      <a:pt x="1113" y="549"/>
                    </a:lnTo>
                    <a:cubicBezTo>
                      <a:pt x="1113" y="145"/>
                      <a:pt x="1113" y="145"/>
                      <a:pt x="1113" y="145"/>
                    </a:cubicBezTo>
                    <a:cubicBezTo>
                      <a:pt x="1146" y="145"/>
                      <a:pt x="1179" y="152"/>
                      <a:pt x="1212" y="159"/>
                    </a:cubicBezTo>
                    <a:cubicBezTo>
                      <a:pt x="1291" y="258"/>
                      <a:pt x="1358" y="377"/>
                      <a:pt x="1411" y="510"/>
                    </a:cubicBezTo>
                    <a:cubicBezTo>
                      <a:pt x="1311" y="529"/>
                      <a:pt x="1219" y="549"/>
                      <a:pt x="1113" y="549"/>
                    </a:cubicBezTo>
                    <a:close/>
                    <a:moveTo>
                      <a:pt x="973" y="556"/>
                    </a:moveTo>
                    <a:lnTo>
                      <a:pt x="973" y="556"/>
                    </a:lnTo>
                    <a:cubicBezTo>
                      <a:pt x="874" y="549"/>
                      <a:pt x="775" y="536"/>
                      <a:pt x="682" y="516"/>
                    </a:cubicBezTo>
                    <a:cubicBezTo>
                      <a:pt x="728" y="377"/>
                      <a:pt x="801" y="258"/>
                      <a:pt x="887" y="152"/>
                    </a:cubicBezTo>
                    <a:cubicBezTo>
                      <a:pt x="914" y="152"/>
                      <a:pt x="940" y="145"/>
                      <a:pt x="973" y="145"/>
                    </a:cubicBezTo>
                    <a:lnTo>
                      <a:pt x="973" y="556"/>
                    </a:lnTo>
                    <a:close/>
                    <a:moveTo>
                      <a:pt x="973" y="695"/>
                    </a:moveTo>
                    <a:lnTo>
                      <a:pt x="973" y="695"/>
                    </a:lnTo>
                    <a:cubicBezTo>
                      <a:pt x="973" y="967"/>
                      <a:pt x="973" y="967"/>
                      <a:pt x="973" y="967"/>
                    </a:cubicBezTo>
                    <a:cubicBezTo>
                      <a:pt x="589" y="967"/>
                      <a:pt x="589" y="967"/>
                      <a:pt x="589" y="967"/>
                    </a:cubicBezTo>
                    <a:cubicBezTo>
                      <a:pt x="596" y="854"/>
                      <a:pt x="609" y="748"/>
                      <a:pt x="636" y="649"/>
                    </a:cubicBezTo>
                    <a:cubicBezTo>
                      <a:pt x="742" y="675"/>
                      <a:pt x="854" y="688"/>
                      <a:pt x="973" y="695"/>
                    </a:cubicBezTo>
                    <a:close/>
                    <a:moveTo>
                      <a:pt x="450" y="967"/>
                    </a:moveTo>
                    <a:lnTo>
                      <a:pt x="450" y="967"/>
                    </a:lnTo>
                    <a:cubicBezTo>
                      <a:pt x="146" y="967"/>
                      <a:pt x="146" y="967"/>
                      <a:pt x="146" y="967"/>
                    </a:cubicBezTo>
                    <a:cubicBezTo>
                      <a:pt x="159" y="808"/>
                      <a:pt x="212" y="662"/>
                      <a:pt x="298" y="536"/>
                    </a:cubicBezTo>
                    <a:cubicBezTo>
                      <a:pt x="364" y="562"/>
                      <a:pt x="430" y="596"/>
                      <a:pt x="503" y="615"/>
                    </a:cubicBezTo>
                    <a:cubicBezTo>
                      <a:pt x="470" y="728"/>
                      <a:pt x="457" y="841"/>
                      <a:pt x="450" y="967"/>
                    </a:cubicBezTo>
                    <a:close/>
                    <a:moveTo>
                      <a:pt x="450" y="1106"/>
                    </a:moveTo>
                    <a:lnTo>
                      <a:pt x="450" y="1106"/>
                    </a:lnTo>
                    <a:cubicBezTo>
                      <a:pt x="457" y="1225"/>
                      <a:pt x="470" y="1337"/>
                      <a:pt x="497" y="1443"/>
                    </a:cubicBezTo>
                    <a:cubicBezTo>
                      <a:pt x="424" y="1470"/>
                      <a:pt x="358" y="1496"/>
                      <a:pt x="291" y="1529"/>
                    </a:cubicBezTo>
                    <a:cubicBezTo>
                      <a:pt x="205" y="1404"/>
                      <a:pt x="159" y="1258"/>
                      <a:pt x="146" y="1106"/>
                    </a:cubicBezTo>
                    <a:lnTo>
                      <a:pt x="450" y="1106"/>
                    </a:lnTo>
                    <a:close/>
                    <a:moveTo>
                      <a:pt x="589" y="1106"/>
                    </a:moveTo>
                    <a:lnTo>
                      <a:pt x="589" y="1106"/>
                    </a:lnTo>
                    <a:cubicBezTo>
                      <a:pt x="973" y="1106"/>
                      <a:pt x="973" y="1106"/>
                      <a:pt x="973" y="1106"/>
                    </a:cubicBezTo>
                    <a:cubicBezTo>
                      <a:pt x="973" y="1364"/>
                      <a:pt x="973" y="1364"/>
                      <a:pt x="973" y="1364"/>
                    </a:cubicBezTo>
                    <a:cubicBezTo>
                      <a:pt x="854" y="1364"/>
                      <a:pt x="742" y="1377"/>
                      <a:pt x="636" y="1404"/>
                    </a:cubicBezTo>
                    <a:cubicBezTo>
                      <a:pt x="609" y="1311"/>
                      <a:pt x="596" y="1212"/>
                      <a:pt x="589" y="1106"/>
                    </a:cubicBezTo>
                    <a:close/>
                    <a:moveTo>
                      <a:pt x="973" y="1503"/>
                    </a:moveTo>
                    <a:lnTo>
                      <a:pt x="973" y="1503"/>
                    </a:lnTo>
                    <a:cubicBezTo>
                      <a:pt x="973" y="1933"/>
                      <a:pt x="973" y="1933"/>
                      <a:pt x="973" y="1933"/>
                    </a:cubicBezTo>
                    <a:cubicBezTo>
                      <a:pt x="940" y="1927"/>
                      <a:pt x="914" y="1927"/>
                      <a:pt x="887" y="1920"/>
                    </a:cubicBezTo>
                    <a:cubicBezTo>
                      <a:pt x="795" y="1814"/>
                      <a:pt x="722" y="1682"/>
                      <a:pt x="675" y="1543"/>
                    </a:cubicBezTo>
                    <a:cubicBezTo>
                      <a:pt x="768" y="1516"/>
                      <a:pt x="867" y="1503"/>
                      <a:pt x="973" y="1503"/>
                    </a:cubicBezTo>
                    <a:close/>
                    <a:moveTo>
                      <a:pt x="1113" y="1503"/>
                    </a:moveTo>
                    <a:lnTo>
                      <a:pt x="1113" y="1503"/>
                    </a:lnTo>
                    <a:cubicBezTo>
                      <a:pt x="1219" y="1510"/>
                      <a:pt x="1318" y="1523"/>
                      <a:pt x="1417" y="1549"/>
                    </a:cubicBezTo>
                    <a:cubicBezTo>
                      <a:pt x="1364" y="1688"/>
                      <a:pt x="1298" y="1814"/>
                      <a:pt x="1212" y="1913"/>
                    </a:cubicBezTo>
                    <a:cubicBezTo>
                      <a:pt x="1179" y="1920"/>
                      <a:pt x="1146" y="1927"/>
                      <a:pt x="1113" y="1933"/>
                    </a:cubicBezTo>
                    <a:lnTo>
                      <a:pt x="1113" y="1503"/>
                    </a:lnTo>
                    <a:close/>
                    <a:moveTo>
                      <a:pt x="1113" y="1364"/>
                    </a:moveTo>
                    <a:lnTo>
                      <a:pt x="1113" y="1364"/>
                    </a:lnTo>
                    <a:cubicBezTo>
                      <a:pt x="1113" y="1106"/>
                      <a:pt x="1113" y="1106"/>
                      <a:pt x="1113" y="1106"/>
                    </a:cubicBezTo>
                    <a:cubicBezTo>
                      <a:pt x="1497" y="1106"/>
                      <a:pt x="1497" y="1106"/>
                      <a:pt x="1497" y="1106"/>
                    </a:cubicBezTo>
                    <a:cubicBezTo>
                      <a:pt x="1497" y="1212"/>
                      <a:pt x="1477" y="1318"/>
                      <a:pt x="1457" y="1410"/>
                    </a:cubicBezTo>
                    <a:cubicBezTo>
                      <a:pt x="1344" y="1384"/>
                      <a:pt x="1232" y="1371"/>
                      <a:pt x="1113" y="1364"/>
                    </a:cubicBezTo>
                    <a:close/>
                    <a:moveTo>
                      <a:pt x="1643" y="1106"/>
                    </a:moveTo>
                    <a:lnTo>
                      <a:pt x="1643" y="1106"/>
                    </a:lnTo>
                    <a:cubicBezTo>
                      <a:pt x="1934" y="1106"/>
                      <a:pt x="1934" y="1106"/>
                      <a:pt x="1934" y="1106"/>
                    </a:cubicBezTo>
                    <a:cubicBezTo>
                      <a:pt x="1921" y="1265"/>
                      <a:pt x="1868" y="1410"/>
                      <a:pt x="1782" y="1536"/>
                    </a:cubicBezTo>
                    <a:cubicBezTo>
                      <a:pt x="1722" y="1503"/>
                      <a:pt x="1656" y="1476"/>
                      <a:pt x="1590" y="1457"/>
                    </a:cubicBezTo>
                    <a:cubicBezTo>
                      <a:pt x="1616" y="1344"/>
                      <a:pt x="1636" y="1225"/>
                      <a:pt x="1643" y="1106"/>
                    </a:cubicBezTo>
                    <a:close/>
                    <a:moveTo>
                      <a:pt x="1682" y="417"/>
                    </a:moveTo>
                    <a:lnTo>
                      <a:pt x="1682" y="417"/>
                    </a:lnTo>
                    <a:cubicBezTo>
                      <a:pt x="1636" y="437"/>
                      <a:pt x="1590" y="457"/>
                      <a:pt x="1543" y="470"/>
                    </a:cubicBezTo>
                    <a:cubicBezTo>
                      <a:pt x="1510" y="384"/>
                      <a:pt x="1477" y="304"/>
                      <a:pt x="1431" y="231"/>
                    </a:cubicBezTo>
                    <a:cubicBezTo>
                      <a:pt x="1530" y="278"/>
                      <a:pt x="1609" y="337"/>
                      <a:pt x="1682" y="417"/>
                    </a:cubicBezTo>
                    <a:close/>
                    <a:moveTo>
                      <a:pt x="662" y="225"/>
                    </a:moveTo>
                    <a:lnTo>
                      <a:pt x="662" y="225"/>
                    </a:lnTo>
                    <a:cubicBezTo>
                      <a:pt x="616" y="304"/>
                      <a:pt x="576" y="390"/>
                      <a:pt x="543" y="483"/>
                    </a:cubicBezTo>
                    <a:cubicBezTo>
                      <a:pt x="490" y="463"/>
                      <a:pt x="437" y="443"/>
                      <a:pt x="391" y="423"/>
                    </a:cubicBezTo>
                    <a:cubicBezTo>
                      <a:pt x="464" y="337"/>
                      <a:pt x="563" y="271"/>
                      <a:pt x="662" y="225"/>
                    </a:cubicBezTo>
                    <a:close/>
                    <a:moveTo>
                      <a:pt x="378" y="1642"/>
                    </a:moveTo>
                    <a:lnTo>
                      <a:pt x="378" y="1642"/>
                    </a:lnTo>
                    <a:cubicBezTo>
                      <a:pt x="430" y="1616"/>
                      <a:pt x="483" y="1596"/>
                      <a:pt x="536" y="1576"/>
                    </a:cubicBezTo>
                    <a:cubicBezTo>
                      <a:pt x="570" y="1675"/>
                      <a:pt x="616" y="1768"/>
                      <a:pt x="662" y="1854"/>
                    </a:cubicBezTo>
                    <a:cubicBezTo>
                      <a:pt x="556" y="1801"/>
                      <a:pt x="457" y="1728"/>
                      <a:pt x="378" y="1642"/>
                    </a:cubicBezTo>
                    <a:close/>
                    <a:moveTo>
                      <a:pt x="1431" y="1841"/>
                    </a:moveTo>
                    <a:lnTo>
                      <a:pt x="1431" y="1841"/>
                    </a:lnTo>
                    <a:cubicBezTo>
                      <a:pt x="1477" y="1761"/>
                      <a:pt x="1517" y="1682"/>
                      <a:pt x="1550" y="1589"/>
                    </a:cubicBezTo>
                    <a:cubicBezTo>
                      <a:pt x="1603" y="1609"/>
                      <a:pt x="1649" y="1629"/>
                      <a:pt x="1695" y="1649"/>
                    </a:cubicBezTo>
                    <a:cubicBezTo>
                      <a:pt x="1623" y="1728"/>
                      <a:pt x="1530" y="1794"/>
                      <a:pt x="1431" y="18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6114" name="Group 15"/>
            <p:cNvGrpSpPr>
              <a:grpSpLocks/>
            </p:cNvGrpSpPr>
            <p:nvPr/>
          </p:nvGrpSpPr>
          <p:grpSpPr bwMode="auto">
            <a:xfrm>
              <a:off x="19352642" y="7299628"/>
              <a:ext cx="770320" cy="771782"/>
              <a:chOff x="19352642" y="7299628"/>
              <a:chExt cx="770320" cy="771782"/>
            </a:xfrm>
          </p:grpSpPr>
          <p:sp>
            <p:nvSpPr>
              <p:cNvPr id="11" name="Freeform 19"/>
              <p:cNvSpPr>
                <a:spLocks noChangeArrowheads="1"/>
              </p:cNvSpPr>
              <p:nvPr/>
            </p:nvSpPr>
            <p:spPr bwMode="auto">
              <a:xfrm>
                <a:off x="19349808" y="7302678"/>
                <a:ext cx="773952" cy="766536"/>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4"/>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6116" name="Freeform 152"/>
              <p:cNvSpPr>
                <a:spLocks noChangeArrowheads="1"/>
              </p:cNvSpPr>
              <p:nvPr/>
            </p:nvSpPr>
            <p:spPr bwMode="auto">
              <a:xfrm>
                <a:off x="19520871" y="7547768"/>
                <a:ext cx="426498" cy="214099"/>
              </a:xfrm>
              <a:custGeom>
                <a:avLst/>
                <a:gdLst>
                  <a:gd name="T0" fmla="*/ 29 w 954"/>
                  <a:gd name="T1" fmla="*/ 474 h 481"/>
                  <a:gd name="T2" fmla="*/ 29 w 954"/>
                  <a:gd name="T3" fmla="*/ 474 h 481"/>
                  <a:gd name="T4" fmla="*/ 70 w 954"/>
                  <a:gd name="T5" fmla="*/ 474 h 481"/>
                  <a:gd name="T6" fmla="*/ 304 w 954"/>
                  <a:gd name="T7" fmla="*/ 404 h 481"/>
                  <a:gd name="T8" fmla="*/ 339 w 954"/>
                  <a:gd name="T9" fmla="*/ 381 h 481"/>
                  <a:gd name="T10" fmla="*/ 339 w 954"/>
                  <a:gd name="T11" fmla="*/ 334 h 481"/>
                  <a:gd name="T12" fmla="*/ 339 w 954"/>
                  <a:gd name="T13" fmla="*/ 328 h 481"/>
                  <a:gd name="T14" fmla="*/ 287 w 954"/>
                  <a:gd name="T15" fmla="*/ 252 h 481"/>
                  <a:gd name="T16" fmla="*/ 638 w 954"/>
                  <a:gd name="T17" fmla="*/ 211 h 481"/>
                  <a:gd name="T18" fmla="*/ 608 w 954"/>
                  <a:gd name="T19" fmla="*/ 299 h 481"/>
                  <a:gd name="T20" fmla="*/ 602 w 954"/>
                  <a:gd name="T21" fmla="*/ 304 h 481"/>
                  <a:gd name="T22" fmla="*/ 620 w 954"/>
                  <a:gd name="T23" fmla="*/ 345 h 481"/>
                  <a:gd name="T24" fmla="*/ 655 w 954"/>
                  <a:gd name="T25" fmla="*/ 363 h 481"/>
                  <a:gd name="T26" fmla="*/ 901 w 954"/>
                  <a:gd name="T27" fmla="*/ 375 h 481"/>
                  <a:gd name="T28" fmla="*/ 936 w 954"/>
                  <a:gd name="T29" fmla="*/ 363 h 481"/>
                  <a:gd name="T30" fmla="*/ 953 w 954"/>
                  <a:gd name="T31" fmla="*/ 328 h 481"/>
                  <a:gd name="T32" fmla="*/ 953 w 954"/>
                  <a:gd name="T33" fmla="*/ 322 h 481"/>
                  <a:gd name="T34" fmla="*/ 913 w 954"/>
                  <a:gd name="T35" fmla="*/ 111 h 481"/>
                  <a:gd name="T36" fmla="*/ 907 w 954"/>
                  <a:gd name="T37" fmla="*/ 106 h 481"/>
                  <a:gd name="T38" fmla="*/ 895 w 954"/>
                  <a:gd name="T39" fmla="*/ 100 h 481"/>
                  <a:gd name="T40" fmla="*/ 6 w 954"/>
                  <a:gd name="T41" fmla="*/ 205 h 481"/>
                  <a:gd name="T42" fmla="*/ 0 w 954"/>
                  <a:gd name="T43" fmla="*/ 205 h 481"/>
                  <a:gd name="T44" fmla="*/ 0 w 954"/>
                  <a:gd name="T45" fmla="*/ 217 h 481"/>
                  <a:gd name="T46" fmla="*/ 6 w 954"/>
                  <a:gd name="T47" fmla="*/ 433 h 481"/>
                  <a:gd name="T48" fmla="*/ 6 w 954"/>
                  <a:gd name="T49" fmla="*/ 439 h 481"/>
                  <a:gd name="T50" fmla="*/ 29 w 954"/>
                  <a:gd name="T51" fmla="*/ 4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54" h="481">
                    <a:moveTo>
                      <a:pt x="29" y="474"/>
                    </a:moveTo>
                    <a:lnTo>
                      <a:pt x="29" y="474"/>
                    </a:lnTo>
                    <a:cubicBezTo>
                      <a:pt x="41" y="480"/>
                      <a:pt x="53" y="480"/>
                      <a:pt x="70" y="474"/>
                    </a:cubicBezTo>
                    <a:cubicBezTo>
                      <a:pt x="158" y="474"/>
                      <a:pt x="234" y="451"/>
                      <a:pt x="304" y="404"/>
                    </a:cubicBezTo>
                    <a:cubicBezTo>
                      <a:pt x="322" y="398"/>
                      <a:pt x="333" y="392"/>
                      <a:pt x="339" y="381"/>
                    </a:cubicBezTo>
                    <a:cubicBezTo>
                      <a:pt x="345" y="369"/>
                      <a:pt x="345" y="351"/>
                      <a:pt x="339" y="334"/>
                    </a:cubicBezTo>
                    <a:cubicBezTo>
                      <a:pt x="339" y="334"/>
                      <a:pt x="339" y="334"/>
                      <a:pt x="339" y="328"/>
                    </a:cubicBezTo>
                    <a:cubicBezTo>
                      <a:pt x="287" y="252"/>
                      <a:pt x="287" y="252"/>
                      <a:pt x="287" y="252"/>
                    </a:cubicBezTo>
                    <a:cubicBezTo>
                      <a:pt x="404" y="217"/>
                      <a:pt x="515" y="205"/>
                      <a:pt x="638" y="211"/>
                    </a:cubicBezTo>
                    <a:cubicBezTo>
                      <a:pt x="608" y="299"/>
                      <a:pt x="608" y="299"/>
                      <a:pt x="608" y="299"/>
                    </a:cubicBezTo>
                    <a:cubicBezTo>
                      <a:pt x="608" y="304"/>
                      <a:pt x="602" y="304"/>
                      <a:pt x="602" y="304"/>
                    </a:cubicBezTo>
                    <a:cubicBezTo>
                      <a:pt x="602" y="322"/>
                      <a:pt x="608" y="340"/>
                      <a:pt x="620" y="345"/>
                    </a:cubicBezTo>
                    <a:cubicBezTo>
                      <a:pt x="626" y="357"/>
                      <a:pt x="638" y="363"/>
                      <a:pt x="655" y="363"/>
                    </a:cubicBezTo>
                    <a:cubicBezTo>
                      <a:pt x="731" y="392"/>
                      <a:pt x="819" y="398"/>
                      <a:pt x="901" y="375"/>
                    </a:cubicBezTo>
                    <a:cubicBezTo>
                      <a:pt x="918" y="381"/>
                      <a:pt x="930" y="375"/>
                      <a:pt x="936" y="363"/>
                    </a:cubicBezTo>
                    <a:cubicBezTo>
                      <a:pt x="948" y="357"/>
                      <a:pt x="953" y="345"/>
                      <a:pt x="953" y="328"/>
                    </a:cubicBezTo>
                    <a:lnTo>
                      <a:pt x="953" y="322"/>
                    </a:lnTo>
                    <a:cubicBezTo>
                      <a:pt x="913" y="111"/>
                      <a:pt x="913" y="111"/>
                      <a:pt x="913" y="111"/>
                    </a:cubicBezTo>
                    <a:cubicBezTo>
                      <a:pt x="907" y="111"/>
                      <a:pt x="907" y="106"/>
                      <a:pt x="907" y="106"/>
                    </a:cubicBezTo>
                    <a:cubicBezTo>
                      <a:pt x="907" y="100"/>
                      <a:pt x="901" y="100"/>
                      <a:pt x="895" y="100"/>
                    </a:cubicBezTo>
                    <a:cubicBezTo>
                      <a:pt x="585" y="0"/>
                      <a:pt x="287" y="41"/>
                      <a:pt x="6" y="205"/>
                    </a:cubicBezTo>
                    <a:cubicBezTo>
                      <a:pt x="6" y="205"/>
                      <a:pt x="6" y="205"/>
                      <a:pt x="0" y="205"/>
                    </a:cubicBezTo>
                    <a:cubicBezTo>
                      <a:pt x="0" y="211"/>
                      <a:pt x="0" y="217"/>
                      <a:pt x="0" y="217"/>
                    </a:cubicBezTo>
                    <a:cubicBezTo>
                      <a:pt x="6" y="433"/>
                      <a:pt x="6" y="433"/>
                      <a:pt x="6" y="433"/>
                    </a:cubicBezTo>
                    <a:cubicBezTo>
                      <a:pt x="6" y="433"/>
                      <a:pt x="6" y="433"/>
                      <a:pt x="6" y="439"/>
                    </a:cubicBezTo>
                    <a:cubicBezTo>
                      <a:pt x="11" y="457"/>
                      <a:pt x="17" y="468"/>
                      <a:pt x="29" y="4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6117" name="Group 16"/>
            <p:cNvGrpSpPr>
              <a:grpSpLocks/>
            </p:cNvGrpSpPr>
            <p:nvPr/>
          </p:nvGrpSpPr>
          <p:grpSpPr bwMode="auto">
            <a:xfrm>
              <a:off x="18567508" y="8327743"/>
              <a:ext cx="1289792" cy="1286961"/>
              <a:chOff x="18567508" y="8327743"/>
              <a:chExt cx="1289792" cy="1286961"/>
            </a:xfrm>
          </p:grpSpPr>
          <p:sp>
            <p:nvSpPr>
              <p:cNvPr id="46118" name="Freeform 8"/>
              <p:cNvSpPr>
                <a:spLocks noChangeArrowheads="1"/>
              </p:cNvSpPr>
              <p:nvPr/>
            </p:nvSpPr>
            <p:spPr bwMode="auto">
              <a:xfrm>
                <a:off x="18567508" y="8327743"/>
                <a:ext cx="1289792" cy="1286961"/>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19" name="Freeform 250"/>
              <p:cNvSpPr>
                <a:spLocks noChangeArrowheads="1"/>
              </p:cNvSpPr>
              <p:nvPr/>
            </p:nvSpPr>
            <p:spPr bwMode="auto">
              <a:xfrm>
                <a:off x="18903937" y="8646372"/>
                <a:ext cx="616934" cy="578859"/>
              </a:xfrm>
              <a:custGeom>
                <a:avLst/>
                <a:gdLst>
                  <a:gd name="T0" fmla="*/ 1130 w 1376"/>
                  <a:gd name="T1" fmla="*/ 848 h 1293"/>
                  <a:gd name="T2" fmla="*/ 1130 w 1376"/>
                  <a:gd name="T3" fmla="*/ 848 h 1293"/>
                  <a:gd name="T4" fmla="*/ 1194 w 1376"/>
                  <a:gd name="T5" fmla="*/ 555 h 1293"/>
                  <a:gd name="T6" fmla="*/ 907 w 1376"/>
                  <a:gd name="T7" fmla="*/ 0 h 1293"/>
                  <a:gd name="T8" fmla="*/ 907 w 1376"/>
                  <a:gd name="T9" fmla="*/ 47 h 1293"/>
                  <a:gd name="T10" fmla="*/ 702 w 1376"/>
                  <a:gd name="T11" fmla="*/ 532 h 1293"/>
                  <a:gd name="T12" fmla="*/ 428 w 1376"/>
                  <a:gd name="T13" fmla="*/ 404 h 1293"/>
                  <a:gd name="T14" fmla="*/ 123 w 1376"/>
                  <a:gd name="T15" fmla="*/ 590 h 1293"/>
                  <a:gd name="T16" fmla="*/ 0 w 1376"/>
                  <a:gd name="T17" fmla="*/ 590 h 1293"/>
                  <a:gd name="T18" fmla="*/ 88 w 1376"/>
                  <a:gd name="T19" fmla="*/ 701 h 1293"/>
                  <a:gd name="T20" fmla="*/ 82 w 1376"/>
                  <a:gd name="T21" fmla="*/ 713 h 1293"/>
                  <a:gd name="T22" fmla="*/ 0 w 1376"/>
                  <a:gd name="T23" fmla="*/ 801 h 1293"/>
                  <a:gd name="T24" fmla="*/ 88 w 1376"/>
                  <a:gd name="T25" fmla="*/ 801 h 1293"/>
                  <a:gd name="T26" fmla="*/ 147 w 1376"/>
                  <a:gd name="T27" fmla="*/ 953 h 1293"/>
                  <a:gd name="T28" fmla="*/ 738 w 1376"/>
                  <a:gd name="T29" fmla="*/ 1292 h 1293"/>
                  <a:gd name="T30" fmla="*/ 1375 w 1376"/>
                  <a:gd name="T31" fmla="*/ 848 h 1293"/>
                  <a:gd name="T32" fmla="*/ 1130 w 1376"/>
                  <a:gd name="T33" fmla="*/ 848 h 1293"/>
                  <a:gd name="T34" fmla="*/ 334 w 1376"/>
                  <a:gd name="T35" fmla="*/ 684 h 1293"/>
                  <a:gd name="T36" fmla="*/ 334 w 1376"/>
                  <a:gd name="T37" fmla="*/ 684 h 1293"/>
                  <a:gd name="T38" fmla="*/ 287 w 1376"/>
                  <a:gd name="T39" fmla="*/ 637 h 1293"/>
                  <a:gd name="T40" fmla="*/ 334 w 1376"/>
                  <a:gd name="T41" fmla="*/ 590 h 1293"/>
                  <a:gd name="T42" fmla="*/ 381 w 1376"/>
                  <a:gd name="T43" fmla="*/ 637 h 1293"/>
                  <a:gd name="T44" fmla="*/ 334 w 1376"/>
                  <a:gd name="T45" fmla="*/ 684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6" h="1293">
                    <a:moveTo>
                      <a:pt x="1130" y="848"/>
                    </a:moveTo>
                    <a:lnTo>
                      <a:pt x="1130" y="848"/>
                    </a:lnTo>
                    <a:cubicBezTo>
                      <a:pt x="1171" y="760"/>
                      <a:pt x="1194" y="655"/>
                      <a:pt x="1194" y="555"/>
                    </a:cubicBezTo>
                    <a:cubicBezTo>
                      <a:pt x="1194" y="328"/>
                      <a:pt x="1083" y="123"/>
                      <a:pt x="907" y="0"/>
                    </a:cubicBezTo>
                    <a:cubicBezTo>
                      <a:pt x="907" y="12"/>
                      <a:pt x="907" y="30"/>
                      <a:pt x="907" y="47"/>
                    </a:cubicBezTo>
                    <a:cubicBezTo>
                      <a:pt x="907" y="234"/>
                      <a:pt x="831" y="410"/>
                      <a:pt x="702" y="532"/>
                    </a:cubicBezTo>
                    <a:cubicBezTo>
                      <a:pt x="638" y="457"/>
                      <a:pt x="539" y="404"/>
                      <a:pt x="428" y="404"/>
                    </a:cubicBezTo>
                    <a:cubicBezTo>
                      <a:pt x="299" y="404"/>
                      <a:pt x="182" y="480"/>
                      <a:pt x="123" y="590"/>
                    </a:cubicBezTo>
                    <a:cubicBezTo>
                      <a:pt x="0" y="590"/>
                      <a:pt x="0" y="590"/>
                      <a:pt x="0" y="590"/>
                    </a:cubicBezTo>
                    <a:cubicBezTo>
                      <a:pt x="88" y="701"/>
                      <a:pt x="88" y="701"/>
                      <a:pt x="88" y="701"/>
                    </a:cubicBezTo>
                    <a:cubicBezTo>
                      <a:pt x="82" y="707"/>
                      <a:pt x="82" y="707"/>
                      <a:pt x="82" y="713"/>
                    </a:cubicBezTo>
                    <a:cubicBezTo>
                      <a:pt x="0" y="801"/>
                      <a:pt x="0" y="801"/>
                      <a:pt x="0" y="801"/>
                    </a:cubicBezTo>
                    <a:cubicBezTo>
                      <a:pt x="88" y="801"/>
                      <a:pt x="88" y="801"/>
                      <a:pt x="88" y="801"/>
                    </a:cubicBezTo>
                    <a:cubicBezTo>
                      <a:pt x="100" y="865"/>
                      <a:pt x="141" y="941"/>
                      <a:pt x="147" y="953"/>
                    </a:cubicBezTo>
                    <a:cubicBezTo>
                      <a:pt x="264" y="1158"/>
                      <a:pt x="486" y="1292"/>
                      <a:pt x="738" y="1292"/>
                    </a:cubicBezTo>
                    <a:cubicBezTo>
                      <a:pt x="1030" y="1292"/>
                      <a:pt x="1282" y="1111"/>
                      <a:pt x="1375" y="848"/>
                    </a:cubicBezTo>
                    <a:lnTo>
                      <a:pt x="1130" y="848"/>
                    </a:lnTo>
                    <a:close/>
                    <a:moveTo>
                      <a:pt x="334" y="684"/>
                    </a:moveTo>
                    <a:lnTo>
                      <a:pt x="334" y="684"/>
                    </a:lnTo>
                    <a:cubicBezTo>
                      <a:pt x="311" y="684"/>
                      <a:pt x="287" y="661"/>
                      <a:pt x="287" y="637"/>
                    </a:cubicBezTo>
                    <a:cubicBezTo>
                      <a:pt x="287" y="608"/>
                      <a:pt x="311" y="590"/>
                      <a:pt x="334" y="590"/>
                    </a:cubicBezTo>
                    <a:cubicBezTo>
                      <a:pt x="363" y="590"/>
                      <a:pt x="381" y="608"/>
                      <a:pt x="381" y="637"/>
                    </a:cubicBezTo>
                    <a:cubicBezTo>
                      <a:pt x="381" y="661"/>
                      <a:pt x="363" y="684"/>
                      <a:pt x="334" y="6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33" name="Freeform 31"/>
            <p:cNvSpPr>
              <a:spLocks noEditPoints="1"/>
            </p:cNvSpPr>
            <p:nvPr/>
          </p:nvSpPr>
          <p:spPr bwMode="auto">
            <a:xfrm>
              <a:off x="19659392" y="6005467"/>
              <a:ext cx="812651" cy="810757"/>
            </a:xfrm>
            <a:custGeom>
              <a:avLst/>
              <a:gdLst>
                <a:gd name="T0" fmla="*/ 140 w 280"/>
                <a:gd name="T1" fmla="*/ 0 h 280"/>
                <a:gd name="T2" fmla="*/ 0 w 280"/>
                <a:gd name="T3" fmla="*/ 140 h 280"/>
                <a:gd name="T4" fmla="*/ 140 w 280"/>
                <a:gd name="T5" fmla="*/ 280 h 280"/>
                <a:gd name="T6" fmla="*/ 280 w 280"/>
                <a:gd name="T7" fmla="*/ 140 h 280"/>
                <a:gd name="T8" fmla="*/ 140 w 280"/>
                <a:gd name="T9" fmla="*/ 0 h 280"/>
                <a:gd name="T10" fmla="*/ 185 w 280"/>
                <a:gd name="T11" fmla="*/ 69 h 280"/>
                <a:gd name="T12" fmla="*/ 211 w 280"/>
                <a:gd name="T13" fmla="*/ 95 h 280"/>
                <a:gd name="T14" fmla="*/ 185 w 280"/>
                <a:gd name="T15" fmla="*/ 122 h 280"/>
                <a:gd name="T16" fmla="*/ 174 w 280"/>
                <a:gd name="T17" fmla="*/ 119 h 280"/>
                <a:gd name="T18" fmla="*/ 158 w 280"/>
                <a:gd name="T19" fmla="*/ 95 h 280"/>
                <a:gd name="T20" fmla="*/ 185 w 280"/>
                <a:gd name="T21" fmla="*/ 69 h 280"/>
                <a:gd name="T22" fmla="*/ 141 w 280"/>
                <a:gd name="T23" fmla="*/ 96 h 280"/>
                <a:gd name="T24" fmla="*/ 167 w 280"/>
                <a:gd name="T25" fmla="*/ 123 h 280"/>
                <a:gd name="T26" fmla="*/ 141 w 280"/>
                <a:gd name="T27" fmla="*/ 149 h 280"/>
                <a:gd name="T28" fmla="*/ 115 w 280"/>
                <a:gd name="T29" fmla="*/ 123 h 280"/>
                <a:gd name="T30" fmla="*/ 141 w 280"/>
                <a:gd name="T31" fmla="*/ 96 h 280"/>
                <a:gd name="T32" fmla="*/ 95 w 280"/>
                <a:gd name="T33" fmla="*/ 69 h 280"/>
                <a:gd name="T34" fmla="*/ 121 w 280"/>
                <a:gd name="T35" fmla="*/ 95 h 280"/>
                <a:gd name="T36" fmla="*/ 121 w 280"/>
                <a:gd name="T37" fmla="*/ 97 h 280"/>
                <a:gd name="T38" fmla="*/ 109 w 280"/>
                <a:gd name="T39" fmla="*/ 118 h 280"/>
                <a:gd name="T40" fmla="*/ 95 w 280"/>
                <a:gd name="T41" fmla="*/ 122 h 280"/>
                <a:gd name="T42" fmla="*/ 68 w 280"/>
                <a:gd name="T43" fmla="*/ 95 h 280"/>
                <a:gd name="T44" fmla="*/ 95 w 280"/>
                <a:gd name="T45" fmla="*/ 69 h 280"/>
                <a:gd name="T46" fmla="*/ 90 w 280"/>
                <a:gd name="T47" fmla="*/ 193 h 280"/>
                <a:gd name="T48" fmla="*/ 52 w 280"/>
                <a:gd name="T49" fmla="*/ 186 h 280"/>
                <a:gd name="T50" fmla="*/ 50 w 280"/>
                <a:gd name="T51" fmla="*/ 185 h 280"/>
                <a:gd name="T52" fmla="*/ 50 w 280"/>
                <a:gd name="T53" fmla="*/ 185 h 280"/>
                <a:gd name="T54" fmla="*/ 50 w 280"/>
                <a:gd name="T55" fmla="*/ 157 h 280"/>
                <a:gd name="T56" fmla="*/ 84 w 280"/>
                <a:gd name="T57" fmla="*/ 124 h 280"/>
                <a:gd name="T58" fmla="*/ 106 w 280"/>
                <a:gd name="T59" fmla="*/ 124 h 280"/>
                <a:gd name="T60" fmla="*/ 108 w 280"/>
                <a:gd name="T61" fmla="*/ 124 h 280"/>
                <a:gd name="T62" fmla="*/ 118 w 280"/>
                <a:gd name="T63" fmla="*/ 146 h 280"/>
                <a:gd name="T64" fmla="*/ 90 w 280"/>
                <a:gd name="T65" fmla="*/ 185 h 280"/>
                <a:gd name="T66" fmla="*/ 90 w 280"/>
                <a:gd name="T67" fmla="*/ 193 h 280"/>
                <a:gd name="T68" fmla="*/ 186 w 280"/>
                <a:gd name="T69" fmla="*/ 212 h 280"/>
                <a:gd name="T70" fmla="*/ 186 w 280"/>
                <a:gd name="T71" fmla="*/ 212 h 280"/>
                <a:gd name="T72" fmla="*/ 184 w 280"/>
                <a:gd name="T73" fmla="*/ 213 h 280"/>
                <a:gd name="T74" fmla="*/ 144 w 280"/>
                <a:gd name="T75" fmla="*/ 220 h 280"/>
                <a:gd name="T76" fmla="*/ 98 w 280"/>
                <a:gd name="T77" fmla="*/ 213 h 280"/>
                <a:gd name="T78" fmla="*/ 96 w 280"/>
                <a:gd name="T79" fmla="*/ 212 h 280"/>
                <a:gd name="T80" fmla="*/ 96 w 280"/>
                <a:gd name="T81" fmla="*/ 212 h 280"/>
                <a:gd name="T82" fmla="*/ 96 w 280"/>
                <a:gd name="T83" fmla="*/ 185 h 280"/>
                <a:gd name="T84" fmla="*/ 130 w 280"/>
                <a:gd name="T85" fmla="*/ 151 h 280"/>
                <a:gd name="T86" fmla="*/ 152 w 280"/>
                <a:gd name="T87" fmla="*/ 151 h 280"/>
                <a:gd name="T88" fmla="*/ 186 w 280"/>
                <a:gd name="T89" fmla="*/ 185 h 280"/>
                <a:gd name="T90" fmla="*/ 186 w 280"/>
                <a:gd name="T91" fmla="*/ 212 h 280"/>
                <a:gd name="T92" fmla="*/ 230 w 280"/>
                <a:gd name="T93" fmla="*/ 185 h 280"/>
                <a:gd name="T94" fmla="*/ 230 w 280"/>
                <a:gd name="T95" fmla="*/ 185 h 280"/>
                <a:gd name="T96" fmla="*/ 228 w 280"/>
                <a:gd name="T97" fmla="*/ 186 h 280"/>
                <a:gd name="T98" fmla="*/ 192 w 280"/>
                <a:gd name="T99" fmla="*/ 193 h 280"/>
                <a:gd name="T100" fmla="*/ 192 w 280"/>
                <a:gd name="T101" fmla="*/ 185 h 280"/>
                <a:gd name="T102" fmla="*/ 164 w 280"/>
                <a:gd name="T103" fmla="*/ 146 h 280"/>
                <a:gd name="T104" fmla="*/ 174 w 280"/>
                <a:gd name="T105" fmla="*/ 124 h 280"/>
                <a:gd name="T106" fmla="*/ 196 w 280"/>
                <a:gd name="T107" fmla="*/ 124 h 280"/>
                <a:gd name="T108" fmla="*/ 230 w 280"/>
                <a:gd name="T109" fmla="*/ 157 h 280"/>
                <a:gd name="T110" fmla="*/ 230 w 280"/>
                <a:gd name="T111" fmla="*/ 18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5"/>
            </a:solidFill>
            <a:ln>
              <a:noFill/>
            </a:ln>
          </p:spPr>
          <p:txBody>
            <a:bodyPr lIns="91423" tIns="45711" rIns="91423" bIns="45711"/>
            <a:lstStyle/>
            <a:p>
              <a:pPr fontAlgn="auto">
                <a:lnSpc>
                  <a:spcPts val="1500"/>
                </a:lnSpc>
              </a:pPr>
              <a:endParaRPr lang="id-ID" sz="1200" noProof="1">
                <a:solidFill>
                  <a:schemeClr val="bg1">
                    <a:lumMod val="50000"/>
                  </a:schemeClr>
                </a:solidFill>
                <a:latin typeface="Raleway Black"/>
                <a:ea typeface="微软雅黑" panose="020B0503020204020204" pitchFamily="34" charset="-122"/>
                <a:cs typeface="Raleway Black"/>
              </a:endParaRPr>
            </a:p>
          </p:txBody>
        </p:sp>
        <p:sp>
          <p:nvSpPr>
            <p:cNvPr id="16" name="Freeform 38"/>
            <p:cNvSpPr>
              <a:spLocks noEditPoints="1"/>
            </p:cNvSpPr>
            <p:nvPr/>
          </p:nvSpPr>
          <p:spPr bwMode="auto">
            <a:xfrm>
              <a:off x="15567117" y="8946306"/>
              <a:ext cx="802974" cy="818125"/>
            </a:xfrm>
            <a:custGeom>
              <a:avLst/>
              <a:gdLst>
                <a:gd name="T0" fmla="*/ 190 w 195"/>
                <a:gd name="T1" fmla="*/ 120 h 198"/>
                <a:gd name="T2" fmla="*/ 192 w 195"/>
                <a:gd name="T3" fmla="*/ 100 h 198"/>
                <a:gd name="T4" fmla="*/ 99 w 195"/>
                <a:gd name="T5" fmla="*/ 7 h 198"/>
                <a:gd name="T6" fmla="*/ 83 w 195"/>
                <a:gd name="T7" fmla="*/ 8 h 198"/>
                <a:gd name="T8" fmla="*/ 54 w 195"/>
                <a:gd name="T9" fmla="*/ 0 h 198"/>
                <a:gd name="T10" fmla="*/ 0 w 195"/>
                <a:gd name="T11" fmla="*/ 54 h 198"/>
                <a:gd name="T12" fmla="*/ 7 w 195"/>
                <a:gd name="T13" fmla="*/ 81 h 198"/>
                <a:gd name="T14" fmla="*/ 5 w 195"/>
                <a:gd name="T15" fmla="*/ 100 h 198"/>
                <a:gd name="T16" fmla="*/ 99 w 195"/>
                <a:gd name="T17" fmla="*/ 193 h 198"/>
                <a:gd name="T18" fmla="*/ 116 w 195"/>
                <a:gd name="T19" fmla="*/ 192 h 198"/>
                <a:gd name="T20" fmla="*/ 141 w 195"/>
                <a:gd name="T21" fmla="*/ 198 h 198"/>
                <a:gd name="T22" fmla="*/ 195 w 195"/>
                <a:gd name="T23" fmla="*/ 144 h 198"/>
                <a:gd name="T24" fmla="*/ 190 w 195"/>
                <a:gd name="T25" fmla="*/ 120 h 198"/>
                <a:gd name="T26" fmla="*/ 146 w 195"/>
                <a:gd name="T27" fmla="*/ 145 h 198"/>
                <a:gd name="T28" fmla="*/ 127 w 195"/>
                <a:gd name="T29" fmla="*/ 159 h 198"/>
                <a:gd name="T30" fmla="*/ 98 w 195"/>
                <a:gd name="T31" fmla="*/ 164 h 198"/>
                <a:gd name="T32" fmla="*/ 65 w 195"/>
                <a:gd name="T33" fmla="*/ 157 h 198"/>
                <a:gd name="T34" fmla="*/ 49 w 195"/>
                <a:gd name="T35" fmla="*/ 144 h 198"/>
                <a:gd name="T36" fmla="*/ 44 w 195"/>
                <a:gd name="T37" fmla="*/ 127 h 198"/>
                <a:gd name="T38" fmla="*/ 47 w 195"/>
                <a:gd name="T39" fmla="*/ 118 h 198"/>
                <a:gd name="T40" fmla="*/ 57 w 195"/>
                <a:gd name="T41" fmla="*/ 114 h 198"/>
                <a:gd name="T42" fmla="*/ 65 w 195"/>
                <a:gd name="T43" fmla="*/ 117 h 198"/>
                <a:gd name="T44" fmla="*/ 71 w 195"/>
                <a:gd name="T45" fmla="*/ 125 h 198"/>
                <a:gd name="T46" fmla="*/ 76 w 195"/>
                <a:gd name="T47" fmla="*/ 135 h 198"/>
                <a:gd name="T48" fmla="*/ 84 w 195"/>
                <a:gd name="T49" fmla="*/ 141 h 198"/>
                <a:gd name="T50" fmla="*/ 98 w 195"/>
                <a:gd name="T51" fmla="*/ 143 h 198"/>
                <a:gd name="T52" fmla="*/ 116 w 195"/>
                <a:gd name="T53" fmla="*/ 138 h 198"/>
                <a:gd name="T54" fmla="*/ 123 w 195"/>
                <a:gd name="T55" fmla="*/ 127 h 198"/>
                <a:gd name="T56" fmla="*/ 120 w 195"/>
                <a:gd name="T57" fmla="*/ 118 h 198"/>
                <a:gd name="T58" fmla="*/ 110 w 195"/>
                <a:gd name="T59" fmla="*/ 112 h 198"/>
                <a:gd name="T60" fmla="*/ 93 w 195"/>
                <a:gd name="T61" fmla="*/ 108 h 198"/>
                <a:gd name="T62" fmla="*/ 68 w 195"/>
                <a:gd name="T63" fmla="*/ 101 h 198"/>
                <a:gd name="T64" fmla="*/ 52 w 195"/>
                <a:gd name="T65" fmla="*/ 89 h 198"/>
                <a:gd name="T66" fmla="*/ 46 w 195"/>
                <a:gd name="T67" fmla="*/ 70 h 198"/>
                <a:gd name="T68" fmla="*/ 52 w 195"/>
                <a:gd name="T69" fmla="*/ 51 h 198"/>
                <a:gd name="T70" fmla="*/ 71 w 195"/>
                <a:gd name="T71" fmla="*/ 39 h 198"/>
                <a:gd name="T72" fmla="*/ 98 w 195"/>
                <a:gd name="T73" fmla="*/ 35 h 198"/>
                <a:gd name="T74" fmla="*/ 120 w 195"/>
                <a:gd name="T75" fmla="*/ 37 h 198"/>
                <a:gd name="T76" fmla="*/ 135 w 195"/>
                <a:gd name="T77" fmla="*/ 45 h 198"/>
                <a:gd name="T78" fmla="*/ 144 w 195"/>
                <a:gd name="T79" fmla="*/ 55 h 198"/>
                <a:gd name="T80" fmla="*/ 147 w 195"/>
                <a:gd name="T81" fmla="*/ 66 h 198"/>
                <a:gd name="T82" fmla="*/ 143 w 195"/>
                <a:gd name="T83" fmla="*/ 75 h 198"/>
                <a:gd name="T84" fmla="*/ 134 w 195"/>
                <a:gd name="T85" fmla="*/ 79 h 198"/>
                <a:gd name="T86" fmla="*/ 126 w 195"/>
                <a:gd name="T87" fmla="*/ 76 h 198"/>
                <a:gd name="T88" fmla="*/ 120 w 195"/>
                <a:gd name="T89" fmla="*/ 69 h 198"/>
                <a:gd name="T90" fmla="*/ 112 w 195"/>
                <a:gd name="T91" fmla="*/ 59 h 198"/>
                <a:gd name="T92" fmla="*/ 96 w 195"/>
                <a:gd name="T93" fmla="*/ 55 h 198"/>
                <a:gd name="T94" fmla="*/ 80 w 195"/>
                <a:gd name="T95" fmla="*/ 59 h 198"/>
                <a:gd name="T96" fmla="*/ 74 w 195"/>
                <a:gd name="T97" fmla="*/ 68 h 198"/>
                <a:gd name="T98" fmla="*/ 76 w 195"/>
                <a:gd name="T99" fmla="*/ 73 h 198"/>
                <a:gd name="T100" fmla="*/ 82 w 195"/>
                <a:gd name="T101" fmla="*/ 78 h 198"/>
                <a:gd name="T102" fmla="*/ 89 w 195"/>
                <a:gd name="T103" fmla="*/ 81 h 198"/>
                <a:gd name="T104" fmla="*/ 102 w 195"/>
                <a:gd name="T105" fmla="*/ 84 h 198"/>
                <a:gd name="T106" fmla="*/ 123 w 195"/>
                <a:gd name="T107" fmla="*/ 89 h 198"/>
                <a:gd name="T108" fmla="*/ 139 w 195"/>
                <a:gd name="T109" fmla="*/ 96 h 198"/>
                <a:gd name="T110" fmla="*/ 149 w 195"/>
                <a:gd name="T111" fmla="*/ 108 h 198"/>
                <a:gd name="T112" fmla="*/ 153 w 195"/>
                <a:gd name="T113" fmla="*/ 124 h 198"/>
                <a:gd name="T114" fmla="*/ 146 w 195"/>
                <a:gd name="T115" fmla="*/ 14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5" h="198">
                  <a:moveTo>
                    <a:pt x="190" y="120"/>
                  </a:moveTo>
                  <a:cubicBezTo>
                    <a:pt x="191" y="114"/>
                    <a:pt x="192" y="107"/>
                    <a:pt x="192" y="100"/>
                  </a:cubicBezTo>
                  <a:cubicBezTo>
                    <a:pt x="192" y="49"/>
                    <a:pt x="150" y="7"/>
                    <a:pt x="99" y="7"/>
                  </a:cubicBezTo>
                  <a:cubicBezTo>
                    <a:pt x="93" y="7"/>
                    <a:pt x="88" y="7"/>
                    <a:pt x="83" y="8"/>
                  </a:cubicBezTo>
                  <a:cubicBezTo>
                    <a:pt x="74" y="3"/>
                    <a:pt x="64" y="0"/>
                    <a:pt x="54" y="0"/>
                  </a:cubicBezTo>
                  <a:cubicBezTo>
                    <a:pt x="24" y="0"/>
                    <a:pt x="0" y="24"/>
                    <a:pt x="0" y="54"/>
                  </a:cubicBezTo>
                  <a:cubicBezTo>
                    <a:pt x="0" y="64"/>
                    <a:pt x="2" y="73"/>
                    <a:pt x="7" y="81"/>
                  </a:cubicBezTo>
                  <a:cubicBezTo>
                    <a:pt x="6" y="87"/>
                    <a:pt x="5" y="94"/>
                    <a:pt x="5" y="100"/>
                  </a:cubicBezTo>
                  <a:cubicBezTo>
                    <a:pt x="5" y="152"/>
                    <a:pt x="47" y="193"/>
                    <a:pt x="99" y="193"/>
                  </a:cubicBezTo>
                  <a:cubicBezTo>
                    <a:pt x="104" y="193"/>
                    <a:pt x="110" y="193"/>
                    <a:pt x="116" y="192"/>
                  </a:cubicBezTo>
                  <a:cubicBezTo>
                    <a:pt x="123" y="196"/>
                    <a:pt x="132" y="198"/>
                    <a:pt x="141" y="198"/>
                  </a:cubicBezTo>
                  <a:cubicBezTo>
                    <a:pt x="171" y="198"/>
                    <a:pt x="195" y="174"/>
                    <a:pt x="195" y="144"/>
                  </a:cubicBezTo>
                  <a:cubicBezTo>
                    <a:pt x="195" y="136"/>
                    <a:pt x="193" y="127"/>
                    <a:pt x="190" y="120"/>
                  </a:cubicBezTo>
                  <a:close/>
                  <a:moveTo>
                    <a:pt x="146" y="145"/>
                  </a:moveTo>
                  <a:cubicBezTo>
                    <a:pt x="142" y="151"/>
                    <a:pt x="136" y="156"/>
                    <a:pt x="127" y="159"/>
                  </a:cubicBezTo>
                  <a:cubicBezTo>
                    <a:pt x="119" y="163"/>
                    <a:pt x="109" y="164"/>
                    <a:pt x="98" y="164"/>
                  </a:cubicBezTo>
                  <a:cubicBezTo>
                    <a:pt x="85" y="164"/>
                    <a:pt x="74" y="162"/>
                    <a:pt x="65" y="157"/>
                  </a:cubicBezTo>
                  <a:cubicBezTo>
                    <a:pt x="59" y="154"/>
                    <a:pt x="53" y="149"/>
                    <a:pt x="49" y="144"/>
                  </a:cubicBezTo>
                  <a:cubicBezTo>
                    <a:pt x="46" y="138"/>
                    <a:pt x="44" y="132"/>
                    <a:pt x="44" y="127"/>
                  </a:cubicBezTo>
                  <a:cubicBezTo>
                    <a:pt x="44" y="123"/>
                    <a:pt x="45" y="120"/>
                    <a:pt x="47" y="118"/>
                  </a:cubicBezTo>
                  <a:cubicBezTo>
                    <a:pt x="50" y="116"/>
                    <a:pt x="53" y="114"/>
                    <a:pt x="57" y="114"/>
                  </a:cubicBezTo>
                  <a:cubicBezTo>
                    <a:pt x="60" y="114"/>
                    <a:pt x="63" y="115"/>
                    <a:pt x="65" y="117"/>
                  </a:cubicBezTo>
                  <a:cubicBezTo>
                    <a:pt x="68" y="119"/>
                    <a:pt x="69" y="122"/>
                    <a:pt x="71" y="125"/>
                  </a:cubicBezTo>
                  <a:cubicBezTo>
                    <a:pt x="72" y="129"/>
                    <a:pt x="74" y="132"/>
                    <a:pt x="76" y="135"/>
                  </a:cubicBezTo>
                  <a:cubicBezTo>
                    <a:pt x="78" y="137"/>
                    <a:pt x="81" y="139"/>
                    <a:pt x="84" y="141"/>
                  </a:cubicBezTo>
                  <a:cubicBezTo>
                    <a:pt x="87" y="142"/>
                    <a:pt x="92" y="143"/>
                    <a:pt x="98" y="143"/>
                  </a:cubicBezTo>
                  <a:cubicBezTo>
                    <a:pt x="105" y="143"/>
                    <a:pt x="112" y="142"/>
                    <a:pt x="116" y="138"/>
                  </a:cubicBezTo>
                  <a:cubicBezTo>
                    <a:pt x="121" y="135"/>
                    <a:pt x="123" y="131"/>
                    <a:pt x="123" y="127"/>
                  </a:cubicBezTo>
                  <a:cubicBezTo>
                    <a:pt x="123" y="123"/>
                    <a:pt x="122" y="120"/>
                    <a:pt x="120" y="118"/>
                  </a:cubicBezTo>
                  <a:cubicBezTo>
                    <a:pt x="117" y="115"/>
                    <a:pt x="114" y="114"/>
                    <a:pt x="110" y="112"/>
                  </a:cubicBezTo>
                  <a:cubicBezTo>
                    <a:pt x="105" y="111"/>
                    <a:pt x="100" y="110"/>
                    <a:pt x="93" y="108"/>
                  </a:cubicBezTo>
                  <a:cubicBezTo>
                    <a:pt x="83" y="106"/>
                    <a:pt x="75" y="104"/>
                    <a:pt x="68" y="101"/>
                  </a:cubicBezTo>
                  <a:cubicBezTo>
                    <a:pt x="61" y="98"/>
                    <a:pt x="56" y="94"/>
                    <a:pt x="52" y="89"/>
                  </a:cubicBezTo>
                  <a:cubicBezTo>
                    <a:pt x="48" y="84"/>
                    <a:pt x="46" y="78"/>
                    <a:pt x="46" y="70"/>
                  </a:cubicBezTo>
                  <a:cubicBezTo>
                    <a:pt x="46" y="63"/>
                    <a:pt x="48" y="57"/>
                    <a:pt x="52" y="51"/>
                  </a:cubicBezTo>
                  <a:cubicBezTo>
                    <a:pt x="57" y="46"/>
                    <a:pt x="63" y="42"/>
                    <a:pt x="71" y="39"/>
                  </a:cubicBezTo>
                  <a:cubicBezTo>
                    <a:pt x="78" y="36"/>
                    <a:pt x="87" y="35"/>
                    <a:pt x="98" y="35"/>
                  </a:cubicBezTo>
                  <a:cubicBezTo>
                    <a:pt x="106" y="35"/>
                    <a:pt x="114" y="35"/>
                    <a:pt x="120" y="37"/>
                  </a:cubicBezTo>
                  <a:cubicBezTo>
                    <a:pt x="126" y="39"/>
                    <a:pt x="131" y="42"/>
                    <a:pt x="135" y="45"/>
                  </a:cubicBezTo>
                  <a:cubicBezTo>
                    <a:pt x="139" y="48"/>
                    <a:pt x="142" y="52"/>
                    <a:pt x="144" y="55"/>
                  </a:cubicBezTo>
                  <a:cubicBezTo>
                    <a:pt x="146" y="59"/>
                    <a:pt x="147" y="62"/>
                    <a:pt x="147" y="66"/>
                  </a:cubicBezTo>
                  <a:cubicBezTo>
                    <a:pt x="147" y="69"/>
                    <a:pt x="146" y="72"/>
                    <a:pt x="143" y="75"/>
                  </a:cubicBezTo>
                  <a:cubicBezTo>
                    <a:pt x="141" y="78"/>
                    <a:pt x="137" y="79"/>
                    <a:pt x="134" y="79"/>
                  </a:cubicBezTo>
                  <a:cubicBezTo>
                    <a:pt x="130" y="79"/>
                    <a:pt x="128" y="78"/>
                    <a:pt x="126" y="76"/>
                  </a:cubicBezTo>
                  <a:cubicBezTo>
                    <a:pt x="124" y="75"/>
                    <a:pt x="122" y="72"/>
                    <a:pt x="120" y="69"/>
                  </a:cubicBezTo>
                  <a:cubicBezTo>
                    <a:pt x="118" y="65"/>
                    <a:pt x="115" y="61"/>
                    <a:pt x="112" y="59"/>
                  </a:cubicBezTo>
                  <a:cubicBezTo>
                    <a:pt x="109" y="56"/>
                    <a:pt x="103" y="55"/>
                    <a:pt x="96" y="55"/>
                  </a:cubicBezTo>
                  <a:cubicBezTo>
                    <a:pt x="89" y="55"/>
                    <a:pt x="84" y="56"/>
                    <a:pt x="80" y="59"/>
                  </a:cubicBezTo>
                  <a:cubicBezTo>
                    <a:pt x="76" y="62"/>
                    <a:pt x="74" y="65"/>
                    <a:pt x="74" y="68"/>
                  </a:cubicBezTo>
                  <a:cubicBezTo>
                    <a:pt x="74" y="70"/>
                    <a:pt x="75" y="72"/>
                    <a:pt x="76" y="73"/>
                  </a:cubicBezTo>
                  <a:cubicBezTo>
                    <a:pt x="77" y="75"/>
                    <a:pt x="79" y="76"/>
                    <a:pt x="82" y="78"/>
                  </a:cubicBezTo>
                  <a:cubicBezTo>
                    <a:pt x="84" y="79"/>
                    <a:pt x="87" y="80"/>
                    <a:pt x="89" y="81"/>
                  </a:cubicBezTo>
                  <a:cubicBezTo>
                    <a:pt x="92" y="81"/>
                    <a:pt x="96" y="82"/>
                    <a:pt x="102" y="84"/>
                  </a:cubicBezTo>
                  <a:cubicBezTo>
                    <a:pt x="110" y="85"/>
                    <a:pt x="117" y="87"/>
                    <a:pt x="123" y="89"/>
                  </a:cubicBezTo>
                  <a:cubicBezTo>
                    <a:pt x="129" y="91"/>
                    <a:pt x="134" y="94"/>
                    <a:pt x="139" y="96"/>
                  </a:cubicBezTo>
                  <a:cubicBezTo>
                    <a:pt x="143" y="99"/>
                    <a:pt x="147" y="103"/>
                    <a:pt x="149" y="108"/>
                  </a:cubicBezTo>
                  <a:cubicBezTo>
                    <a:pt x="152" y="112"/>
                    <a:pt x="153" y="118"/>
                    <a:pt x="153" y="124"/>
                  </a:cubicBezTo>
                  <a:cubicBezTo>
                    <a:pt x="153" y="132"/>
                    <a:pt x="151" y="139"/>
                    <a:pt x="146" y="145"/>
                  </a:cubicBezTo>
                  <a:close/>
                </a:path>
              </a:pathLst>
            </a:custGeom>
            <a:solidFill>
              <a:schemeClr val="accent3"/>
            </a:solidFill>
            <a:ln>
              <a:noFill/>
            </a:ln>
          </p:spPr>
          <p:txBody>
            <a:bodyPr lIns="91423" tIns="45711" rIns="91423" bIns="45711"/>
            <a:lstStyle/>
            <a:p>
              <a:pPr fontAlgn="auto">
                <a:lnSpc>
                  <a:spcPts val="1500"/>
                </a:lnSpc>
              </a:pPr>
              <a:endParaRPr lang="id-ID" sz="1200" noProof="1">
                <a:solidFill>
                  <a:schemeClr val="bg1">
                    <a:lumMod val="50000"/>
                  </a:schemeClr>
                </a:solidFill>
                <a:latin typeface="Calibri Light" panose="020F0302020204030204"/>
                <a:ea typeface="微软雅黑" panose="020B0503020204020204" pitchFamily="34" charset="-122"/>
              </a:endParaRPr>
            </a:p>
          </p:txBody>
        </p:sp>
        <p:sp>
          <p:nvSpPr>
            <p:cNvPr id="46122" name="Freeform 21"/>
            <p:cNvSpPr>
              <a:spLocks noChangeArrowheads="1"/>
            </p:cNvSpPr>
            <p:nvPr/>
          </p:nvSpPr>
          <p:spPr bwMode="auto">
            <a:xfrm>
              <a:off x="13970835" y="6413716"/>
              <a:ext cx="918608" cy="914274"/>
            </a:xfrm>
            <a:custGeom>
              <a:avLst/>
              <a:gdLst>
                <a:gd name="T0" fmla="*/ 114 w 228"/>
                <a:gd name="T1" fmla="*/ 0 h 227"/>
                <a:gd name="T2" fmla="*/ 0 w 228"/>
                <a:gd name="T3" fmla="*/ 114 h 227"/>
                <a:gd name="T4" fmla="*/ 68 w 228"/>
                <a:gd name="T5" fmla="*/ 218 h 227"/>
                <a:gd name="T6" fmla="*/ 70 w 228"/>
                <a:gd name="T7" fmla="*/ 192 h 227"/>
                <a:gd name="T8" fmla="*/ 85 w 228"/>
                <a:gd name="T9" fmla="*/ 130 h 227"/>
                <a:gd name="T10" fmla="*/ 81 w 228"/>
                <a:gd name="T11" fmla="*/ 112 h 227"/>
                <a:gd name="T12" fmla="*/ 103 w 228"/>
                <a:gd name="T13" fmla="*/ 82 h 227"/>
                <a:gd name="T14" fmla="*/ 119 w 228"/>
                <a:gd name="T15" fmla="*/ 99 h 227"/>
                <a:gd name="T16" fmla="*/ 109 w 228"/>
                <a:gd name="T17" fmla="*/ 140 h 227"/>
                <a:gd name="T18" fmla="*/ 127 w 228"/>
                <a:gd name="T19" fmla="*/ 162 h 227"/>
                <a:gd name="T20" fmla="*/ 163 w 228"/>
                <a:gd name="T21" fmla="*/ 101 h 227"/>
                <a:gd name="T22" fmla="*/ 115 w 228"/>
                <a:gd name="T23" fmla="*/ 57 h 227"/>
                <a:gd name="T24" fmla="*/ 59 w 228"/>
                <a:gd name="T25" fmla="*/ 112 h 227"/>
                <a:gd name="T26" fmla="*/ 67 w 228"/>
                <a:gd name="T27" fmla="*/ 134 h 227"/>
                <a:gd name="T28" fmla="*/ 68 w 228"/>
                <a:gd name="T29" fmla="*/ 141 h 227"/>
                <a:gd name="T30" fmla="*/ 66 w 228"/>
                <a:gd name="T31" fmla="*/ 150 h 227"/>
                <a:gd name="T32" fmla="*/ 60 w 228"/>
                <a:gd name="T33" fmla="*/ 153 h 227"/>
                <a:gd name="T34" fmla="*/ 37 w 228"/>
                <a:gd name="T35" fmla="*/ 109 h 227"/>
                <a:gd name="T36" fmla="*/ 118 w 228"/>
                <a:gd name="T37" fmla="*/ 38 h 227"/>
                <a:gd name="T38" fmla="*/ 191 w 228"/>
                <a:gd name="T39" fmla="*/ 103 h 227"/>
                <a:gd name="T40" fmla="*/ 129 w 228"/>
                <a:gd name="T41" fmla="*/ 181 h 227"/>
                <a:gd name="T42" fmla="*/ 101 w 228"/>
                <a:gd name="T43" fmla="*/ 167 h 227"/>
                <a:gd name="T44" fmla="*/ 93 w 228"/>
                <a:gd name="T45" fmla="*/ 198 h 227"/>
                <a:gd name="T46" fmla="*/ 82 w 228"/>
                <a:gd name="T47" fmla="*/ 223 h 227"/>
                <a:gd name="T48" fmla="*/ 114 w 228"/>
                <a:gd name="T49" fmla="*/ 227 h 227"/>
                <a:gd name="T50" fmla="*/ 228 w 228"/>
                <a:gd name="T51" fmla="*/ 114 h 227"/>
                <a:gd name="T52" fmla="*/ 114 w 228"/>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14" y="0"/>
                  </a:moveTo>
                  <a:cubicBezTo>
                    <a:pt x="51" y="0"/>
                    <a:pt x="0" y="51"/>
                    <a:pt x="0" y="114"/>
                  </a:cubicBezTo>
                  <a:cubicBezTo>
                    <a:pt x="0" y="160"/>
                    <a:pt x="28" y="200"/>
                    <a:pt x="68" y="218"/>
                  </a:cubicBezTo>
                  <a:cubicBezTo>
                    <a:pt x="68" y="210"/>
                    <a:pt x="68" y="200"/>
                    <a:pt x="70" y="192"/>
                  </a:cubicBezTo>
                  <a:cubicBezTo>
                    <a:pt x="73" y="183"/>
                    <a:pt x="85" y="130"/>
                    <a:pt x="85" y="130"/>
                  </a:cubicBezTo>
                  <a:cubicBezTo>
                    <a:pt x="85" y="130"/>
                    <a:pt x="81" y="122"/>
                    <a:pt x="81" y="112"/>
                  </a:cubicBezTo>
                  <a:cubicBezTo>
                    <a:pt x="81" y="95"/>
                    <a:pt x="91" y="82"/>
                    <a:pt x="103" y="82"/>
                  </a:cubicBezTo>
                  <a:cubicBezTo>
                    <a:pt x="114" y="82"/>
                    <a:pt x="119" y="90"/>
                    <a:pt x="119" y="99"/>
                  </a:cubicBezTo>
                  <a:cubicBezTo>
                    <a:pt x="119" y="110"/>
                    <a:pt x="112" y="125"/>
                    <a:pt x="109" y="140"/>
                  </a:cubicBezTo>
                  <a:cubicBezTo>
                    <a:pt x="106" y="152"/>
                    <a:pt x="115" y="162"/>
                    <a:pt x="127" y="162"/>
                  </a:cubicBezTo>
                  <a:cubicBezTo>
                    <a:pt x="148" y="162"/>
                    <a:pt x="163" y="134"/>
                    <a:pt x="163" y="101"/>
                  </a:cubicBezTo>
                  <a:cubicBezTo>
                    <a:pt x="163" y="76"/>
                    <a:pt x="146" y="57"/>
                    <a:pt x="115" y="57"/>
                  </a:cubicBezTo>
                  <a:cubicBezTo>
                    <a:pt x="81" y="57"/>
                    <a:pt x="59" y="83"/>
                    <a:pt x="59" y="112"/>
                  </a:cubicBezTo>
                  <a:cubicBezTo>
                    <a:pt x="59" y="122"/>
                    <a:pt x="62" y="129"/>
                    <a:pt x="67" y="134"/>
                  </a:cubicBezTo>
                  <a:cubicBezTo>
                    <a:pt x="69" y="137"/>
                    <a:pt x="69" y="138"/>
                    <a:pt x="68" y="141"/>
                  </a:cubicBezTo>
                  <a:cubicBezTo>
                    <a:pt x="68" y="143"/>
                    <a:pt x="67" y="148"/>
                    <a:pt x="66" y="150"/>
                  </a:cubicBezTo>
                  <a:cubicBezTo>
                    <a:pt x="65" y="153"/>
                    <a:pt x="63" y="154"/>
                    <a:pt x="60" y="153"/>
                  </a:cubicBezTo>
                  <a:cubicBezTo>
                    <a:pt x="44" y="146"/>
                    <a:pt x="37" y="129"/>
                    <a:pt x="37" y="109"/>
                  </a:cubicBezTo>
                  <a:cubicBezTo>
                    <a:pt x="37" y="77"/>
                    <a:pt x="64" y="38"/>
                    <a:pt x="118" y="38"/>
                  </a:cubicBezTo>
                  <a:cubicBezTo>
                    <a:pt x="162" y="38"/>
                    <a:pt x="191" y="70"/>
                    <a:pt x="191" y="103"/>
                  </a:cubicBezTo>
                  <a:cubicBezTo>
                    <a:pt x="191" y="148"/>
                    <a:pt x="166" y="181"/>
                    <a:pt x="129" y="181"/>
                  </a:cubicBezTo>
                  <a:cubicBezTo>
                    <a:pt x="117" y="181"/>
                    <a:pt x="105" y="175"/>
                    <a:pt x="101" y="167"/>
                  </a:cubicBezTo>
                  <a:cubicBezTo>
                    <a:pt x="101" y="167"/>
                    <a:pt x="95" y="193"/>
                    <a:pt x="93" y="198"/>
                  </a:cubicBezTo>
                  <a:cubicBezTo>
                    <a:pt x="91" y="207"/>
                    <a:pt x="86" y="216"/>
                    <a:pt x="82" y="223"/>
                  </a:cubicBezTo>
                  <a:cubicBezTo>
                    <a:pt x="92" y="226"/>
                    <a:pt x="103" y="227"/>
                    <a:pt x="114" y="227"/>
                  </a:cubicBezTo>
                  <a:cubicBezTo>
                    <a:pt x="177" y="227"/>
                    <a:pt x="228" y="176"/>
                    <a:pt x="228" y="114"/>
                  </a:cubicBezTo>
                  <a:cubicBezTo>
                    <a:pt x="228" y="51"/>
                    <a:pt x="177" y="0"/>
                    <a:pt x="11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711" rIns="91423" bIns="45711"/>
            <a:lstStyle/>
            <a:p>
              <a:pPr>
                <a:lnSpc>
                  <a:spcPts val="1500"/>
                </a:lnSpc>
              </a:pPr>
              <a:endParaRPr lang="id-ID" altLang="zh-CN" sz="1200">
                <a:solidFill>
                  <a:srgbClr val="7F7F7F"/>
                </a:solidFill>
                <a:latin typeface="Calibri Light" pitchFamily="34" charset="0"/>
                <a:ea typeface="微软雅黑" pitchFamily="34" charset="-122"/>
              </a:endParaRPr>
            </a:p>
          </p:txBody>
        </p:sp>
        <p:grpSp>
          <p:nvGrpSpPr>
            <p:cNvPr id="46123" name="Group 20"/>
            <p:cNvGrpSpPr>
              <a:grpSpLocks/>
            </p:cNvGrpSpPr>
            <p:nvPr/>
          </p:nvGrpSpPr>
          <p:grpSpPr bwMode="auto">
            <a:xfrm>
              <a:off x="15267971" y="9715995"/>
              <a:ext cx="3620504" cy="2723936"/>
              <a:chOff x="15267971" y="9715995"/>
              <a:chExt cx="3620504" cy="2723936"/>
            </a:xfrm>
          </p:grpSpPr>
          <p:sp>
            <p:nvSpPr>
              <p:cNvPr id="46124" name="Freeform 21"/>
              <p:cNvSpPr>
                <a:spLocks noChangeArrowheads="1"/>
              </p:cNvSpPr>
              <p:nvPr/>
            </p:nvSpPr>
            <p:spPr bwMode="auto">
              <a:xfrm>
                <a:off x="15431911" y="11790529"/>
                <a:ext cx="2832407" cy="564525"/>
              </a:xfrm>
              <a:custGeom>
                <a:avLst/>
                <a:gdLst>
                  <a:gd name="T0" fmla="*/ 3166 w 6326"/>
                  <a:gd name="T1" fmla="*/ 0 h 1266"/>
                  <a:gd name="T2" fmla="*/ 0 w 6326"/>
                  <a:gd name="T3" fmla="*/ 629 h 1266"/>
                  <a:gd name="T4" fmla="*/ 3166 w 6326"/>
                  <a:gd name="T5" fmla="*/ 1265 h 1266"/>
                  <a:gd name="T6" fmla="*/ 6325 w 6326"/>
                  <a:gd name="T7" fmla="*/ 629 h 1266"/>
                  <a:gd name="T8" fmla="*/ 3166 w 6326"/>
                  <a:gd name="T9" fmla="*/ 0 h 1266"/>
                </a:gdLst>
                <a:ahLst/>
                <a:cxnLst>
                  <a:cxn ang="0">
                    <a:pos x="T0" y="T1"/>
                  </a:cxn>
                  <a:cxn ang="0">
                    <a:pos x="T2" y="T3"/>
                  </a:cxn>
                  <a:cxn ang="0">
                    <a:pos x="T4" y="T5"/>
                  </a:cxn>
                  <a:cxn ang="0">
                    <a:pos x="T6" y="T7"/>
                  </a:cxn>
                  <a:cxn ang="0">
                    <a:pos x="T8" y="T9"/>
                  </a:cxn>
                </a:cxnLst>
                <a:rect l="0" t="0" r="r" b="b"/>
                <a:pathLst>
                  <a:path w="6326" h="1266">
                    <a:moveTo>
                      <a:pt x="3166" y="0"/>
                    </a:moveTo>
                    <a:lnTo>
                      <a:pt x="0" y="629"/>
                    </a:lnTo>
                    <a:lnTo>
                      <a:pt x="3166" y="1265"/>
                    </a:lnTo>
                    <a:lnTo>
                      <a:pt x="6325" y="629"/>
                    </a:lnTo>
                    <a:lnTo>
                      <a:pt x="3166" y="0"/>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25" name="Freeform 23"/>
              <p:cNvSpPr>
                <a:spLocks noChangeArrowheads="1"/>
              </p:cNvSpPr>
              <p:nvPr/>
            </p:nvSpPr>
            <p:spPr bwMode="auto">
              <a:xfrm>
                <a:off x="16850089" y="9915356"/>
                <a:ext cx="1414228" cy="2524575"/>
              </a:xfrm>
              <a:custGeom>
                <a:avLst/>
                <a:gdLst>
                  <a:gd name="T0" fmla="*/ 3159 w 3160"/>
                  <a:gd name="T1" fmla="*/ 0 h 5644"/>
                  <a:gd name="T2" fmla="*/ 3159 w 3160"/>
                  <a:gd name="T3" fmla="*/ 4821 h 5644"/>
                  <a:gd name="T4" fmla="*/ 0 w 3160"/>
                  <a:gd name="T5" fmla="*/ 5643 h 5644"/>
                  <a:gd name="T6" fmla="*/ 0 w 3160"/>
                  <a:gd name="T7" fmla="*/ 444 h 5644"/>
                  <a:gd name="T8" fmla="*/ 3159 w 3160"/>
                  <a:gd name="T9" fmla="*/ 0 h 5644"/>
                </a:gdLst>
                <a:ahLst/>
                <a:cxnLst>
                  <a:cxn ang="0">
                    <a:pos x="T0" y="T1"/>
                  </a:cxn>
                  <a:cxn ang="0">
                    <a:pos x="T2" y="T3"/>
                  </a:cxn>
                  <a:cxn ang="0">
                    <a:pos x="T4" y="T5"/>
                  </a:cxn>
                  <a:cxn ang="0">
                    <a:pos x="T6" y="T7"/>
                  </a:cxn>
                  <a:cxn ang="0">
                    <a:pos x="T8" y="T9"/>
                  </a:cxn>
                </a:cxnLst>
                <a:rect l="0" t="0" r="r" b="b"/>
                <a:pathLst>
                  <a:path w="3160" h="5644">
                    <a:moveTo>
                      <a:pt x="3159" y="0"/>
                    </a:moveTo>
                    <a:lnTo>
                      <a:pt x="3159" y="4821"/>
                    </a:lnTo>
                    <a:lnTo>
                      <a:pt x="0" y="5643"/>
                    </a:lnTo>
                    <a:lnTo>
                      <a:pt x="0" y="444"/>
                    </a:lnTo>
                    <a:lnTo>
                      <a:pt x="3159" y="0"/>
                    </a:lnTo>
                  </a:path>
                </a:pathLst>
              </a:custGeom>
              <a:solidFill>
                <a:srgbClr val="AF937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26" name="Freeform 24"/>
              <p:cNvSpPr>
                <a:spLocks noChangeArrowheads="1"/>
              </p:cNvSpPr>
              <p:nvPr/>
            </p:nvSpPr>
            <p:spPr bwMode="auto">
              <a:xfrm>
                <a:off x="16850089" y="9715995"/>
                <a:ext cx="1414228" cy="396747"/>
              </a:xfrm>
              <a:custGeom>
                <a:avLst/>
                <a:gdLst>
                  <a:gd name="T0" fmla="*/ 0 w 3160"/>
                  <a:gd name="T1" fmla="*/ 0 h 889"/>
                  <a:gd name="T2" fmla="*/ 3159 w 3160"/>
                  <a:gd name="T3" fmla="*/ 444 h 889"/>
                  <a:gd name="T4" fmla="*/ 0 w 3160"/>
                  <a:gd name="T5" fmla="*/ 888 h 889"/>
                  <a:gd name="T6" fmla="*/ 0 w 3160"/>
                  <a:gd name="T7" fmla="*/ 0 h 889"/>
                </a:gdLst>
                <a:ahLst/>
                <a:cxnLst>
                  <a:cxn ang="0">
                    <a:pos x="T0" y="T1"/>
                  </a:cxn>
                  <a:cxn ang="0">
                    <a:pos x="T2" y="T3"/>
                  </a:cxn>
                  <a:cxn ang="0">
                    <a:pos x="T4" y="T5"/>
                  </a:cxn>
                  <a:cxn ang="0">
                    <a:pos x="T6" y="T7"/>
                  </a:cxn>
                </a:cxnLst>
                <a:rect l="0" t="0" r="r" b="b"/>
                <a:pathLst>
                  <a:path w="3160" h="889">
                    <a:moveTo>
                      <a:pt x="0" y="0"/>
                    </a:moveTo>
                    <a:lnTo>
                      <a:pt x="3159" y="444"/>
                    </a:lnTo>
                    <a:lnTo>
                      <a:pt x="0" y="888"/>
                    </a:lnTo>
                    <a:lnTo>
                      <a:pt x="0" y="0"/>
                    </a:lnTo>
                  </a:path>
                </a:pathLst>
              </a:custGeom>
              <a:solidFill>
                <a:srgbClr val="6C543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27" name="Freeform 25"/>
              <p:cNvSpPr>
                <a:spLocks noChangeArrowheads="1"/>
              </p:cNvSpPr>
              <p:nvPr/>
            </p:nvSpPr>
            <p:spPr bwMode="auto">
              <a:xfrm>
                <a:off x="15431911" y="9715995"/>
                <a:ext cx="1416204" cy="396747"/>
              </a:xfrm>
              <a:custGeom>
                <a:avLst/>
                <a:gdLst>
                  <a:gd name="T0" fmla="*/ 0 w 3167"/>
                  <a:gd name="T1" fmla="*/ 444 h 889"/>
                  <a:gd name="T2" fmla="*/ 3166 w 3167"/>
                  <a:gd name="T3" fmla="*/ 0 h 889"/>
                  <a:gd name="T4" fmla="*/ 3166 w 3167"/>
                  <a:gd name="T5" fmla="*/ 888 h 889"/>
                  <a:gd name="T6" fmla="*/ 0 w 3167"/>
                  <a:gd name="T7" fmla="*/ 444 h 889"/>
                </a:gdLst>
                <a:ahLst/>
                <a:cxnLst>
                  <a:cxn ang="0">
                    <a:pos x="T0" y="T1"/>
                  </a:cxn>
                  <a:cxn ang="0">
                    <a:pos x="T2" y="T3"/>
                  </a:cxn>
                  <a:cxn ang="0">
                    <a:pos x="T4" y="T5"/>
                  </a:cxn>
                  <a:cxn ang="0">
                    <a:pos x="T6" y="T7"/>
                  </a:cxn>
                </a:cxnLst>
                <a:rect l="0" t="0" r="r" b="b"/>
                <a:pathLst>
                  <a:path w="3167" h="889">
                    <a:moveTo>
                      <a:pt x="0" y="444"/>
                    </a:moveTo>
                    <a:lnTo>
                      <a:pt x="3166" y="0"/>
                    </a:lnTo>
                    <a:lnTo>
                      <a:pt x="3166" y="888"/>
                    </a:lnTo>
                    <a:lnTo>
                      <a:pt x="0" y="444"/>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28" name="Freeform 26"/>
              <p:cNvSpPr>
                <a:spLocks noChangeArrowheads="1"/>
              </p:cNvSpPr>
              <p:nvPr/>
            </p:nvSpPr>
            <p:spPr bwMode="auto">
              <a:xfrm>
                <a:off x="16850089" y="10041683"/>
                <a:ext cx="1414228" cy="982985"/>
              </a:xfrm>
              <a:custGeom>
                <a:avLst/>
                <a:gdLst>
                  <a:gd name="T0" fmla="*/ 3159 w 3160"/>
                  <a:gd name="T1" fmla="*/ 0 h 2200"/>
                  <a:gd name="T2" fmla="*/ 0 w 3160"/>
                  <a:gd name="T3" fmla="*/ 159 h 2200"/>
                  <a:gd name="T4" fmla="*/ 1377 w 3160"/>
                  <a:gd name="T5" fmla="*/ 2199 h 2200"/>
                  <a:gd name="T6" fmla="*/ 3159 w 3160"/>
                  <a:gd name="T7" fmla="*/ 1768 h 2200"/>
                  <a:gd name="T8" fmla="*/ 3159 w 3160"/>
                  <a:gd name="T9" fmla="*/ 0 h 2200"/>
                </a:gdLst>
                <a:ahLst/>
                <a:cxnLst>
                  <a:cxn ang="0">
                    <a:pos x="T0" y="T1"/>
                  </a:cxn>
                  <a:cxn ang="0">
                    <a:pos x="T2" y="T3"/>
                  </a:cxn>
                  <a:cxn ang="0">
                    <a:pos x="T4" y="T5"/>
                  </a:cxn>
                  <a:cxn ang="0">
                    <a:pos x="T6" y="T7"/>
                  </a:cxn>
                  <a:cxn ang="0">
                    <a:pos x="T8" y="T9"/>
                  </a:cxn>
                </a:cxnLst>
                <a:rect l="0" t="0" r="r" b="b"/>
                <a:pathLst>
                  <a:path w="3160" h="2200">
                    <a:moveTo>
                      <a:pt x="3159" y="0"/>
                    </a:moveTo>
                    <a:lnTo>
                      <a:pt x="0" y="159"/>
                    </a:lnTo>
                    <a:lnTo>
                      <a:pt x="1377" y="2199"/>
                    </a:lnTo>
                    <a:lnTo>
                      <a:pt x="3159" y="1768"/>
                    </a:lnTo>
                    <a:lnTo>
                      <a:pt x="3159" y="0"/>
                    </a:lnTo>
                  </a:path>
                </a:pathLst>
              </a:custGeom>
              <a:solidFill>
                <a:srgbClr val="6C543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29" name="Freeform 27"/>
              <p:cNvSpPr>
                <a:spLocks noChangeArrowheads="1"/>
              </p:cNvSpPr>
              <p:nvPr/>
            </p:nvSpPr>
            <p:spPr bwMode="auto">
              <a:xfrm>
                <a:off x="16850089" y="9915356"/>
                <a:ext cx="2038386" cy="961273"/>
              </a:xfrm>
              <a:custGeom>
                <a:avLst/>
                <a:gdLst>
                  <a:gd name="T0" fmla="*/ 0 w 4557"/>
                  <a:gd name="T1" fmla="*/ 444 h 2153"/>
                  <a:gd name="T2" fmla="*/ 1708 w 4557"/>
                  <a:gd name="T3" fmla="*/ 2152 h 2153"/>
                  <a:gd name="T4" fmla="*/ 4556 w 4557"/>
                  <a:gd name="T5" fmla="*/ 1398 h 2153"/>
                  <a:gd name="T6" fmla="*/ 3159 w 4557"/>
                  <a:gd name="T7" fmla="*/ 0 h 2153"/>
                  <a:gd name="T8" fmla="*/ 0 w 4557"/>
                  <a:gd name="T9" fmla="*/ 444 h 2153"/>
                </a:gdLst>
                <a:ahLst/>
                <a:cxnLst>
                  <a:cxn ang="0">
                    <a:pos x="T0" y="T1"/>
                  </a:cxn>
                  <a:cxn ang="0">
                    <a:pos x="T2" y="T3"/>
                  </a:cxn>
                  <a:cxn ang="0">
                    <a:pos x="T4" y="T5"/>
                  </a:cxn>
                  <a:cxn ang="0">
                    <a:pos x="T6" y="T7"/>
                  </a:cxn>
                  <a:cxn ang="0">
                    <a:pos x="T8" y="T9"/>
                  </a:cxn>
                </a:cxnLst>
                <a:rect l="0" t="0" r="r" b="b"/>
                <a:pathLst>
                  <a:path w="4557" h="2153">
                    <a:moveTo>
                      <a:pt x="0" y="444"/>
                    </a:moveTo>
                    <a:lnTo>
                      <a:pt x="1708" y="2152"/>
                    </a:lnTo>
                    <a:lnTo>
                      <a:pt x="4556" y="1398"/>
                    </a:lnTo>
                    <a:lnTo>
                      <a:pt x="3159" y="0"/>
                    </a:lnTo>
                    <a:lnTo>
                      <a:pt x="0" y="444"/>
                    </a:lnTo>
                  </a:path>
                </a:pathLst>
              </a:custGeom>
              <a:solidFill>
                <a:srgbClr val="BFA27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30" name="Freeform 28"/>
              <p:cNvSpPr>
                <a:spLocks noChangeArrowheads="1"/>
              </p:cNvSpPr>
              <p:nvPr/>
            </p:nvSpPr>
            <p:spPr bwMode="auto">
              <a:xfrm>
                <a:off x="15267971" y="9915356"/>
                <a:ext cx="161965" cy="805337"/>
              </a:xfrm>
              <a:custGeom>
                <a:avLst/>
                <a:gdLst>
                  <a:gd name="T0" fmla="*/ 364 w 365"/>
                  <a:gd name="T1" fmla="*/ 0 h 1803"/>
                  <a:gd name="T2" fmla="*/ 364 w 365"/>
                  <a:gd name="T3" fmla="*/ 0 h 1803"/>
                  <a:gd name="T4" fmla="*/ 0 w 365"/>
                  <a:gd name="T5" fmla="*/ 1802 h 1803"/>
                  <a:gd name="T6" fmla="*/ 364 w 365"/>
                  <a:gd name="T7" fmla="*/ 1802 h 1803"/>
                  <a:gd name="T8" fmla="*/ 364 w 365"/>
                  <a:gd name="T9" fmla="*/ 0 h 1803"/>
                </a:gdLst>
                <a:ahLst/>
                <a:cxnLst>
                  <a:cxn ang="0">
                    <a:pos x="T0" y="T1"/>
                  </a:cxn>
                  <a:cxn ang="0">
                    <a:pos x="T2" y="T3"/>
                  </a:cxn>
                  <a:cxn ang="0">
                    <a:pos x="T4" y="T5"/>
                  </a:cxn>
                  <a:cxn ang="0">
                    <a:pos x="T6" y="T7"/>
                  </a:cxn>
                  <a:cxn ang="0">
                    <a:pos x="T8" y="T9"/>
                  </a:cxn>
                </a:cxnLst>
                <a:rect l="0" t="0" r="r" b="b"/>
                <a:pathLst>
                  <a:path w="365" h="1803">
                    <a:moveTo>
                      <a:pt x="364" y="0"/>
                    </a:moveTo>
                    <a:lnTo>
                      <a:pt x="364" y="0"/>
                    </a:lnTo>
                    <a:cubicBezTo>
                      <a:pt x="305" y="7"/>
                      <a:pt x="0" y="1802"/>
                      <a:pt x="0" y="1802"/>
                    </a:cubicBezTo>
                    <a:cubicBezTo>
                      <a:pt x="364" y="1802"/>
                      <a:pt x="364" y="1802"/>
                      <a:pt x="364" y="1802"/>
                    </a:cubicBezTo>
                    <a:lnTo>
                      <a:pt x="364" y="0"/>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31" name="Freeform 22"/>
              <p:cNvSpPr>
                <a:spLocks noChangeArrowheads="1"/>
              </p:cNvSpPr>
              <p:nvPr/>
            </p:nvSpPr>
            <p:spPr bwMode="auto">
              <a:xfrm>
                <a:off x="15431911" y="9915356"/>
                <a:ext cx="1416204" cy="2524575"/>
              </a:xfrm>
              <a:custGeom>
                <a:avLst/>
                <a:gdLst>
                  <a:gd name="T0" fmla="*/ 3166 w 3167"/>
                  <a:gd name="T1" fmla="*/ 444 h 5644"/>
                  <a:gd name="T2" fmla="*/ 3166 w 3167"/>
                  <a:gd name="T3" fmla="*/ 5643 h 5644"/>
                  <a:gd name="T4" fmla="*/ 0 w 3167"/>
                  <a:gd name="T5" fmla="*/ 4821 h 5644"/>
                  <a:gd name="T6" fmla="*/ 0 w 3167"/>
                  <a:gd name="T7" fmla="*/ 0 h 5644"/>
                  <a:gd name="T8" fmla="*/ 3166 w 3167"/>
                  <a:gd name="T9" fmla="*/ 444 h 5644"/>
                </a:gdLst>
                <a:ahLst/>
                <a:cxnLst>
                  <a:cxn ang="0">
                    <a:pos x="T0" y="T1"/>
                  </a:cxn>
                  <a:cxn ang="0">
                    <a:pos x="T2" y="T3"/>
                  </a:cxn>
                  <a:cxn ang="0">
                    <a:pos x="T4" y="T5"/>
                  </a:cxn>
                  <a:cxn ang="0">
                    <a:pos x="T6" y="T7"/>
                  </a:cxn>
                  <a:cxn ang="0">
                    <a:pos x="T8" y="T9"/>
                  </a:cxn>
                </a:cxnLst>
                <a:rect l="0" t="0" r="r" b="b"/>
                <a:pathLst>
                  <a:path w="3167" h="5644">
                    <a:moveTo>
                      <a:pt x="3166" y="444"/>
                    </a:moveTo>
                    <a:lnTo>
                      <a:pt x="3166" y="5643"/>
                    </a:lnTo>
                    <a:lnTo>
                      <a:pt x="0" y="4821"/>
                    </a:lnTo>
                    <a:lnTo>
                      <a:pt x="0" y="0"/>
                    </a:lnTo>
                    <a:lnTo>
                      <a:pt x="3166" y="444"/>
                    </a:lnTo>
                  </a:path>
                </a:pathLst>
              </a:custGeom>
              <a:solidFill>
                <a:srgbClr val="745B3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6132" name="Group 1"/>
            <p:cNvGrpSpPr>
              <a:grpSpLocks/>
            </p:cNvGrpSpPr>
            <p:nvPr/>
          </p:nvGrpSpPr>
          <p:grpSpPr bwMode="auto">
            <a:xfrm>
              <a:off x="17545352" y="9514661"/>
              <a:ext cx="689338" cy="497415"/>
              <a:chOff x="14911401" y="9627338"/>
              <a:chExt cx="735348" cy="530615"/>
            </a:xfrm>
          </p:grpSpPr>
          <p:sp>
            <p:nvSpPr>
              <p:cNvPr id="46133" name="Freeform 42"/>
              <p:cNvSpPr>
                <a:spLocks noChangeArrowheads="1"/>
              </p:cNvSpPr>
              <p:nvPr/>
            </p:nvSpPr>
            <p:spPr bwMode="auto">
              <a:xfrm>
                <a:off x="14911401" y="9627338"/>
                <a:ext cx="735348" cy="530615"/>
              </a:xfrm>
              <a:custGeom>
                <a:avLst/>
                <a:gdLst>
                  <a:gd name="T0" fmla="*/ 1530 w 1544"/>
                  <a:gd name="T1" fmla="*/ 908 h 1114"/>
                  <a:gd name="T2" fmla="*/ 1530 w 1544"/>
                  <a:gd name="T3" fmla="*/ 908 h 1114"/>
                  <a:gd name="T4" fmla="*/ 1543 w 1544"/>
                  <a:gd name="T5" fmla="*/ 775 h 1114"/>
                  <a:gd name="T6" fmla="*/ 768 w 1544"/>
                  <a:gd name="T7" fmla="*/ 0 h 1114"/>
                  <a:gd name="T8" fmla="*/ 0 w 1544"/>
                  <a:gd name="T9" fmla="*/ 775 h 1114"/>
                  <a:gd name="T10" fmla="*/ 73 w 1544"/>
                  <a:gd name="T11" fmla="*/ 1113 h 1114"/>
                  <a:gd name="T12" fmla="*/ 1530 w 1544"/>
                  <a:gd name="T13" fmla="*/ 908 h 1114"/>
                </a:gdLst>
                <a:ahLst/>
                <a:cxnLst>
                  <a:cxn ang="0">
                    <a:pos x="T0" y="T1"/>
                  </a:cxn>
                  <a:cxn ang="0">
                    <a:pos x="T2" y="T3"/>
                  </a:cxn>
                  <a:cxn ang="0">
                    <a:pos x="T4" y="T5"/>
                  </a:cxn>
                  <a:cxn ang="0">
                    <a:pos x="T6" y="T7"/>
                  </a:cxn>
                  <a:cxn ang="0">
                    <a:pos x="T8" y="T9"/>
                  </a:cxn>
                  <a:cxn ang="0">
                    <a:pos x="T10" y="T11"/>
                  </a:cxn>
                  <a:cxn ang="0">
                    <a:pos x="T12" y="T13"/>
                  </a:cxn>
                </a:cxnLst>
                <a:rect l="0" t="0" r="r" b="b"/>
                <a:pathLst>
                  <a:path w="1544" h="1114">
                    <a:moveTo>
                      <a:pt x="1530" y="908"/>
                    </a:moveTo>
                    <a:lnTo>
                      <a:pt x="1530" y="908"/>
                    </a:lnTo>
                    <a:cubicBezTo>
                      <a:pt x="1543" y="861"/>
                      <a:pt x="1543" y="815"/>
                      <a:pt x="1543" y="775"/>
                    </a:cubicBezTo>
                    <a:cubicBezTo>
                      <a:pt x="1543" y="345"/>
                      <a:pt x="1199" y="0"/>
                      <a:pt x="768" y="0"/>
                    </a:cubicBezTo>
                    <a:cubicBezTo>
                      <a:pt x="345" y="0"/>
                      <a:pt x="0" y="345"/>
                      <a:pt x="0" y="775"/>
                    </a:cubicBezTo>
                    <a:cubicBezTo>
                      <a:pt x="0" y="894"/>
                      <a:pt x="27" y="1007"/>
                      <a:pt x="73" y="1113"/>
                    </a:cubicBezTo>
                    <a:lnTo>
                      <a:pt x="1530" y="908"/>
                    </a:lnTo>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6134" name="Freeform 43"/>
              <p:cNvSpPr>
                <a:spLocks noChangeArrowheads="1"/>
              </p:cNvSpPr>
              <p:nvPr/>
            </p:nvSpPr>
            <p:spPr bwMode="auto">
              <a:xfrm>
                <a:off x="15090498" y="9808420"/>
                <a:ext cx="379263" cy="307420"/>
              </a:xfrm>
              <a:custGeom>
                <a:avLst/>
                <a:gdLst>
                  <a:gd name="T0" fmla="*/ 795 w 796"/>
                  <a:gd name="T1" fmla="*/ 79 h 650"/>
                  <a:gd name="T2" fmla="*/ 795 w 796"/>
                  <a:gd name="T3" fmla="*/ 79 h 650"/>
                  <a:gd name="T4" fmla="*/ 702 w 796"/>
                  <a:gd name="T5" fmla="*/ 106 h 650"/>
                  <a:gd name="T6" fmla="*/ 775 w 796"/>
                  <a:gd name="T7" fmla="*/ 13 h 650"/>
                  <a:gd name="T8" fmla="*/ 669 w 796"/>
                  <a:gd name="T9" fmla="*/ 53 h 650"/>
                  <a:gd name="T10" fmla="*/ 550 w 796"/>
                  <a:gd name="T11" fmla="*/ 0 h 650"/>
                  <a:gd name="T12" fmla="*/ 391 w 796"/>
                  <a:gd name="T13" fmla="*/ 165 h 650"/>
                  <a:gd name="T14" fmla="*/ 391 w 796"/>
                  <a:gd name="T15" fmla="*/ 205 h 650"/>
                  <a:gd name="T16" fmla="*/ 60 w 796"/>
                  <a:gd name="T17" fmla="*/ 33 h 650"/>
                  <a:gd name="T18" fmla="*/ 33 w 796"/>
                  <a:gd name="T19" fmla="*/ 112 h 650"/>
                  <a:gd name="T20" fmla="*/ 106 w 796"/>
                  <a:gd name="T21" fmla="*/ 251 h 650"/>
                  <a:gd name="T22" fmla="*/ 33 w 796"/>
                  <a:gd name="T23" fmla="*/ 231 h 650"/>
                  <a:gd name="T24" fmla="*/ 33 w 796"/>
                  <a:gd name="T25" fmla="*/ 231 h 650"/>
                  <a:gd name="T26" fmla="*/ 166 w 796"/>
                  <a:gd name="T27" fmla="*/ 390 h 650"/>
                  <a:gd name="T28" fmla="*/ 119 w 796"/>
                  <a:gd name="T29" fmla="*/ 397 h 650"/>
                  <a:gd name="T30" fmla="*/ 93 w 796"/>
                  <a:gd name="T31" fmla="*/ 397 h 650"/>
                  <a:gd name="T32" fmla="*/ 245 w 796"/>
                  <a:gd name="T33" fmla="*/ 510 h 650"/>
                  <a:gd name="T34" fmla="*/ 40 w 796"/>
                  <a:gd name="T35" fmla="*/ 576 h 650"/>
                  <a:gd name="T36" fmla="*/ 0 w 796"/>
                  <a:gd name="T37" fmla="*/ 576 h 650"/>
                  <a:gd name="T38" fmla="*/ 252 w 796"/>
                  <a:gd name="T39" fmla="*/ 649 h 650"/>
                  <a:gd name="T40" fmla="*/ 715 w 796"/>
                  <a:gd name="T41" fmla="*/ 185 h 650"/>
                  <a:gd name="T42" fmla="*/ 715 w 796"/>
                  <a:gd name="T43" fmla="*/ 165 h 650"/>
                  <a:gd name="T44" fmla="*/ 795 w 796"/>
                  <a:gd name="T45" fmla="*/ 79 h 650"/>
                  <a:gd name="T46" fmla="*/ 795 w 796"/>
                  <a:gd name="T47" fmla="*/ 79 h 650"/>
                  <a:gd name="T48" fmla="*/ 795 w 796"/>
                  <a:gd name="T49" fmla="*/ 7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6" h="650">
                    <a:moveTo>
                      <a:pt x="795" y="79"/>
                    </a:moveTo>
                    <a:lnTo>
                      <a:pt x="795" y="79"/>
                    </a:lnTo>
                    <a:cubicBezTo>
                      <a:pt x="768" y="92"/>
                      <a:pt x="735" y="99"/>
                      <a:pt x="702" y="106"/>
                    </a:cubicBezTo>
                    <a:cubicBezTo>
                      <a:pt x="735" y="86"/>
                      <a:pt x="762" y="53"/>
                      <a:pt x="775" y="13"/>
                    </a:cubicBezTo>
                    <a:cubicBezTo>
                      <a:pt x="742" y="33"/>
                      <a:pt x="709" y="46"/>
                      <a:pt x="669" y="53"/>
                    </a:cubicBezTo>
                    <a:cubicBezTo>
                      <a:pt x="642" y="20"/>
                      <a:pt x="603" y="0"/>
                      <a:pt x="550" y="0"/>
                    </a:cubicBezTo>
                    <a:cubicBezTo>
                      <a:pt x="464" y="0"/>
                      <a:pt x="391" y="79"/>
                      <a:pt x="391" y="165"/>
                    </a:cubicBezTo>
                    <a:cubicBezTo>
                      <a:pt x="391" y="178"/>
                      <a:pt x="391" y="192"/>
                      <a:pt x="391" y="205"/>
                    </a:cubicBezTo>
                    <a:cubicBezTo>
                      <a:pt x="258" y="198"/>
                      <a:pt x="139" y="132"/>
                      <a:pt x="60" y="33"/>
                    </a:cubicBezTo>
                    <a:cubicBezTo>
                      <a:pt x="46" y="59"/>
                      <a:pt x="33" y="86"/>
                      <a:pt x="33" y="112"/>
                    </a:cubicBezTo>
                    <a:cubicBezTo>
                      <a:pt x="33" y="172"/>
                      <a:pt x="66" y="218"/>
                      <a:pt x="106" y="251"/>
                    </a:cubicBezTo>
                    <a:cubicBezTo>
                      <a:pt x="80" y="251"/>
                      <a:pt x="53" y="245"/>
                      <a:pt x="33" y="231"/>
                    </a:cubicBezTo>
                    <a:cubicBezTo>
                      <a:pt x="33" y="311"/>
                      <a:pt x="93" y="377"/>
                      <a:pt x="166" y="390"/>
                    </a:cubicBezTo>
                    <a:cubicBezTo>
                      <a:pt x="152" y="397"/>
                      <a:pt x="139" y="397"/>
                      <a:pt x="119" y="397"/>
                    </a:cubicBezTo>
                    <a:cubicBezTo>
                      <a:pt x="113" y="397"/>
                      <a:pt x="99" y="397"/>
                      <a:pt x="93" y="397"/>
                    </a:cubicBezTo>
                    <a:cubicBezTo>
                      <a:pt x="113" y="457"/>
                      <a:pt x="172" y="510"/>
                      <a:pt x="245" y="510"/>
                    </a:cubicBezTo>
                    <a:cubicBezTo>
                      <a:pt x="186" y="549"/>
                      <a:pt x="119" y="576"/>
                      <a:pt x="40" y="576"/>
                    </a:cubicBezTo>
                    <a:cubicBezTo>
                      <a:pt x="27" y="576"/>
                      <a:pt x="13" y="576"/>
                      <a:pt x="0" y="576"/>
                    </a:cubicBezTo>
                    <a:cubicBezTo>
                      <a:pt x="73" y="622"/>
                      <a:pt x="159" y="649"/>
                      <a:pt x="252" y="649"/>
                    </a:cubicBezTo>
                    <a:cubicBezTo>
                      <a:pt x="550" y="649"/>
                      <a:pt x="715" y="404"/>
                      <a:pt x="715" y="185"/>
                    </a:cubicBezTo>
                    <a:cubicBezTo>
                      <a:pt x="715" y="165"/>
                      <a:pt x="715" y="165"/>
                      <a:pt x="715" y="165"/>
                    </a:cubicBezTo>
                    <a:cubicBezTo>
                      <a:pt x="748" y="139"/>
                      <a:pt x="775" y="112"/>
                      <a:pt x="795" y="79"/>
                    </a:cubicBezTo>
                    <a:close/>
                    <a:moveTo>
                      <a:pt x="795" y="79"/>
                    </a:moveTo>
                    <a:lnTo>
                      <a:pt x="795"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sp>
        <p:nvSpPr>
          <p:cNvPr id="46135" name="文本框 1"/>
          <p:cNvSpPr txBox="1">
            <a:spLocks noChangeArrowheads="1"/>
          </p:cNvSpPr>
          <p:nvPr/>
        </p:nvSpPr>
        <p:spPr bwMode="auto">
          <a:xfrm>
            <a:off x="1643063" y="873919"/>
            <a:ext cx="5884862" cy="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400" b="1" dirty="0">
                <a:solidFill>
                  <a:srgbClr val="FF0000"/>
                </a:solidFill>
                <a:latin typeface="黑体" pitchFamily="49" charset="-122"/>
                <a:ea typeface="黑体" pitchFamily="49" charset="-122"/>
              </a:rPr>
              <a:t>    </a:t>
            </a:r>
            <a:r>
              <a:rPr lang="zh-CN" altLang="zh-CN" sz="2400" b="1" dirty="0">
                <a:solidFill>
                  <a:srgbClr val="FF0000"/>
                </a:solidFill>
                <a:latin typeface="黑体" pitchFamily="49" charset="-122"/>
                <a:ea typeface="黑体" pitchFamily="49" charset="-122"/>
              </a:rPr>
              <a:t>对于愚公和智叟，也有人说愚公“很愚”，智叟“很智”，你的看法如何呢?</a:t>
            </a:r>
          </a:p>
        </p:txBody>
      </p:sp>
      <p:sp>
        <p:nvSpPr>
          <p:cNvPr id="8" name="文本框 7"/>
          <p:cNvSpPr txBox="1">
            <a:spLocks noChangeArrowheads="1"/>
          </p:cNvSpPr>
          <p:nvPr/>
        </p:nvSpPr>
        <p:spPr bwMode="auto">
          <a:xfrm>
            <a:off x="1547813" y="2101454"/>
            <a:ext cx="5980112" cy="194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400" b="1" dirty="0">
                <a:latin typeface="宋体" pitchFamily="2" charset="-122"/>
                <a:sym typeface="宋体" pitchFamily="2" charset="-122"/>
              </a:rPr>
              <a:t>    </a:t>
            </a:r>
            <a:r>
              <a:rPr lang="zh-CN" altLang="en-US" sz="2400" b="1" dirty="0">
                <a:latin typeface="楷体" pitchFamily="49" charset="-122"/>
                <a:ea typeface="楷体" pitchFamily="49" charset="-122"/>
                <a:sym typeface="宋体" pitchFamily="2" charset="-122"/>
              </a:rPr>
              <a:t>寓言只是用假托的故事，就某一点来晓喻一个道理，决不能以今天的科学技术进步来看待愚公的“愚”和智叟的“智”，也不能以今天提倡的“巧干”来要求愚公。</a:t>
            </a:r>
          </a:p>
        </p:txBody>
      </p:sp>
      <p:pic>
        <p:nvPicPr>
          <p:cNvPr id="46137" name="图片 6" descr="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55788" y="873919"/>
            <a:ext cx="37465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10"/>
          <p:cNvGrpSpPr>
            <a:grpSpLocks/>
          </p:cNvGrpSpPr>
          <p:nvPr/>
        </p:nvGrpSpPr>
        <p:grpSpPr bwMode="auto">
          <a:xfrm>
            <a:off x="7947025" y="3631407"/>
            <a:ext cx="1066800" cy="1437085"/>
            <a:chOff x="13970835" y="3543714"/>
            <a:chExt cx="6501208" cy="8896217"/>
          </a:xfrm>
        </p:grpSpPr>
        <p:grpSp>
          <p:nvGrpSpPr>
            <p:cNvPr id="47107" name="Group 5"/>
            <p:cNvGrpSpPr>
              <a:grpSpLocks/>
            </p:cNvGrpSpPr>
            <p:nvPr/>
          </p:nvGrpSpPr>
          <p:grpSpPr bwMode="auto">
            <a:xfrm>
              <a:off x="17264877" y="5815634"/>
              <a:ext cx="1947527" cy="1946233"/>
              <a:chOff x="14612205" y="5681418"/>
              <a:chExt cx="2077516" cy="2076135"/>
            </a:xfrm>
          </p:grpSpPr>
          <p:sp>
            <p:nvSpPr>
              <p:cNvPr id="47108" name="Freeform 2"/>
              <p:cNvSpPr>
                <a:spLocks noChangeArrowheads="1"/>
              </p:cNvSpPr>
              <p:nvPr/>
            </p:nvSpPr>
            <p:spPr bwMode="auto">
              <a:xfrm>
                <a:off x="14612205" y="5681418"/>
                <a:ext cx="2077516" cy="2076135"/>
              </a:xfrm>
              <a:custGeom>
                <a:avLst/>
                <a:gdLst>
                  <a:gd name="T0" fmla="*/ 4351 w 4352"/>
                  <a:gd name="T1" fmla="*/ 2179 h 4352"/>
                  <a:gd name="T2" fmla="*/ 4351 w 4352"/>
                  <a:gd name="T3" fmla="*/ 2179 h 4352"/>
                  <a:gd name="T4" fmla="*/ 2172 w 4352"/>
                  <a:gd name="T5" fmla="*/ 4351 h 4352"/>
                  <a:gd name="T6" fmla="*/ 0 w 4352"/>
                  <a:gd name="T7" fmla="*/ 2179 h 4352"/>
                  <a:gd name="T8" fmla="*/ 2172 w 4352"/>
                  <a:gd name="T9" fmla="*/ 0 h 4352"/>
                  <a:gd name="T10" fmla="*/ 4351 w 4352"/>
                  <a:gd name="T11" fmla="*/ 2179 h 4352"/>
                </a:gdLst>
                <a:ahLst/>
                <a:cxnLst>
                  <a:cxn ang="0">
                    <a:pos x="T0" y="T1"/>
                  </a:cxn>
                  <a:cxn ang="0">
                    <a:pos x="T2" y="T3"/>
                  </a:cxn>
                  <a:cxn ang="0">
                    <a:pos x="T4" y="T5"/>
                  </a:cxn>
                  <a:cxn ang="0">
                    <a:pos x="T6" y="T7"/>
                  </a:cxn>
                  <a:cxn ang="0">
                    <a:pos x="T8" y="T9"/>
                  </a:cxn>
                  <a:cxn ang="0">
                    <a:pos x="T10" y="T11"/>
                  </a:cxn>
                </a:cxnLst>
                <a:rect l="0" t="0" r="r" b="b"/>
                <a:pathLst>
                  <a:path w="4352" h="4352">
                    <a:moveTo>
                      <a:pt x="4351" y="2179"/>
                    </a:moveTo>
                    <a:lnTo>
                      <a:pt x="4351" y="2179"/>
                    </a:lnTo>
                    <a:cubicBezTo>
                      <a:pt x="4351" y="3378"/>
                      <a:pt x="3377" y="4351"/>
                      <a:pt x="2172" y="4351"/>
                    </a:cubicBezTo>
                    <a:cubicBezTo>
                      <a:pt x="974" y="4351"/>
                      <a:pt x="0" y="3378"/>
                      <a:pt x="0" y="2179"/>
                    </a:cubicBezTo>
                    <a:cubicBezTo>
                      <a:pt x="0" y="974"/>
                      <a:pt x="974" y="0"/>
                      <a:pt x="2172" y="0"/>
                    </a:cubicBezTo>
                    <a:cubicBezTo>
                      <a:pt x="3377" y="0"/>
                      <a:pt x="4351" y="974"/>
                      <a:pt x="4351" y="2179"/>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09" name="Freeform 3"/>
              <p:cNvSpPr>
                <a:spLocks noChangeArrowheads="1"/>
              </p:cNvSpPr>
              <p:nvPr/>
            </p:nvSpPr>
            <p:spPr bwMode="auto">
              <a:xfrm>
                <a:off x="15111568" y="5990943"/>
                <a:ext cx="1064042" cy="1436028"/>
              </a:xfrm>
              <a:custGeom>
                <a:avLst/>
                <a:gdLst>
                  <a:gd name="T0" fmla="*/ 2232 w 2233"/>
                  <a:gd name="T1" fmla="*/ 1033 h 3014"/>
                  <a:gd name="T2" fmla="*/ 2232 w 2233"/>
                  <a:gd name="T3" fmla="*/ 1033 h 3014"/>
                  <a:gd name="T4" fmla="*/ 1086 w 2233"/>
                  <a:gd name="T5" fmla="*/ 46 h 3014"/>
                  <a:gd name="T6" fmla="*/ 206 w 2233"/>
                  <a:gd name="T7" fmla="*/ 754 h 3014"/>
                  <a:gd name="T8" fmla="*/ 179 w 2233"/>
                  <a:gd name="T9" fmla="*/ 1304 h 3014"/>
                  <a:gd name="T10" fmla="*/ 265 w 2233"/>
                  <a:gd name="T11" fmla="*/ 1423 h 3014"/>
                  <a:gd name="T12" fmla="*/ 27 w 2233"/>
                  <a:gd name="T13" fmla="*/ 1920 h 3014"/>
                  <a:gd name="T14" fmla="*/ 265 w 2233"/>
                  <a:gd name="T15" fmla="*/ 2019 h 3014"/>
                  <a:gd name="T16" fmla="*/ 265 w 2233"/>
                  <a:gd name="T17" fmla="*/ 2331 h 3014"/>
                  <a:gd name="T18" fmla="*/ 649 w 2233"/>
                  <a:gd name="T19" fmla="*/ 2635 h 3014"/>
                  <a:gd name="T20" fmla="*/ 848 w 2233"/>
                  <a:gd name="T21" fmla="*/ 2596 h 3014"/>
                  <a:gd name="T22" fmla="*/ 894 w 2233"/>
                  <a:gd name="T23" fmla="*/ 3013 h 3014"/>
                  <a:gd name="T24" fmla="*/ 2060 w 2233"/>
                  <a:gd name="T25" fmla="*/ 3013 h 3014"/>
                  <a:gd name="T26" fmla="*/ 1888 w 2233"/>
                  <a:gd name="T27" fmla="*/ 2125 h 3014"/>
                  <a:gd name="T28" fmla="*/ 2232 w 2233"/>
                  <a:gd name="T29" fmla="*/ 1033 h 3014"/>
                  <a:gd name="T30" fmla="*/ 941 w 2233"/>
                  <a:gd name="T31" fmla="*/ 1384 h 3014"/>
                  <a:gd name="T32" fmla="*/ 941 w 2233"/>
                  <a:gd name="T33" fmla="*/ 1384 h 3014"/>
                  <a:gd name="T34" fmla="*/ 1338 w 2233"/>
                  <a:gd name="T35" fmla="*/ 913 h 3014"/>
                  <a:gd name="T36" fmla="*/ 504 w 2233"/>
                  <a:gd name="T37" fmla="*/ 913 h 3014"/>
                  <a:gd name="T38" fmla="*/ 1451 w 2233"/>
                  <a:gd name="T39" fmla="*/ 304 h 3014"/>
                  <a:gd name="T40" fmla="*/ 1067 w 2233"/>
                  <a:gd name="T41" fmla="*/ 748 h 3014"/>
                  <a:gd name="T42" fmla="*/ 1881 w 2233"/>
                  <a:gd name="T43" fmla="*/ 748 h 3014"/>
                  <a:gd name="T44" fmla="*/ 941 w 2233"/>
                  <a:gd name="T45" fmla="*/ 1384 h 3014"/>
                  <a:gd name="T46" fmla="*/ 941 w 2233"/>
                  <a:gd name="T47" fmla="*/ 1384 h 3014"/>
                  <a:gd name="T48" fmla="*/ 941 w 2233"/>
                  <a:gd name="T49" fmla="*/ 1384 h 3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3" h="3014">
                    <a:moveTo>
                      <a:pt x="2232" y="1033"/>
                    </a:moveTo>
                    <a:lnTo>
                      <a:pt x="2232" y="1033"/>
                    </a:lnTo>
                    <a:cubicBezTo>
                      <a:pt x="2232" y="198"/>
                      <a:pt x="1557" y="0"/>
                      <a:pt x="1086" y="46"/>
                    </a:cubicBezTo>
                    <a:cubicBezTo>
                      <a:pt x="616" y="92"/>
                      <a:pt x="206" y="337"/>
                      <a:pt x="206" y="754"/>
                    </a:cubicBezTo>
                    <a:cubicBezTo>
                      <a:pt x="206" y="1165"/>
                      <a:pt x="179" y="1304"/>
                      <a:pt x="179" y="1304"/>
                    </a:cubicBezTo>
                    <a:cubicBezTo>
                      <a:pt x="265" y="1423"/>
                      <a:pt x="265" y="1423"/>
                      <a:pt x="265" y="1423"/>
                    </a:cubicBezTo>
                    <a:cubicBezTo>
                      <a:pt x="265" y="1423"/>
                      <a:pt x="0" y="1860"/>
                      <a:pt x="27" y="1920"/>
                    </a:cubicBezTo>
                    <a:cubicBezTo>
                      <a:pt x="47" y="1980"/>
                      <a:pt x="265" y="2019"/>
                      <a:pt x="265" y="2019"/>
                    </a:cubicBezTo>
                    <a:cubicBezTo>
                      <a:pt x="265" y="2019"/>
                      <a:pt x="285" y="2046"/>
                      <a:pt x="265" y="2331"/>
                    </a:cubicBezTo>
                    <a:cubicBezTo>
                      <a:pt x="245" y="2648"/>
                      <a:pt x="477" y="2662"/>
                      <a:pt x="649" y="2635"/>
                    </a:cubicBezTo>
                    <a:cubicBezTo>
                      <a:pt x="729" y="2622"/>
                      <a:pt x="788" y="2609"/>
                      <a:pt x="848" y="2596"/>
                    </a:cubicBezTo>
                    <a:cubicBezTo>
                      <a:pt x="894" y="3013"/>
                      <a:pt x="894" y="3013"/>
                      <a:pt x="894" y="3013"/>
                    </a:cubicBezTo>
                    <a:cubicBezTo>
                      <a:pt x="2060" y="3013"/>
                      <a:pt x="2060" y="3013"/>
                      <a:pt x="2060" y="3013"/>
                    </a:cubicBezTo>
                    <a:cubicBezTo>
                      <a:pt x="1888" y="2125"/>
                      <a:pt x="1888" y="2125"/>
                      <a:pt x="1888" y="2125"/>
                    </a:cubicBezTo>
                    <a:cubicBezTo>
                      <a:pt x="1961" y="1840"/>
                      <a:pt x="2232" y="1668"/>
                      <a:pt x="2232" y="1033"/>
                    </a:cubicBezTo>
                    <a:close/>
                    <a:moveTo>
                      <a:pt x="941" y="1384"/>
                    </a:moveTo>
                    <a:lnTo>
                      <a:pt x="941" y="1384"/>
                    </a:lnTo>
                    <a:cubicBezTo>
                      <a:pt x="1338" y="913"/>
                      <a:pt x="1338" y="913"/>
                      <a:pt x="1338" y="913"/>
                    </a:cubicBezTo>
                    <a:cubicBezTo>
                      <a:pt x="504" y="913"/>
                      <a:pt x="504" y="913"/>
                      <a:pt x="504" y="913"/>
                    </a:cubicBezTo>
                    <a:cubicBezTo>
                      <a:pt x="1451" y="304"/>
                      <a:pt x="1451" y="304"/>
                      <a:pt x="1451" y="304"/>
                    </a:cubicBezTo>
                    <a:cubicBezTo>
                      <a:pt x="1067" y="748"/>
                      <a:pt x="1067" y="748"/>
                      <a:pt x="1067" y="748"/>
                    </a:cubicBezTo>
                    <a:cubicBezTo>
                      <a:pt x="1881" y="748"/>
                      <a:pt x="1881" y="748"/>
                      <a:pt x="1881" y="748"/>
                    </a:cubicBezTo>
                    <a:lnTo>
                      <a:pt x="941" y="1384"/>
                    </a:lnTo>
                    <a:close/>
                    <a:moveTo>
                      <a:pt x="941" y="1384"/>
                    </a:moveTo>
                    <a:lnTo>
                      <a:pt x="941" y="13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20" name="Freeform 4"/>
            <p:cNvSpPr>
              <a:spLocks noChangeArrowheads="1"/>
            </p:cNvSpPr>
            <p:nvPr/>
          </p:nvSpPr>
          <p:spPr bwMode="auto">
            <a:xfrm>
              <a:off x="15006001" y="3543714"/>
              <a:ext cx="1538229" cy="1540440"/>
            </a:xfrm>
            <a:custGeom>
              <a:avLst/>
              <a:gdLst>
                <a:gd name="T0" fmla="*/ 3451 w 3452"/>
                <a:gd name="T1" fmla="*/ 1722 h 3444"/>
                <a:gd name="T2" fmla="*/ 3451 w 3452"/>
                <a:gd name="T3" fmla="*/ 1722 h 3444"/>
                <a:gd name="T4" fmla="*/ 1722 w 3452"/>
                <a:gd name="T5" fmla="*/ 3443 h 3444"/>
                <a:gd name="T6" fmla="*/ 0 w 3452"/>
                <a:gd name="T7" fmla="*/ 1722 h 3444"/>
                <a:gd name="T8" fmla="*/ 1722 w 3452"/>
                <a:gd name="T9" fmla="*/ 0 h 3444"/>
                <a:gd name="T10" fmla="*/ 3451 w 3452"/>
                <a:gd name="T11" fmla="*/ 1722 h 3444"/>
              </a:gdLst>
              <a:ahLst/>
              <a:cxnLst>
                <a:cxn ang="0">
                  <a:pos x="T0" y="T1"/>
                </a:cxn>
                <a:cxn ang="0">
                  <a:pos x="T2" y="T3"/>
                </a:cxn>
                <a:cxn ang="0">
                  <a:pos x="T4" y="T5"/>
                </a:cxn>
                <a:cxn ang="0">
                  <a:pos x="T6" y="T7"/>
                </a:cxn>
                <a:cxn ang="0">
                  <a:pos x="T8" y="T9"/>
                </a:cxn>
                <a:cxn ang="0">
                  <a:pos x="T10" y="T11"/>
                </a:cxn>
              </a:cxnLst>
              <a:rect l="0" t="0" r="r" b="b"/>
              <a:pathLst>
                <a:path w="3452" h="3444">
                  <a:moveTo>
                    <a:pt x="3451" y="1722"/>
                  </a:moveTo>
                  <a:lnTo>
                    <a:pt x="3451" y="1722"/>
                  </a:lnTo>
                  <a:cubicBezTo>
                    <a:pt x="3451" y="2675"/>
                    <a:pt x="2676" y="3443"/>
                    <a:pt x="1722" y="3443"/>
                  </a:cubicBezTo>
                  <a:cubicBezTo>
                    <a:pt x="775" y="3443"/>
                    <a:pt x="0" y="2675"/>
                    <a:pt x="0" y="1722"/>
                  </a:cubicBezTo>
                  <a:cubicBezTo>
                    <a:pt x="0" y="768"/>
                    <a:pt x="775" y="0"/>
                    <a:pt x="1722" y="0"/>
                  </a:cubicBezTo>
                  <a:cubicBezTo>
                    <a:pt x="2676" y="0"/>
                    <a:pt x="3451" y="768"/>
                    <a:pt x="3451" y="1722"/>
                  </a:cubicBezTo>
                </a:path>
              </a:pathLst>
            </a:custGeom>
            <a:solidFill>
              <a:schemeClr val="accent4"/>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7111" name="Freeform 5"/>
            <p:cNvSpPr>
              <a:spLocks noChangeArrowheads="1"/>
            </p:cNvSpPr>
            <p:nvPr/>
          </p:nvSpPr>
          <p:spPr bwMode="auto">
            <a:xfrm>
              <a:off x="15766991" y="4272070"/>
              <a:ext cx="464167" cy="509257"/>
            </a:xfrm>
            <a:custGeom>
              <a:avLst/>
              <a:gdLst>
                <a:gd name="T0" fmla="*/ 914 w 1040"/>
                <a:gd name="T1" fmla="*/ 483 h 1140"/>
                <a:gd name="T2" fmla="*/ 914 w 1040"/>
                <a:gd name="T3" fmla="*/ 483 h 1140"/>
                <a:gd name="T4" fmla="*/ 583 w 1040"/>
                <a:gd name="T5" fmla="*/ 139 h 1140"/>
                <a:gd name="T6" fmla="*/ 106 w 1040"/>
                <a:gd name="T7" fmla="*/ 126 h 1140"/>
                <a:gd name="T8" fmla="*/ 6 w 1040"/>
                <a:gd name="T9" fmla="*/ 225 h 1140"/>
                <a:gd name="T10" fmla="*/ 0 w 1040"/>
                <a:gd name="T11" fmla="*/ 225 h 1140"/>
                <a:gd name="T12" fmla="*/ 146 w 1040"/>
                <a:gd name="T13" fmla="*/ 377 h 1140"/>
                <a:gd name="T14" fmla="*/ 152 w 1040"/>
                <a:gd name="T15" fmla="*/ 377 h 1140"/>
                <a:gd name="T16" fmla="*/ 252 w 1040"/>
                <a:gd name="T17" fmla="*/ 278 h 1140"/>
                <a:gd name="T18" fmla="*/ 430 w 1040"/>
                <a:gd name="T19" fmla="*/ 285 h 1140"/>
                <a:gd name="T20" fmla="*/ 761 w 1040"/>
                <a:gd name="T21" fmla="*/ 629 h 1140"/>
                <a:gd name="T22" fmla="*/ 761 w 1040"/>
                <a:gd name="T23" fmla="*/ 808 h 1140"/>
                <a:gd name="T24" fmla="*/ 702 w 1040"/>
                <a:gd name="T25" fmla="*/ 861 h 1140"/>
                <a:gd name="T26" fmla="*/ 523 w 1040"/>
                <a:gd name="T27" fmla="*/ 854 h 1140"/>
                <a:gd name="T28" fmla="*/ 377 w 1040"/>
                <a:gd name="T29" fmla="*/ 702 h 1140"/>
                <a:gd name="T30" fmla="*/ 146 w 1040"/>
                <a:gd name="T31" fmla="*/ 761 h 1140"/>
                <a:gd name="T32" fmla="*/ 371 w 1040"/>
                <a:gd name="T33" fmla="*/ 1000 h 1140"/>
                <a:gd name="T34" fmla="*/ 847 w 1040"/>
                <a:gd name="T35" fmla="*/ 1006 h 1140"/>
                <a:gd name="T36" fmla="*/ 900 w 1040"/>
                <a:gd name="T37" fmla="*/ 953 h 1140"/>
                <a:gd name="T38" fmla="*/ 914 w 1040"/>
                <a:gd name="T39" fmla="*/ 483 h 1140"/>
                <a:gd name="T40" fmla="*/ 914 w 1040"/>
                <a:gd name="T41" fmla="*/ 483 h 1140"/>
                <a:gd name="T42" fmla="*/ 914 w 1040"/>
                <a:gd name="T43" fmla="*/ 483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40" h="1140">
                  <a:moveTo>
                    <a:pt x="914" y="483"/>
                  </a:moveTo>
                  <a:lnTo>
                    <a:pt x="914" y="483"/>
                  </a:lnTo>
                  <a:cubicBezTo>
                    <a:pt x="583" y="139"/>
                    <a:pt x="583" y="139"/>
                    <a:pt x="583" y="139"/>
                  </a:cubicBezTo>
                  <a:cubicBezTo>
                    <a:pt x="450" y="6"/>
                    <a:pt x="238" y="0"/>
                    <a:pt x="106" y="126"/>
                  </a:cubicBezTo>
                  <a:cubicBezTo>
                    <a:pt x="6" y="225"/>
                    <a:pt x="6" y="225"/>
                    <a:pt x="6" y="225"/>
                  </a:cubicBezTo>
                  <a:cubicBezTo>
                    <a:pt x="6" y="225"/>
                    <a:pt x="6" y="225"/>
                    <a:pt x="0" y="225"/>
                  </a:cubicBezTo>
                  <a:cubicBezTo>
                    <a:pt x="146" y="377"/>
                    <a:pt x="146" y="377"/>
                    <a:pt x="146" y="377"/>
                  </a:cubicBezTo>
                  <a:cubicBezTo>
                    <a:pt x="146" y="377"/>
                    <a:pt x="146" y="377"/>
                    <a:pt x="152" y="377"/>
                  </a:cubicBezTo>
                  <a:cubicBezTo>
                    <a:pt x="252" y="278"/>
                    <a:pt x="252" y="278"/>
                    <a:pt x="252" y="278"/>
                  </a:cubicBezTo>
                  <a:cubicBezTo>
                    <a:pt x="305" y="232"/>
                    <a:pt x="384" y="232"/>
                    <a:pt x="430" y="285"/>
                  </a:cubicBezTo>
                  <a:cubicBezTo>
                    <a:pt x="761" y="629"/>
                    <a:pt x="761" y="629"/>
                    <a:pt x="761" y="629"/>
                  </a:cubicBezTo>
                  <a:cubicBezTo>
                    <a:pt x="808" y="675"/>
                    <a:pt x="808" y="755"/>
                    <a:pt x="761" y="808"/>
                  </a:cubicBezTo>
                  <a:cubicBezTo>
                    <a:pt x="702" y="861"/>
                    <a:pt x="702" y="861"/>
                    <a:pt x="702" y="861"/>
                  </a:cubicBezTo>
                  <a:cubicBezTo>
                    <a:pt x="655" y="907"/>
                    <a:pt x="569" y="907"/>
                    <a:pt x="523" y="854"/>
                  </a:cubicBezTo>
                  <a:cubicBezTo>
                    <a:pt x="377" y="702"/>
                    <a:pt x="377" y="702"/>
                    <a:pt x="377" y="702"/>
                  </a:cubicBezTo>
                  <a:cubicBezTo>
                    <a:pt x="305" y="741"/>
                    <a:pt x="225" y="761"/>
                    <a:pt x="146" y="761"/>
                  </a:cubicBezTo>
                  <a:cubicBezTo>
                    <a:pt x="371" y="1000"/>
                    <a:pt x="371" y="1000"/>
                    <a:pt x="371" y="1000"/>
                  </a:cubicBezTo>
                  <a:cubicBezTo>
                    <a:pt x="503" y="1132"/>
                    <a:pt x="715" y="1139"/>
                    <a:pt x="847" y="1006"/>
                  </a:cubicBezTo>
                  <a:cubicBezTo>
                    <a:pt x="900" y="953"/>
                    <a:pt x="900" y="953"/>
                    <a:pt x="900" y="953"/>
                  </a:cubicBezTo>
                  <a:cubicBezTo>
                    <a:pt x="1033" y="827"/>
                    <a:pt x="1039" y="616"/>
                    <a:pt x="914" y="483"/>
                  </a:cubicBezTo>
                  <a:close/>
                  <a:moveTo>
                    <a:pt x="914" y="483"/>
                  </a:moveTo>
                  <a:lnTo>
                    <a:pt x="914" y="4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12" name="Freeform 6"/>
            <p:cNvSpPr>
              <a:spLocks noChangeArrowheads="1"/>
            </p:cNvSpPr>
            <p:nvPr/>
          </p:nvSpPr>
          <p:spPr bwMode="auto">
            <a:xfrm>
              <a:off x="15316650" y="3841767"/>
              <a:ext cx="503671" cy="471754"/>
            </a:xfrm>
            <a:custGeom>
              <a:avLst/>
              <a:gdLst>
                <a:gd name="T0" fmla="*/ 278 w 1127"/>
                <a:gd name="T1" fmla="*/ 337 h 1060"/>
                <a:gd name="T2" fmla="*/ 278 w 1127"/>
                <a:gd name="T3" fmla="*/ 337 h 1060"/>
                <a:gd name="T4" fmla="*/ 338 w 1127"/>
                <a:gd name="T5" fmla="*/ 278 h 1060"/>
                <a:gd name="T6" fmla="*/ 517 w 1127"/>
                <a:gd name="T7" fmla="*/ 284 h 1060"/>
                <a:gd name="T8" fmla="*/ 848 w 1127"/>
                <a:gd name="T9" fmla="*/ 629 h 1060"/>
                <a:gd name="T10" fmla="*/ 848 w 1127"/>
                <a:gd name="T11" fmla="*/ 807 h 1060"/>
                <a:gd name="T12" fmla="*/ 742 w 1127"/>
                <a:gd name="T13" fmla="*/ 907 h 1060"/>
                <a:gd name="T14" fmla="*/ 742 w 1127"/>
                <a:gd name="T15" fmla="*/ 907 h 1060"/>
                <a:gd name="T16" fmla="*/ 888 w 1127"/>
                <a:gd name="T17" fmla="*/ 1059 h 1060"/>
                <a:gd name="T18" fmla="*/ 888 w 1127"/>
                <a:gd name="T19" fmla="*/ 1053 h 1060"/>
                <a:gd name="T20" fmla="*/ 987 w 1127"/>
                <a:gd name="T21" fmla="*/ 960 h 1060"/>
                <a:gd name="T22" fmla="*/ 1000 w 1127"/>
                <a:gd name="T23" fmla="*/ 483 h 1060"/>
                <a:gd name="T24" fmla="*/ 669 w 1127"/>
                <a:gd name="T25" fmla="*/ 139 h 1060"/>
                <a:gd name="T26" fmla="*/ 192 w 1127"/>
                <a:gd name="T27" fmla="*/ 132 h 1060"/>
                <a:gd name="T28" fmla="*/ 139 w 1127"/>
                <a:gd name="T29" fmla="*/ 185 h 1060"/>
                <a:gd name="T30" fmla="*/ 126 w 1127"/>
                <a:gd name="T31" fmla="*/ 655 h 1060"/>
                <a:gd name="T32" fmla="*/ 358 w 1127"/>
                <a:gd name="T33" fmla="*/ 900 h 1060"/>
                <a:gd name="T34" fmla="*/ 424 w 1127"/>
                <a:gd name="T35" fmla="*/ 668 h 1060"/>
                <a:gd name="T36" fmla="*/ 278 w 1127"/>
                <a:gd name="T37" fmla="*/ 516 h 1060"/>
                <a:gd name="T38" fmla="*/ 278 w 1127"/>
                <a:gd name="T39" fmla="*/ 337 h 1060"/>
                <a:gd name="T40" fmla="*/ 278 w 1127"/>
                <a:gd name="T41" fmla="*/ 337 h 1060"/>
                <a:gd name="T42" fmla="*/ 278 w 1127"/>
                <a:gd name="T43" fmla="*/ 337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7" h="1060">
                  <a:moveTo>
                    <a:pt x="278" y="337"/>
                  </a:moveTo>
                  <a:lnTo>
                    <a:pt x="278" y="337"/>
                  </a:lnTo>
                  <a:cubicBezTo>
                    <a:pt x="338" y="278"/>
                    <a:pt x="338" y="278"/>
                    <a:pt x="338" y="278"/>
                  </a:cubicBezTo>
                  <a:cubicBezTo>
                    <a:pt x="384" y="231"/>
                    <a:pt x="470" y="231"/>
                    <a:pt x="517" y="284"/>
                  </a:cubicBezTo>
                  <a:cubicBezTo>
                    <a:pt x="848" y="629"/>
                    <a:pt x="848" y="629"/>
                    <a:pt x="848" y="629"/>
                  </a:cubicBezTo>
                  <a:cubicBezTo>
                    <a:pt x="894" y="682"/>
                    <a:pt x="894" y="761"/>
                    <a:pt x="848" y="807"/>
                  </a:cubicBezTo>
                  <a:cubicBezTo>
                    <a:pt x="742" y="907"/>
                    <a:pt x="742" y="907"/>
                    <a:pt x="742" y="907"/>
                  </a:cubicBezTo>
                  <a:cubicBezTo>
                    <a:pt x="888" y="1059"/>
                    <a:pt x="888" y="1059"/>
                    <a:pt x="888" y="1059"/>
                  </a:cubicBezTo>
                  <a:cubicBezTo>
                    <a:pt x="888" y="1059"/>
                    <a:pt x="888" y="1059"/>
                    <a:pt x="888" y="1053"/>
                  </a:cubicBezTo>
                  <a:cubicBezTo>
                    <a:pt x="987" y="960"/>
                    <a:pt x="987" y="960"/>
                    <a:pt x="987" y="960"/>
                  </a:cubicBezTo>
                  <a:cubicBezTo>
                    <a:pt x="1119" y="827"/>
                    <a:pt x="1126" y="615"/>
                    <a:pt x="1000" y="483"/>
                  </a:cubicBezTo>
                  <a:cubicBezTo>
                    <a:pt x="669" y="139"/>
                    <a:pt x="669" y="139"/>
                    <a:pt x="669" y="139"/>
                  </a:cubicBezTo>
                  <a:cubicBezTo>
                    <a:pt x="537" y="6"/>
                    <a:pt x="325" y="0"/>
                    <a:pt x="192" y="132"/>
                  </a:cubicBezTo>
                  <a:cubicBezTo>
                    <a:pt x="139" y="185"/>
                    <a:pt x="139" y="185"/>
                    <a:pt x="139" y="185"/>
                  </a:cubicBezTo>
                  <a:cubicBezTo>
                    <a:pt x="7" y="311"/>
                    <a:pt x="0" y="523"/>
                    <a:pt x="126" y="655"/>
                  </a:cubicBezTo>
                  <a:cubicBezTo>
                    <a:pt x="358" y="900"/>
                    <a:pt x="358" y="900"/>
                    <a:pt x="358" y="900"/>
                  </a:cubicBezTo>
                  <a:cubicBezTo>
                    <a:pt x="358" y="814"/>
                    <a:pt x="384" y="735"/>
                    <a:pt x="424" y="668"/>
                  </a:cubicBezTo>
                  <a:cubicBezTo>
                    <a:pt x="278" y="516"/>
                    <a:pt x="278" y="516"/>
                    <a:pt x="278" y="516"/>
                  </a:cubicBezTo>
                  <a:cubicBezTo>
                    <a:pt x="232" y="463"/>
                    <a:pt x="232" y="384"/>
                    <a:pt x="278" y="337"/>
                  </a:cubicBezTo>
                  <a:close/>
                  <a:moveTo>
                    <a:pt x="278" y="337"/>
                  </a:moveTo>
                  <a:lnTo>
                    <a:pt x="278" y="3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13" name="Freeform 7"/>
            <p:cNvSpPr>
              <a:spLocks noChangeArrowheads="1"/>
            </p:cNvSpPr>
            <p:nvPr/>
          </p:nvSpPr>
          <p:spPr bwMode="auto">
            <a:xfrm>
              <a:off x="15506267" y="4100344"/>
              <a:ext cx="464167" cy="477675"/>
            </a:xfrm>
            <a:custGeom>
              <a:avLst/>
              <a:gdLst>
                <a:gd name="T0" fmla="*/ 1040 w 1041"/>
                <a:gd name="T1" fmla="*/ 841 h 1073"/>
                <a:gd name="T2" fmla="*/ 1040 w 1041"/>
                <a:gd name="T3" fmla="*/ 841 h 1073"/>
                <a:gd name="T4" fmla="*/ 894 w 1041"/>
                <a:gd name="T5" fmla="*/ 695 h 1073"/>
                <a:gd name="T6" fmla="*/ 788 w 1041"/>
                <a:gd name="T7" fmla="*/ 794 h 1073"/>
                <a:gd name="T8" fmla="*/ 609 w 1041"/>
                <a:gd name="T9" fmla="*/ 788 h 1073"/>
                <a:gd name="T10" fmla="*/ 278 w 1041"/>
                <a:gd name="T11" fmla="*/ 443 h 1073"/>
                <a:gd name="T12" fmla="*/ 285 w 1041"/>
                <a:gd name="T13" fmla="*/ 265 h 1073"/>
                <a:gd name="T14" fmla="*/ 404 w 1041"/>
                <a:gd name="T15" fmla="*/ 152 h 1073"/>
                <a:gd name="T16" fmla="*/ 258 w 1041"/>
                <a:gd name="T17" fmla="*/ 0 h 1073"/>
                <a:gd name="T18" fmla="*/ 139 w 1041"/>
                <a:gd name="T19" fmla="*/ 119 h 1073"/>
                <a:gd name="T20" fmla="*/ 126 w 1041"/>
                <a:gd name="T21" fmla="*/ 589 h 1073"/>
                <a:gd name="T22" fmla="*/ 464 w 1041"/>
                <a:gd name="T23" fmla="*/ 933 h 1073"/>
                <a:gd name="T24" fmla="*/ 934 w 1041"/>
                <a:gd name="T25" fmla="*/ 947 h 1073"/>
                <a:gd name="T26" fmla="*/ 1040 w 1041"/>
                <a:gd name="T27" fmla="*/ 841 h 1073"/>
                <a:gd name="T28" fmla="*/ 1040 w 1041"/>
                <a:gd name="T29" fmla="*/ 841 h 1073"/>
                <a:gd name="T30" fmla="*/ 1040 w 1041"/>
                <a:gd name="T31" fmla="*/ 841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1" h="1073">
                  <a:moveTo>
                    <a:pt x="1040" y="841"/>
                  </a:moveTo>
                  <a:lnTo>
                    <a:pt x="1040" y="841"/>
                  </a:lnTo>
                  <a:cubicBezTo>
                    <a:pt x="894" y="695"/>
                    <a:pt x="894" y="695"/>
                    <a:pt x="894" y="695"/>
                  </a:cubicBezTo>
                  <a:cubicBezTo>
                    <a:pt x="788" y="794"/>
                    <a:pt x="788" y="794"/>
                    <a:pt x="788" y="794"/>
                  </a:cubicBezTo>
                  <a:cubicBezTo>
                    <a:pt x="742" y="841"/>
                    <a:pt x="662" y="841"/>
                    <a:pt x="609" y="788"/>
                  </a:cubicBezTo>
                  <a:cubicBezTo>
                    <a:pt x="278" y="443"/>
                    <a:pt x="278" y="443"/>
                    <a:pt x="278" y="443"/>
                  </a:cubicBezTo>
                  <a:cubicBezTo>
                    <a:pt x="232" y="397"/>
                    <a:pt x="232" y="318"/>
                    <a:pt x="285" y="265"/>
                  </a:cubicBezTo>
                  <a:cubicBezTo>
                    <a:pt x="404" y="152"/>
                    <a:pt x="404" y="152"/>
                    <a:pt x="404" y="152"/>
                  </a:cubicBezTo>
                  <a:cubicBezTo>
                    <a:pt x="258" y="0"/>
                    <a:pt x="258" y="0"/>
                    <a:pt x="258" y="0"/>
                  </a:cubicBezTo>
                  <a:cubicBezTo>
                    <a:pt x="139" y="119"/>
                    <a:pt x="139" y="119"/>
                    <a:pt x="139" y="119"/>
                  </a:cubicBezTo>
                  <a:cubicBezTo>
                    <a:pt x="7" y="245"/>
                    <a:pt x="0" y="457"/>
                    <a:pt x="126" y="589"/>
                  </a:cubicBezTo>
                  <a:cubicBezTo>
                    <a:pt x="464" y="933"/>
                    <a:pt x="464" y="933"/>
                    <a:pt x="464" y="933"/>
                  </a:cubicBezTo>
                  <a:cubicBezTo>
                    <a:pt x="589" y="1066"/>
                    <a:pt x="801" y="1072"/>
                    <a:pt x="934" y="947"/>
                  </a:cubicBezTo>
                  <a:lnTo>
                    <a:pt x="1040" y="841"/>
                  </a:lnTo>
                  <a:close/>
                  <a:moveTo>
                    <a:pt x="1040" y="841"/>
                  </a:moveTo>
                  <a:lnTo>
                    <a:pt x="1040" y="8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nvGrpSpPr>
            <p:cNvPr id="47114" name="Group 6"/>
            <p:cNvGrpSpPr>
              <a:grpSpLocks/>
            </p:cNvGrpSpPr>
            <p:nvPr/>
          </p:nvGrpSpPr>
          <p:grpSpPr bwMode="auto">
            <a:xfrm>
              <a:off x="16751331" y="4254306"/>
              <a:ext cx="1289792" cy="1286961"/>
              <a:chOff x="14064382" y="4015878"/>
              <a:chExt cx="1375880" cy="1372860"/>
            </a:xfrm>
          </p:grpSpPr>
          <p:sp>
            <p:nvSpPr>
              <p:cNvPr id="67" name="Freeform 8"/>
              <p:cNvSpPr>
                <a:spLocks noChangeArrowheads="1"/>
              </p:cNvSpPr>
              <p:nvPr/>
            </p:nvSpPr>
            <p:spPr bwMode="auto">
              <a:xfrm>
                <a:off x="14060182" y="4012654"/>
                <a:ext cx="1382901" cy="1375936"/>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3"/>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7116" name="Freeform 9"/>
              <p:cNvSpPr>
                <a:spLocks noChangeArrowheads="1"/>
              </p:cNvSpPr>
              <p:nvPr/>
            </p:nvSpPr>
            <p:spPr bwMode="auto">
              <a:xfrm>
                <a:off x="14298260" y="4264340"/>
                <a:ext cx="906016" cy="871724"/>
              </a:xfrm>
              <a:custGeom>
                <a:avLst/>
                <a:gdLst>
                  <a:gd name="T0" fmla="*/ 1881 w 1902"/>
                  <a:gd name="T1" fmla="*/ 529 h 1828"/>
                  <a:gd name="T2" fmla="*/ 1881 w 1902"/>
                  <a:gd name="T3" fmla="*/ 529 h 1828"/>
                  <a:gd name="T4" fmla="*/ 1901 w 1902"/>
                  <a:gd name="T5" fmla="*/ 602 h 1828"/>
                  <a:gd name="T6" fmla="*/ 1822 w 1902"/>
                  <a:gd name="T7" fmla="*/ 1059 h 1828"/>
                  <a:gd name="T8" fmla="*/ 1789 w 1902"/>
                  <a:gd name="T9" fmla="*/ 1119 h 1828"/>
                  <a:gd name="T10" fmla="*/ 1722 w 1902"/>
                  <a:gd name="T11" fmla="*/ 1139 h 1828"/>
                  <a:gd name="T12" fmla="*/ 563 w 1902"/>
                  <a:gd name="T13" fmla="*/ 1139 h 1828"/>
                  <a:gd name="T14" fmla="*/ 543 w 1902"/>
                  <a:gd name="T15" fmla="*/ 1271 h 1828"/>
                  <a:gd name="T16" fmla="*/ 1643 w 1902"/>
                  <a:gd name="T17" fmla="*/ 1271 h 1828"/>
                  <a:gd name="T18" fmla="*/ 1716 w 1902"/>
                  <a:gd name="T19" fmla="*/ 1298 h 1828"/>
                  <a:gd name="T20" fmla="*/ 1742 w 1902"/>
                  <a:gd name="T21" fmla="*/ 1370 h 1828"/>
                  <a:gd name="T22" fmla="*/ 1716 w 1902"/>
                  <a:gd name="T23" fmla="*/ 1437 h 1828"/>
                  <a:gd name="T24" fmla="*/ 1643 w 1902"/>
                  <a:gd name="T25" fmla="*/ 1470 h 1828"/>
                  <a:gd name="T26" fmla="*/ 424 w 1902"/>
                  <a:gd name="T27" fmla="*/ 1470 h 1828"/>
                  <a:gd name="T28" fmla="*/ 351 w 1902"/>
                  <a:gd name="T29" fmla="*/ 1430 h 1828"/>
                  <a:gd name="T30" fmla="*/ 325 w 1902"/>
                  <a:gd name="T31" fmla="*/ 1351 h 1828"/>
                  <a:gd name="T32" fmla="*/ 378 w 1902"/>
                  <a:gd name="T33" fmla="*/ 1066 h 1828"/>
                  <a:gd name="T34" fmla="*/ 298 w 1902"/>
                  <a:gd name="T35" fmla="*/ 264 h 1828"/>
                  <a:gd name="T36" fmla="*/ 73 w 1902"/>
                  <a:gd name="T37" fmla="*/ 198 h 1828"/>
                  <a:gd name="T38" fmla="*/ 14 w 1902"/>
                  <a:gd name="T39" fmla="*/ 145 h 1828"/>
                  <a:gd name="T40" fmla="*/ 7 w 1902"/>
                  <a:gd name="T41" fmla="*/ 72 h 1828"/>
                  <a:gd name="T42" fmla="*/ 60 w 1902"/>
                  <a:gd name="T43" fmla="*/ 13 h 1828"/>
                  <a:gd name="T44" fmla="*/ 133 w 1902"/>
                  <a:gd name="T45" fmla="*/ 6 h 1828"/>
                  <a:gd name="T46" fmla="*/ 424 w 1902"/>
                  <a:gd name="T47" fmla="*/ 99 h 1828"/>
                  <a:gd name="T48" fmla="*/ 464 w 1902"/>
                  <a:gd name="T49" fmla="*/ 132 h 1828"/>
                  <a:gd name="T50" fmla="*/ 490 w 1902"/>
                  <a:gd name="T51" fmla="*/ 185 h 1828"/>
                  <a:gd name="T52" fmla="*/ 504 w 1902"/>
                  <a:gd name="T53" fmla="*/ 344 h 1828"/>
                  <a:gd name="T54" fmla="*/ 1815 w 1902"/>
                  <a:gd name="T55" fmla="*/ 490 h 1828"/>
                  <a:gd name="T56" fmla="*/ 1881 w 1902"/>
                  <a:gd name="T57" fmla="*/ 529 h 1828"/>
                  <a:gd name="T58" fmla="*/ 577 w 1902"/>
                  <a:gd name="T59" fmla="*/ 1523 h 1828"/>
                  <a:gd name="T60" fmla="*/ 577 w 1902"/>
                  <a:gd name="T61" fmla="*/ 1523 h 1828"/>
                  <a:gd name="T62" fmla="*/ 683 w 1902"/>
                  <a:gd name="T63" fmla="*/ 1562 h 1828"/>
                  <a:gd name="T64" fmla="*/ 722 w 1902"/>
                  <a:gd name="T65" fmla="*/ 1668 h 1828"/>
                  <a:gd name="T66" fmla="*/ 683 w 1902"/>
                  <a:gd name="T67" fmla="*/ 1781 h 1828"/>
                  <a:gd name="T68" fmla="*/ 577 w 1902"/>
                  <a:gd name="T69" fmla="*/ 1827 h 1828"/>
                  <a:gd name="T70" fmla="*/ 464 w 1902"/>
                  <a:gd name="T71" fmla="*/ 1781 h 1828"/>
                  <a:gd name="T72" fmla="*/ 424 w 1902"/>
                  <a:gd name="T73" fmla="*/ 1668 h 1828"/>
                  <a:gd name="T74" fmla="*/ 464 w 1902"/>
                  <a:gd name="T75" fmla="*/ 1562 h 1828"/>
                  <a:gd name="T76" fmla="*/ 577 w 1902"/>
                  <a:gd name="T77" fmla="*/ 1523 h 1828"/>
                  <a:gd name="T78" fmla="*/ 1464 w 1902"/>
                  <a:gd name="T79" fmla="*/ 1523 h 1828"/>
                  <a:gd name="T80" fmla="*/ 1464 w 1902"/>
                  <a:gd name="T81" fmla="*/ 1523 h 1828"/>
                  <a:gd name="T82" fmla="*/ 1570 w 1902"/>
                  <a:gd name="T83" fmla="*/ 1562 h 1828"/>
                  <a:gd name="T84" fmla="*/ 1616 w 1902"/>
                  <a:gd name="T85" fmla="*/ 1668 h 1828"/>
                  <a:gd name="T86" fmla="*/ 1570 w 1902"/>
                  <a:gd name="T87" fmla="*/ 1781 h 1828"/>
                  <a:gd name="T88" fmla="*/ 1464 w 1902"/>
                  <a:gd name="T89" fmla="*/ 1827 h 1828"/>
                  <a:gd name="T90" fmla="*/ 1358 w 1902"/>
                  <a:gd name="T91" fmla="*/ 1781 h 1828"/>
                  <a:gd name="T92" fmla="*/ 1318 w 1902"/>
                  <a:gd name="T93" fmla="*/ 1668 h 1828"/>
                  <a:gd name="T94" fmla="*/ 1358 w 1902"/>
                  <a:gd name="T95" fmla="*/ 1562 h 1828"/>
                  <a:gd name="T96" fmla="*/ 1464 w 1902"/>
                  <a:gd name="T97" fmla="*/ 1523 h 1828"/>
                  <a:gd name="T98" fmla="*/ 1464 w 1902"/>
                  <a:gd name="T99" fmla="*/ 1523 h 1828"/>
                  <a:gd name="T100" fmla="*/ 1464 w 1902"/>
                  <a:gd name="T101" fmla="*/ 1523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02" h="1828">
                    <a:moveTo>
                      <a:pt x="1881" y="529"/>
                    </a:moveTo>
                    <a:lnTo>
                      <a:pt x="1881" y="529"/>
                    </a:lnTo>
                    <a:cubicBezTo>
                      <a:pt x="1895" y="549"/>
                      <a:pt x="1901" y="576"/>
                      <a:pt x="1901" y="602"/>
                    </a:cubicBezTo>
                    <a:cubicBezTo>
                      <a:pt x="1822" y="1059"/>
                      <a:pt x="1822" y="1059"/>
                      <a:pt x="1822" y="1059"/>
                    </a:cubicBezTo>
                    <a:cubicBezTo>
                      <a:pt x="1815" y="1086"/>
                      <a:pt x="1808" y="1106"/>
                      <a:pt x="1789" y="1119"/>
                    </a:cubicBezTo>
                    <a:cubicBezTo>
                      <a:pt x="1769" y="1132"/>
                      <a:pt x="1749" y="1139"/>
                      <a:pt x="1722" y="1139"/>
                    </a:cubicBezTo>
                    <a:cubicBezTo>
                      <a:pt x="563" y="1139"/>
                      <a:pt x="563" y="1139"/>
                      <a:pt x="563" y="1139"/>
                    </a:cubicBezTo>
                    <a:cubicBezTo>
                      <a:pt x="543" y="1271"/>
                      <a:pt x="543" y="1271"/>
                      <a:pt x="543" y="1271"/>
                    </a:cubicBezTo>
                    <a:cubicBezTo>
                      <a:pt x="1643" y="1271"/>
                      <a:pt x="1643" y="1271"/>
                      <a:pt x="1643" y="1271"/>
                    </a:cubicBezTo>
                    <a:cubicBezTo>
                      <a:pt x="1669" y="1271"/>
                      <a:pt x="1696" y="1278"/>
                      <a:pt x="1716" y="1298"/>
                    </a:cubicBezTo>
                    <a:cubicBezTo>
                      <a:pt x="1736" y="1318"/>
                      <a:pt x="1742" y="1344"/>
                      <a:pt x="1742" y="1370"/>
                    </a:cubicBezTo>
                    <a:cubicBezTo>
                      <a:pt x="1742" y="1397"/>
                      <a:pt x="1736" y="1417"/>
                      <a:pt x="1716" y="1437"/>
                    </a:cubicBezTo>
                    <a:cubicBezTo>
                      <a:pt x="1696" y="1457"/>
                      <a:pt x="1669" y="1470"/>
                      <a:pt x="1643" y="1470"/>
                    </a:cubicBezTo>
                    <a:cubicBezTo>
                      <a:pt x="424" y="1470"/>
                      <a:pt x="424" y="1470"/>
                      <a:pt x="424" y="1470"/>
                    </a:cubicBezTo>
                    <a:cubicBezTo>
                      <a:pt x="398" y="1470"/>
                      <a:pt x="371" y="1457"/>
                      <a:pt x="351" y="1430"/>
                    </a:cubicBezTo>
                    <a:cubicBezTo>
                      <a:pt x="332" y="1410"/>
                      <a:pt x="325" y="1384"/>
                      <a:pt x="325" y="1351"/>
                    </a:cubicBezTo>
                    <a:cubicBezTo>
                      <a:pt x="378" y="1066"/>
                      <a:pt x="378" y="1066"/>
                      <a:pt x="378" y="1066"/>
                    </a:cubicBezTo>
                    <a:cubicBezTo>
                      <a:pt x="298" y="264"/>
                      <a:pt x="298" y="264"/>
                      <a:pt x="298" y="264"/>
                    </a:cubicBezTo>
                    <a:cubicBezTo>
                      <a:pt x="73" y="198"/>
                      <a:pt x="73" y="198"/>
                      <a:pt x="73" y="198"/>
                    </a:cubicBezTo>
                    <a:cubicBezTo>
                      <a:pt x="47" y="185"/>
                      <a:pt x="27" y="172"/>
                      <a:pt x="14" y="145"/>
                    </a:cubicBezTo>
                    <a:cubicBezTo>
                      <a:pt x="7" y="125"/>
                      <a:pt x="0" y="99"/>
                      <a:pt x="7" y="72"/>
                    </a:cubicBezTo>
                    <a:cubicBezTo>
                      <a:pt x="20" y="46"/>
                      <a:pt x="33" y="26"/>
                      <a:pt x="60" y="13"/>
                    </a:cubicBezTo>
                    <a:cubicBezTo>
                      <a:pt x="80" y="6"/>
                      <a:pt x="106" y="0"/>
                      <a:pt x="133" y="6"/>
                    </a:cubicBezTo>
                    <a:cubicBezTo>
                      <a:pt x="424" y="99"/>
                      <a:pt x="424" y="99"/>
                      <a:pt x="424" y="99"/>
                    </a:cubicBezTo>
                    <a:cubicBezTo>
                      <a:pt x="438" y="106"/>
                      <a:pt x="457" y="119"/>
                      <a:pt x="464" y="132"/>
                    </a:cubicBezTo>
                    <a:cubicBezTo>
                      <a:pt x="477" y="145"/>
                      <a:pt x="484" y="165"/>
                      <a:pt x="490" y="185"/>
                    </a:cubicBezTo>
                    <a:cubicBezTo>
                      <a:pt x="504" y="344"/>
                      <a:pt x="504" y="344"/>
                      <a:pt x="504" y="344"/>
                    </a:cubicBezTo>
                    <a:cubicBezTo>
                      <a:pt x="1815" y="490"/>
                      <a:pt x="1815" y="490"/>
                      <a:pt x="1815" y="490"/>
                    </a:cubicBezTo>
                    <a:cubicBezTo>
                      <a:pt x="1842" y="496"/>
                      <a:pt x="1861" y="510"/>
                      <a:pt x="1881" y="529"/>
                    </a:cubicBezTo>
                    <a:close/>
                    <a:moveTo>
                      <a:pt x="577" y="1523"/>
                    </a:moveTo>
                    <a:lnTo>
                      <a:pt x="577" y="1523"/>
                    </a:lnTo>
                    <a:cubicBezTo>
                      <a:pt x="616" y="1523"/>
                      <a:pt x="649" y="1536"/>
                      <a:pt x="683" y="1562"/>
                    </a:cubicBezTo>
                    <a:cubicBezTo>
                      <a:pt x="709" y="1596"/>
                      <a:pt x="722" y="1629"/>
                      <a:pt x="722" y="1668"/>
                    </a:cubicBezTo>
                    <a:cubicBezTo>
                      <a:pt x="722" y="1715"/>
                      <a:pt x="709" y="1748"/>
                      <a:pt x="683" y="1781"/>
                    </a:cubicBezTo>
                    <a:cubicBezTo>
                      <a:pt x="649" y="1808"/>
                      <a:pt x="616" y="1827"/>
                      <a:pt x="577" y="1827"/>
                    </a:cubicBezTo>
                    <a:cubicBezTo>
                      <a:pt x="530" y="1827"/>
                      <a:pt x="497" y="1808"/>
                      <a:pt x="464" y="1781"/>
                    </a:cubicBezTo>
                    <a:cubicBezTo>
                      <a:pt x="438" y="1748"/>
                      <a:pt x="424" y="1715"/>
                      <a:pt x="424" y="1668"/>
                    </a:cubicBezTo>
                    <a:cubicBezTo>
                      <a:pt x="424" y="1629"/>
                      <a:pt x="438" y="1596"/>
                      <a:pt x="464" y="1562"/>
                    </a:cubicBezTo>
                    <a:cubicBezTo>
                      <a:pt x="497" y="1536"/>
                      <a:pt x="530" y="1523"/>
                      <a:pt x="577" y="1523"/>
                    </a:cubicBezTo>
                    <a:close/>
                    <a:moveTo>
                      <a:pt x="1464" y="1523"/>
                    </a:moveTo>
                    <a:lnTo>
                      <a:pt x="1464" y="1523"/>
                    </a:lnTo>
                    <a:cubicBezTo>
                      <a:pt x="1510" y="1523"/>
                      <a:pt x="1543" y="1536"/>
                      <a:pt x="1570" y="1562"/>
                    </a:cubicBezTo>
                    <a:cubicBezTo>
                      <a:pt x="1603" y="1596"/>
                      <a:pt x="1616" y="1629"/>
                      <a:pt x="1616" y="1668"/>
                    </a:cubicBezTo>
                    <a:cubicBezTo>
                      <a:pt x="1616" y="1715"/>
                      <a:pt x="1603" y="1748"/>
                      <a:pt x="1570" y="1781"/>
                    </a:cubicBezTo>
                    <a:cubicBezTo>
                      <a:pt x="1543" y="1808"/>
                      <a:pt x="1510" y="1827"/>
                      <a:pt x="1464" y="1827"/>
                    </a:cubicBezTo>
                    <a:cubicBezTo>
                      <a:pt x="1424" y="1827"/>
                      <a:pt x="1391" y="1808"/>
                      <a:pt x="1358" y="1781"/>
                    </a:cubicBezTo>
                    <a:cubicBezTo>
                      <a:pt x="1331" y="1748"/>
                      <a:pt x="1318" y="1715"/>
                      <a:pt x="1318" y="1668"/>
                    </a:cubicBezTo>
                    <a:cubicBezTo>
                      <a:pt x="1318" y="1629"/>
                      <a:pt x="1331" y="1596"/>
                      <a:pt x="1358" y="1562"/>
                    </a:cubicBezTo>
                    <a:cubicBezTo>
                      <a:pt x="1391" y="1536"/>
                      <a:pt x="1424" y="1523"/>
                      <a:pt x="1464" y="1523"/>
                    </a:cubicBezTo>
                    <a:close/>
                    <a:moveTo>
                      <a:pt x="1464" y="1523"/>
                    </a:moveTo>
                    <a:lnTo>
                      <a:pt x="1464" y="15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7117" name="Group 8"/>
            <p:cNvGrpSpPr>
              <a:grpSpLocks/>
            </p:cNvGrpSpPr>
            <p:nvPr/>
          </p:nvGrpSpPr>
          <p:grpSpPr bwMode="auto">
            <a:xfrm>
              <a:off x="19216354" y="4730006"/>
              <a:ext cx="707114" cy="706645"/>
              <a:chOff x="16839319" y="4759159"/>
              <a:chExt cx="754311" cy="753810"/>
            </a:xfrm>
          </p:grpSpPr>
          <p:sp>
            <p:nvSpPr>
              <p:cNvPr id="65" name="Freeform 10"/>
              <p:cNvSpPr>
                <a:spLocks noChangeArrowheads="1"/>
              </p:cNvSpPr>
              <p:nvPr/>
            </p:nvSpPr>
            <p:spPr bwMode="auto">
              <a:xfrm>
                <a:off x="16837200" y="4759545"/>
                <a:ext cx="753375" cy="754796"/>
              </a:xfrm>
              <a:custGeom>
                <a:avLst/>
                <a:gdLst>
                  <a:gd name="T0" fmla="*/ 1582 w 1583"/>
                  <a:gd name="T1" fmla="*/ 794 h 1583"/>
                  <a:gd name="T2" fmla="*/ 1582 w 1583"/>
                  <a:gd name="T3" fmla="*/ 794 h 1583"/>
                  <a:gd name="T4" fmla="*/ 788 w 1583"/>
                  <a:gd name="T5" fmla="*/ 1582 h 1583"/>
                  <a:gd name="T6" fmla="*/ 0 w 1583"/>
                  <a:gd name="T7" fmla="*/ 794 h 1583"/>
                  <a:gd name="T8" fmla="*/ 788 w 1583"/>
                  <a:gd name="T9" fmla="*/ 0 h 1583"/>
                  <a:gd name="T10" fmla="*/ 1582 w 1583"/>
                  <a:gd name="T11" fmla="*/ 794 h 1583"/>
                </a:gdLst>
                <a:ahLst/>
                <a:cxnLst>
                  <a:cxn ang="0">
                    <a:pos x="T0" y="T1"/>
                  </a:cxn>
                  <a:cxn ang="0">
                    <a:pos x="T2" y="T3"/>
                  </a:cxn>
                  <a:cxn ang="0">
                    <a:pos x="T4" y="T5"/>
                  </a:cxn>
                  <a:cxn ang="0">
                    <a:pos x="T6" y="T7"/>
                  </a:cxn>
                  <a:cxn ang="0">
                    <a:pos x="T8" y="T9"/>
                  </a:cxn>
                  <a:cxn ang="0">
                    <a:pos x="T10" y="T11"/>
                  </a:cxn>
                </a:cxnLst>
                <a:rect l="0" t="0" r="r" b="b"/>
                <a:pathLst>
                  <a:path w="1583" h="1583">
                    <a:moveTo>
                      <a:pt x="1582" y="794"/>
                    </a:moveTo>
                    <a:lnTo>
                      <a:pt x="1582" y="794"/>
                    </a:lnTo>
                    <a:cubicBezTo>
                      <a:pt x="1582" y="1225"/>
                      <a:pt x="1225" y="1582"/>
                      <a:pt x="788" y="1582"/>
                    </a:cubicBezTo>
                    <a:cubicBezTo>
                      <a:pt x="351" y="1582"/>
                      <a:pt x="0" y="1225"/>
                      <a:pt x="0" y="794"/>
                    </a:cubicBezTo>
                    <a:cubicBezTo>
                      <a:pt x="0" y="357"/>
                      <a:pt x="351" y="0"/>
                      <a:pt x="788" y="0"/>
                    </a:cubicBezTo>
                    <a:cubicBezTo>
                      <a:pt x="1225" y="0"/>
                      <a:pt x="1582" y="357"/>
                      <a:pt x="1582" y="794"/>
                    </a:cubicBezTo>
                  </a:path>
                </a:pathLst>
              </a:custGeom>
              <a:solidFill>
                <a:schemeClr val="accent4">
                  <a:lumMod val="60000"/>
                  <a:lumOff val="40000"/>
                </a:schemeClr>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7119" name="Freeform 11"/>
              <p:cNvSpPr>
                <a:spLocks noChangeArrowheads="1"/>
              </p:cNvSpPr>
              <p:nvPr/>
            </p:nvSpPr>
            <p:spPr bwMode="auto">
              <a:xfrm>
                <a:off x="16984703" y="4900235"/>
                <a:ext cx="463543" cy="469552"/>
              </a:xfrm>
              <a:custGeom>
                <a:avLst/>
                <a:gdLst>
                  <a:gd name="T0" fmla="*/ 794 w 974"/>
                  <a:gd name="T1" fmla="*/ 629 h 988"/>
                  <a:gd name="T2" fmla="*/ 794 w 974"/>
                  <a:gd name="T3" fmla="*/ 629 h 988"/>
                  <a:gd name="T4" fmla="*/ 655 w 974"/>
                  <a:gd name="T5" fmla="*/ 695 h 988"/>
                  <a:gd name="T6" fmla="*/ 351 w 974"/>
                  <a:gd name="T7" fmla="*/ 543 h 988"/>
                  <a:gd name="T8" fmla="*/ 358 w 974"/>
                  <a:gd name="T9" fmla="*/ 496 h 988"/>
                  <a:gd name="T10" fmla="*/ 351 w 974"/>
                  <a:gd name="T11" fmla="*/ 443 h 988"/>
                  <a:gd name="T12" fmla="*/ 655 w 974"/>
                  <a:gd name="T13" fmla="*/ 284 h 988"/>
                  <a:gd name="T14" fmla="*/ 794 w 974"/>
                  <a:gd name="T15" fmla="*/ 357 h 988"/>
                  <a:gd name="T16" fmla="*/ 973 w 974"/>
                  <a:gd name="T17" fmla="*/ 178 h 988"/>
                  <a:gd name="T18" fmla="*/ 794 w 974"/>
                  <a:gd name="T19" fmla="*/ 0 h 988"/>
                  <a:gd name="T20" fmla="*/ 615 w 974"/>
                  <a:gd name="T21" fmla="*/ 178 h 988"/>
                  <a:gd name="T22" fmla="*/ 622 w 974"/>
                  <a:gd name="T23" fmla="*/ 225 h 988"/>
                  <a:gd name="T24" fmla="*/ 318 w 974"/>
                  <a:gd name="T25" fmla="*/ 384 h 988"/>
                  <a:gd name="T26" fmla="*/ 179 w 974"/>
                  <a:gd name="T27" fmla="*/ 311 h 988"/>
                  <a:gd name="T28" fmla="*/ 0 w 974"/>
                  <a:gd name="T29" fmla="*/ 496 h 988"/>
                  <a:gd name="T30" fmla="*/ 179 w 974"/>
                  <a:gd name="T31" fmla="*/ 675 h 988"/>
                  <a:gd name="T32" fmla="*/ 318 w 974"/>
                  <a:gd name="T33" fmla="*/ 602 h 988"/>
                  <a:gd name="T34" fmla="*/ 622 w 974"/>
                  <a:gd name="T35" fmla="*/ 755 h 988"/>
                  <a:gd name="T36" fmla="*/ 615 w 974"/>
                  <a:gd name="T37" fmla="*/ 808 h 988"/>
                  <a:gd name="T38" fmla="*/ 794 w 974"/>
                  <a:gd name="T39" fmla="*/ 987 h 988"/>
                  <a:gd name="T40" fmla="*/ 973 w 974"/>
                  <a:gd name="T41" fmla="*/ 808 h 988"/>
                  <a:gd name="T42" fmla="*/ 794 w 974"/>
                  <a:gd name="T43" fmla="*/ 629 h 988"/>
                  <a:gd name="T44" fmla="*/ 794 w 974"/>
                  <a:gd name="T45" fmla="*/ 629 h 988"/>
                  <a:gd name="T46" fmla="*/ 794 w 974"/>
                  <a:gd name="T47" fmla="*/ 629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4" h="988">
                    <a:moveTo>
                      <a:pt x="794" y="629"/>
                    </a:moveTo>
                    <a:lnTo>
                      <a:pt x="794" y="629"/>
                    </a:lnTo>
                    <a:cubicBezTo>
                      <a:pt x="734" y="629"/>
                      <a:pt x="688" y="655"/>
                      <a:pt x="655" y="695"/>
                    </a:cubicBezTo>
                    <a:cubicBezTo>
                      <a:pt x="351" y="543"/>
                      <a:pt x="351" y="543"/>
                      <a:pt x="351" y="543"/>
                    </a:cubicBezTo>
                    <a:cubicBezTo>
                      <a:pt x="351" y="523"/>
                      <a:pt x="358" y="510"/>
                      <a:pt x="358" y="496"/>
                    </a:cubicBezTo>
                    <a:cubicBezTo>
                      <a:pt x="358" y="477"/>
                      <a:pt x="351" y="457"/>
                      <a:pt x="351" y="443"/>
                    </a:cubicBezTo>
                    <a:cubicBezTo>
                      <a:pt x="655" y="284"/>
                      <a:pt x="655" y="284"/>
                      <a:pt x="655" y="284"/>
                    </a:cubicBezTo>
                    <a:cubicBezTo>
                      <a:pt x="681" y="331"/>
                      <a:pt x="734" y="357"/>
                      <a:pt x="794" y="357"/>
                    </a:cubicBezTo>
                    <a:cubicBezTo>
                      <a:pt x="893" y="357"/>
                      <a:pt x="973" y="278"/>
                      <a:pt x="973" y="178"/>
                    </a:cubicBezTo>
                    <a:cubicBezTo>
                      <a:pt x="973" y="79"/>
                      <a:pt x="893" y="0"/>
                      <a:pt x="794" y="0"/>
                    </a:cubicBezTo>
                    <a:cubicBezTo>
                      <a:pt x="694" y="0"/>
                      <a:pt x="615" y="79"/>
                      <a:pt x="615" y="178"/>
                    </a:cubicBezTo>
                    <a:cubicBezTo>
                      <a:pt x="615" y="198"/>
                      <a:pt x="615" y="212"/>
                      <a:pt x="622" y="225"/>
                    </a:cubicBezTo>
                    <a:cubicBezTo>
                      <a:pt x="318" y="384"/>
                      <a:pt x="318" y="384"/>
                      <a:pt x="318" y="384"/>
                    </a:cubicBezTo>
                    <a:cubicBezTo>
                      <a:pt x="285" y="337"/>
                      <a:pt x="232" y="311"/>
                      <a:pt x="179" y="311"/>
                    </a:cubicBezTo>
                    <a:cubicBezTo>
                      <a:pt x="79" y="311"/>
                      <a:pt x="0" y="397"/>
                      <a:pt x="0" y="496"/>
                    </a:cubicBezTo>
                    <a:cubicBezTo>
                      <a:pt x="0" y="589"/>
                      <a:pt x="79" y="675"/>
                      <a:pt x="179" y="675"/>
                    </a:cubicBezTo>
                    <a:cubicBezTo>
                      <a:pt x="238" y="675"/>
                      <a:pt x="285" y="642"/>
                      <a:pt x="318" y="602"/>
                    </a:cubicBezTo>
                    <a:cubicBezTo>
                      <a:pt x="622" y="755"/>
                      <a:pt x="622" y="755"/>
                      <a:pt x="622" y="755"/>
                    </a:cubicBezTo>
                    <a:cubicBezTo>
                      <a:pt x="622" y="775"/>
                      <a:pt x="615" y="788"/>
                      <a:pt x="615" y="808"/>
                    </a:cubicBezTo>
                    <a:cubicBezTo>
                      <a:pt x="615" y="907"/>
                      <a:pt x="694" y="987"/>
                      <a:pt x="794" y="987"/>
                    </a:cubicBezTo>
                    <a:cubicBezTo>
                      <a:pt x="893" y="987"/>
                      <a:pt x="973" y="907"/>
                      <a:pt x="973" y="808"/>
                    </a:cubicBezTo>
                    <a:cubicBezTo>
                      <a:pt x="973" y="708"/>
                      <a:pt x="893" y="629"/>
                      <a:pt x="794" y="629"/>
                    </a:cubicBezTo>
                    <a:close/>
                    <a:moveTo>
                      <a:pt x="794" y="629"/>
                    </a:moveTo>
                    <a:lnTo>
                      <a:pt x="794" y="6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7120" name="Group 14"/>
            <p:cNvGrpSpPr>
              <a:grpSpLocks/>
            </p:cNvGrpSpPr>
            <p:nvPr/>
          </p:nvGrpSpPr>
          <p:grpSpPr bwMode="auto">
            <a:xfrm>
              <a:off x="14636808" y="5418887"/>
              <a:ext cx="1050796" cy="1048123"/>
              <a:chOff x="14636808" y="5418887"/>
              <a:chExt cx="1050796" cy="1048123"/>
            </a:xfrm>
          </p:grpSpPr>
          <p:sp>
            <p:nvSpPr>
              <p:cNvPr id="60" name="Freeform 12"/>
              <p:cNvSpPr>
                <a:spLocks noChangeArrowheads="1"/>
              </p:cNvSpPr>
              <p:nvPr/>
            </p:nvSpPr>
            <p:spPr bwMode="auto">
              <a:xfrm>
                <a:off x="14638374" y="5415827"/>
                <a:ext cx="1044836" cy="1053987"/>
              </a:xfrm>
              <a:custGeom>
                <a:avLst/>
                <a:gdLst>
                  <a:gd name="T0" fmla="*/ 2351 w 2352"/>
                  <a:gd name="T1" fmla="*/ 1172 h 2345"/>
                  <a:gd name="T2" fmla="*/ 2351 w 2352"/>
                  <a:gd name="T3" fmla="*/ 1172 h 2345"/>
                  <a:gd name="T4" fmla="*/ 1179 w 2352"/>
                  <a:gd name="T5" fmla="*/ 2344 h 2345"/>
                  <a:gd name="T6" fmla="*/ 0 w 2352"/>
                  <a:gd name="T7" fmla="*/ 1172 h 2345"/>
                  <a:gd name="T8" fmla="*/ 1179 w 2352"/>
                  <a:gd name="T9" fmla="*/ 0 h 2345"/>
                  <a:gd name="T10" fmla="*/ 2351 w 2352"/>
                  <a:gd name="T11" fmla="*/ 1172 h 2345"/>
                </a:gdLst>
                <a:ahLst/>
                <a:cxnLst>
                  <a:cxn ang="0">
                    <a:pos x="T0" y="T1"/>
                  </a:cxn>
                  <a:cxn ang="0">
                    <a:pos x="T2" y="T3"/>
                  </a:cxn>
                  <a:cxn ang="0">
                    <a:pos x="T4" y="T5"/>
                  </a:cxn>
                  <a:cxn ang="0">
                    <a:pos x="T6" y="T7"/>
                  </a:cxn>
                  <a:cxn ang="0">
                    <a:pos x="T8" y="T9"/>
                  </a:cxn>
                  <a:cxn ang="0">
                    <a:pos x="T10" y="T11"/>
                  </a:cxn>
                </a:cxnLst>
                <a:rect l="0" t="0" r="r" b="b"/>
                <a:pathLst>
                  <a:path w="2352" h="2345">
                    <a:moveTo>
                      <a:pt x="2351" y="1172"/>
                    </a:moveTo>
                    <a:lnTo>
                      <a:pt x="2351" y="1172"/>
                    </a:lnTo>
                    <a:cubicBezTo>
                      <a:pt x="2351" y="1821"/>
                      <a:pt x="1822" y="2344"/>
                      <a:pt x="1179" y="2344"/>
                    </a:cubicBezTo>
                    <a:cubicBezTo>
                      <a:pt x="530" y="2344"/>
                      <a:pt x="0" y="1821"/>
                      <a:pt x="0" y="1172"/>
                    </a:cubicBezTo>
                    <a:cubicBezTo>
                      <a:pt x="0" y="523"/>
                      <a:pt x="530" y="0"/>
                      <a:pt x="1179" y="0"/>
                    </a:cubicBezTo>
                    <a:cubicBezTo>
                      <a:pt x="1822" y="0"/>
                      <a:pt x="2351" y="523"/>
                      <a:pt x="2351" y="1172"/>
                    </a:cubicBezTo>
                  </a:path>
                </a:pathLst>
              </a:custGeom>
              <a:solidFill>
                <a:schemeClr val="accent6"/>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7122" name="Freeform 13"/>
              <p:cNvSpPr>
                <a:spLocks noChangeArrowheads="1"/>
              </p:cNvSpPr>
              <p:nvPr/>
            </p:nvSpPr>
            <p:spPr bwMode="auto">
              <a:xfrm>
                <a:off x="14690137" y="5470208"/>
                <a:ext cx="944136" cy="943508"/>
              </a:xfrm>
              <a:custGeom>
                <a:avLst/>
                <a:gdLst>
                  <a:gd name="T0" fmla="*/ 1059 w 2113"/>
                  <a:gd name="T1" fmla="*/ 2112 h 2113"/>
                  <a:gd name="T2" fmla="*/ 1059 w 2113"/>
                  <a:gd name="T3" fmla="*/ 2112 h 2113"/>
                  <a:gd name="T4" fmla="*/ 0 w 2113"/>
                  <a:gd name="T5" fmla="*/ 1059 h 2113"/>
                  <a:gd name="T6" fmla="*/ 1059 w 2113"/>
                  <a:gd name="T7" fmla="*/ 0 h 2113"/>
                  <a:gd name="T8" fmla="*/ 2112 w 2113"/>
                  <a:gd name="T9" fmla="*/ 1059 h 2113"/>
                  <a:gd name="T10" fmla="*/ 1059 w 2113"/>
                  <a:gd name="T11" fmla="*/ 2112 h 2113"/>
                  <a:gd name="T12" fmla="*/ 1059 w 2113"/>
                  <a:gd name="T13" fmla="*/ 132 h 2113"/>
                  <a:gd name="T14" fmla="*/ 1059 w 2113"/>
                  <a:gd name="T15" fmla="*/ 132 h 2113"/>
                  <a:gd name="T16" fmla="*/ 126 w 2113"/>
                  <a:gd name="T17" fmla="*/ 1059 h 2113"/>
                  <a:gd name="T18" fmla="*/ 1059 w 2113"/>
                  <a:gd name="T19" fmla="*/ 1987 h 2113"/>
                  <a:gd name="T20" fmla="*/ 1986 w 2113"/>
                  <a:gd name="T21" fmla="*/ 1059 h 2113"/>
                  <a:gd name="T22" fmla="*/ 1059 w 2113"/>
                  <a:gd name="T23" fmla="*/ 132 h 2113"/>
                  <a:gd name="T24" fmla="*/ 1059 w 2113"/>
                  <a:gd name="T25" fmla="*/ 132 h 2113"/>
                  <a:gd name="T26" fmla="*/ 1059 w 2113"/>
                  <a:gd name="T27" fmla="*/ 132 h 2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3" h="2113">
                    <a:moveTo>
                      <a:pt x="1059" y="2112"/>
                    </a:moveTo>
                    <a:lnTo>
                      <a:pt x="1059" y="2112"/>
                    </a:lnTo>
                    <a:cubicBezTo>
                      <a:pt x="476" y="2112"/>
                      <a:pt x="0" y="1642"/>
                      <a:pt x="0" y="1059"/>
                    </a:cubicBezTo>
                    <a:cubicBezTo>
                      <a:pt x="0" y="477"/>
                      <a:pt x="476" y="0"/>
                      <a:pt x="1059" y="0"/>
                    </a:cubicBezTo>
                    <a:cubicBezTo>
                      <a:pt x="1635" y="0"/>
                      <a:pt x="2112" y="477"/>
                      <a:pt x="2112" y="1059"/>
                    </a:cubicBezTo>
                    <a:cubicBezTo>
                      <a:pt x="2112" y="1642"/>
                      <a:pt x="1635" y="2112"/>
                      <a:pt x="1059" y="2112"/>
                    </a:cubicBezTo>
                    <a:close/>
                    <a:moveTo>
                      <a:pt x="1059" y="132"/>
                    </a:moveTo>
                    <a:lnTo>
                      <a:pt x="1059" y="132"/>
                    </a:lnTo>
                    <a:cubicBezTo>
                      <a:pt x="543" y="132"/>
                      <a:pt x="126" y="543"/>
                      <a:pt x="126" y="1059"/>
                    </a:cubicBezTo>
                    <a:cubicBezTo>
                      <a:pt x="126" y="1569"/>
                      <a:pt x="543" y="1987"/>
                      <a:pt x="1059" y="1987"/>
                    </a:cubicBezTo>
                    <a:cubicBezTo>
                      <a:pt x="1569" y="1987"/>
                      <a:pt x="1986" y="1569"/>
                      <a:pt x="1986" y="1059"/>
                    </a:cubicBezTo>
                    <a:cubicBezTo>
                      <a:pt x="1986" y="543"/>
                      <a:pt x="1569" y="132"/>
                      <a:pt x="1059" y="132"/>
                    </a:cubicBezTo>
                    <a:close/>
                    <a:moveTo>
                      <a:pt x="1059" y="132"/>
                    </a:moveTo>
                    <a:lnTo>
                      <a:pt x="1059" y="13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23" name="Freeform 14"/>
              <p:cNvSpPr>
                <a:spLocks noChangeArrowheads="1"/>
              </p:cNvSpPr>
              <p:nvPr/>
            </p:nvSpPr>
            <p:spPr bwMode="auto">
              <a:xfrm>
                <a:off x="15314295" y="5659699"/>
                <a:ext cx="134312" cy="134223"/>
              </a:xfrm>
              <a:custGeom>
                <a:avLst/>
                <a:gdLst>
                  <a:gd name="T0" fmla="*/ 14 w 306"/>
                  <a:gd name="T1" fmla="*/ 291 h 305"/>
                  <a:gd name="T2" fmla="*/ 14 w 306"/>
                  <a:gd name="T3" fmla="*/ 291 h 305"/>
                  <a:gd name="T4" fmla="*/ 53 w 306"/>
                  <a:gd name="T5" fmla="*/ 291 h 305"/>
                  <a:gd name="T6" fmla="*/ 292 w 306"/>
                  <a:gd name="T7" fmla="*/ 53 h 305"/>
                  <a:gd name="T8" fmla="*/ 292 w 306"/>
                  <a:gd name="T9" fmla="*/ 13 h 305"/>
                  <a:gd name="T10" fmla="*/ 245 w 306"/>
                  <a:gd name="T11" fmla="*/ 13 h 305"/>
                  <a:gd name="T12" fmla="*/ 14 w 306"/>
                  <a:gd name="T13" fmla="*/ 245 h 305"/>
                  <a:gd name="T14" fmla="*/ 14 w 306"/>
                  <a:gd name="T15" fmla="*/ 291 h 305"/>
                  <a:gd name="T16" fmla="*/ 14 w 306"/>
                  <a:gd name="T17" fmla="*/ 291 h 305"/>
                  <a:gd name="T18" fmla="*/ 14 w 306"/>
                  <a:gd name="T19" fmla="*/ 29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5">
                    <a:moveTo>
                      <a:pt x="14" y="291"/>
                    </a:moveTo>
                    <a:lnTo>
                      <a:pt x="14" y="291"/>
                    </a:lnTo>
                    <a:cubicBezTo>
                      <a:pt x="27" y="304"/>
                      <a:pt x="40" y="304"/>
                      <a:pt x="53" y="291"/>
                    </a:cubicBezTo>
                    <a:cubicBezTo>
                      <a:pt x="292" y="53"/>
                      <a:pt x="292" y="53"/>
                      <a:pt x="292" y="53"/>
                    </a:cubicBezTo>
                    <a:cubicBezTo>
                      <a:pt x="305" y="39"/>
                      <a:pt x="305" y="19"/>
                      <a:pt x="292" y="13"/>
                    </a:cubicBezTo>
                    <a:cubicBezTo>
                      <a:pt x="279" y="0"/>
                      <a:pt x="259" y="0"/>
                      <a:pt x="245" y="13"/>
                    </a:cubicBezTo>
                    <a:cubicBezTo>
                      <a:pt x="14" y="245"/>
                      <a:pt x="14" y="245"/>
                      <a:pt x="14" y="245"/>
                    </a:cubicBezTo>
                    <a:cubicBezTo>
                      <a:pt x="0" y="258"/>
                      <a:pt x="0" y="278"/>
                      <a:pt x="14" y="291"/>
                    </a:cubicBezTo>
                    <a:close/>
                    <a:moveTo>
                      <a:pt x="14" y="291"/>
                    </a:moveTo>
                    <a:lnTo>
                      <a:pt x="14" y="2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24" name="Freeform 15"/>
              <p:cNvSpPr>
                <a:spLocks noChangeArrowheads="1"/>
              </p:cNvSpPr>
              <p:nvPr/>
            </p:nvSpPr>
            <p:spPr bwMode="auto">
              <a:xfrm>
                <a:off x="15178007" y="5839321"/>
                <a:ext cx="79008" cy="78955"/>
              </a:xfrm>
              <a:custGeom>
                <a:avLst/>
                <a:gdLst>
                  <a:gd name="T0" fmla="*/ 145 w 180"/>
                  <a:gd name="T1" fmla="*/ 33 h 179"/>
                  <a:gd name="T2" fmla="*/ 145 w 180"/>
                  <a:gd name="T3" fmla="*/ 33 h 179"/>
                  <a:gd name="T4" fmla="*/ 99 w 180"/>
                  <a:gd name="T5" fmla="*/ 6 h 179"/>
                  <a:gd name="T6" fmla="*/ 53 w 180"/>
                  <a:gd name="T7" fmla="*/ 0 h 179"/>
                  <a:gd name="T8" fmla="*/ 20 w 180"/>
                  <a:gd name="T9" fmla="*/ 19 h 179"/>
                  <a:gd name="T10" fmla="*/ 0 w 180"/>
                  <a:gd name="T11" fmla="*/ 46 h 179"/>
                  <a:gd name="T12" fmla="*/ 0 w 180"/>
                  <a:gd name="T13" fmla="*/ 79 h 179"/>
                  <a:gd name="T14" fmla="*/ 6 w 180"/>
                  <a:gd name="T15" fmla="*/ 112 h 179"/>
                  <a:gd name="T16" fmla="*/ 33 w 180"/>
                  <a:gd name="T17" fmla="*/ 145 h 179"/>
                  <a:gd name="T18" fmla="*/ 66 w 180"/>
                  <a:gd name="T19" fmla="*/ 172 h 179"/>
                  <a:gd name="T20" fmla="*/ 99 w 180"/>
                  <a:gd name="T21" fmla="*/ 178 h 179"/>
                  <a:gd name="T22" fmla="*/ 132 w 180"/>
                  <a:gd name="T23" fmla="*/ 178 h 179"/>
                  <a:gd name="T24" fmla="*/ 159 w 180"/>
                  <a:gd name="T25" fmla="*/ 158 h 179"/>
                  <a:gd name="T26" fmla="*/ 179 w 180"/>
                  <a:gd name="T27" fmla="*/ 125 h 179"/>
                  <a:gd name="T28" fmla="*/ 172 w 180"/>
                  <a:gd name="T29" fmla="*/ 79 h 179"/>
                  <a:gd name="T30" fmla="*/ 145 w 180"/>
                  <a:gd name="T31" fmla="*/ 33 h 179"/>
                  <a:gd name="T32" fmla="*/ 145 w 180"/>
                  <a:gd name="T33" fmla="*/ 33 h 179"/>
                  <a:gd name="T34" fmla="*/ 145 w 180"/>
                  <a:gd name="T35" fmla="*/ 3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179">
                    <a:moveTo>
                      <a:pt x="145" y="33"/>
                    </a:moveTo>
                    <a:lnTo>
                      <a:pt x="145" y="33"/>
                    </a:lnTo>
                    <a:cubicBezTo>
                      <a:pt x="126" y="19"/>
                      <a:pt x="112" y="13"/>
                      <a:pt x="99" y="6"/>
                    </a:cubicBezTo>
                    <a:cubicBezTo>
                      <a:pt x="86" y="0"/>
                      <a:pt x="73" y="0"/>
                      <a:pt x="53" y="0"/>
                    </a:cubicBezTo>
                    <a:cubicBezTo>
                      <a:pt x="39" y="6"/>
                      <a:pt x="33" y="13"/>
                      <a:pt x="20" y="19"/>
                    </a:cubicBezTo>
                    <a:cubicBezTo>
                      <a:pt x="13" y="33"/>
                      <a:pt x="6" y="39"/>
                      <a:pt x="0" y="46"/>
                    </a:cubicBezTo>
                    <a:cubicBezTo>
                      <a:pt x="0" y="59"/>
                      <a:pt x="0" y="66"/>
                      <a:pt x="0" y="79"/>
                    </a:cubicBezTo>
                    <a:cubicBezTo>
                      <a:pt x="0" y="86"/>
                      <a:pt x="0" y="99"/>
                      <a:pt x="6" y="112"/>
                    </a:cubicBezTo>
                    <a:cubicBezTo>
                      <a:pt x="13" y="119"/>
                      <a:pt x="20" y="132"/>
                      <a:pt x="33" y="145"/>
                    </a:cubicBezTo>
                    <a:cubicBezTo>
                      <a:pt x="46" y="152"/>
                      <a:pt x="53" y="165"/>
                      <a:pt x="66" y="172"/>
                    </a:cubicBezTo>
                    <a:cubicBezTo>
                      <a:pt x="79" y="178"/>
                      <a:pt x="92" y="178"/>
                      <a:pt x="99" y="178"/>
                    </a:cubicBezTo>
                    <a:cubicBezTo>
                      <a:pt x="112" y="178"/>
                      <a:pt x="119" y="178"/>
                      <a:pt x="132" y="178"/>
                    </a:cubicBezTo>
                    <a:cubicBezTo>
                      <a:pt x="139" y="172"/>
                      <a:pt x="145" y="165"/>
                      <a:pt x="159" y="158"/>
                    </a:cubicBezTo>
                    <a:cubicBezTo>
                      <a:pt x="165" y="145"/>
                      <a:pt x="172" y="139"/>
                      <a:pt x="179" y="125"/>
                    </a:cubicBezTo>
                    <a:cubicBezTo>
                      <a:pt x="179" y="112"/>
                      <a:pt x="179" y="92"/>
                      <a:pt x="172" y="79"/>
                    </a:cubicBezTo>
                    <a:cubicBezTo>
                      <a:pt x="165" y="66"/>
                      <a:pt x="159" y="53"/>
                      <a:pt x="145" y="33"/>
                    </a:cubicBezTo>
                    <a:close/>
                    <a:moveTo>
                      <a:pt x="145" y="33"/>
                    </a:moveTo>
                    <a:lnTo>
                      <a:pt x="145"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25" name="Freeform 16"/>
              <p:cNvSpPr>
                <a:spLocks noChangeArrowheads="1"/>
              </p:cNvSpPr>
              <p:nvPr/>
            </p:nvSpPr>
            <p:spPr bwMode="auto">
              <a:xfrm>
                <a:off x="14877780" y="5677464"/>
                <a:ext cx="553050" cy="550708"/>
              </a:xfrm>
              <a:custGeom>
                <a:avLst/>
                <a:gdLst>
                  <a:gd name="T0" fmla="*/ 1205 w 1239"/>
                  <a:gd name="T1" fmla="*/ 206 h 1233"/>
                  <a:gd name="T2" fmla="*/ 1106 w 1239"/>
                  <a:gd name="T3" fmla="*/ 212 h 1233"/>
                  <a:gd name="T4" fmla="*/ 914 w 1239"/>
                  <a:gd name="T5" fmla="*/ 318 h 1233"/>
                  <a:gd name="T6" fmla="*/ 1020 w 1239"/>
                  <a:gd name="T7" fmla="*/ 126 h 1233"/>
                  <a:gd name="T8" fmla="*/ 1033 w 1239"/>
                  <a:gd name="T9" fmla="*/ 27 h 1233"/>
                  <a:gd name="T10" fmla="*/ 26 w 1239"/>
                  <a:gd name="T11" fmla="*/ 656 h 1233"/>
                  <a:gd name="T12" fmla="*/ 470 w 1239"/>
                  <a:gd name="T13" fmla="*/ 1206 h 1233"/>
                  <a:gd name="T14" fmla="*/ 1205 w 1239"/>
                  <a:gd name="T15" fmla="*/ 576 h 1233"/>
                  <a:gd name="T16" fmla="*/ 516 w 1239"/>
                  <a:gd name="T17" fmla="*/ 881 h 1233"/>
                  <a:gd name="T18" fmla="*/ 483 w 1239"/>
                  <a:gd name="T19" fmla="*/ 927 h 1233"/>
                  <a:gd name="T20" fmla="*/ 384 w 1239"/>
                  <a:gd name="T21" fmla="*/ 967 h 1233"/>
                  <a:gd name="T22" fmla="*/ 344 w 1239"/>
                  <a:gd name="T23" fmla="*/ 927 h 1233"/>
                  <a:gd name="T24" fmla="*/ 364 w 1239"/>
                  <a:gd name="T25" fmla="*/ 907 h 1233"/>
                  <a:gd name="T26" fmla="*/ 404 w 1239"/>
                  <a:gd name="T27" fmla="*/ 921 h 1233"/>
                  <a:gd name="T28" fmla="*/ 450 w 1239"/>
                  <a:gd name="T29" fmla="*/ 901 h 1233"/>
                  <a:gd name="T30" fmla="*/ 463 w 1239"/>
                  <a:gd name="T31" fmla="*/ 835 h 1233"/>
                  <a:gd name="T32" fmla="*/ 417 w 1239"/>
                  <a:gd name="T33" fmla="*/ 828 h 1233"/>
                  <a:gd name="T34" fmla="*/ 338 w 1239"/>
                  <a:gd name="T35" fmla="*/ 868 h 1233"/>
                  <a:gd name="T36" fmla="*/ 265 w 1239"/>
                  <a:gd name="T37" fmla="*/ 854 h 1233"/>
                  <a:gd name="T38" fmla="*/ 251 w 1239"/>
                  <a:gd name="T39" fmla="*/ 775 h 1233"/>
                  <a:gd name="T40" fmla="*/ 318 w 1239"/>
                  <a:gd name="T41" fmla="*/ 702 h 1233"/>
                  <a:gd name="T42" fmla="*/ 377 w 1239"/>
                  <a:gd name="T43" fmla="*/ 696 h 1233"/>
                  <a:gd name="T44" fmla="*/ 404 w 1239"/>
                  <a:gd name="T45" fmla="*/ 722 h 1233"/>
                  <a:gd name="T46" fmla="*/ 384 w 1239"/>
                  <a:gd name="T47" fmla="*/ 749 h 1233"/>
                  <a:gd name="T48" fmla="*/ 338 w 1239"/>
                  <a:gd name="T49" fmla="*/ 742 h 1233"/>
                  <a:gd name="T50" fmla="*/ 291 w 1239"/>
                  <a:gd name="T51" fmla="*/ 788 h 1233"/>
                  <a:gd name="T52" fmla="*/ 311 w 1239"/>
                  <a:gd name="T53" fmla="*/ 821 h 1233"/>
                  <a:gd name="T54" fmla="*/ 344 w 1239"/>
                  <a:gd name="T55" fmla="*/ 815 h 1233"/>
                  <a:gd name="T56" fmla="*/ 404 w 1239"/>
                  <a:gd name="T57" fmla="*/ 782 h 1233"/>
                  <a:gd name="T58" fmla="*/ 470 w 1239"/>
                  <a:gd name="T59" fmla="*/ 768 h 1233"/>
                  <a:gd name="T60" fmla="*/ 523 w 1239"/>
                  <a:gd name="T61" fmla="*/ 828 h 1233"/>
                  <a:gd name="T62" fmla="*/ 722 w 1239"/>
                  <a:gd name="T63" fmla="*/ 682 h 1233"/>
                  <a:gd name="T64" fmla="*/ 616 w 1239"/>
                  <a:gd name="T65" fmla="*/ 788 h 1233"/>
                  <a:gd name="T66" fmla="*/ 563 w 1239"/>
                  <a:gd name="T67" fmla="*/ 788 h 1233"/>
                  <a:gd name="T68" fmla="*/ 410 w 1239"/>
                  <a:gd name="T69" fmla="*/ 629 h 1233"/>
                  <a:gd name="T70" fmla="*/ 424 w 1239"/>
                  <a:gd name="T71" fmla="*/ 596 h 1233"/>
                  <a:gd name="T72" fmla="*/ 543 w 1239"/>
                  <a:gd name="T73" fmla="*/ 484 h 1233"/>
                  <a:gd name="T74" fmla="*/ 563 w 1239"/>
                  <a:gd name="T75" fmla="*/ 510 h 1233"/>
                  <a:gd name="T76" fmla="*/ 463 w 1239"/>
                  <a:gd name="T77" fmla="*/ 616 h 1233"/>
                  <a:gd name="T78" fmla="*/ 596 w 1239"/>
                  <a:gd name="T79" fmla="*/ 583 h 1233"/>
                  <a:gd name="T80" fmla="*/ 629 w 1239"/>
                  <a:gd name="T81" fmla="*/ 576 h 1233"/>
                  <a:gd name="T82" fmla="*/ 622 w 1239"/>
                  <a:gd name="T83" fmla="*/ 610 h 1233"/>
                  <a:gd name="T84" fmla="*/ 596 w 1239"/>
                  <a:gd name="T85" fmla="*/ 742 h 1233"/>
                  <a:gd name="T86" fmla="*/ 708 w 1239"/>
                  <a:gd name="T87" fmla="*/ 643 h 1233"/>
                  <a:gd name="T88" fmla="*/ 728 w 1239"/>
                  <a:gd name="T89" fmla="*/ 669 h 1233"/>
                  <a:gd name="T90" fmla="*/ 887 w 1239"/>
                  <a:gd name="T91" fmla="*/ 504 h 1233"/>
                  <a:gd name="T92" fmla="*/ 854 w 1239"/>
                  <a:gd name="T93" fmla="*/ 557 h 1233"/>
                  <a:gd name="T94" fmla="*/ 761 w 1239"/>
                  <a:gd name="T95" fmla="*/ 596 h 1233"/>
                  <a:gd name="T96" fmla="*/ 662 w 1239"/>
                  <a:gd name="T97" fmla="*/ 550 h 1233"/>
                  <a:gd name="T98" fmla="*/ 616 w 1239"/>
                  <a:gd name="T99" fmla="*/ 451 h 1233"/>
                  <a:gd name="T100" fmla="*/ 655 w 1239"/>
                  <a:gd name="T101" fmla="*/ 358 h 1233"/>
                  <a:gd name="T102" fmla="*/ 788 w 1239"/>
                  <a:gd name="T103" fmla="*/ 318 h 1233"/>
                  <a:gd name="T104" fmla="*/ 887 w 1239"/>
                  <a:gd name="T105" fmla="*/ 404 h 1233"/>
                  <a:gd name="T106" fmla="*/ 887 w 1239"/>
                  <a:gd name="T107" fmla="*/ 504 h 1233"/>
                  <a:gd name="T108" fmla="*/ 887 w 1239"/>
                  <a:gd name="T109" fmla="*/ 504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9" h="1233">
                    <a:moveTo>
                      <a:pt x="1205" y="206"/>
                    </a:moveTo>
                    <a:lnTo>
                      <a:pt x="1205" y="206"/>
                    </a:lnTo>
                    <a:cubicBezTo>
                      <a:pt x="1166" y="159"/>
                      <a:pt x="1166" y="159"/>
                      <a:pt x="1166" y="159"/>
                    </a:cubicBezTo>
                    <a:cubicBezTo>
                      <a:pt x="1106" y="212"/>
                      <a:pt x="1106" y="212"/>
                      <a:pt x="1106" y="212"/>
                    </a:cubicBezTo>
                    <a:cubicBezTo>
                      <a:pt x="1113" y="252"/>
                      <a:pt x="1106" y="292"/>
                      <a:pt x="1079" y="318"/>
                    </a:cubicBezTo>
                    <a:cubicBezTo>
                      <a:pt x="1033" y="365"/>
                      <a:pt x="960" y="365"/>
                      <a:pt x="914" y="318"/>
                    </a:cubicBezTo>
                    <a:cubicBezTo>
                      <a:pt x="867" y="272"/>
                      <a:pt x="867" y="206"/>
                      <a:pt x="914" y="159"/>
                    </a:cubicBezTo>
                    <a:cubicBezTo>
                      <a:pt x="940" y="133"/>
                      <a:pt x="980" y="120"/>
                      <a:pt x="1020" y="126"/>
                    </a:cubicBezTo>
                    <a:cubicBezTo>
                      <a:pt x="1073" y="73"/>
                      <a:pt x="1073" y="73"/>
                      <a:pt x="1073" y="73"/>
                    </a:cubicBezTo>
                    <a:cubicBezTo>
                      <a:pt x="1033" y="27"/>
                      <a:pt x="1033" y="27"/>
                      <a:pt x="1033" y="27"/>
                    </a:cubicBezTo>
                    <a:cubicBezTo>
                      <a:pt x="1000" y="0"/>
                      <a:pt x="689" y="0"/>
                      <a:pt x="655" y="27"/>
                    </a:cubicBezTo>
                    <a:cubicBezTo>
                      <a:pt x="26" y="656"/>
                      <a:pt x="26" y="656"/>
                      <a:pt x="26" y="656"/>
                    </a:cubicBezTo>
                    <a:cubicBezTo>
                      <a:pt x="0" y="682"/>
                      <a:pt x="0" y="735"/>
                      <a:pt x="26" y="762"/>
                    </a:cubicBezTo>
                    <a:cubicBezTo>
                      <a:pt x="470" y="1206"/>
                      <a:pt x="470" y="1206"/>
                      <a:pt x="470" y="1206"/>
                    </a:cubicBezTo>
                    <a:cubicBezTo>
                      <a:pt x="503" y="1232"/>
                      <a:pt x="549" y="1232"/>
                      <a:pt x="583" y="1206"/>
                    </a:cubicBezTo>
                    <a:cubicBezTo>
                      <a:pt x="1205" y="576"/>
                      <a:pt x="1205" y="576"/>
                      <a:pt x="1205" y="576"/>
                    </a:cubicBezTo>
                    <a:cubicBezTo>
                      <a:pt x="1238" y="550"/>
                      <a:pt x="1238" y="232"/>
                      <a:pt x="1205" y="206"/>
                    </a:cubicBezTo>
                    <a:close/>
                    <a:moveTo>
                      <a:pt x="516" y="881"/>
                    </a:moveTo>
                    <a:lnTo>
                      <a:pt x="516" y="881"/>
                    </a:lnTo>
                    <a:cubicBezTo>
                      <a:pt x="510" y="894"/>
                      <a:pt x="496" y="914"/>
                      <a:pt x="483" y="927"/>
                    </a:cubicBezTo>
                    <a:cubicBezTo>
                      <a:pt x="463" y="947"/>
                      <a:pt x="443" y="960"/>
                      <a:pt x="424" y="960"/>
                    </a:cubicBezTo>
                    <a:cubicBezTo>
                      <a:pt x="410" y="967"/>
                      <a:pt x="397" y="967"/>
                      <a:pt x="384" y="967"/>
                    </a:cubicBezTo>
                    <a:cubicBezTo>
                      <a:pt x="371" y="960"/>
                      <a:pt x="357" y="954"/>
                      <a:pt x="351" y="947"/>
                    </a:cubicBezTo>
                    <a:cubicBezTo>
                      <a:pt x="344" y="941"/>
                      <a:pt x="344" y="934"/>
                      <a:pt x="344" y="927"/>
                    </a:cubicBezTo>
                    <a:cubicBezTo>
                      <a:pt x="344" y="921"/>
                      <a:pt x="344" y="921"/>
                      <a:pt x="351" y="914"/>
                    </a:cubicBezTo>
                    <a:cubicBezTo>
                      <a:pt x="351" y="907"/>
                      <a:pt x="357" y="907"/>
                      <a:pt x="364" y="907"/>
                    </a:cubicBezTo>
                    <a:cubicBezTo>
                      <a:pt x="371" y="907"/>
                      <a:pt x="377" y="907"/>
                      <a:pt x="384" y="907"/>
                    </a:cubicBezTo>
                    <a:cubicBezTo>
                      <a:pt x="391" y="914"/>
                      <a:pt x="397" y="914"/>
                      <a:pt x="404" y="921"/>
                    </a:cubicBezTo>
                    <a:cubicBezTo>
                      <a:pt x="410" y="921"/>
                      <a:pt x="424" y="921"/>
                      <a:pt x="430" y="914"/>
                    </a:cubicBezTo>
                    <a:cubicBezTo>
                      <a:pt x="437" y="914"/>
                      <a:pt x="443" y="907"/>
                      <a:pt x="450" y="901"/>
                    </a:cubicBezTo>
                    <a:cubicBezTo>
                      <a:pt x="463" y="888"/>
                      <a:pt x="470" y="874"/>
                      <a:pt x="470" y="861"/>
                    </a:cubicBezTo>
                    <a:cubicBezTo>
                      <a:pt x="477" y="848"/>
                      <a:pt x="470" y="841"/>
                      <a:pt x="463" y="835"/>
                    </a:cubicBezTo>
                    <a:cubicBezTo>
                      <a:pt x="457" y="828"/>
                      <a:pt x="450" y="821"/>
                      <a:pt x="443" y="821"/>
                    </a:cubicBezTo>
                    <a:cubicBezTo>
                      <a:pt x="437" y="821"/>
                      <a:pt x="424" y="828"/>
                      <a:pt x="417" y="828"/>
                    </a:cubicBezTo>
                    <a:cubicBezTo>
                      <a:pt x="410" y="835"/>
                      <a:pt x="397" y="841"/>
                      <a:pt x="384" y="848"/>
                    </a:cubicBezTo>
                    <a:cubicBezTo>
                      <a:pt x="371" y="854"/>
                      <a:pt x="357" y="868"/>
                      <a:pt x="338" y="868"/>
                    </a:cubicBezTo>
                    <a:cubicBezTo>
                      <a:pt x="324" y="874"/>
                      <a:pt x="311" y="874"/>
                      <a:pt x="298" y="874"/>
                    </a:cubicBezTo>
                    <a:cubicBezTo>
                      <a:pt x="291" y="874"/>
                      <a:pt x="278" y="868"/>
                      <a:pt x="265" y="854"/>
                    </a:cubicBezTo>
                    <a:cubicBezTo>
                      <a:pt x="251" y="841"/>
                      <a:pt x="245" y="835"/>
                      <a:pt x="245" y="821"/>
                    </a:cubicBezTo>
                    <a:cubicBezTo>
                      <a:pt x="245" y="802"/>
                      <a:pt x="245" y="788"/>
                      <a:pt x="251" y="775"/>
                    </a:cubicBezTo>
                    <a:cubicBezTo>
                      <a:pt x="258" y="762"/>
                      <a:pt x="271" y="742"/>
                      <a:pt x="285" y="729"/>
                    </a:cubicBezTo>
                    <a:cubicBezTo>
                      <a:pt x="298" y="715"/>
                      <a:pt x="304" y="709"/>
                      <a:pt x="318" y="702"/>
                    </a:cubicBezTo>
                    <a:cubicBezTo>
                      <a:pt x="331" y="696"/>
                      <a:pt x="344" y="696"/>
                      <a:pt x="351" y="696"/>
                    </a:cubicBezTo>
                    <a:cubicBezTo>
                      <a:pt x="364" y="696"/>
                      <a:pt x="371" y="696"/>
                      <a:pt x="377" y="696"/>
                    </a:cubicBezTo>
                    <a:cubicBezTo>
                      <a:pt x="384" y="696"/>
                      <a:pt x="391" y="702"/>
                      <a:pt x="397" y="709"/>
                    </a:cubicBezTo>
                    <a:cubicBezTo>
                      <a:pt x="404" y="715"/>
                      <a:pt x="404" y="715"/>
                      <a:pt x="404" y="722"/>
                    </a:cubicBezTo>
                    <a:cubicBezTo>
                      <a:pt x="404" y="735"/>
                      <a:pt x="404" y="735"/>
                      <a:pt x="397" y="742"/>
                    </a:cubicBezTo>
                    <a:cubicBezTo>
                      <a:pt x="397" y="749"/>
                      <a:pt x="391" y="749"/>
                      <a:pt x="384" y="749"/>
                    </a:cubicBezTo>
                    <a:cubicBezTo>
                      <a:pt x="384" y="749"/>
                      <a:pt x="377" y="749"/>
                      <a:pt x="371" y="749"/>
                    </a:cubicBezTo>
                    <a:cubicBezTo>
                      <a:pt x="357" y="742"/>
                      <a:pt x="344" y="742"/>
                      <a:pt x="338" y="742"/>
                    </a:cubicBezTo>
                    <a:cubicBezTo>
                      <a:pt x="331" y="742"/>
                      <a:pt x="318" y="749"/>
                      <a:pt x="311" y="762"/>
                    </a:cubicBezTo>
                    <a:cubicBezTo>
                      <a:pt x="298" y="768"/>
                      <a:pt x="291" y="782"/>
                      <a:pt x="291" y="788"/>
                    </a:cubicBezTo>
                    <a:cubicBezTo>
                      <a:pt x="291" y="802"/>
                      <a:pt x="291" y="808"/>
                      <a:pt x="298" y="815"/>
                    </a:cubicBezTo>
                    <a:cubicBezTo>
                      <a:pt x="304" y="821"/>
                      <a:pt x="304" y="821"/>
                      <a:pt x="311" y="821"/>
                    </a:cubicBezTo>
                    <a:cubicBezTo>
                      <a:pt x="318" y="821"/>
                      <a:pt x="318" y="821"/>
                      <a:pt x="324" y="821"/>
                    </a:cubicBezTo>
                    <a:cubicBezTo>
                      <a:pt x="331" y="821"/>
                      <a:pt x="338" y="815"/>
                      <a:pt x="344" y="815"/>
                    </a:cubicBezTo>
                    <a:cubicBezTo>
                      <a:pt x="344" y="815"/>
                      <a:pt x="357" y="808"/>
                      <a:pt x="364" y="802"/>
                    </a:cubicBezTo>
                    <a:cubicBezTo>
                      <a:pt x="377" y="795"/>
                      <a:pt x="391" y="788"/>
                      <a:pt x="404" y="782"/>
                    </a:cubicBezTo>
                    <a:cubicBezTo>
                      <a:pt x="417" y="775"/>
                      <a:pt x="424" y="768"/>
                      <a:pt x="437" y="768"/>
                    </a:cubicBezTo>
                    <a:cubicBezTo>
                      <a:pt x="450" y="768"/>
                      <a:pt x="457" y="768"/>
                      <a:pt x="470" y="768"/>
                    </a:cubicBezTo>
                    <a:cubicBezTo>
                      <a:pt x="477" y="775"/>
                      <a:pt x="490" y="782"/>
                      <a:pt x="496" y="788"/>
                    </a:cubicBezTo>
                    <a:cubicBezTo>
                      <a:pt x="510" y="802"/>
                      <a:pt x="516" y="815"/>
                      <a:pt x="523" y="828"/>
                    </a:cubicBezTo>
                    <a:cubicBezTo>
                      <a:pt x="523" y="848"/>
                      <a:pt x="523" y="861"/>
                      <a:pt x="516" y="881"/>
                    </a:cubicBezTo>
                    <a:close/>
                    <a:moveTo>
                      <a:pt x="722" y="682"/>
                    </a:moveTo>
                    <a:lnTo>
                      <a:pt x="722" y="682"/>
                    </a:lnTo>
                    <a:cubicBezTo>
                      <a:pt x="616" y="788"/>
                      <a:pt x="616" y="788"/>
                      <a:pt x="616" y="788"/>
                    </a:cubicBezTo>
                    <a:cubicBezTo>
                      <a:pt x="602" y="802"/>
                      <a:pt x="596" y="802"/>
                      <a:pt x="589" y="802"/>
                    </a:cubicBezTo>
                    <a:cubicBezTo>
                      <a:pt x="583" y="802"/>
                      <a:pt x="576" y="802"/>
                      <a:pt x="563" y="788"/>
                    </a:cubicBezTo>
                    <a:cubicBezTo>
                      <a:pt x="424" y="649"/>
                      <a:pt x="424" y="649"/>
                      <a:pt x="424" y="649"/>
                    </a:cubicBezTo>
                    <a:cubicBezTo>
                      <a:pt x="417" y="643"/>
                      <a:pt x="410" y="636"/>
                      <a:pt x="410" y="629"/>
                    </a:cubicBezTo>
                    <a:cubicBezTo>
                      <a:pt x="410" y="623"/>
                      <a:pt x="410" y="623"/>
                      <a:pt x="410" y="616"/>
                    </a:cubicBezTo>
                    <a:cubicBezTo>
                      <a:pt x="410" y="610"/>
                      <a:pt x="417" y="603"/>
                      <a:pt x="424" y="596"/>
                    </a:cubicBezTo>
                    <a:cubicBezTo>
                      <a:pt x="523" y="497"/>
                      <a:pt x="523" y="497"/>
                      <a:pt x="523" y="497"/>
                    </a:cubicBezTo>
                    <a:cubicBezTo>
                      <a:pt x="530" y="490"/>
                      <a:pt x="536" y="484"/>
                      <a:pt x="543" y="484"/>
                    </a:cubicBezTo>
                    <a:cubicBezTo>
                      <a:pt x="549" y="484"/>
                      <a:pt x="549" y="490"/>
                      <a:pt x="556" y="490"/>
                    </a:cubicBezTo>
                    <a:cubicBezTo>
                      <a:pt x="563" y="497"/>
                      <a:pt x="563" y="504"/>
                      <a:pt x="563" y="510"/>
                    </a:cubicBezTo>
                    <a:cubicBezTo>
                      <a:pt x="563" y="517"/>
                      <a:pt x="563" y="517"/>
                      <a:pt x="556" y="523"/>
                    </a:cubicBezTo>
                    <a:cubicBezTo>
                      <a:pt x="463" y="616"/>
                      <a:pt x="463" y="616"/>
                      <a:pt x="463" y="616"/>
                    </a:cubicBezTo>
                    <a:cubicBezTo>
                      <a:pt x="510" y="662"/>
                      <a:pt x="510" y="662"/>
                      <a:pt x="510" y="662"/>
                    </a:cubicBezTo>
                    <a:cubicBezTo>
                      <a:pt x="596" y="583"/>
                      <a:pt x="596" y="583"/>
                      <a:pt x="596" y="583"/>
                    </a:cubicBezTo>
                    <a:cubicBezTo>
                      <a:pt x="602" y="576"/>
                      <a:pt x="602" y="570"/>
                      <a:pt x="609" y="570"/>
                    </a:cubicBezTo>
                    <a:cubicBezTo>
                      <a:pt x="616" y="570"/>
                      <a:pt x="622" y="570"/>
                      <a:pt x="629" y="576"/>
                    </a:cubicBezTo>
                    <a:cubicBezTo>
                      <a:pt x="629" y="583"/>
                      <a:pt x="636" y="590"/>
                      <a:pt x="629" y="590"/>
                    </a:cubicBezTo>
                    <a:cubicBezTo>
                      <a:pt x="629" y="596"/>
                      <a:pt x="629" y="603"/>
                      <a:pt x="622" y="610"/>
                    </a:cubicBezTo>
                    <a:cubicBezTo>
                      <a:pt x="543" y="689"/>
                      <a:pt x="543" y="689"/>
                      <a:pt x="543" y="689"/>
                    </a:cubicBezTo>
                    <a:cubicBezTo>
                      <a:pt x="596" y="742"/>
                      <a:pt x="596" y="742"/>
                      <a:pt x="596" y="742"/>
                    </a:cubicBezTo>
                    <a:cubicBezTo>
                      <a:pt x="689" y="656"/>
                      <a:pt x="689" y="656"/>
                      <a:pt x="689" y="656"/>
                    </a:cubicBezTo>
                    <a:cubicBezTo>
                      <a:pt x="695" y="649"/>
                      <a:pt x="702" y="643"/>
                      <a:pt x="708" y="643"/>
                    </a:cubicBezTo>
                    <a:cubicBezTo>
                      <a:pt x="708" y="643"/>
                      <a:pt x="715" y="649"/>
                      <a:pt x="722" y="649"/>
                    </a:cubicBezTo>
                    <a:cubicBezTo>
                      <a:pt x="728" y="656"/>
                      <a:pt x="728" y="662"/>
                      <a:pt x="728" y="669"/>
                    </a:cubicBezTo>
                    <a:cubicBezTo>
                      <a:pt x="728" y="676"/>
                      <a:pt x="722" y="676"/>
                      <a:pt x="722" y="682"/>
                    </a:cubicBezTo>
                    <a:close/>
                    <a:moveTo>
                      <a:pt x="887" y="504"/>
                    </a:moveTo>
                    <a:lnTo>
                      <a:pt x="887" y="504"/>
                    </a:lnTo>
                    <a:cubicBezTo>
                      <a:pt x="881" y="523"/>
                      <a:pt x="874" y="537"/>
                      <a:pt x="854" y="557"/>
                    </a:cubicBezTo>
                    <a:cubicBezTo>
                      <a:pt x="841" y="570"/>
                      <a:pt x="828" y="576"/>
                      <a:pt x="808" y="590"/>
                    </a:cubicBezTo>
                    <a:cubicBezTo>
                      <a:pt x="795" y="596"/>
                      <a:pt x="775" y="596"/>
                      <a:pt x="761" y="596"/>
                    </a:cubicBezTo>
                    <a:cubicBezTo>
                      <a:pt x="742" y="596"/>
                      <a:pt x="728" y="590"/>
                      <a:pt x="708" y="583"/>
                    </a:cubicBezTo>
                    <a:cubicBezTo>
                      <a:pt x="695" y="576"/>
                      <a:pt x="675" y="563"/>
                      <a:pt x="662" y="550"/>
                    </a:cubicBezTo>
                    <a:cubicBezTo>
                      <a:pt x="649" y="530"/>
                      <a:pt x="636" y="517"/>
                      <a:pt x="629" y="504"/>
                    </a:cubicBezTo>
                    <a:cubicBezTo>
                      <a:pt x="622" y="484"/>
                      <a:pt x="616" y="470"/>
                      <a:pt x="616" y="451"/>
                    </a:cubicBezTo>
                    <a:cubicBezTo>
                      <a:pt x="616" y="437"/>
                      <a:pt x="616" y="418"/>
                      <a:pt x="622" y="404"/>
                    </a:cubicBezTo>
                    <a:cubicBezTo>
                      <a:pt x="629" y="384"/>
                      <a:pt x="642" y="371"/>
                      <a:pt x="655" y="358"/>
                    </a:cubicBezTo>
                    <a:cubicBezTo>
                      <a:pt x="675" y="338"/>
                      <a:pt x="695" y="325"/>
                      <a:pt x="722" y="318"/>
                    </a:cubicBezTo>
                    <a:cubicBezTo>
                      <a:pt x="742" y="312"/>
                      <a:pt x="768" y="312"/>
                      <a:pt x="788" y="318"/>
                    </a:cubicBezTo>
                    <a:cubicBezTo>
                      <a:pt x="808" y="325"/>
                      <a:pt x="828" y="338"/>
                      <a:pt x="854" y="358"/>
                    </a:cubicBezTo>
                    <a:cubicBezTo>
                      <a:pt x="867" y="378"/>
                      <a:pt x="881" y="391"/>
                      <a:pt x="887" y="404"/>
                    </a:cubicBezTo>
                    <a:cubicBezTo>
                      <a:pt x="894" y="424"/>
                      <a:pt x="901" y="437"/>
                      <a:pt x="901" y="457"/>
                    </a:cubicBezTo>
                    <a:cubicBezTo>
                      <a:pt x="901" y="470"/>
                      <a:pt x="894" y="490"/>
                      <a:pt x="887" y="504"/>
                    </a:cubicBezTo>
                    <a:close/>
                    <a:moveTo>
                      <a:pt x="887" y="504"/>
                    </a:moveTo>
                    <a:lnTo>
                      <a:pt x="887" y="5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7126" name="Group 17"/>
            <p:cNvGrpSpPr>
              <a:grpSpLocks/>
            </p:cNvGrpSpPr>
            <p:nvPr/>
          </p:nvGrpSpPr>
          <p:grpSpPr bwMode="auto">
            <a:xfrm>
              <a:off x="16265436" y="7890168"/>
              <a:ext cx="1491261" cy="1492243"/>
              <a:chOff x="16265436" y="7890168"/>
              <a:chExt cx="1491261" cy="1492243"/>
            </a:xfrm>
          </p:grpSpPr>
          <p:sp>
            <p:nvSpPr>
              <p:cNvPr id="47127" name="Freeform 17"/>
              <p:cNvSpPr>
                <a:spLocks noChangeArrowheads="1"/>
              </p:cNvSpPr>
              <p:nvPr/>
            </p:nvSpPr>
            <p:spPr bwMode="auto">
              <a:xfrm>
                <a:off x="16265436" y="7890168"/>
                <a:ext cx="1491261" cy="1492243"/>
              </a:xfrm>
              <a:custGeom>
                <a:avLst/>
                <a:gdLst>
                  <a:gd name="T0" fmla="*/ 3331 w 3332"/>
                  <a:gd name="T1" fmla="*/ 1668 h 3338"/>
                  <a:gd name="T2" fmla="*/ 3331 w 3332"/>
                  <a:gd name="T3" fmla="*/ 1668 h 3338"/>
                  <a:gd name="T4" fmla="*/ 1669 w 3332"/>
                  <a:gd name="T5" fmla="*/ 3337 h 3338"/>
                  <a:gd name="T6" fmla="*/ 0 w 3332"/>
                  <a:gd name="T7" fmla="*/ 1668 h 3338"/>
                  <a:gd name="T8" fmla="*/ 1669 w 3332"/>
                  <a:gd name="T9" fmla="*/ 0 h 3338"/>
                  <a:gd name="T10" fmla="*/ 3331 w 3332"/>
                  <a:gd name="T11" fmla="*/ 1668 h 3338"/>
                </a:gdLst>
                <a:ahLst/>
                <a:cxnLst>
                  <a:cxn ang="0">
                    <a:pos x="T0" y="T1"/>
                  </a:cxn>
                  <a:cxn ang="0">
                    <a:pos x="T2" y="T3"/>
                  </a:cxn>
                  <a:cxn ang="0">
                    <a:pos x="T4" y="T5"/>
                  </a:cxn>
                  <a:cxn ang="0">
                    <a:pos x="T6" y="T7"/>
                  </a:cxn>
                  <a:cxn ang="0">
                    <a:pos x="T8" y="T9"/>
                  </a:cxn>
                  <a:cxn ang="0">
                    <a:pos x="T10" y="T11"/>
                  </a:cxn>
                </a:cxnLst>
                <a:rect l="0" t="0" r="r" b="b"/>
                <a:pathLst>
                  <a:path w="3332" h="3338">
                    <a:moveTo>
                      <a:pt x="3331" y="1668"/>
                    </a:moveTo>
                    <a:lnTo>
                      <a:pt x="3331" y="1668"/>
                    </a:lnTo>
                    <a:cubicBezTo>
                      <a:pt x="3331" y="2589"/>
                      <a:pt x="2590" y="3337"/>
                      <a:pt x="1669" y="3337"/>
                    </a:cubicBezTo>
                    <a:cubicBezTo>
                      <a:pt x="742" y="3337"/>
                      <a:pt x="0" y="2589"/>
                      <a:pt x="0" y="1668"/>
                    </a:cubicBezTo>
                    <a:cubicBezTo>
                      <a:pt x="0" y="748"/>
                      <a:pt x="742" y="0"/>
                      <a:pt x="1669" y="0"/>
                    </a:cubicBezTo>
                    <a:cubicBezTo>
                      <a:pt x="2590" y="0"/>
                      <a:pt x="3331" y="748"/>
                      <a:pt x="3331" y="1668"/>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28" name="Freeform 18"/>
              <p:cNvSpPr>
                <a:spLocks noChangeArrowheads="1"/>
              </p:cNvSpPr>
              <p:nvPr/>
            </p:nvSpPr>
            <p:spPr bwMode="auto">
              <a:xfrm>
                <a:off x="16528135" y="8200065"/>
                <a:ext cx="961913" cy="874423"/>
              </a:xfrm>
              <a:custGeom>
                <a:avLst/>
                <a:gdLst>
                  <a:gd name="T0" fmla="*/ 2006 w 2153"/>
                  <a:gd name="T1" fmla="*/ 767 h 1960"/>
                  <a:gd name="T2" fmla="*/ 1814 w 2153"/>
                  <a:gd name="T3" fmla="*/ 198 h 1960"/>
                  <a:gd name="T4" fmla="*/ 198 w 2153"/>
                  <a:gd name="T5" fmla="*/ 0 h 1960"/>
                  <a:gd name="T6" fmla="*/ 0 w 2153"/>
                  <a:gd name="T7" fmla="*/ 1025 h 1960"/>
                  <a:gd name="T8" fmla="*/ 377 w 2153"/>
                  <a:gd name="T9" fmla="*/ 1224 h 1960"/>
                  <a:gd name="T10" fmla="*/ 543 w 2153"/>
                  <a:gd name="T11" fmla="*/ 1959 h 1960"/>
                  <a:gd name="T12" fmla="*/ 1066 w 2153"/>
                  <a:gd name="T13" fmla="*/ 1800 h 1960"/>
                  <a:gd name="T14" fmla="*/ 1192 w 2153"/>
                  <a:gd name="T15" fmla="*/ 1224 h 1960"/>
                  <a:gd name="T16" fmla="*/ 1337 w 2153"/>
                  <a:gd name="T17" fmla="*/ 1655 h 1960"/>
                  <a:gd name="T18" fmla="*/ 2152 w 2153"/>
                  <a:gd name="T19" fmla="*/ 1509 h 1960"/>
                  <a:gd name="T20" fmla="*/ 2006 w 2153"/>
                  <a:gd name="T21" fmla="*/ 767 h 1960"/>
                  <a:gd name="T22" fmla="*/ 1966 w 2153"/>
                  <a:gd name="T23" fmla="*/ 846 h 1960"/>
                  <a:gd name="T24" fmla="*/ 1966 w 2153"/>
                  <a:gd name="T25" fmla="*/ 933 h 1960"/>
                  <a:gd name="T26" fmla="*/ 1966 w 2153"/>
                  <a:gd name="T27" fmla="*/ 846 h 1960"/>
                  <a:gd name="T28" fmla="*/ 2046 w 2153"/>
                  <a:gd name="T29" fmla="*/ 1535 h 1960"/>
                  <a:gd name="T30" fmla="*/ 1304 w 2153"/>
                  <a:gd name="T31" fmla="*/ 999 h 1960"/>
                  <a:gd name="T32" fmla="*/ 2046 w 2153"/>
                  <a:gd name="T33" fmla="*/ 1535 h 1960"/>
                  <a:gd name="T34" fmla="*/ 1841 w 2153"/>
                  <a:gd name="T35" fmla="*/ 846 h 1960"/>
                  <a:gd name="T36" fmla="*/ 1841 w 2153"/>
                  <a:gd name="T37" fmla="*/ 933 h 1960"/>
                  <a:gd name="T38" fmla="*/ 1841 w 2153"/>
                  <a:gd name="T39" fmla="*/ 846 h 1960"/>
                  <a:gd name="T40" fmla="*/ 1576 w 2153"/>
                  <a:gd name="T41" fmla="*/ 98 h 1960"/>
                  <a:gd name="T42" fmla="*/ 1576 w 2153"/>
                  <a:gd name="T43" fmla="*/ 218 h 1960"/>
                  <a:gd name="T44" fmla="*/ 1576 w 2153"/>
                  <a:gd name="T45" fmla="*/ 98 h 1960"/>
                  <a:gd name="T46" fmla="*/ 1410 w 2153"/>
                  <a:gd name="T47" fmla="*/ 98 h 1960"/>
                  <a:gd name="T48" fmla="*/ 1410 w 2153"/>
                  <a:gd name="T49" fmla="*/ 218 h 1960"/>
                  <a:gd name="T50" fmla="*/ 1410 w 2153"/>
                  <a:gd name="T51" fmla="*/ 98 h 1960"/>
                  <a:gd name="T52" fmla="*/ 721 w 2153"/>
                  <a:gd name="T53" fmla="*/ 919 h 1960"/>
                  <a:gd name="T54" fmla="*/ 807 w 2153"/>
                  <a:gd name="T55" fmla="*/ 919 h 1960"/>
                  <a:gd name="T56" fmla="*/ 721 w 2153"/>
                  <a:gd name="T57" fmla="*/ 919 h 1960"/>
                  <a:gd name="T58" fmla="*/ 847 w 2153"/>
                  <a:gd name="T59" fmla="*/ 919 h 1960"/>
                  <a:gd name="T60" fmla="*/ 933 w 2153"/>
                  <a:gd name="T61" fmla="*/ 919 h 1960"/>
                  <a:gd name="T62" fmla="*/ 847 w 2153"/>
                  <a:gd name="T63" fmla="*/ 919 h 1960"/>
                  <a:gd name="T64" fmla="*/ 940 w 2153"/>
                  <a:gd name="T65" fmla="*/ 1820 h 1960"/>
                  <a:gd name="T66" fmla="*/ 503 w 2153"/>
                  <a:gd name="T67" fmla="*/ 1045 h 1960"/>
                  <a:gd name="T68" fmla="*/ 940 w 2153"/>
                  <a:gd name="T69" fmla="*/ 1820 h 1960"/>
                  <a:gd name="T70" fmla="*/ 1066 w 2153"/>
                  <a:gd name="T71" fmla="*/ 1058 h 1960"/>
                  <a:gd name="T72" fmla="*/ 900 w 2153"/>
                  <a:gd name="T73" fmla="*/ 787 h 1960"/>
                  <a:gd name="T74" fmla="*/ 377 w 2153"/>
                  <a:gd name="T75" fmla="*/ 952 h 1960"/>
                  <a:gd name="T76" fmla="*/ 152 w 2153"/>
                  <a:gd name="T77" fmla="*/ 1058 h 1960"/>
                  <a:gd name="T78" fmla="*/ 1669 w 2153"/>
                  <a:gd name="T79" fmla="*/ 310 h 1960"/>
                  <a:gd name="T80" fmla="*/ 1337 w 2153"/>
                  <a:gd name="T81" fmla="*/ 767 h 1960"/>
                  <a:gd name="T82" fmla="*/ 1192 w 2153"/>
                  <a:gd name="T83" fmla="*/ 1058 h 1960"/>
                  <a:gd name="T84" fmla="*/ 1066 w 2153"/>
                  <a:gd name="T85" fmla="*/ 1058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53" h="1960">
                    <a:moveTo>
                      <a:pt x="2006" y="767"/>
                    </a:moveTo>
                    <a:lnTo>
                      <a:pt x="2006" y="767"/>
                    </a:lnTo>
                    <a:cubicBezTo>
                      <a:pt x="1814" y="767"/>
                      <a:pt x="1814" y="767"/>
                      <a:pt x="1814" y="767"/>
                    </a:cubicBezTo>
                    <a:cubicBezTo>
                      <a:pt x="1814" y="198"/>
                      <a:pt x="1814" y="198"/>
                      <a:pt x="1814" y="198"/>
                    </a:cubicBezTo>
                    <a:cubicBezTo>
                      <a:pt x="1814" y="85"/>
                      <a:pt x="1728" y="0"/>
                      <a:pt x="1622" y="0"/>
                    </a:cubicBezTo>
                    <a:cubicBezTo>
                      <a:pt x="198" y="0"/>
                      <a:pt x="198" y="0"/>
                      <a:pt x="198" y="0"/>
                    </a:cubicBezTo>
                    <a:cubicBezTo>
                      <a:pt x="92" y="0"/>
                      <a:pt x="0" y="85"/>
                      <a:pt x="0" y="198"/>
                    </a:cubicBezTo>
                    <a:cubicBezTo>
                      <a:pt x="0" y="1025"/>
                      <a:pt x="0" y="1025"/>
                      <a:pt x="0" y="1025"/>
                    </a:cubicBezTo>
                    <a:cubicBezTo>
                      <a:pt x="0" y="1138"/>
                      <a:pt x="92" y="1224"/>
                      <a:pt x="198" y="1224"/>
                    </a:cubicBezTo>
                    <a:cubicBezTo>
                      <a:pt x="377" y="1224"/>
                      <a:pt x="377" y="1224"/>
                      <a:pt x="377" y="1224"/>
                    </a:cubicBezTo>
                    <a:cubicBezTo>
                      <a:pt x="377" y="1800"/>
                      <a:pt x="377" y="1800"/>
                      <a:pt x="377" y="1800"/>
                    </a:cubicBezTo>
                    <a:cubicBezTo>
                      <a:pt x="377" y="1886"/>
                      <a:pt x="450" y="1959"/>
                      <a:pt x="543" y="1959"/>
                    </a:cubicBezTo>
                    <a:cubicBezTo>
                      <a:pt x="900" y="1959"/>
                      <a:pt x="900" y="1959"/>
                      <a:pt x="900" y="1959"/>
                    </a:cubicBezTo>
                    <a:cubicBezTo>
                      <a:pt x="993" y="1959"/>
                      <a:pt x="1066" y="1886"/>
                      <a:pt x="1066" y="1800"/>
                    </a:cubicBezTo>
                    <a:cubicBezTo>
                      <a:pt x="1066" y="1224"/>
                      <a:pt x="1066" y="1224"/>
                      <a:pt x="1066" y="1224"/>
                    </a:cubicBezTo>
                    <a:cubicBezTo>
                      <a:pt x="1192" y="1224"/>
                      <a:pt x="1192" y="1224"/>
                      <a:pt x="1192" y="1224"/>
                    </a:cubicBezTo>
                    <a:cubicBezTo>
                      <a:pt x="1192" y="1509"/>
                      <a:pt x="1192" y="1509"/>
                      <a:pt x="1192" y="1509"/>
                    </a:cubicBezTo>
                    <a:cubicBezTo>
                      <a:pt x="1192" y="1588"/>
                      <a:pt x="1258" y="1655"/>
                      <a:pt x="1337" y="1655"/>
                    </a:cubicBezTo>
                    <a:cubicBezTo>
                      <a:pt x="2006" y="1655"/>
                      <a:pt x="2006" y="1655"/>
                      <a:pt x="2006" y="1655"/>
                    </a:cubicBezTo>
                    <a:cubicBezTo>
                      <a:pt x="2086" y="1655"/>
                      <a:pt x="2152" y="1588"/>
                      <a:pt x="2152" y="1509"/>
                    </a:cubicBezTo>
                    <a:cubicBezTo>
                      <a:pt x="2152" y="913"/>
                      <a:pt x="2152" y="913"/>
                      <a:pt x="2152" y="913"/>
                    </a:cubicBezTo>
                    <a:cubicBezTo>
                      <a:pt x="2152" y="833"/>
                      <a:pt x="2086" y="767"/>
                      <a:pt x="2006" y="767"/>
                    </a:cubicBezTo>
                    <a:close/>
                    <a:moveTo>
                      <a:pt x="1966" y="846"/>
                    </a:moveTo>
                    <a:lnTo>
                      <a:pt x="1966" y="846"/>
                    </a:lnTo>
                    <a:cubicBezTo>
                      <a:pt x="1993" y="846"/>
                      <a:pt x="2013" y="866"/>
                      <a:pt x="2013" y="893"/>
                    </a:cubicBezTo>
                    <a:cubicBezTo>
                      <a:pt x="2013" y="913"/>
                      <a:pt x="1993" y="933"/>
                      <a:pt x="1966" y="933"/>
                    </a:cubicBezTo>
                    <a:cubicBezTo>
                      <a:pt x="1940" y="933"/>
                      <a:pt x="1920" y="913"/>
                      <a:pt x="1920" y="893"/>
                    </a:cubicBezTo>
                    <a:cubicBezTo>
                      <a:pt x="1920" y="866"/>
                      <a:pt x="1940" y="846"/>
                      <a:pt x="1966" y="846"/>
                    </a:cubicBezTo>
                    <a:close/>
                    <a:moveTo>
                      <a:pt x="2046" y="1535"/>
                    </a:moveTo>
                    <a:lnTo>
                      <a:pt x="2046" y="1535"/>
                    </a:lnTo>
                    <a:cubicBezTo>
                      <a:pt x="1304" y="1535"/>
                      <a:pt x="1304" y="1535"/>
                      <a:pt x="1304" y="1535"/>
                    </a:cubicBezTo>
                    <a:cubicBezTo>
                      <a:pt x="1304" y="999"/>
                      <a:pt x="1304" y="999"/>
                      <a:pt x="1304" y="999"/>
                    </a:cubicBezTo>
                    <a:cubicBezTo>
                      <a:pt x="2046" y="999"/>
                      <a:pt x="2046" y="999"/>
                      <a:pt x="2046" y="999"/>
                    </a:cubicBezTo>
                    <a:lnTo>
                      <a:pt x="2046" y="1535"/>
                    </a:lnTo>
                    <a:close/>
                    <a:moveTo>
                      <a:pt x="1841" y="846"/>
                    </a:moveTo>
                    <a:lnTo>
                      <a:pt x="1841" y="846"/>
                    </a:lnTo>
                    <a:cubicBezTo>
                      <a:pt x="1867" y="846"/>
                      <a:pt x="1887" y="866"/>
                      <a:pt x="1887" y="893"/>
                    </a:cubicBezTo>
                    <a:cubicBezTo>
                      <a:pt x="1887" y="913"/>
                      <a:pt x="1867" y="933"/>
                      <a:pt x="1841" y="933"/>
                    </a:cubicBezTo>
                    <a:cubicBezTo>
                      <a:pt x="1814" y="933"/>
                      <a:pt x="1794" y="913"/>
                      <a:pt x="1794" y="893"/>
                    </a:cubicBezTo>
                    <a:cubicBezTo>
                      <a:pt x="1794" y="866"/>
                      <a:pt x="1814" y="846"/>
                      <a:pt x="1841" y="846"/>
                    </a:cubicBezTo>
                    <a:close/>
                    <a:moveTo>
                      <a:pt x="1576" y="98"/>
                    </a:moveTo>
                    <a:lnTo>
                      <a:pt x="1576" y="98"/>
                    </a:lnTo>
                    <a:cubicBezTo>
                      <a:pt x="1609" y="98"/>
                      <a:pt x="1635" y="125"/>
                      <a:pt x="1635" y="158"/>
                    </a:cubicBezTo>
                    <a:cubicBezTo>
                      <a:pt x="1635" y="191"/>
                      <a:pt x="1609" y="218"/>
                      <a:pt x="1576" y="218"/>
                    </a:cubicBezTo>
                    <a:cubicBezTo>
                      <a:pt x="1543" y="218"/>
                      <a:pt x="1516" y="191"/>
                      <a:pt x="1516" y="158"/>
                    </a:cubicBezTo>
                    <a:cubicBezTo>
                      <a:pt x="1516" y="125"/>
                      <a:pt x="1543" y="98"/>
                      <a:pt x="1576" y="98"/>
                    </a:cubicBezTo>
                    <a:close/>
                    <a:moveTo>
                      <a:pt x="1410" y="98"/>
                    </a:moveTo>
                    <a:lnTo>
                      <a:pt x="1410" y="98"/>
                    </a:lnTo>
                    <a:cubicBezTo>
                      <a:pt x="1443" y="98"/>
                      <a:pt x="1470" y="125"/>
                      <a:pt x="1470" y="158"/>
                    </a:cubicBezTo>
                    <a:cubicBezTo>
                      <a:pt x="1470" y="191"/>
                      <a:pt x="1443" y="218"/>
                      <a:pt x="1410" y="218"/>
                    </a:cubicBezTo>
                    <a:cubicBezTo>
                      <a:pt x="1377" y="218"/>
                      <a:pt x="1351" y="191"/>
                      <a:pt x="1351" y="158"/>
                    </a:cubicBezTo>
                    <a:cubicBezTo>
                      <a:pt x="1351" y="125"/>
                      <a:pt x="1377" y="98"/>
                      <a:pt x="1410" y="98"/>
                    </a:cubicBezTo>
                    <a:close/>
                    <a:moveTo>
                      <a:pt x="721" y="919"/>
                    </a:moveTo>
                    <a:lnTo>
                      <a:pt x="721" y="919"/>
                    </a:lnTo>
                    <a:cubicBezTo>
                      <a:pt x="721" y="893"/>
                      <a:pt x="741" y="873"/>
                      <a:pt x="761" y="873"/>
                    </a:cubicBezTo>
                    <a:cubicBezTo>
                      <a:pt x="788" y="873"/>
                      <a:pt x="807" y="893"/>
                      <a:pt x="807" y="919"/>
                    </a:cubicBezTo>
                    <a:cubicBezTo>
                      <a:pt x="807" y="946"/>
                      <a:pt x="788" y="966"/>
                      <a:pt x="761" y="966"/>
                    </a:cubicBezTo>
                    <a:cubicBezTo>
                      <a:pt x="741" y="966"/>
                      <a:pt x="721" y="946"/>
                      <a:pt x="721" y="919"/>
                    </a:cubicBezTo>
                    <a:close/>
                    <a:moveTo>
                      <a:pt x="847" y="919"/>
                    </a:moveTo>
                    <a:lnTo>
                      <a:pt x="847" y="919"/>
                    </a:lnTo>
                    <a:cubicBezTo>
                      <a:pt x="847" y="893"/>
                      <a:pt x="867" y="873"/>
                      <a:pt x="887" y="873"/>
                    </a:cubicBezTo>
                    <a:cubicBezTo>
                      <a:pt x="913" y="873"/>
                      <a:pt x="933" y="893"/>
                      <a:pt x="933" y="919"/>
                    </a:cubicBezTo>
                    <a:cubicBezTo>
                      <a:pt x="933" y="946"/>
                      <a:pt x="913" y="966"/>
                      <a:pt x="887" y="966"/>
                    </a:cubicBezTo>
                    <a:cubicBezTo>
                      <a:pt x="867" y="966"/>
                      <a:pt x="847" y="946"/>
                      <a:pt x="847" y="919"/>
                    </a:cubicBezTo>
                    <a:close/>
                    <a:moveTo>
                      <a:pt x="940" y="1820"/>
                    </a:moveTo>
                    <a:lnTo>
                      <a:pt x="940" y="1820"/>
                    </a:lnTo>
                    <a:cubicBezTo>
                      <a:pt x="503" y="1820"/>
                      <a:pt x="503" y="1820"/>
                      <a:pt x="503" y="1820"/>
                    </a:cubicBezTo>
                    <a:cubicBezTo>
                      <a:pt x="503" y="1045"/>
                      <a:pt x="503" y="1045"/>
                      <a:pt x="503" y="1045"/>
                    </a:cubicBezTo>
                    <a:cubicBezTo>
                      <a:pt x="940" y="1045"/>
                      <a:pt x="940" y="1045"/>
                      <a:pt x="940" y="1045"/>
                    </a:cubicBezTo>
                    <a:lnTo>
                      <a:pt x="940" y="1820"/>
                    </a:lnTo>
                    <a:close/>
                    <a:moveTo>
                      <a:pt x="1066" y="1058"/>
                    </a:moveTo>
                    <a:lnTo>
                      <a:pt x="1066" y="1058"/>
                    </a:lnTo>
                    <a:cubicBezTo>
                      <a:pt x="1066" y="952"/>
                      <a:pt x="1066" y="952"/>
                      <a:pt x="1066" y="952"/>
                    </a:cubicBezTo>
                    <a:cubicBezTo>
                      <a:pt x="1066" y="860"/>
                      <a:pt x="993" y="787"/>
                      <a:pt x="900" y="787"/>
                    </a:cubicBezTo>
                    <a:cubicBezTo>
                      <a:pt x="543" y="787"/>
                      <a:pt x="543" y="787"/>
                      <a:pt x="543" y="787"/>
                    </a:cubicBezTo>
                    <a:cubicBezTo>
                      <a:pt x="450" y="787"/>
                      <a:pt x="377" y="860"/>
                      <a:pt x="377" y="952"/>
                    </a:cubicBezTo>
                    <a:cubicBezTo>
                      <a:pt x="377" y="1058"/>
                      <a:pt x="377" y="1058"/>
                      <a:pt x="377" y="1058"/>
                    </a:cubicBezTo>
                    <a:cubicBezTo>
                      <a:pt x="152" y="1058"/>
                      <a:pt x="152" y="1058"/>
                      <a:pt x="152" y="1058"/>
                    </a:cubicBezTo>
                    <a:cubicBezTo>
                      <a:pt x="152" y="310"/>
                      <a:pt x="152" y="310"/>
                      <a:pt x="152" y="310"/>
                    </a:cubicBezTo>
                    <a:cubicBezTo>
                      <a:pt x="1669" y="310"/>
                      <a:pt x="1669" y="310"/>
                      <a:pt x="1669" y="310"/>
                    </a:cubicBezTo>
                    <a:cubicBezTo>
                      <a:pt x="1669" y="767"/>
                      <a:pt x="1669" y="767"/>
                      <a:pt x="1669" y="767"/>
                    </a:cubicBezTo>
                    <a:cubicBezTo>
                      <a:pt x="1337" y="767"/>
                      <a:pt x="1337" y="767"/>
                      <a:pt x="1337" y="767"/>
                    </a:cubicBezTo>
                    <a:cubicBezTo>
                      <a:pt x="1258" y="767"/>
                      <a:pt x="1192" y="833"/>
                      <a:pt x="1192" y="913"/>
                    </a:cubicBezTo>
                    <a:cubicBezTo>
                      <a:pt x="1192" y="1058"/>
                      <a:pt x="1192" y="1058"/>
                      <a:pt x="1192" y="1058"/>
                    </a:cubicBezTo>
                    <a:lnTo>
                      <a:pt x="1066" y="1058"/>
                    </a:lnTo>
                    <a:close/>
                    <a:moveTo>
                      <a:pt x="1066" y="1058"/>
                    </a:moveTo>
                    <a:lnTo>
                      <a:pt x="1066" y="10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7129" name="Group 7"/>
            <p:cNvGrpSpPr>
              <a:grpSpLocks/>
            </p:cNvGrpSpPr>
            <p:nvPr/>
          </p:nvGrpSpPr>
          <p:grpSpPr bwMode="auto">
            <a:xfrm>
              <a:off x="18347275" y="3778604"/>
              <a:ext cx="770320" cy="771782"/>
              <a:chOff x="15766849" y="3508425"/>
              <a:chExt cx="821736" cy="823295"/>
            </a:xfrm>
          </p:grpSpPr>
          <p:sp>
            <p:nvSpPr>
              <p:cNvPr id="7" name="Freeform 19"/>
              <p:cNvSpPr>
                <a:spLocks noChangeArrowheads="1"/>
              </p:cNvSpPr>
              <p:nvPr/>
            </p:nvSpPr>
            <p:spPr bwMode="auto">
              <a:xfrm>
                <a:off x="15763007" y="3509455"/>
                <a:ext cx="825611" cy="825563"/>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3">
                  <a:lumMod val="50000"/>
                </a:schemeClr>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7131" name="Freeform 20"/>
              <p:cNvSpPr>
                <a:spLocks noChangeArrowheads="1"/>
              </p:cNvSpPr>
              <p:nvPr/>
            </p:nvSpPr>
            <p:spPr bwMode="auto">
              <a:xfrm>
                <a:off x="16019691" y="3632656"/>
                <a:ext cx="313945" cy="581149"/>
              </a:xfrm>
              <a:custGeom>
                <a:avLst/>
                <a:gdLst>
                  <a:gd name="T0" fmla="*/ 636 w 663"/>
                  <a:gd name="T1" fmla="*/ 0 h 1220"/>
                  <a:gd name="T2" fmla="*/ 636 w 663"/>
                  <a:gd name="T3" fmla="*/ 0 h 1220"/>
                  <a:gd name="T4" fmla="*/ 477 w 663"/>
                  <a:gd name="T5" fmla="*/ 0 h 1220"/>
                  <a:gd name="T6" fmla="*/ 185 w 663"/>
                  <a:gd name="T7" fmla="*/ 298 h 1220"/>
                  <a:gd name="T8" fmla="*/ 185 w 663"/>
                  <a:gd name="T9" fmla="*/ 437 h 1220"/>
                  <a:gd name="T10" fmla="*/ 27 w 663"/>
                  <a:gd name="T11" fmla="*/ 437 h 1220"/>
                  <a:gd name="T12" fmla="*/ 0 w 663"/>
                  <a:gd name="T13" fmla="*/ 464 h 1220"/>
                  <a:gd name="T14" fmla="*/ 0 w 663"/>
                  <a:gd name="T15" fmla="*/ 662 h 1220"/>
                  <a:gd name="T16" fmla="*/ 27 w 663"/>
                  <a:gd name="T17" fmla="*/ 689 h 1220"/>
                  <a:gd name="T18" fmla="*/ 185 w 663"/>
                  <a:gd name="T19" fmla="*/ 689 h 1220"/>
                  <a:gd name="T20" fmla="*/ 185 w 663"/>
                  <a:gd name="T21" fmla="*/ 1192 h 1220"/>
                  <a:gd name="T22" fmla="*/ 212 w 663"/>
                  <a:gd name="T23" fmla="*/ 1219 h 1220"/>
                  <a:gd name="T24" fmla="*/ 417 w 663"/>
                  <a:gd name="T25" fmla="*/ 1219 h 1220"/>
                  <a:gd name="T26" fmla="*/ 444 w 663"/>
                  <a:gd name="T27" fmla="*/ 1192 h 1220"/>
                  <a:gd name="T28" fmla="*/ 444 w 663"/>
                  <a:gd name="T29" fmla="*/ 689 h 1220"/>
                  <a:gd name="T30" fmla="*/ 629 w 663"/>
                  <a:gd name="T31" fmla="*/ 689 h 1220"/>
                  <a:gd name="T32" fmla="*/ 656 w 663"/>
                  <a:gd name="T33" fmla="*/ 662 h 1220"/>
                  <a:gd name="T34" fmla="*/ 656 w 663"/>
                  <a:gd name="T35" fmla="*/ 464 h 1220"/>
                  <a:gd name="T36" fmla="*/ 649 w 663"/>
                  <a:gd name="T37" fmla="*/ 444 h 1220"/>
                  <a:gd name="T38" fmla="*/ 629 w 663"/>
                  <a:gd name="T39" fmla="*/ 437 h 1220"/>
                  <a:gd name="T40" fmla="*/ 444 w 663"/>
                  <a:gd name="T41" fmla="*/ 437 h 1220"/>
                  <a:gd name="T42" fmla="*/ 444 w 663"/>
                  <a:gd name="T43" fmla="*/ 318 h 1220"/>
                  <a:gd name="T44" fmla="*/ 530 w 663"/>
                  <a:gd name="T45" fmla="*/ 232 h 1220"/>
                  <a:gd name="T46" fmla="*/ 636 w 663"/>
                  <a:gd name="T47" fmla="*/ 232 h 1220"/>
                  <a:gd name="T48" fmla="*/ 662 w 663"/>
                  <a:gd name="T49" fmla="*/ 205 h 1220"/>
                  <a:gd name="T50" fmla="*/ 662 w 663"/>
                  <a:gd name="T51" fmla="*/ 20 h 1220"/>
                  <a:gd name="T52" fmla="*/ 636 w 663"/>
                  <a:gd name="T53" fmla="*/ 0 h 1220"/>
                  <a:gd name="T54" fmla="*/ 636 w 663"/>
                  <a:gd name="T55" fmla="*/ 0 h 1220"/>
                  <a:gd name="T56" fmla="*/ 636 w 663"/>
                  <a:gd name="T57" fmla="*/ 0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3" h="1220">
                    <a:moveTo>
                      <a:pt x="636" y="0"/>
                    </a:moveTo>
                    <a:lnTo>
                      <a:pt x="636" y="0"/>
                    </a:lnTo>
                    <a:cubicBezTo>
                      <a:pt x="477" y="0"/>
                      <a:pt x="477" y="0"/>
                      <a:pt x="477" y="0"/>
                    </a:cubicBezTo>
                    <a:cubicBezTo>
                      <a:pt x="298" y="0"/>
                      <a:pt x="185" y="113"/>
                      <a:pt x="185" y="298"/>
                    </a:cubicBezTo>
                    <a:cubicBezTo>
                      <a:pt x="185" y="437"/>
                      <a:pt x="185" y="437"/>
                      <a:pt x="185" y="437"/>
                    </a:cubicBezTo>
                    <a:cubicBezTo>
                      <a:pt x="27" y="437"/>
                      <a:pt x="27" y="437"/>
                      <a:pt x="27" y="437"/>
                    </a:cubicBezTo>
                    <a:cubicBezTo>
                      <a:pt x="13" y="437"/>
                      <a:pt x="0" y="444"/>
                      <a:pt x="0" y="464"/>
                    </a:cubicBezTo>
                    <a:cubicBezTo>
                      <a:pt x="0" y="662"/>
                      <a:pt x="0" y="662"/>
                      <a:pt x="0" y="662"/>
                    </a:cubicBezTo>
                    <a:cubicBezTo>
                      <a:pt x="0" y="676"/>
                      <a:pt x="13" y="689"/>
                      <a:pt x="27" y="689"/>
                    </a:cubicBezTo>
                    <a:cubicBezTo>
                      <a:pt x="185" y="689"/>
                      <a:pt x="185" y="689"/>
                      <a:pt x="185" y="689"/>
                    </a:cubicBezTo>
                    <a:cubicBezTo>
                      <a:pt x="185" y="1192"/>
                      <a:pt x="185" y="1192"/>
                      <a:pt x="185" y="1192"/>
                    </a:cubicBezTo>
                    <a:cubicBezTo>
                      <a:pt x="185" y="1205"/>
                      <a:pt x="199" y="1219"/>
                      <a:pt x="212" y="1219"/>
                    </a:cubicBezTo>
                    <a:cubicBezTo>
                      <a:pt x="417" y="1219"/>
                      <a:pt x="417" y="1219"/>
                      <a:pt x="417" y="1219"/>
                    </a:cubicBezTo>
                    <a:cubicBezTo>
                      <a:pt x="430" y="1219"/>
                      <a:pt x="444" y="1205"/>
                      <a:pt x="444" y="1192"/>
                    </a:cubicBezTo>
                    <a:cubicBezTo>
                      <a:pt x="444" y="689"/>
                      <a:pt x="444" y="689"/>
                      <a:pt x="444" y="689"/>
                    </a:cubicBezTo>
                    <a:cubicBezTo>
                      <a:pt x="629" y="689"/>
                      <a:pt x="629" y="689"/>
                      <a:pt x="629" y="689"/>
                    </a:cubicBezTo>
                    <a:cubicBezTo>
                      <a:pt x="642" y="689"/>
                      <a:pt x="656" y="676"/>
                      <a:pt x="656" y="662"/>
                    </a:cubicBezTo>
                    <a:cubicBezTo>
                      <a:pt x="656" y="464"/>
                      <a:pt x="656" y="464"/>
                      <a:pt x="656" y="464"/>
                    </a:cubicBezTo>
                    <a:cubicBezTo>
                      <a:pt x="656" y="457"/>
                      <a:pt x="649" y="450"/>
                      <a:pt x="649" y="444"/>
                    </a:cubicBezTo>
                    <a:cubicBezTo>
                      <a:pt x="642" y="437"/>
                      <a:pt x="636" y="437"/>
                      <a:pt x="629" y="437"/>
                    </a:cubicBezTo>
                    <a:cubicBezTo>
                      <a:pt x="444" y="437"/>
                      <a:pt x="444" y="437"/>
                      <a:pt x="444" y="437"/>
                    </a:cubicBezTo>
                    <a:cubicBezTo>
                      <a:pt x="444" y="318"/>
                      <a:pt x="444" y="318"/>
                      <a:pt x="444" y="318"/>
                    </a:cubicBezTo>
                    <a:cubicBezTo>
                      <a:pt x="444" y="265"/>
                      <a:pt x="457" y="232"/>
                      <a:pt x="530" y="232"/>
                    </a:cubicBezTo>
                    <a:cubicBezTo>
                      <a:pt x="636" y="232"/>
                      <a:pt x="636" y="232"/>
                      <a:pt x="636" y="232"/>
                    </a:cubicBezTo>
                    <a:cubicBezTo>
                      <a:pt x="649" y="232"/>
                      <a:pt x="662" y="225"/>
                      <a:pt x="662" y="205"/>
                    </a:cubicBezTo>
                    <a:cubicBezTo>
                      <a:pt x="662" y="20"/>
                      <a:pt x="662" y="20"/>
                      <a:pt x="662" y="20"/>
                    </a:cubicBezTo>
                    <a:cubicBezTo>
                      <a:pt x="662" y="7"/>
                      <a:pt x="649" y="0"/>
                      <a:pt x="636" y="0"/>
                    </a:cubicBezTo>
                    <a:close/>
                    <a:moveTo>
                      <a:pt x="636" y="0"/>
                    </a:moveTo>
                    <a:lnTo>
                      <a:pt x="6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7132" name="Group 4"/>
            <p:cNvGrpSpPr>
              <a:grpSpLocks/>
            </p:cNvGrpSpPr>
            <p:nvPr/>
          </p:nvGrpSpPr>
          <p:grpSpPr bwMode="auto">
            <a:xfrm>
              <a:off x="15848673" y="6307127"/>
              <a:ext cx="790072" cy="789546"/>
              <a:chOff x="13101476" y="6205716"/>
              <a:chExt cx="842806" cy="842245"/>
            </a:xfrm>
          </p:grpSpPr>
          <p:sp>
            <p:nvSpPr>
              <p:cNvPr id="47133" name="Freeform 40"/>
              <p:cNvSpPr>
                <a:spLocks noChangeArrowheads="1"/>
              </p:cNvSpPr>
              <p:nvPr/>
            </p:nvSpPr>
            <p:spPr bwMode="auto">
              <a:xfrm>
                <a:off x="13101476" y="6205716"/>
                <a:ext cx="842806" cy="842245"/>
              </a:xfrm>
              <a:custGeom>
                <a:avLst/>
                <a:gdLst>
                  <a:gd name="T0" fmla="*/ 1768 w 1769"/>
                  <a:gd name="T1" fmla="*/ 881 h 1769"/>
                  <a:gd name="T2" fmla="*/ 1768 w 1769"/>
                  <a:gd name="T3" fmla="*/ 881 h 1769"/>
                  <a:gd name="T4" fmla="*/ 881 w 1769"/>
                  <a:gd name="T5" fmla="*/ 1768 h 1769"/>
                  <a:gd name="T6" fmla="*/ 0 w 1769"/>
                  <a:gd name="T7" fmla="*/ 881 h 1769"/>
                  <a:gd name="T8" fmla="*/ 881 w 1769"/>
                  <a:gd name="T9" fmla="*/ 0 h 1769"/>
                  <a:gd name="T10" fmla="*/ 1768 w 1769"/>
                  <a:gd name="T11" fmla="*/ 881 h 1769"/>
                </a:gdLst>
                <a:ahLst/>
                <a:cxnLst>
                  <a:cxn ang="0">
                    <a:pos x="T0" y="T1"/>
                  </a:cxn>
                  <a:cxn ang="0">
                    <a:pos x="T2" y="T3"/>
                  </a:cxn>
                  <a:cxn ang="0">
                    <a:pos x="T4" y="T5"/>
                  </a:cxn>
                  <a:cxn ang="0">
                    <a:pos x="T6" y="T7"/>
                  </a:cxn>
                  <a:cxn ang="0">
                    <a:pos x="T8" y="T9"/>
                  </a:cxn>
                  <a:cxn ang="0">
                    <a:pos x="T10" y="T11"/>
                  </a:cxn>
                </a:cxnLst>
                <a:rect l="0" t="0" r="r" b="b"/>
                <a:pathLst>
                  <a:path w="1769" h="1769">
                    <a:moveTo>
                      <a:pt x="1768" y="881"/>
                    </a:moveTo>
                    <a:lnTo>
                      <a:pt x="1768" y="881"/>
                    </a:lnTo>
                    <a:cubicBezTo>
                      <a:pt x="1768" y="1371"/>
                      <a:pt x="1371" y="1768"/>
                      <a:pt x="881" y="1768"/>
                    </a:cubicBezTo>
                    <a:cubicBezTo>
                      <a:pt x="397" y="1768"/>
                      <a:pt x="0" y="1371"/>
                      <a:pt x="0" y="881"/>
                    </a:cubicBezTo>
                    <a:cubicBezTo>
                      <a:pt x="0" y="397"/>
                      <a:pt x="397" y="0"/>
                      <a:pt x="881" y="0"/>
                    </a:cubicBezTo>
                    <a:cubicBezTo>
                      <a:pt x="1371" y="0"/>
                      <a:pt x="1768" y="397"/>
                      <a:pt x="1768" y="881"/>
                    </a:cubicBezTo>
                  </a:path>
                </a:pathLst>
              </a:custGeom>
              <a:solidFill>
                <a:srgbClr val="F4B18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34" name="Freeform 41"/>
              <p:cNvSpPr>
                <a:spLocks noChangeArrowheads="1"/>
              </p:cNvSpPr>
              <p:nvPr/>
            </p:nvSpPr>
            <p:spPr bwMode="auto">
              <a:xfrm>
                <a:off x="13274251" y="6376270"/>
                <a:ext cx="501469" cy="501136"/>
              </a:xfrm>
              <a:custGeom>
                <a:avLst/>
                <a:gdLst>
                  <a:gd name="T0" fmla="*/ 1046 w 1054"/>
                  <a:gd name="T1" fmla="*/ 464 h 1054"/>
                  <a:gd name="T2" fmla="*/ 914 w 1054"/>
                  <a:gd name="T3" fmla="*/ 265 h 1054"/>
                  <a:gd name="T4" fmla="*/ 940 w 1054"/>
                  <a:gd name="T5" fmla="*/ 193 h 1054"/>
                  <a:gd name="T6" fmla="*/ 861 w 1054"/>
                  <a:gd name="T7" fmla="*/ 113 h 1054"/>
                  <a:gd name="T8" fmla="*/ 794 w 1054"/>
                  <a:gd name="T9" fmla="*/ 140 h 1054"/>
                  <a:gd name="T10" fmla="*/ 589 w 1054"/>
                  <a:gd name="T11" fmla="*/ 0 h 1054"/>
                  <a:gd name="T12" fmla="*/ 529 w 1054"/>
                  <a:gd name="T13" fmla="*/ 0 h 1054"/>
                  <a:gd name="T14" fmla="*/ 463 w 1054"/>
                  <a:gd name="T15" fmla="*/ 0 h 1054"/>
                  <a:gd name="T16" fmla="*/ 264 w 1054"/>
                  <a:gd name="T17" fmla="*/ 140 h 1054"/>
                  <a:gd name="T18" fmla="*/ 192 w 1054"/>
                  <a:gd name="T19" fmla="*/ 113 h 1054"/>
                  <a:gd name="T20" fmla="*/ 112 w 1054"/>
                  <a:gd name="T21" fmla="*/ 193 h 1054"/>
                  <a:gd name="T22" fmla="*/ 139 w 1054"/>
                  <a:gd name="T23" fmla="*/ 259 h 1054"/>
                  <a:gd name="T24" fmla="*/ 0 w 1054"/>
                  <a:gd name="T25" fmla="*/ 464 h 1054"/>
                  <a:gd name="T26" fmla="*/ 0 w 1054"/>
                  <a:gd name="T27" fmla="*/ 524 h 1054"/>
                  <a:gd name="T28" fmla="*/ 0 w 1054"/>
                  <a:gd name="T29" fmla="*/ 583 h 1054"/>
                  <a:gd name="T30" fmla="*/ 139 w 1054"/>
                  <a:gd name="T31" fmla="*/ 788 h 1054"/>
                  <a:gd name="T32" fmla="*/ 112 w 1054"/>
                  <a:gd name="T33" fmla="*/ 861 h 1054"/>
                  <a:gd name="T34" fmla="*/ 192 w 1054"/>
                  <a:gd name="T35" fmla="*/ 941 h 1054"/>
                  <a:gd name="T36" fmla="*/ 258 w 1054"/>
                  <a:gd name="T37" fmla="*/ 914 h 1054"/>
                  <a:gd name="T38" fmla="*/ 463 w 1054"/>
                  <a:gd name="T39" fmla="*/ 1047 h 1054"/>
                  <a:gd name="T40" fmla="*/ 523 w 1054"/>
                  <a:gd name="T41" fmla="*/ 1053 h 1054"/>
                  <a:gd name="T42" fmla="*/ 582 w 1054"/>
                  <a:gd name="T43" fmla="*/ 1047 h 1054"/>
                  <a:gd name="T44" fmla="*/ 788 w 1054"/>
                  <a:gd name="T45" fmla="*/ 914 h 1054"/>
                  <a:gd name="T46" fmla="*/ 854 w 1054"/>
                  <a:gd name="T47" fmla="*/ 941 h 1054"/>
                  <a:gd name="T48" fmla="*/ 933 w 1054"/>
                  <a:gd name="T49" fmla="*/ 861 h 1054"/>
                  <a:gd name="T50" fmla="*/ 914 w 1054"/>
                  <a:gd name="T51" fmla="*/ 795 h 1054"/>
                  <a:gd name="T52" fmla="*/ 1046 w 1054"/>
                  <a:gd name="T53" fmla="*/ 590 h 1054"/>
                  <a:gd name="T54" fmla="*/ 1053 w 1054"/>
                  <a:gd name="T55" fmla="*/ 530 h 1054"/>
                  <a:gd name="T56" fmla="*/ 1046 w 1054"/>
                  <a:gd name="T57" fmla="*/ 464 h 1054"/>
                  <a:gd name="T58" fmla="*/ 523 w 1054"/>
                  <a:gd name="T59" fmla="*/ 815 h 1054"/>
                  <a:gd name="T60" fmla="*/ 523 w 1054"/>
                  <a:gd name="T61" fmla="*/ 239 h 1054"/>
                  <a:gd name="T62" fmla="*/ 523 w 1054"/>
                  <a:gd name="T63" fmla="*/ 815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54" h="1054">
                    <a:moveTo>
                      <a:pt x="1046" y="464"/>
                    </a:moveTo>
                    <a:lnTo>
                      <a:pt x="1046" y="464"/>
                    </a:lnTo>
                    <a:cubicBezTo>
                      <a:pt x="986" y="444"/>
                      <a:pt x="986" y="444"/>
                      <a:pt x="986" y="444"/>
                    </a:cubicBezTo>
                    <a:cubicBezTo>
                      <a:pt x="973" y="378"/>
                      <a:pt x="953" y="318"/>
                      <a:pt x="914" y="265"/>
                    </a:cubicBezTo>
                    <a:cubicBezTo>
                      <a:pt x="940" y="199"/>
                      <a:pt x="940" y="199"/>
                      <a:pt x="940" y="199"/>
                    </a:cubicBezTo>
                    <a:cubicBezTo>
                      <a:pt x="940" y="199"/>
                      <a:pt x="940" y="199"/>
                      <a:pt x="940" y="193"/>
                    </a:cubicBezTo>
                    <a:cubicBezTo>
                      <a:pt x="900" y="153"/>
                      <a:pt x="900" y="153"/>
                      <a:pt x="900" y="153"/>
                    </a:cubicBezTo>
                    <a:cubicBezTo>
                      <a:pt x="861" y="113"/>
                      <a:pt x="861" y="113"/>
                      <a:pt x="861" y="113"/>
                    </a:cubicBezTo>
                    <a:lnTo>
                      <a:pt x="854" y="113"/>
                    </a:lnTo>
                    <a:cubicBezTo>
                      <a:pt x="794" y="140"/>
                      <a:pt x="794" y="140"/>
                      <a:pt x="794" y="140"/>
                    </a:cubicBezTo>
                    <a:cubicBezTo>
                      <a:pt x="741" y="106"/>
                      <a:pt x="682" y="80"/>
                      <a:pt x="615" y="67"/>
                    </a:cubicBezTo>
                    <a:cubicBezTo>
                      <a:pt x="589" y="0"/>
                      <a:pt x="589" y="0"/>
                      <a:pt x="589" y="0"/>
                    </a:cubicBezTo>
                    <a:lnTo>
                      <a:pt x="582" y="0"/>
                    </a:lnTo>
                    <a:cubicBezTo>
                      <a:pt x="529" y="0"/>
                      <a:pt x="529" y="0"/>
                      <a:pt x="529" y="0"/>
                    </a:cubicBezTo>
                    <a:cubicBezTo>
                      <a:pt x="470" y="0"/>
                      <a:pt x="470" y="0"/>
                      <a:pt x="470" y="0"/>
                    </a:cubicBezTo>
                    <a:lnTo>
                      <a:pt x="463" y="0"/>
                    </a:lnTo>
                    <a:cubicBezTo>
                      <a:pt x="443" y="67"/>
                      <a:pt x="443" y="67"/>
                      <a:pt x="443" y="67"/>
                    </a:cubicBezTo>
                    <a:cubicBezTo>
                      <a:pt x="377" y="73"/>
                      <a:pt x="317" y="100"/>
                      <a:pt x="264" y="140"/>
                    </a:cubicBezTo>
                    <a:cubicBezTo>
                      <a:pt x="198" y="113"/>
                      <a:pt x="198" y="113"/>
                      <a:pt x="198" y="113"/>
                    </a:cubicBezTo>
                    <a:lnTo>
                      <a:pt x="192" y="113"/>
                    </a:lnTo>
                    <a:cubicBezTo>
                      <a:pt x="152" y="153"/>
                      <a:pt x="152" y="153"/>
                      <a:pt x="152" y="153"/>
                    </a:cubicBezTo>
                    <a:cubicBezTo>
                      <a:pt x="112" y="193"/>
                      <a:pt x="112" y="193"/>
                      <a:pt x="112" y="193"/>
                    </a:cubicBezTo>
                    <a:lnTo>
                      <a:pt x="112" y="199"/>
                    </a:lnTo>
                    <a:cubicBezTo>
                      <a:pt x="139" y="259"/>
                      <a:pt x="139" y="259"/>
                      <a:pt x="139" y="259"/>
                    </a:cubicBezTo>
                    <a:cubicBezTo>
                      <a:pt x="99" y="312"/>
                      <a:pt x="79" y="371"/>
                      <a:pt x="66" y="438"/>
                    </a:cubicBezTo>
                    <a:cubicBezTo>
                      <a:pt x="0" y="464"/>
                      <a:pt x="0" y="464"/>
                      <a:pt x="0" y="464"/>
                    </a:cubicBezTo>
                    <a:cubicBezTo>
                      <a:pt x="0" y="464"/>
                      <a:pt x="0" y="464"/>
                      <a:pt x="0" y="471"/>
                    </a:cubicBezTo>
                    <a:cubicBezTo>
                      <a:pt x="0" y="524"/>
                      <a:pt x="0" y="524"/>
                      <a:pt x="0" y="524"/>
                    </a:cubicBezTo>
                    <a:cubicBezTo>
                      <a:pt x="0" y="583"/>
                      <a:pt x="0" y="583"/>
                      <a:pt x="0" y="583"/>
                    </a:cubicBezTo>
                    <a:cubicBezTo>
                      <a:pt x="66" y="610"/>
                      <a:pt x="66" y="610"/>
                      <a:pt x="66" y="610"/>
                    </a:cubicBezTo>
                    <a:cubicBezTo>
                      <a:pt x="72" y="676"/>
                      <a:pt x="99" y="735"/>
                      <a:pt x="139" y="788"/>
                    </a:cubicBezTo>
                    <a:cubicBezTo>
                      <a:pt x="112" y="855"/>
                      <a:pt x="112" y="855"/>
                      <a:pt x="112" y="855"/>
                    </a:cubicBezTo>
                    <a:cubicBezTo>
                      <a:pt x="106" y="855"/>
                      <a:pt x="112" y="855"/>
                      <a:pt x="112" y="861"/>
                    </a:cubicBezTo>
                    <a:cubicBezTo>
                      <a:pt x="152" y="901"/>
                      <a:pt x="152" y="901"/>
                      <a:pt x="152" y="901"/>
                    </a:cubicBezTo>
                    <a:cubicBezTo>
                      <a:pt x="192" y="941"/>
                      <a:pt x="192" y="941"/>
                      <a:pt x="192" y="941"/>
                    </a:cubicBezTo>
                    <a:cubicBezTo>
                      <a:pt x="192" y="941"/>
                      <a:pt x="192" y="941"/>
                      <a:pt x="198" y="941"/>
                    </a:cubicBezTo>
                    <a:cubicBezTo>
                      <a:pt x="258" y="914"/>
                      <a:pt x="258" y="914"/>
                      <a:pt x="258" y="914"/>
                    </a:cubicBezTo>
                    <a:cubicBezTo>
                      <a:pt x="311" y="947"/>
                      <a:pt x="370" y="974"/>
                      <a:pt x="437" y="987"/>
                    </a:cubicBezTo>
                    <a:cubicBezTo>
                      <a:pt x="463" y="1047"/>
                      <a:pt x="463" y="1047"/>
                      <a:pt x="463" y="1047"/>
                    </a:cubicBezTo>
                    <a:cubicBezTo>
                      <a:pt x="463" y="1053"/>
                      <a:pt x="463" y="1053"/>
                      <a:pt x="470" y="1053"/>
                    </a:cubicBezTo>
                    <a:cubicBezTo>
                      <a:pt x="523" y="1053"/>
                      <a:pt x="523" y="1053"/>
                      <a:pt x="523" y="1053"/>
                    </a:cubicBezTo>
                    <a:cubicBezTo>
                      <a:pt x="582" y="1053"/>
                      <a:pt x="582" y="1053"/>
                      <a:pt x="582" y="1053"/>
                    </a:cubicBezTo>
                    <a:cubicBezTo>
                      <a:pt x="582" y="1053"/>
                      <a:pt x="582" y="1053"/>
                      <a:pt x="582" y="1047"/>
                    </a:cubicBezTo>
                    <a:cubicBezTo>
                      <a:pt x="609" y="987"/>
                      <a:pt x="609" y="987"/>
                      <a:pt x="609" y="987"/>
                    </a:cubicBezTo>
                    <a:cubicBezTo>
                      <a:pt x="675" y="974"/>
                      <a:pt x="735" y="954"/>
                      <a:pt x="788" y="914"/>
                    </a:cubicBezTo>
                    <a:cubicBezTo>
                      <a:pt x="847" y="941"/>
                      <a:pt x="847" y="941"/>
                      <a:pt x="847" y="941"/>
                    </a:cubicBezTo>
                    <a:cubicBezTo>
                      <a:pt x="854" y="941"/>
                      <a:pt x="854" y="941"/>
                      <a:pt x="854" y="941"/>
                    </a:cubicBezTo>
                    <a:cubicBezTo>
                      <a:pt x="894" y="901"/>
                      <a:pt x="894" y="901"/>
                      <a:pt x="894" y="901"/>
                    </a:cubicBezTo>
                    <a:cubicBezTo>
                      <a:pt x="933" y="861"/>
                      <a:pt x="933" y="861"/>
                      <a:pt x="933" y="861"/>
                    </a:cubicBezTo>
                    <a:cubicBezTo>
                      <a:pt x="940" y="861"/>
                      <a:pt x="940" y="855"/>
                      <a:pt x="940" y="855"/>
                    </a:cubicBezTo>
                    <a:cubicBezTo>
                      <a:pt x="914" y="795"/>
                      <a:pt x="914" y="795"/>
                      <a:pt x="914" y="795"/>
                    </a:cubicBezTo>
                    <a:cubicBezTo>
                      <a:pt x="947" y="742"/>
                      <a:pt x="973" y="683"/>
                      <a:pt x="986" y="616"/>
                    </a:cubicBezTo>
                    <a:cubicBezTo>
                      <a:pt x="1046" y="590"/>
                      <a:pt x="1046" y="590"/>
                      <a:pt x="1046" y="590"/>
                    </a:cubicBezTo>
                    <a:cubicBezTo>
                      <a:pt x="1053" y="590"/>
                      <a:pt x="1053" y="590"/>
                      <a:pt x="1053" y="583"/>
                    </a:cubicBezTo>
                    <a:cubicBezTo>
                      <a:pt x="1053" y="530"/>
                      <a:pt x="1053" y="530"/>
                      <a:pt x="1053" y="530"/>
                    </a:cubicBezTo>
                    <a:cubicBezTo>
                      <a:pt x="1053" y="471"/>
                      <a:pt x="1053" y="471"/>
                      <a:pt x="1053" y="471"/>
                    </a:cubicBezTo>
                    <a:cubicBezTo>
                      <a:pt x="1053" y="471"/>
                      <a:pt x="1053" y="471"/>
                      <a:pt x="1046" y="464"/>
                    </a:cubicBezTo>
                    <a:close/>
                    <a:moveTo>
                      <a:pt x="523" y="815"/>
                    </a:moveTo>
                    <a:lnTo>
                      <a:pt x="523" y="815"/>
                    </a:lnTo>
                    <a:cubicBezTo>
                      <a:pt x="370" y="815"/>
                      <a:pt x="238" y="683"/>
                      <a:pt x="238" y="524"/>
                    </a:cubicBezTo>
                    <a:cubicBezTo>
                      <a:pt x="238" y="371"/>
                      <a:pt x="370" y="239"/>
                      <a:pt x="523" y="239"/>
                    </a:cubicBezTo>
                    <a:cubicBezTo>
                      <a:pt x="682" y="239"/>
                      <a:pt x="808" y="371"/>
                      <a:pt x="808" y="524"/>
                    </a:cubicBezTo>
                    <a:cubicBezTo>
                      <a:pt x="808" y="683"/>
                      <a:pt x="682" y="815"/>
                      <a:pt x="523" y="8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7135" name="Group 11"/>
            <p:cNvGrpSpPr>
              <a:grpSpLocks/>
            </p:cNvGrpSpPr>
            <p:nvPr/>
          </p:nvGrpSpPr>
          <p:grpSpPr bwMode="auto">
            <a:xfrm>
              <a:off x="14493987" y="7249294"/>
              <a:ext cx="1645325" cy="1644231"/>
              <a:chOff x="19502585" y="4333825"/>
              <a:chExt cx="1755143" cy="1753976"/>
            </a:xfrm>
          </p:grpSpPr>
          <p:sp>
            <p:nvSpPr>
              <p:cNvPr id="6" name="Freeform 44"/>
              <p:cNvSpPr>
                <a:spLocks noChangeArrowheads="1"/>
              </p:cNvSpPr>
              <p:nvPr/>
            </p:nvSpPr>
            <p:spPr bwMode="auto">
              <a:xfrm>
                <a:off x="19501805" y="4335737"/>
                <a:ext cx="1754421" cy="1753327"/>
              </a:xfrm>
              <a:custGeom>
                <a:avLst/>
                <a:gdLst>
                  <a:gd name="T0" fmla="*/ 3675 w 3676"/>
                  <a:gd name="T1" fmla="*/ 1841 h 3677"/>
                  <a:gd name="T2" fmla="*/ 3675 w 3676"/>
                  <a:gd name="T3" fmla="*/ 1841 h 3677"/>
                  <a:gd name="T4" fmla="*/ 1841 w 3676"/>
                  <a:gd name="T5" fmla="*/ 3676 h 3677"/>
                  <a:gd name="T6" fmla="*/ 0 w 3676"/>
                  <a:gd name="T7" fmla="*/ 1841 h 3677"/>
                  <a:gd name="T8" fmla="*/ 1841 w 3676"/>
                  <a:gd name="T9" fmla="*/ 0 h 3677"/>
                  <a:gd name="T10" fmla="*/ 3675 w 3676"/>
                  <a:gd name="T11" fmla="*/ 1841 h 3677"/>
                </a:gdLst>
                <a:ahLst/>
                <a:cxnLst>
                  <a:cxn ang="0">
                    <a:pos x="T0" y="T1"/>
                  </a:cxn>
                  <a:cxn ang="0">
                    <a:pos x="T2" y="T3"/>
                  </a:cxn>
                  <a:cxn ang="0">
                    <a:pos x="T4" y="T5"/>
                  </a:cxn>
                  <a:cxn ang="0">
                    <a:pos x="T6" y="T7"/>
                  </a:cxn>
                  <a:cxn ang="0">
                    <a:pos x="T8" y="T9"/>
                  </a:cxn>
                  <a:cxn ang="0">
                    <a:pos x="T10" y="T11"/>
                  </a:cxn>
                </a:cxnLst>
                <a:rect l="0" t="0" r="r" b="b"/>
                <a:pathLst>
                  <a:path w="3676" h="3677">
                    <a:moveTo>
                      <a:pt x="3675" y="1841"/>
                    </a:moveTo>
                    <a:lnTo>
                      <a:pt x="3675" y="1841"/>
                    </a:lnTo>
                    <a:cubicBezTo>
                      <a:pt x="3675" y="2855"/>
                      <a:pt x="2854" y="3676"/>
                      <a:pt x="1841" y="3676"/>
                    </a:cubicBezTo>
                    <a:cubicBezTo>
                      <a:pt x="821" y="3676"/>
                      <a:pt x="0" y="2855"/>
                      <a:pt x="0" y="1841"/>
                    </a:cubicBezTo>
                    <a:cubicBezTo>
                      <a:pt x="0" y="822"/>
                      <a:pt x="821" y="0"/>
                      <a:pt x="1841" y="0"/>
                    </a:cubicBezTo>
                    <a:cubicBezTo>
                      <a:pt x="2854" y="0"/>
                      <a:pt x="3675" y="822"/>
                      <a:pt x="3675" y="1841"/>
                    </a:cubicBezTo>
                  </a:path>
                </a:pathLst>
              </a:custGeom>
              <a:solidFill>
                <a:schemeClr val="accent5"/>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7137" name="Freeform 45"/>
              <p:cNvSpPr>
                <a:spLocks noChangeArrowheads="1"/>
              </p:cNvSpPr>
              <p:nvPr/>
            </p:nvSpPr>
            <p:spPr bwMode="auto">
              <a:xfrm>
                <a:off x="19886062" y="4717047"/>
                <a:ext cx="988190" cy="987533"/>
              </a:xfrm>
              <a:custGeom>
                <a:avLst/>
                <a:gdLst>
                  <a:gd name="T0" fmla="*/ 1040 w 2074"/>
                  <a:gd name="T1" fmla="*/ 0 h 2073"/>
                  <a:gd name="T2" fmla="*/ 1040 w 2074"/>
                  <a:gd name="T3" fmla="*/ 2072 h 2073"/>
                  <a:gd name="T4" fmla="*/ 1040 w 2074"/>
                  <a:gd name="T5" fmla="*/ 0 h 2073"/>
                  <a:gd name="T6" fmla="*/ 1643 w 2074"/>
                  <a:gd name="T7" fmla="*/ 967 h 2073"/>
                  <a:gd name="T8" fmla="*/ 1775 w 2074"/>
                  <a:gd name="T9" fmla="*/ 529 h 2073"/>
                  <a:gd name="T10" fmla="*/ 1643 w 2074"/>
                  <a:gd name="T11" fmla="*/ 967 h 2073"/>
                  <a:gd name="T12" fmla="*/ 1497 w 2074"/>
                  <a:gd name="T13" fmla="*/ 967 h 2073"/>
                  <a:gd name="T14" fmla="*/ 1113 w 2074"/>
                  <a:gd name="T15" fmla="*/ 695 h 2073"/>
                  <a:gd name="T16" fmla="*/ 1497 w 2074"/>
                  <a:gd name="T17" fmla="*/ 967 h 2073"/>
                  <a:gd name="T18" fmla="*/ 1113 w 2074"/>
                  <a:gd name="T19" fmla="*/ 549 h 2073"/>
                  <a:gd name="T20" fmla="*/ 1212 w 2074"/>
                  <a:gd name="T21" fmla="*/ 159 h 2073"/>
                  <a:gd name="T22" fmla="*/ 1113 w 2074"/>
                  <a:gd name="T23" fmla="*/ 549 h 2073"/>
                  <a:gd name="T24" fmla="*/ 973 w 2074"/>
                  <a:gd name="T25" fmla="*/ 556 h 2073"/>
                  <a:gd name="T26" fmla="*/ 887 w 2074"/>
                  <a:gd name="T27" fmla="*/ 152 h 2073"/>
                  <a:gd name="T28" fmla="*/ 973 w 2074"/>
                  <a:gd name="T29" fmla="*/ 556 h 2073"/>
                  <a:gd name="T30" fmla="*/ 973 w 2074"/>
                  <a:gd name="T31" fmla="*/ 695 h 2073"/>
                  <a:gd name="T32" fmla="*/ 589 w 2074"/>
                  <a:gd name="T33" fmla="*/ 967 h 2073"/>
                  <a:gd name="T34" fmla="*/ 973 w 2074"/>
                  <a:gd name="T35" fmla="*/ 695 h 2073"/>
                  <a:gd name="T36" fmla="*/ 450 w 2074"/>
                  <a:gd name="T37" fmla="*/ 967 h 2073"/>
                  <a:gd name="T38" fmla="*/ 298 w 2074"/>
                  <a:gd name="T39" fmla="*/ 536 h 2073"/>
                  <a:gd name="T40" fmla="*/ 450 w 2074"/>
                  <a:gd name="T41" fmla="*/ 967 h 2073"/>
                  <a:gd name="T42" fmla="*/ 450 w 2074"/>
                  <a:gd name="T43" fmla="*/ 1106 h 2073"/>
                  <a:gd name="T44" fmla="*/ 291 w 2074"/>
                  <a:gd name="T45" fmla="*/ 1529 h 2073"/>
                  <a:gd name="T46" fmla="*/ 450 w 2074"/>
                  <a:gd name="T47" fmla="*/ 1106 h 2073"/>
                  <a:gd name="T48" fmla="*/ 589 w 2074"/>
                  <a:gd name="T49" fmla="*/ 1106 h 2073"/>
                  <a:gd name="T50" fmla="*/ 973 w 2074"/>
                  <a:gd name="T51" fmla="*/ 1364 h 2073"/>
                  <a:gd name="T52" fmla="*/ 589 w 2074"/>
                  <a:gd name="T53" fmla="*/ 1106 h 2073"/>
                  <a:gd name="T54" fmla="*/ 973 w 2074"/>
                  <a:gd name="T55" fmla="*/ 1503 h 2073"/>
                  <a:gd name="T56" fmla="*/ 887 w 2074"/>
                  <a:gd name="T57" fmla="*/ 1920 h 2073"/>
                  <a:gd name="T58" fmla="*/ 973 w 2074"/>
                  <a:gd name="T59" fmla="*/ 1503 h 2073"/>
                  <a:gd name="T60" fmla="*/ 1113 w 2074"/>
                  <a:gd name="T61" fmla="*/ 1503 h 2073"/>
                  <a:gd name="T62" fmla="*/ 1212 w 2074"/>
                  <a:gd name="T63" fmla="*/ 1913 h 2073"/>
                  <a:gd name="T64" fmla="*/ 1113 w 2074"/>
                  <a:gd name="T65" fmla="*/ 1503 h 2073"/>
                  <a:gd name="T66" fmla="*/ 1113 w 2074"/>
                  <a:gd name="T67" fmla="*/ 1364 h 2073"/>
                  <a:gd name="T68" fmla="*/ 1497 w 2074"/>
                  <a:gd name="T69" fmla="*/ 1106 h 2073"/>
                  <a:gd name="T70" fmla="*/ 1113 w 2074"/>
                  <a:gd name="T71" fmla="*/ 1364 h 2073"/>
                  <a:gd name="T72" fmla="*/ 1643 w 2074"/>
                  <a:gd name="T73" fmla="*/ 1106 h 2073"/>
                  <a:gd name="T74" fmla="*/ 1782 w 2074"/>
                  <a:gd name="T75" fmla="*/ 1536 h 2073"/>
                  <a:gd name="T76" fmla="*/ 1643 w 2074"/>
                  <a:gd name="T77" fmla="*/ 1106 h 2073"/>
                  <a:gd name="T78" fmla="*/ 1682 w 2074"/>
                  <a:gd name="T79" fmla="*/ 417 h 2073"/>
                  <a:gd name="T80" fmla="*/ 1431 w 2074"/>
                  <a:gd name="T81" fmla="*/ 231 h 2073"/>
                  <a:gd name="T82" fmla="*/ 662 w 2074"/>
                  <a:gd name="T83" fmla="*/ 225 h 2073"/>
                  <a:gd name="T84" fmla="*/ 543 w 2074"/>
                  <a:gd name="T85" fmla="*/ 483 h 2073"/>
                  <a:gd name="T86" fmla="*/ 662 w 2074"/>
                  <a:gd name="T87" fmla="*/ 225 h 2073"/>
                  <a:gd name="T88" fmla="*/ 378 w 2074"/>
                  <a:gd name="T89" fmla="*/ 1642 h 2073"/>
                  <a:gd name="T90" fmla="*/ 662 w 2074"/>
                  <a:gd name="T91" fmla="*/ 1854 h 2073"/>
                  <a:gd name="T92" fmla="*/ 1431 w 2074"/>
                  <a:gd name="T93" fmla="*/ 1841 h 2073"/>
                  <a:gd name="T94" fmla="*/ 1550 w 2074"/>
                  <a:gd name="T95" fmla="*/ 1589 h 2073"/>
                  <a:gd name="T96" fmla="*/ 1431 w 2074"/>
                  <a:gd name="T97" fmla="*/ 1841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74" h="2073">
                    <a:moveTo>
                      <a:pt x="1040" y="0"/>
                    </a:moveTo>
                    <a:lnTo>
                      <a:pt x="1040" y="0"/>
                    </a:lnTo>
                    <a:cubicBezTo>
                      <a:pt x="464" y="0"/>
                      <a:pt x="0" y="463"/>
                      <a:pt x="0" y="1039"/>
                    </a:cubicBezTo>
                    <a:cubicBezTo>
                      <a:pt x="0" y="1609"/>
                      <a:pt x="464" y="2072"/>
                      <a:pt x="1040" y="2072"/>
                    </a:cubicBezTo>
                    <a:cubicBezTo>
                      <a:pt x="1609" y="2072"/>
                      <a:pt x="2073" y="1609"/>
                      <a:pt x="2073" y="1039"/>
                    </a:cubicBezTo>
                    <a:cubicBezTo>
                      <a:pt x="2073" y="463"/>
                      <a:pt x="1609" y="0"/>
                      <a:pt x="1040" y="0"/>
                    </a:cubicBezTo>
                    <a:close/>
                    <a:moveTo>
                      <a:pt x="1643" y="967"/>
                    </a:moveTo>
                    <a:lnTo>
                      <a:pt x="1643" y="967"/>
                    </a:lnTo>
                    <a:cubicBezTo>
                      <a:pt x="1636" y="841"/>
                      <a:pt x="1616" y="721"/>
                      <a:pt x="1583" y="602"/>
                    </a:cubicBezTo>
                    <a:cubicBezTo>
                      <a:pt x="1649" y="582"/>
                      <a:pt x="1715" y="556"/>
                      <a:pt x="1775" y="529"/>
                    </a:cubicBezTo>
                    <a:cubicBezTo>
                      <a:pt x="1861" y="655"/>
                      <a:pt x="1921" y="801"/>
                      <a:pt x="1934" y="967"/>
                    </a:cubicBezTo>
                    <a:lnTo>
                      <a:pt x="1643" y="967"/>
                    </a:lnTo>
                    <a:close/>
                    <a:moveTo>
                      <a:pt x="1497" y="967"/>
                    </a:moveTo>
                    <a:lnTo>
                      <a:pt x="1497" y="967"/>
                    </a:lnTo>
                    <a:cubicBezTo>
                      <a:pt x="1113" y="967"/>
                      <a:pt x="1113" y="967"/>
                      <a:pt x="1113" y="967"/>
                    </a:cubicBezTo>
                    <a:cubicBezTo>
                      <a:pt x="1113" y="695"/>
                      <a:pt x="1113" y="695"/>
                      <a:pt x="1113" y="695"/>
                    </a:cubicBezTo>
                    <a:cubicBezTo>
                      <a:pt x="1232" y="688"/>
                      <a:pt x="1344" y="668"/>
                      <a:pt x="1450" y="642"/>
                    </a:cubicBezTo>
                    <a:cubicBezTo>
                      <a:pt x="1477" y="748"/>
                      <a:pt x="1497" y="854"/>
                      <a:pt x="1497" y="967"/>
                    </a:cubicBezTo>
                    <a:close/>
                    <a:moveTo>
                      <a:pt x="1113" y="549"/>
                    </a:moveTo>
                    <a:lnTo>
                      <a:pt x="1113" y="549"/>
                    </a:lnTo>
                    <a:cubicBezTo>
                      <a:pt x="1113" y="145"/>
                      <a:pt x="1113" y="145"/>
                      <a:pt x="1113" y="145"/>
                    </a:cubicBezTo>
                    <a:cubicBezTo>
                      <a:pt x="1146" y="145"/>
                      <a:pt x="1179" y="152"/>
                      <a:pt x="1212" y="159"/>
                    </a:cubicBezTo>
                    <a:cubicBezTo>
                      <a:pt x="1291" y="258"/>
                      <a:pt x="1358" y="377"/>
                      <a:pt x="1411" y="510"/>
                    </a:cubicBezTo>
                    <a:cubicBezTo>
                      <a:pt x="1311" y="529"/>
                      <a:pt x="1219" y="549"/>
                      <a:pt x="1113" y="549"/>
                    </a:cubicBezTo>
                    <a:close/>
                    <a:moveTo>
                      <a:pt x="973" y="556"/>
                    </a:moveTo>
                    <a:lnTo>
                      <a:pt x="973" y="556"/>
                    </a:lnTo>
                    <a:cubicBezTo>
                      <a:pt x="874" y="549"/>
                      <a:pt x="775" y="536"/>
                      <a:pt x="682" y="516"/>
                    </a:cubicBezTo>
                    <a:cubicBezTo>
                      <a:pt x="728" y="377"/>
                      <a:pt x="801" y="258"/>
                      <a:pt x="887" y="152"/>
                    </a:cubicBezTo>
                    <a:cubicBezTo>
                      <a:pt x="914" y="152"/>
                      <a:pt x="940" y="145"/>
                      <a:pt x="973" y="145"/>
                    </a:cubicBezTo>
                    <a:lnTo>
                      <a:pt x="973" y="556"/>
                    </a:lnTo>
                    <a:close/>
                    <a:moveTo>
                      <a:pt x="973" y="695"/>
                    </a:moveTo>
                    <a:lnTo>
                      <a:pt x="973" y="695"/>
                    </a:lnTo>
                    <a:cubicBezTo>
                      <a:pt x="973" y="967"/>
                      <a:pt x="973" y="967"/>
                      <a:pt x="973" y="967"/>
                    </a:cubicBezTo>
                    <a:cubicBezTo>
                      <a:pt x="589" y="967"/>
                      <a:pt x="589" y="967"/>
                      <a:pt x="589" y="967"/>
                    </a:cubicBezTo>
                    <a:cubicBezTo>
                      <a:pt x="596" y="854"/>
                      <a:pt x="609" y="748"/>
                      <a:pt x="636" y="649"/>
                    </a:cubicBezTo>
                    <a:cubicBezTo>
                      <a:pt x="742" y="675"/>
                      <a:pt x="854" y="688"/>
                      <a:pt x="973" y="695"/>
                    </a:cubicBezTo>
                    <a:close/>
                    <a:moveTo>
                      <a:pt x="450" y="967"/>
                    </a:moveTo>
                    <a:lnTo>
                      <a:pt x="450" y="967"/>
                    </a:lnTo>
                    <a:cubicBezTo>
                      <a:pt x="146" y="967"/>
                      <a:pt x="146" y="967"/>
                      <a:pt x="146" y="967"/>
                    </a:cubicBezTo>
                    <a:cubicBezTo>
                      <a:pt x="159" y="808"/>
                      <a:pt x="212" y="662"/>
                      <a:pt x="298" y="536"/>
                    </a:cubicBezTo>
                    <a:cubicBezTo>
                      <a:pt x="364" y="562"/>
                      <a:pt x="430" y="596"/>
                      <a:pt x="503" y="615"/>
                    </a:cubicBezTo>
                    <a:cubicBezTo>
                      <a:pt x="470" y="728"/>
                      <a:pt x="457" y="841"/>
                      <a:pt x="450" y="967"/>
                    </a:cubicBezTo>
                    <a:close/>
                    <a:moveTo>
                      <a:pt x="450" y="1106"/>
                    </a:moveTo>
                    <a:lnTo>
                      <a:pt x="450" y="1106"/>
                    </a:lnTo>
                    <a:cubicBezTo>
                      <a:pt x="457" y="1225"/>
                      <a:pt x="470" y="1337"/>
                      <a:pt x="497" y="1443"/>
                    </a:cubicBezTo>
                    <a:cubicBezTo>
                      <a:pt x="424" y="1470"/>
                      <a:pt x="358" y="1496"/>
                      <a:pt x="291" y="1529"/>
                    </a:cubicBezTo>
                    <a:cubicBezTo>
                      <a:pt x="205" y="1404"/>
                      <a:pt x="159" y="1258"/>
                      <a:pt x="146" y="1106"/>
                    </a:cubicBezTo>
                    <a:lnTo>
                      <a:pt x="450" y="1106"/>
                    </a:lnTo>
                    <a:close/>
                    <a:moveTo>
                      <a:pt x="589" y="1106"/>
                    </a:moveTo>
                    <a:lnTo>
                      <a:pt x="589" y="1106"/>
                    </a:lnTo>
                    <a:cubicBezTo>
                      <a:pt x="973" y="1106"/>
                      <a:pt x="973" y="1106"/>
                      <a:pt x="973" y="1106"/>
                    </a:cubicBezTo>
                    <a:cubicBezTo>
                      <a:pt x="973" y="1364"/>
                      <a:pt x="973" y="1364"/>
                      <a:pt x="973" y="1364"/>
                    </a:cubicBezTo>
                    <a:cubicBezTo>
                      <a:pt x="854" y="1364"/>
                      <a:pt x="742" y="1377"/>
                      <a:pt x="636" y="1404"/>
                    </a:cubicBezTo>
                    <a:cubicBezTo>
                      <a:pt x="609" y="1311"/>
                      <a:pt x="596" y="1212"/>
                      <a:pt x="589" y="1106"/>
                    </a:cubicBezTo>
                    <a:close/>
                    <a:moveTo>
                      <a:pt x="973" y="1503"/>
                    </a:moveTo>
                    <a:lnTo>
                      <a:pt x="973" y="1503"/>
                    </a:lnTo>
                    <a:cubicBezTo>
                      <a:pt x="973" y="1933"/>
                      <a:pt x="973" y="1933"/>
                      <a:pt x="973" y="1933"/>
                    </a:cubicBezTo>
                    <a:cubicBezTo>
                      <a:pt x="940" y="1927"/>
                      <a:pt x="914" y="1927"/>
                      <a:pt x="887" y="1920"/>
                    </a:cubicBezTo>
                    <a:cubicBezTo>
                      <a:pt x="795" y="1814"/>
                      <a:pt x="722" y="1682"/>
                      <a:pt x="675" y="1543"/>
                    </a:cubicBezTo>
                    <a:cubicBezTo>
                      <a:pt x="768" y="1516"/>
                      <a:pt x="867" y="1503"/>
                      <a:pt x="973" y="1503"/>
                    </a:cubicBezTo>
                    <a:close/>
                    <a:moveTo>
                      <a:pt x="1113" y="1503"/>
                    </a:moveTo>
                    <a:lnTo>
                      <a:pt x="1113" y="1503"/>
                    </a:lnTo>
                    <a:cubicBezTo>
                      <a:pt x="1219" y="1510"/>
                      <a:pt x="1318" y="1523"/>
                      <a:pt x="1417" y="1549"/>
                    </a:cubicBezTo>
                    <a:cubicBezTo>
                      <a:pt x="1364" y="1688"/>
                      <a:pt x="1298" y="1814"/>
                      <a:pt x="1212" y="1913"/>
                    </a:cubicBezTo>
                    <a:cubicBezTo>
                      <a:pt x="1179" y="1920"/>
                      <a:pt x="1146" y="1927"/>
                      <a:pt x="1113" y="1933"/>
                    </a:cubicBezTo>
                    <a:lnTo>
                      <a:pt x="1113" y="1503"/>
                    </a:lnTo>
                    <a:close/>
                    <a:moveTo>
                      <a:pt x="1113" y="1364"/>
                    </a:moveTo>
                    <a:lnTo>
                      <a:pt x="1113" y="1364"/>
                    </a:lnTo>
                    <a:cubicBezTo>
                      <a:pt x="1113" y="1106"/>
                      <a:pt x="1113" y="1106"/>
                      <a:pt x="1113" y="1106"/>
                    </a:cubicBezTo>
                    <a:cubicBezTo>
                      <a:pt x="1497" y="1106"/>
                      <a:pt x="1497" y="1106"/>
                      <a:pt x="1497" y="1106"/>
                    </a:cubicBezTo>
                    <a:cubicBezTo>
                      <a:pt x="1497" y="1212"/>
                      <a:pt x="1477" y="1318"/>
                      <a:pt x="1457" y="1410"/>
                    </a:cubicBezTo>
                    <a:cubicBezTo>
                      <a:pt x="1344" y="1384"/>
                      <a:pt x="1232" y="1371"/>
                      <a:pt x="1113" y="1364"/>
                    </a:cubicBezTo>
                    <a:close/>
                    <a:moveTo>
                      <a:pt x="1643" y="1106"/>
                    </a:moveTo>
                    <a:lnTo>
                      <a:pt x="1643" y="1106"/>
                    </a:lnTo>
                    <a:cubicBezTo>
                      <a:pt x="1934" y="1106"/>
                      <a:pt x="1934" y="1106"/>
                      <a:pt x="1934" y="1106"/>
                    </a:cubicBezTo>
                    <a:cubicBezTo>
                      <a:pt x="1921" y="1265"/>
                      <a:pt x="1868" y="1410"/>
                      <a:pt x="1782" y="1536"/>
                    </a:cubicBezTo>
                    <a:cubicBezTo>
                      <a:pt x="1722" y="1503"/>
                      <a:pt x="1656" y="1476"/>
                      <a:pt x="1590" y="1457"/>
                    </a:cubicBezTo>
                    <a:cubicBezTo>
                      <a:pt x="1616" y="1344"/>
                      <a:pt x="1636" y="1225"/>
                      <a:pt x="1643" y="1106"/>
                    </a:cubicBezTo>
                    <a:close/>
                    <a:moveTo>
                      <a:pt x="1682" y="417"/>
                    </a:moveTo>
                    <a:lnTo>
                      <a:pt x="1682" y="417"/>
                    </a:lnTo>
                    <a:cubicBezTo>
                      <a:pt x="1636" y="437"/>
                      <a:pt x="1590" y="457"/>
                      <a:pt x="1543" y="470"/>
                    </a:cubicBezTo>
                    <a:cubicBezTo>
                      <a:pt x="1510" y="384"/>
                      <a:pt x="1477" y="304"/>
                      <a:pt x="1431" y="231"/>
                    </a:cubicBezTo>
                    <a:cubicBezTo>
                      <a:pt x="1530" y="278"/>
                      <a:pt x="1609" y="337"/>
                      <a:pt x="1682" y="417"/>
                    </a:cubicBezTo>
                    <a:close/>
                    <a:moveTo>
                      <a:pt x="662" y="225"/>
                    </a:moveTo>
                    <a:lnTo>
                      <a:pt x="662" y="225"/>
                    </a:lnTo>
                    <a:cubicBezTo>
                      <a:pt x="616" y="304"/>
                      <a:pt x="576" y="390"/>
                      <a:pt x="543" y="483"/>
                    </a:cubicBezTo>
                    <a:cubicBezTo>
                      <a:pt x="490" y="463"/>
                      <a:pt x="437" y="443"/>
                      <a:pt x="391" y="423"/>
                    </a:cubicBezTo>
                    <a:cubicBezTo>
                      <a:pt x="464" y="337"/>
                      <a:pt x="563" y="271"/>
                      <a:pt x="662" y="225"/>
                    </a:cubicBezTo>
                    <a:close/>
                    <a:moveTo>
                      <a:pt x="378" y="1642"/>
                    </a:moveTo>
                    <a:lnTo>
                      <a:pt x="378" y="1642"/>
                    </a:lnTo>
                    <a:cubicBezTo>
                      <a:pt x="430" y="1616"/>
                      <a:pt x="483" y="1596"/>
                      <a:pt x="536" y="1576"/>
                    </a:cubicBezTo>
                    <a:cubicBezTo>
                      <a:pt x="570" y="1675"/>
                      <a:pt x="616" y="1768"/>
                      <a:pt x="662" y="1854"/>
                    </a:cubicBezTo>
                    <a:cubicBezTo>
                      <a:pt x="556" y="1801"/>
                      <a:pt x="457" y="1728"/>
                      <a:pt x="378" y="1642"/>
                    </a:cubicBezTo>
                    <a:close/>
                    <a:moveTo>
                      <a:pt x="1431" y="1841"/>
                    </a:moveTo>
                    <a:lnTo>
                      <a:pt x="1431" y="1841"/>
                    </a:lnTo>
                    <a:cubicBezTo>
                      <a:pt x="1477" y="1761"/>
                      <a:pt x="1517" y="1682"/>
                      <a:pt x="1550" y="1589"/>
                    </a:cubicBezTo>
                    <a:cubicBezTo>
                      <a:pt x="1603" y="1609"/>
                      <a:pt x="1649" y="1629"/>
                      <a:pt x="1695" y="1649"/>
                    </a:cubicBezTo>
                    <a:cubicBezTo>
                      <a:pt x="1623" y="1728"/>
                      <a:pt x="1530" y="1794"/>
                      <a:pt x="1431" y="18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7138" name="Group 15"/>
            <p:cNvGrpSpPr>
              <a:grpSpLocks/>
            </p:cNvGrpSpPr>
            <p:nvPr/>
          </p:nvGrpSpPr>
          <p:grpSpPr bwMode="auto">
            <a:xfrm>
              <a:off x="19352642" y="7299628"/>
              <a:ext cx="770320" cy="771782"/>
              <a:chOff x="19352642" y="7299628"/>
              <a:chExt cx="770320" cy="771782"/>
            </a:xfrm>
          </p:grpSpPr>
          <p:sp>
            <p:nvSpPr>
              <p:cNvPr id="11" name="Freeform 19"/>
              <p:cNvSpPr>
                <a:spLocks noChangeArrowheads="1"/>
              </p:cNvSpPr>
              <p:nvPr/>
            </p:nvSpPr>
            <p:spPr bwMode="auto">
              <a:xfrm>
                <a:off x="19349808" y="7302678"/>
                <a:ext cx="773952" cy="766536"/>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4"/>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7140" name="Freeform 152"/>
              <p:cNvSpPr>
                <a:spLocks noChangeArrowheads="1"/>
              </p:cNvSpPr>
              <p:nvPr/>
            </p:nvSpPr>
            <p:spPr bwMode="auto">
              <a:xfrm>
                <a:off x="19520871" y="7547768"/>
                <a:ext cx="426498" cy="214099"/>
              </a:xfrm>
              <a:custGeom>
                <a:avLst/>
                <a:gdLst>
                  <a:gd name="T0" fmla="*/ 29 w 954"/>
                  <a:gd name="T1" fmla="*/ 474 h 481"/>
                  <a:gd name="T2" fmla="*/ 29 w 954"/>
                  <a:gd name="T3" fmla="*/ 474 h 481"/>
                  <a:gd name="T4" fmla="*/ 70 w 954"/>
                  <a:gd name="T5" fmla="*/ 474 h 481"/>
                  <a:gd name="T6" fmla="*/ 304 w 954"/>
                  <a:gd name="T7" fmla="*/ 404 h 481"/>
                  <a:gd name="T8" fmla="*/ 339 w 954"/>
                  <a:gd name="T9" fmla="*/ 381 h 481"/>
                  <a:gd name="T10" fmla="*/ 339 w 954"/>
                  <a:gd name="T11" fmla="*/ 334 h 481"/>
                  <a:gd name="T12" fmla="*/ 339 w 954"/>
                  <a:gd name="T13" fmla="*/ 328 h 481"/>
                  <a:gd name="T14" fmla="*/ 287 w 954"/>
                  <a:gd name="T15" fmla="*/ 252 h 481"/>
                  <a:gd name="T16" fmla="*/ 638 w 954"/>
                  <a:gd name="T17" fmla="*/ 211 h 481"/>
                  <a:gd name="T18" fmla="*/ 608 w 954"/>
                  <a:gd name="T19" fmla="*/ 299 h 481"/>
                  <a:gd name="T20" fmla="*/ 602 w 954"/>
                  <a:gd name="T21" fmla="*/ 304 h 481"/>
                  <a:gd name="T22" fmla="*/ 620 w 954"/>
                  <a:gd name="T23" fmla="*/ 345 h 481"/>
                  <a:gd name="T24" fmla="*/ 655 w 954"/>
                  <a:gd name="T25" fmla="*/ 363 h 481"/>
                  <a:gd name="T26" fmla="*/ 901 w 954"/>
                  <a:gd name="T27" fmla="*/ 375 h 481"/>
                  <a:gd name="T28" fmla="*/ 936 w 954"/>
                  <a:gd name="T29" fmla="*/ 363 h 481"/>
                  <a:gd name="T30" fmla="*/ 953 w 954"/>
                  <a:gd name="T31" fmla="*/ 328 h 481"/>
                  <a:gd name="T32" fmla="*/ 953 w 954"/>
                  <a:gd name="T33" fmla="*/ 322 h 481"/>
                  <a:gd name="T34" fmla="*/ 913 w 954"/>
                  <a:gd name="T35" fmla="*/ 111 h 481"/>
                  <a:gd name="T36" fmla="*/ 907 w 954"/>
                  <a:gd name="T37" fmla="*/ 106 h 481"/>
                  <a:gd name="T38" fmla="*/ 895 w 954"/>
                  <a:gd name="T39" fmla="*/ 100 h 481"/>
                  <a:gd name="T40" fmla="*/ 6 w 954"/>
                  <a:gd name="T41" fmla="*/ 205 h 481"/>
                  <a:gd name="T42" fmla="*/ 0 w 954"/>
                  <a:gd name="T43" fmla="*/ 205 h 481"/>
                  <a:gd name="T44" fmla="*/ 0 w 954"/>
                  <a:gd name="T45" fmla="*/ 217 h 481"/>
                  <a:gd name="T46" fmla="*/ 6 w 954"/>
                  <a:gd name="T47" fmla="*/ 433 h 481"/>
                  <a:gd name="T48" fmla="*/ 6 w 954"/>
                  <a:gd name="T49" fmla="*/ 439 h 481"/>
                  <a:gd name="T50" fmla="*/ 29 w 954"/>
                  <a:gd name="T51" fmla="*/ 4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54" h="481">
                    <a:moveTo>
                      <a:pt x="29" y="474"/>
                    </a:moveTo>
                    <a:lnTo>
                      <a:pt x="29" y="474"/>
                    </a:lnTo>
                    <a:cubicBezTo>
                      <a:pt x="41" y="480"/>
                      <a:pt x="53" y="480"/>
                      <a:pt x="70" y="474"/>
                    </a:cubicBezTo>
                    <a:cubicBezTo>
                      <a:pt x="158" y="474"/>
                      <a:pt x="234" y="451"/>
                      <a:pt x="304" y="404"/>
                    </a:cubicBezTo>
                    <a:cubicBezTo>
                      <a:pt x="322" y="398"/>
                      <a:pt x="333" y="392"/>
                      <a:pt x="339" y="381"/>
                    </a:cubicBezTo>
                    <a:cubicBezTo>
                      <a:pt x="345" y="369"/>
                      <a:pt x="345" y="351"/>
                      <a:pt x="339" y="334"/>
                    </a:cubicBezTo>
                    <a:cubicBezTo>
                      <a:pt x="339" y="334"/>
                      <a:pt x="339" y="334"/>
                      <a:pt x="339" y="328"/>
                    </a:cubicBezTo>
                    <a:cubicBezTo>
                      <a:pt x="287" y="252"/>
                      <a:pt x="287" y="252"/>
                      <a:pt x="287" y="252"/>
                    </a:cubicBezTo>
                    <a:cubicBezTo>
                      <a:pt x="404" y="217"/>
                      <a:pt x="515" y="205"/>
                      <a:pt x="638" y="211"/>
                    </a:cubicBezTo>
                    <a:cubicBezTo>
                      <a:pt x="608" y="299"/>
                      <a:pt x="608" y="299"/>
                      <a:pt x="608" y="299"/>
                    </a:cubicBezTo>
                    <a:cubicBezTo>
                      <a:pt x="608" y="304"/>
                      <a:pt x="602" y="304"/>
                      <a:pt x="602" y="304"/>
                    </a:cubicBezTo>
                    <a:cubicBezTo>
                      <a:pt x="602" y="322"/>
                      <a:pt x="608" y="340"/>
                      <a:pt x="620" y="345"/>
                    </a:cubicBezTo>
                    <a:cubicBezTo>
                      <a:pt x="626" y="357"/>
                      <a:pt x="638" y="363"/>
                      <a:pt x="655" y="363"/>
                    </a:cubicBezTo>
                    <a:cubicBezTo>
                      <a:pt x="731" y="392"/>
                      <a:pt x="819" y="398"/>
                      <a:pt x="901" y="375"/>
                    </a:cubicBezTo>
                    <a:cubicBezTo>
                      <a:pt x="918" y="381"/>
                      <a:pt x="930" y="375"/>
                      <a:pt x="936" y="363"/>
                    </a:cubicBezTo>
                    <a:cubicBezTo>
                      <a:pt x="948" y="357"/>
                      <a:pt x="953" y="345"/>
                      <a:pt x="953" y="328"/>
                    </a:cubicBezTo>
                    <a:lnTo>
                      <a:pt x="953" y="322"/>
                    </a:lnTo>
                    <a:cubicBezTo>
                      <a:pt x="913" y="111"/>
                      <a:pt x="913" y="111"/>
                      <a:pt x="913" y="111"/>
                    </a:cubicBezTo>
                    <a:cubicBezTo>
                      <a:pt x="907" y="111"/>
                      <a:pt x="907" y="106"/>
                      <a:pt x="907" y="106"/>
                    </a:cubicBezTo>
                    <a:cubicBezTo>
                      <a:pt x="907" y="100"/>
                      <a:pt x="901" y="100"/>
                      <a:pt x="895" y="100"/>
                    </a:cubicBezTo>
                    <a:cubicBezTo>
                      <a:pt x="585" y="0"/>
                      <a:pt x="287" y="41"/>
                      <a:pt x="6" y="205"/>
                    </a:cubicBezTo>
                    <a:cubicBezTo>
                      <a:pt x="6" y="205"/>
                      <a:pt x="6" y="205"/>
                      <a:pt x="0" y="205"/>
                    </a:cubicBezTo>
                    <a:cubicBezTo>
                      <a:pt x="0" y="211"/>
                      <a:pt x="0" y="217"/>
                      <a:pt x="0" y="217"/>
                    </a:cubicBezTo>
                    <a:cubicBezTo>
                      <a:pt x="6" y="433"/>
                      <a:pt x="6" y="433"/>
                      <a:pt x="6" y="433"/>
                    </a:cubicBezTo>
                    <a:cubicBezTo>
                      <a:pt x="6" y="433"/>
                      <a:pt x="6" y="433"/>
                      <a:pt x="6" y="439"/>
                    </a:cubicBezTo>
                    <a:cubicBezTo>
                      <a:pt x="11" y="457"/>
                      <a:pt x="17" y="468"/>
                      <a:pt x="29" y="4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7141" name="Group 16"/>
            <p:cNvGrpSpPr>
              <a:grpSpLocks/>
            </p:cNvGrpSpPr>
            <p:nvPr/>
          </p:nvGrpSpPr>
          <p:grpSpPr bwMode="auto">
            <a:xfrm>
              <a:off x="18567508" y="8327743"/>
              <a:ext cx="1289792" cy="1286961"/>
              <a:chOff x="18567508" y="8327743"/>
              <a:chExt cx="1289792" cy="1286961"/>
            </a:xfrm>
          </p:grpSpPr>
          <p:sp>
            <p:nvSpPr>
              <p:cNvPr id="47142" name="Freeform 8"/>
              <p:cNvSpPr>
                <a:spLocks noChangeArrowheads="1"/>
              </p:cNvSpPr>
              <p:nvPr/>
            </p:nvSpPr>
            <p:spPr bwMode="auto">
              <a:xfrm>
                <a:off x="18567508" y="8327743"/>
                <a:ext cx="1289792" cy="1286961"/>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43" name="Freeform 250"/>
              <p:cNvSpPr>
                <a:spLocks noChangeArrowheads="1"/>
              </p:cNvSpPr>
              <p:nvPr/>
            </p:nvSpPr>
            <p:spPr bwMode="auto">
              <a:xfrm>
                <a:off x="18903937" y="8646372"/>
                <a:ext cx="616934" cy="578859"/>
              </a:xfrm>
              <a:custGeom>
                <a:avLst/>
                <a:gdLst>
                  <a:gd name="T0" fmla="*/ 1130 w 1376"/>
                  <a:gd name="T1" fmla="*/ 848 h 1293"/>
                  <a:gd name="T2" fmla="*/ 1130 w 1376"/>
                  <a:gd name="T3" fmla="*/ 848 h 1293"/>
                  <a:gd name="T4" fmla="*/ 1194 w 1376"/>
                  <a:gd name="T5" fmla="*/ 555 h 1293"/>
                  <a:gd name="T6" fmla="*/ 907 w 1376"/>
                  <a:gd name="T7" fmla="*/ 0 h 1293"/>
                  <a:gd name="T8" fmla="*/ 907 w 1376"/>
                  <a:gd name="T9" fmla="*/ 47 h 1293"/>
                  <a:gd name="T10" fmla="*/ 702 w 1376"/>
                  <a:gd name="T11" fmla="*/ 532 h 1293"/>
                  <a:gd name="T12" fmla="*/ 428 w 1376"/>
                  <a:gd name="T13" fmla="*/ 404 h 1293"/>
                  <a:gd name="T14" fmla="*/ 123 w 1376"/>
                  <a:gd name="T15" fmla="*/ 590 h 1293"/>
                  <a:gd name="T16" fmla="*/ 0 w 1376"/>
                  <a:gd name="T17" fmla="*/ 590 h 1293"/>
                  <a:gd name="T18" fmla="*/ 88 w 1376"/>
                  <a:gd name="T19" fmla="*/ 701 h 1293"/>
                  <a:gd name="T20" fmla="*/ 82 w 1376"/>
                  <a:gd name="T21" fmla="*/ 713 h 1293"/>
                  <a:gd name="T22" fmla="*/ 0 w 1376"/>
                  <a:gd name="T23" fmla="*/ 801 h 1293"/>
                  <a:gd name="T24" fmla="*/ 88 w 1376"/>
                  <a:gd name="T25" fmla="*/ 801 h 1293"/>
                  <a:gd name="T26" fmla="*/ 147 w 1376"/>
                  <a:gd name="T27" fmla="*/ 953 h 1293"/>
                  <a:gd name="T28" fmla="*/ 738 w 1376"/>
                  <a:gd name="T29" fmla="*/ 1292 h 1293"/>
                  <a:gd name="T30" fmla="*/ 1375 w 1376"/>
                  <a:gd name="T31" fmla="*/ 848 h 1293"/>
                  <a:gd name="T32" fmla="*/ 1130 w 1376"/>
                  <a:gd name="T33" fmla="*/ 848 h 1293"/>
                  <a:gd name="T34" fmla="*/ 334 w 1376"/>
                  <a:gd name="T35" fmla="*/ 684 h 1293"/>
                  <a:gd name="T36" fmla="*/ 334 w 1376"/>
                  <a:gd name="T37" fmla="*/ 684 h 1293"/>
                  <a:gd name="T38" fmla="*/ 287 w 1376"/>
                  <a:gd name="T39" fmla="*/ 637 h 1293"/>
                  <a:gd name="T40" fmla="*/ 334 w 1376"/>
                  <a:gd name="T41" fmla="*/ 590 h 1293"/>
                  <a:gd name="T42" fmla="*/ 381 w 1376"/>
                  <a:gd name="T43" fmla="*/ 637 h 1293"/>
                  <a:gd name="T44" fmla="*/ 334 w 1376"/>
                  <a:gd name="T45" fmla="*/ 684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6" h="1293">
                    <a:moveTo>
                      <a:pt x="1130" y="848"/>
                    </a:moveTo>
                    <a:lnTo>
                      <a:pt x="1130" y="848"/>
                    </a:lnTo>
                    <a:cubicBezTo>
                      <a:pt x="1171" y="760"/>
                      <a:pt x="1194" y="655"/>
                      <a:pt x="1194" y="555"/>
                    </a:cubicBezTo>
                    <a:cubicBezTo>
                      <a:pt x="1194" y="328"/>
                      <a:pt x="1083" y="123"/>
                      <a:pt x="907" y="0"/>
                    </a:cubicBezTo>
                    <a:cubicBezTo>
                      <a:pt x="907" y="12"/>
                      <a:pt x="907" y="30"/>
                      <a:pt x="907" y="47"/>
                    </a:cubicBezTo>
                    <a:cubicBezTo>
                      <a:pt x="907" y="234"/>
                      <a:pt x="831" y="410"/>
                      <a:pt x="702" y="532"/>
                    </a:cubicBezTo>
                    <a:cubicBezTo>
                      <a:pt x="638" y="457"/>
                      <a:pt x="539" y="404"/>
                      <a:pt x="428" y="404"/>
                    </a:cubicBezTo>
                    <a:cubicBezTo>
                      <a:pt x="299" y="404"/>
                      <a:pt x="182" y="480"/>
                      <a:pt x="123" y="590"/>
                    </a:cubicBezTo>
                    <a:cubicBezTo>
                      <a:pt x="0" y="590"/>
                      <a:pt x="0" y="590"/>
                      <a:pt x="0" y="590"/>
                    </a:cubicBezTo>
                    <a:cubicBezTo>
                      <a:pt x="88" y="701"/>
                      <a:pt x="88" y="701"/>
                      <a:pt x="88" y="701"/>
                    </a:cubicBezTo>
                    <a:cubicBezTo>
                      <a:pt x="82" y="707"/>
                      <a:pt x="82" y="707"/>
                      <a:pt x="82" y="713"/>
                    </a:cubicBezTo>
                    <a:cubicBezTo>
                      <a:pt x="0" y="801"/>
                      <a:pt x="0" y="801"/>
                      <a:pt x="0" y="801"/>
                    </a:cubicBezTo>
                    <a:cubicBezTo>
                      <a:pt x="88" y="801"/>
                      <a:pt x="88" y="801"/>
                      <a:pt x="88" y="801"/>
                    </a:cubicBezTo>
                    <a:cubicBezTo>
                      <a:pt x="100" y="865"/>
                      <a:pt x="141" y="941"/>
                      <a:pt x="147" y="953"/>
                    </a:cubicBezTo>
                    <a:cubicBezTo>
                      <a:pt x="264" y="1158"/>
                      <a:pt x="486" y="1292"/>
                      <a:pt x="738" y="1292"/>
                    </a:cubicBezTo>
                    <a:cubicBezTo>
                      <a:pt x="1030" y="1292"/>
                      <a:pt x="1282" y="1111"/>
                      <a:pt x="1375" y="848"/>
                    </a:cubicBezTo>
                    <a:lnTo>
                      <a:pt x="1130" y="848"/>
                    </a:lnTo>
                    <a:close/>
                    <a:moveTo>
                      <a:pt x="334" y="684"/>
                    </a:moveTo>
                    <a:lnTo>
                      <a:pt x="334" y="684"/>
                    </a:lnTo>
                    <a:cubicBezTo>
                      <a:pt x="311" y="684"/>
                      <a:pt x="287" y="661"/>
                      <a:pt x="287" y="637"/>
                    </a:cubicBezTo>
                    <a:cubicBezTo>
                      <a:pt x="287" y="608"/>
                      <a:pt x="311" y="590"/>
                      <a:pt x="334" y="590"/>
                    </a:cubicBezTo>
                    <a:cubicBezTo>
                      <a:pt x="363" y="590"/>
                      <a:pt x="381" y="608"/>
                      <a:pt x="381" y="637"/>
                    </a:cubicBezTo>
                    <a:cubicBezTo>
                      <a:pt x="381" y="661"/>
                      <a:pt x="363" y="684"/>
                      <a:pt x="334" y="6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33" name="Freeform 31"/>
            <p:cNvSpPr>
              <a:spLocks noEditPoints="1"/>
            </p:cNvSpPr>
            <p:nvPr/>
          </p:nvSpPr>
          <p:spPr bwMode="auto">
            <a:xfrm>
              <a:off x="19659392" y="6005467"/>
              <a:ext cx="812651" cy="810757"/>
            </a:xfrm>
            <a:custGeom>
              <a:avLst/>
              <a:gdLst>
                <a:gd name="T0" fmla="*/ 140 w 280"/>
                <a:gd name="T1" fmla="*/ 0 h 280"/>
                <a:gd name="T2" fmla="*/ 0 w 280"/>
                <a:gd name="T3" fmla="*/ 140 h 280"/>
                <a:gd name="T4" fmla="*/ 140 w 280"/>
                <a:gd name="T5" fmla="*/ 280 h 280"/>
                <a:gd name="T6" fmla="*/ 280 w 280"/>
                <a:gd name="T7" fmla="*/ 140 h 280"/>
                <a:gd name="T8" fmla="*/ 140 w 280"/>
                <a:gd name="T9" fmla="*/ 0 h 280"/>
                <a:gd name="T10" fmla="*/ 185 w 280"/>
                <a:gd name="T11" fmla="*/ 69 h 280"/>
                <a:gd name="T12" fmla="*/ 211 w 280"/>
                <a:gd name="T13" fmla="*/ 95 h 280"/>
                <a:gd name="T14" fmla="*/ 185 w 280"/>
                <a:gd name="T15" fmla="*/ 122 h 280"/>
                <a:gd name="T16" fmla="*/ 174 w 280"/>
                <a:gd name="T17" fmla="*/ 119 h 280"/>
                <a:gd name="T18" fmla="*/ 158 w 280"/>
                <a:gd name="T19" fmla="*/ 95 h 280"/>
                <a:gd name="T20" fmla="*/ 185 w 280"/>
                <a:gd name="T21" fmla="*/ 69 h 280"/>
                <a:gd name="T22" fmla="*/ 141 w 280"/>
                <a:gd name="T23" fmla="*/ 96 h 280"/>
                <a:gd name="T24" fmla="*/ 167 w 280"/>
                <a:gd name="T25" fmla="*/ 123 h 280"/>
                <a:gd name="T26" fmla="*/ 141 w 280"/>
                <a:gd name="T27" fmla="*/ 149 h 280"/>
                <a:gd name="T28" fmla="*/ 115 w 280"/>
                <a:gd name="T29" fmla="*/ 123 h 280"/>
                <a:gd name="T30" fmla="*/ 141 w 280"/>
                <a:gd name="T31" fmla="*/ 96 h 280"/>
                <a:gd name="T32" fmla="*/ 95 w 280"/>
                <a:gd name="T33" fmla="*/ 69 h 280"/>
                <a:gd name="T34" fmla="*/ 121 w 280"/>
                <a:gd name="T35" fmla="*/ 95 h 280"/>
                <a:gd name="T36" fmla="*/ 121 w 280"/>
                <a:gd name="T37" fmla="*/ 97 h 280"/>
                <a:gd name="T38" fmla="*/ 109 w 280"/>
                <a:gd name="T39" fmla="*/ 118 h 280"/>
                <a:gd name="T40" fmla="*/ 95 w 280"/>
                <a:gd name="T41" fmla="*/ 122 h 280"/>
                <a:gd name="T42" fmla="*/ 68 w 280"/>
                <a:gd name="T43" fmla="*/ 95 h 280"/>
                <a:gd name="T44" fmla="*/ 95 w 280"/>
                <a:gd name="T45" fmla="*/ 69 h 280"/>
                <a:gd name="T46" fmla="*/ 90 w 280"/>
                <a:gd name="T47" fmla="*/ 193 h 280"/>
                <a:gd name="T48" fmla="*/ 52 w 280"/>
                <a:gd name="T49" fmla="*/ 186 h 280"/>
                <a:gd name="T50" fmla="*/ 50 w 280"/>
                <a:gd name="T51" fmla="*/ 185 h 280"/>
                <a:gd name="T52" fmla="*/ 50 w 280"/>
                <a:gd name="T53" fmla="*/ 185 h 280"/>
                <a:gd name="T54" fmla="*/ 50 w 280"/>
                <a:gd name="T55" fmla="*/ 157 h 280"/>
                <a:gd name="T56" fmla="*/ 84 w 280"/>
                <a:gd name="T57" fmla="*/ 124 h 280"/>
                <a:gd name="T58" fmla="*/ 106 w 280"/>
                <a:gd name="T59" fmla="*/ 124 h 280"/>
                <a:gd name="T60" fmla="*/ 108 w 280"/>
                <a:gd name="T61" fmla="*/ 124 h 280"/>
                <a:gd name="T62" fmla="*/ 118 w 280"/>
                <a:gd name="T63" fmla="*/ 146 h 280"/>
                <a:gd name="T64" fmla="*/ 90 w 280"/>
                <a:gd name="T65" fmla="*/ 185 h 280"/>
                <a:gd name="T66" fmla="*/ 90 w 280"/>
                <a:gd name="T67" fmla="*/ 193 h 280"/>
                <a:gd name="T68" fmla="*/ 186 w 280"/>
                <a:gd name="T69" fmla="*/ 212 h 280"/>
                <a:gd name="T70" fmla="*/ 186 w 280"/>
                <a:gd name="T71" fmla="*/ 212 h 280"/>
                <a:gd name="T72" fmla="*/ 184 w 280"/>
                <a:gd name="T73" fmla="*/ 213 h 280"/>
                <a:gd name="T74" fmla="*/ 144 w 280"/>
                <a:gd name="T75" fmla="*/ 220 h 280"/>
                <a:gd name="T76" fmla="*/ 98 w 280"/>
                <a:gd name="T77" fmla="*/ 213 h 280"/>
                <a:gd name="T78" fmla="*/ 96 w 280"/>
                <a:gd name="T79" fmla="*/ 212 h 280"/>
                <a:gd name="T80" fmla="*/ 96 w 280"/>
                <a:gd name="T81" fmla="*/ 212 h 280"/>
                <a:gd name="T82" fmla="*/ 96 w 280"/>
                <a:gd name="T83" fmla="*/ 185 h 280"/>
                <a:gd name="T84" fmla="*/ 130 w 280"/>
                <a:gd name="T85" fmla="*/ 151 h 280"/>
                <a:gd name="T86" fmla="*/ 152 w 280"/>
                <a:gd name="T87" fmla="*/ 151 h 280"/>
                <a:gd name="T88" fmla="*/ 186 w 280"/>
                <a:gd name="T89" fmla="*/ 185 h 280"/>
                <a:gd name="T90" fmla="*/ 186 w 280"/>
                <a:gd name="T91" fmla="*/ 212 h 280"/>
                <a:gd name="T92" fmla="*/ 230 w 280"/>
                <a:gd name="T93" fmla="*/ 185 h 280"/>
                <a:gd name="T94" fmla="*/ 230 w 280"/>
                <a:gd name="T95" fmla="*/ 185 h 280"/>
                <a:gd name="T96" fmla="*/ 228 w 280"/>
                <a:gd name="T97" fmla="*/ 186 h 280"/>
                <a:gd name="T98" fmla="*/ 192 w 280"/>
                <a:gd name="T99" fmla="*/ 193 h 280"/>
                <a:gd name="T100" fmla="*/ 192 w 280"/>
                <a:gd name="T101" fmla="*/ 185 h 280"/>
                <a:gd name="T102" fmla="*/ 164 w 280"/>
                <a:gd name="T103" fmla="*/ 146 h 280"/>
                <a:gd name="T104" fmla="*/ 174 w 280"/>
                <a:gd name="T105" fmla="*/ 124 h 280"/>
                <a:gd name="T106" fmla="*/ 196 w 280"/>
                <a:gd name="T107" fmla="*/ 124 h 280"/>
                <a:gd name="T108" fmla="*/ 230 w 280"/>
                <a:gd name="T109" fmla="*/ 157 h 280"/>
                <a:gd name="T110" fmla="*/ 230 w 280"/>
                <a:gd name="T111" fmla="*/ 18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5"/>
            </a:solidFill>
            <a:ln>
              <a:noFill/>
            </a:ln>
          </p:spPr>
          <p:txBody>
            <a:bodyPr lIns="91423" tIns="45711" rIns="91423" bIns="45711"/>
            <a:lstStyle/>
            <a:p>
              <a:pPr fontAlgn="auto">
                <a:lnSpc>
                  <a:spcPts val="1500"/>
                </a:lnSpc>
              </a:pPr>
              <a:endParaRPr lang="id-ID" sz="1200" noProof="1">
                <a:solidFill>
                  <a:schemeClr val="bg1">
                    <a:lumMod val="50000"/>
                  </a:schemeClr>
                </a:solidFill>
                <a:latin typeface="Raleway Black"/>
                <a:ea typeface="微软雅黑" panose="020B0503020204020204" pitchFamily="34" charset="-122"/>
                <a:cs typeface="Raleway Black"/>
              </a:endParaRPr>
            </a:p>
          </p:txBody>
        </p:sp>
        <p:sp>
          <p:nvSpPr>
            <p:cNvPr id="16" name="Freeform 38"/>
            <p:cNvSpPr>
              <a:spLocks noEditPoints="1"/>
            </p:cNvSpPr>
            <p:nvPr/>
          </p:nvSpPr>
          <p:spPr bwMode="auto">
            <a:xfrm>
              <a:off x="15567117" y="8946306"/>
              <a:ext cx="802974" cy="818125"/>
            </a:xfrm>
            <a:custGeom>
              <a:avLst/>
              <a:gdLst>
                <a:gd name="T0" fmla="*/ 190 w 195"/>
                <a:gd name="T1" fmla="*/ 120 h 198"/>
                <a:gd name="T2" fmla="*/ 192 w 195"/>
                <a:gd name="T3" fmla="*/ 100 h 198"/>
                <a:gd name="T4" fmla="*/ 99 w 195"/>
                <a:gd name="T5" fmla="*/ 7 h 198"/>
                <a:gd name="T6" fmla="*/ 83 w 195"/>
                <a:gd name="T7" fmla="*/ 8 h 198"/>
                <a:gd name="T8" fmla="*/ 54 w 195"/>
                <a:gd name="T9" fmla="*/ 0 h 198"/>
                <a:gd name="T10" fmla="*/ 0 w 195"/>
                <a:gd name="T11" fmla="*/ 54 h 198"/>
                <a:gd name="T12" fmla="*/ 7 w 195"/>
                <a:gd name="T13" fmla="*/ 81 h 198"/>
                <a:gd name="T14" fmla="*/ 5 w 195"/>
                <a:gd name="T15" fmla="*/ 100 h 198"/>
                <a:gd name="T16" fmla="*/ 99 w 195"/>
                <a:gd name="T17" fmla="*/ 193 h 198"/>
                <a:gd name="T18" fmla="*/ 116 w 195"/>
                <a:gd name="T19" fmla="*/ 192 h 198"/>
                <a:gd name="T20" fmla="*/ 141 w 195"/>
                <a:gd name="T21" fmla="*/ 198 h 198"/>
                <a:gd name="T22" fmla="*/ 195 w 195"/>
                <a:gd name="T23" fmla="*/ 144 h 198"/>
                <a:gd name="T24" fmla="*/ 190 w 195"/>
                <a:gd name="T25" fmla="*/ 120 h 198"/>
                <a:gd name="T26" fmla="*/ 146 w 195"/>
                <a:gd name="T27" fmla="*/ 145 h 198"/>
                <a:gd name="T28" fmla="*/ 127 w 195"/>
                <a:gd name="T29" fmla="*/ 159 h 198"/>
                <a:gd name="T30" fmla="*/ 98 w 195"/>
                <a:gd name="T31" fmla="*/ 164 h 198"/>
                <a:gd name="T32" fmla="*/ 65 w 195"/>
                <a:gd name="T33" fmla="*/ 157 h 198"/>
                <a:gd name="T34" fmla="*/ 49 w 195"/>
                <a:gd name="T35" fmla="*/ 144 h 198"/>
                <a:gd name="T36" fmla="*/ 44 w 195"/>
                <a:gd name="T37" fmla="*/ 127 h 198"/>
                <a:gd name="T38" fmla="*/ 47 w 195"/>
                <a:gd name="T39" fmla="*/ 118 h 198"/>
                <a:gd name="T40" fmla="*/ 57 w 195"/>
                <a:gd name="T41" fmla="*/ 114 h 198"/>
                <a:gd name="T42" fmla="*/ 65 w 195"/>
                <a:gd name="T43" fmla="*/ 117 h 198"/>
                <a:gd name="T44" fmla="*/ 71 w 195"/>
                <a:gd name="T45" fmla="*/ 125 h 198"/>
                <a:gd name="T46" fmla="*/ 76 w 195"/>
                <a:gd name="T47" fmla="*/ 135 h 198"/>
                <a:gd name="T48" fmla="*/ 84 w 195"/>
                <a:gd name="T49" fmla="*/ 141 h 198"/>
                <a:gd name="T50" fmla="*/ 98 w 195"/>
                <a:gd name="T51" fmla="*/ 143 h 198"/>
                <a:gd name="T52" fmla="*/ 116 w 195"/>
                <a:gd name="T53" fmla="*/ 138 h 198"/>
                <a:gd name="T54" fmla="*/ 123 w 195"/>
                <a:gd name="T55" fmla="*/ 127 h 198"/>
                <a:gd name="T56" fmla="*/ 120 w 195"/>
                <a:gd name="T57" fmla="*/ 118 h 198"/>
                <a:gd name="T58" fmla="*/ 110 w 195"/>
                <a:gd name="T59" fmla="*/ 112 h 198"/>
                <a:gd name="T60" fmla="*/ 93 w 195"/>
                <a:gd name="T61" fmla="*/ 108 h 198"/>
                <a:gd name="T62" fmla="*/ 68 w 195"/>
                <a:gd name="T63" fmla="*/ 101 h 198"/>
                <a:gd name="T64" fmla="*/ 52 w 195"/>
                <a:gd name="T65" fmla="*/ 89 h 198"/>
                <a:gd name="T66" fmla="*/ 46 w 195"/>
                <a:gd name="T67" fmla="*/ 70 h 198"/>
                <a:gd name="T68" fmla="*/ 52 w 195"/>
                <a:gd name="T69" fmla="*/ 51 h 198"/>
                <a:gd name="T70" fmla="*/ 71 w 195"/>
                <a:gd name="T71" fmla="*/ 39 h 198"/>
                <a:gd name="T72" fmla="*/ 98 w 195"/>
                <a:gd name="T73" fmla="*/ 35 h 198"/>
                <a:gd name="T74" fmla="*/ 120 w 195"/>
                <a:gd name="T75" fmla="*/ 37 h 198"/>
                <a:gd name="T76" fmla="*/ 135 w 195"/>
                <a:gd name="T77" fmla="*/ 45 h 198"/>
                <a:gd name="T78" fmla="*/ 144 w 195"/>
                <a:gd name="T79" fmla="*/ 55 h 198"/>
                <a:gd name="T80" fmla="*/ 147 w 195"/>
                <a:gd name="T81" fmla="*/ 66 h 198"/>
                <a:gd name="T82" fmla="*/ 143 w 195"/>
                <a:gd name="T83" fmla="*/ 75 h 198"/>
                <a:gd name="T84" fmla="*/ 134 w 195"/>
                <a:gd name="T85" fmla="*/ 79 h 198"/>
                <a:gd name="T86" fmla="*/ 126 w 195"/>
                <a:gd name="T87" fmla="*/ 76 h 198"/>
                <a:gd name="T88" fmla="*/ 120 w 195"/>
                <a:gd name="T89" fmla="*/ 69 h 198"/>
                <a:gd name="T90" fmla="*/ 112 w 195"/>
                <a:gd name="T91" fmla="*/ 59 h 198"/>
                <a:gd name="T92" fmla="*/ 96 w 195"/>
                <a:gd name="T93" fmla="*/ 55 h 198"/>
                <a:gd name="T94" fmla="*/ 80 w 195"/>
                <a:gd name="T95" fmla="*/ 59 h 198"/>
                <a:gd name="T96" fmla="*/ 74 w 195"/>
                <a:gd name="T97" fmla="*/ 68 h 198"/>
                <a:gd name="T98" fmla="*/ 76 w 195"/>
                <a:gd name="T99" fmla="*/ 73 h 198"/>
                <a:gd name="T100" fmla="*/ 82 w 195"/>
                <a:gd name="T101" fmla="*/ 78 h 198"/>
                <a:gd name="T102" fmla="*/ 89 w 195"/>
                <a:gd name="T103" fmla="*/ 81 h 198"/>
                <a:gd name="T104" fmla="*/ 102 w 195"/>
                <a:gd name="T105" fmla="*/ 84 h 198"/>
                <a:gd name="T106" fmla="*/ 123 w 195"/>
                <a:gd name="T107" fmla="*/ 89 h 198"/>
                <a:gd name="T108" fmla="*/ 139 w 195"/>
                <a:gd name="T109" fmla="*/ 96 h 198"/>
                <a:gd name="T110" fmla="*/ 149 w 195"/>
                <a:gd name="T111" fmla="*/ 108 h 198"/>
                <a:gd name="T112" fmla="*/ 153 w 195"/>
                <a:gd name="T113" fmla="*/ 124 h 198"/>
                <a:gd name="T114" fmla="*/ 146 w 195"/>
                <a:gd name="T115" fmla="*/ 14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5" h="198">
                  <a:moveTo>
                    <a:pt x="190" y="120"/>
                  </a:moveTo>
                  <a:cubicBezTo>
                    <a:pt x="191" y="114"/>
                    <a:pt x="192" y="107"/>
                    <a:pt x="192" y="100"/>
                  </a:cubicBezTo>
                  <a:cubicBezTo>
                    <a:pt x="192" y="49"/>
                    <a:pt x="150" y="7"/>
                    <a:pt x="99" y="7"/>
                  </a:cubicBezTo>
                  <a:cubicBezTo>
                    <a:pt x="93" y="7"/>
                    <a:pt x="88" y="7"/>
                    <a:pt x="83" y="8"/>
                  </a:cubicBezTo>
                  <a:cubicBezTo>
                    <a:pt x="74" y="3"/>
                    <a:pt x="64" y="0"/>
                    <a:pt x="54" y="0"/>
                  </a:cubicBezTo>
                  <a:cubicBezTo>
                    <a:pt x="24" y="0"/>
                    <a:pt x="0" y="24"/>
                    <a:pt x="0" y="54"/>
                  </a:cubicBezTo>
                  <a:cubicBezTo>
                    <a:pt x="0" y="64"/>
                    <a:pt x="2" y="73"/>
                    <a:pt x="7" y="81"/>
                  </a:cubicBezTo>
                  <a:cubicBezTo>
                    <a:pt x="6" y="87"/>
                    <a:pt x="5" y="94"/>
                    <a:pt x="5" y="100"/>
                  </a:cubicBezTo>
                  <a:cubicBezTo>
                    <a:pt x="5" y="152"/>
                    <a:pt x="47" y="193"/>
                    <a:pt x="99" y="193"/>
                  </a:cubicBezTo>
                  <a:cubicBezTo>
                    <a:pt x="104" y="193"/>
                    <a:pt x="110" y="193"/>
                    <a:pt x="116" y="192"/>
                  </a:cubicBezTo>
                  <a:cubicBezTo>
                    <a:pt x="123" y="196"/>
                    <a:pt x="132" y="198"/>
                    <a:pt x="141" y="198"/>
                  </a:cubicBezTo>
                  <a:cubicBezTo>
                    <a:pt x="171" y="198"/>
                    <a:pt x="195" y="174"/>
                    <a:pt x="195" y="144"/>
                  </a:cubicBezTo>
                  <a:cubicBezTo>
                    <a:pt x="195" y="136"/>
                    <a:pt x="193" y="127"/>
                    <a:pt x="190" y="120"/>
                  </a:cubicBezTo>
                  <a:close/>
                  <a:moveTo>
                    <a:pt x="146" y="145"/>
                  </a:moveTo>
                  <a:cubicBezTo>
                    <a:pt x="142" y="151"/>
                    <a:pt x="136" y="156"/>
                    <a:pt x="127" y="159"/>
                  </a:cubicBezTo>
                  <a:cubicBezTo>
                    <a:pt x="119" y="163"/>
                    <a:pt x="109" y="164"/>
                    <a:pt x="98" y="164"/>
                  </a:cubicBezTo>
                  <a:cubicBezTo>
                    <a:pt x="85" y="164"/>
                    <a:pt x="74" y="162"/>
                    <a:pt x="65" y="157"/>
                  </a:cubicBezTo>
                  <a:cubicBezTo>
                    <a:pt x="59" y="154"/>
                    <a:pt x="53" y="149"/>
                    <a:pt x="49" y="144"/>
                  </a:cubicBezTo>
                  <a:cubicBezTo>
                    <a:pt x="46" y="138"/>
                    <a:pt x="44" y="132"/>
                    <a:pt x="44" y="127"/>
                  </a:cubicBezTo>
                  <a:cubicBezTo>
                    <a:pt x="44" y="123"/>
                    <a:pt x="45" y="120"/>
                    <a:pt x="47" y="118"/>
                  </a:cubicBezTo>
                  <a:cubicBezTo>
                    <a:pt x="50" y="116"/>
                    <a:pt x="53" y="114"/>
                    <a:pt x="57" y="114"/>
                  </a:cubicBezTo>
                  <a:cubicBezTo>
                    <a:pt x="60" y="114"/>
                    <a:pt x="63" y="115"/>
                    <a:pt x="65" y="117"/>
                  </a:cubicBezTo>
                  <a:cubicBezTo>
                    <a:pt x="68" y="119"/>
                    <a:pt x="69" y="122"/>
                    <a:pt x="71" y="125"/>
                  </a:cubicBezTo>
                  <a:cubicBezTo>
                    <a:pt x="72" y="129"/>
                    <a:pt x="74" y="132"/>
                    <a:pt x="76" y="135"/>
                  </a:cubicBezTo>
                  <a:cubicBezTo>
                    <a:pt x="78" y="137"/>
                    <a:pt x="81" y="139"/>
                    <a:pt x="84" y="141"/>
                  </a:cubicBezTo>
                  <a:cubicBezTo>
                    <a:pt x="87" y="142"/>
                    <a:pt x="92" y="143"/>
                    <a:pt x="98" y="143"/>
                  </a:cubicBezTo>
                  <a:cubicBezTo>
                    <a:pt x="105" y="143"/>
                    <a:pt x="112" y="142"/>
                    <a:pt x="116" y="138"/>
                  </a:cubicBezTo>
                  <a:cubicBezTo>
                    <a:pt x="121" y="135"/>
                    <a:pt x="123" y="131"/>
                    <a:pt x="123" y="127"/>
                  </a:cubicBezTo>
                  <a:cubicBezTo>
                    <a:pt x="123" y="123"/>
                    <a:pt x="122" y="120"/>
                    <a:pt x="120" y="118"/>
                  </a:cubicBezTo>
                  <a:cubicBezTo>
                    <a:pt x="117" y="115"/>
                    <a:pt x="114" y="114"/>
                    <a:pt x="110" y="112"/>
                  </a:cubicBezTo>
                  <a:cubicBezTo>
                    <a:pt x="105" y="111"/>
                    <a:pt x="100" y="110"/>
                    <a:pt x="93" y="108"/>
                  </a:cubicBezTo>
                  <a:cubicBezTo>
                    <a:pt x="83" y="106"/>
                    <a:pt x="75" y="104"/>
                    <a:pt x="68" y="101"/>
                  </a:cubicBezTo>
                  <a:cubicBezTo>
                    <a:pt x="61" y="98"/>
                    <a:pt x="56" y="94"/>
                    <a:pt x="52" y="89"/>
                  </a:cubicBezTo>
                  <a:cubicBezTo>
                    <a:pt x="48" y="84"/>
                    <a:pt x="46" y="78"/>
                    <a:pt x="46" y="70"/>
                  </a:cubicBezTo>
                  <a:cubicBezTo>
                    <a:pt x="46" y="63"/>
                    <a:pt x="48" y="57"/>
                    <a:pt x="52" y="51"/>
                  </a:cubicBezTo>
                  <a:cubicBezTo>
                    <a:pt x="57" y="46"/>
                    <a:pt x="63" y="42"/>
                    <a:pt x="71" y="39"/>
                  </a:cubicBezTo>
                  <a:cubicBezTo>
                    <a:pt x="78" y="36"/>
                    <a:pt x="87" y="35"/>
                    <a:pt x="98" y="35"/>
                  </a:cubicBezTo>
                  <a:cubicBezTo>
                    <a:pt x="106" y="35"/>
                    <a:pt x="114" y="35"/>
                    <a:pt x="120" y="37"/>
                  </a:cubicBezTo>
                  <a:cubicBezTo>
                    <a:pt x="126" y="39"/>
                    <a:pt x="131" y="42"/>
                    <a:pt x="135" y="45"/>
                  </a:cubicBezTo>
                  <a:cubicBezTo>
                    <a:pt x="139" y="48"/>
                    <a:pt x="142" y="52"/>
                    <a:pt x="144" y="55"/>
                  </a:cubicBezTo>
                  <a:cubicBezTo>
                    <a:pt x="146" y="59"/>
                    <a:pt x="147" y="62"/>
                    <a:pt x="147" y="66"/>
                  </a:cubicBezTo>
                  <a:cubicBezTo>
                    <a:pt x="147" y="69"/>
                    <a:pt x="146" y="72"/>
                    <a:pt x="143" y="75"/>
                  </a:cubicBezTo>
                  <a:cubicBezTo>
                    <a:pt x="141" y="78"/>
                    <a:pt x="137" y="79"/>
                    <a:pt x="134" y="79"/>
                  </a:cubicBezTo>
                  <a:cubicBezTo>
                    <a:pt x="130" y="79"/>
                    <a:pt x="128" y="78"/>
                    <a:pt x="126" y="76"/>
                  </a:cubicBezTo>
                  <a:cubicBezTo>
                    <a:pt x="124" y="75"/>
                    <a:pt x="122" y="72"/>
                    <a:pt x="120" y="69"/>
                  </a:cubicBezTo>
                  <a:cubicBezTo>
                    <a:pt x="118" y="65"/>
                    <a:pt x="115" y="61"/>
                    <a:pt x="112" y="59"/>
                  </a:cubicBezTo>
                  <a:cubicBezTo>
                    <a:pt x="109" y="56"/>
                    <a:pt x="103" y="55"/>
                    <a:pt x="96" y="55"/>
                  </a:cubicBezTo>
                  <a:cubicBezTo>
                    <a:pt x="89" y="55"/>
                    <a:pt x="84" y="56"/>
                    <a:pt x="80" y="59"/>
                  </a:cubicBezTo>
                  <a:cubicBezTo>
                    <a:pt x="76" y="62"/>
                    <a:pt x="74" y="65"/>
                    <a:pt x="74" y="68"/>
                  </a:cubicBezTo>
                  <a:cubicBezTo>
                    <a:pt x="74" y="70"/>
                    <a:pt x="75" y="72"/>
                    <a:pt x="76" y="73"/>
                  </a:cubicBezTo>
                  <a:cubicBezTo>
                    <a:pt x="77" y="75"/>
                    <a:pt x="79" y="76"/>
                    <a:pt x="82" y="78"/>
                  </a:cubicBezTo>
                  <a:cubicBezTo>
                    <a:pt x="84" y="79"/>
                    <a:pt x="87" y="80"/>
                    <a:pt x="89" y="81"/>
                  </a:cubicBezTo>
                  <a:cubicBezTo>
                    <a:pt x="92" y="81"/>
                    <a:pt x="96" y="82"/>
                    <a:pt x="102" y="84"/>
                  </a:cubicBezTo>
                  <a:cubicBezTo>
                    <a:pt x="110" y="85"/>
                    <a:pt x="117" y="87"/>
                    <a:pt x="123" y="89"/>
                  </a:cubicBezTo>
                  <a:cubicBezTo>
                    <a:pt x="129" y="91"/>
                    <a:pt x="134" y="94"/>
                    <a:pt x="139" y="96"/>
                  </a:cubicBezTo>
                  <a:cubicBezTo>
                    <a:pt x="143" y="99"/>
                    <a:pt x="147" y="103"/>
                    <a:pt x="149" y="108"/>
                  </a:cubicBezTo>
                  <a:cubicBezTo>
                    <a:pt x="152" y="112"/>
                    <a:pt x="153" y="118"/>
                    <a:pt x="153" y="124"/>
                  </a:cubicBezTo>
                  <a:cubicBezTo>
                    <a:pt x="153" y="132"/>
                    <a:pt x="151" y="139"/>
                    <a:pt x="146" y="145"/>
                  </a:cubicBezTo>
                  <a:close/>
                </a:path>
              </a:pathLst>
            </a:custGeom>
            <a:solidFill>
              <a:schemeClr val="accent3"/>
            </a:solidFill>
            <a:ln>
              <a:noFill/>
            </a:ln>
          </p:spPr>
          <p:txBody>
            <a:bodyPr lIns="91423" tIns="45711" rIns="91423" bIns="45711"/>
            <a:lstStyle/>
            <a:p>
              <a:pPr fontAlgn="auto">
                <a:lnSpc>
                  <a:spcPts val="1500"/>
                </a:lnSpc>
              </a:pPr>
              <a:endParaRPr lang="id-ID" sz="1200" noProof="1">
                <a:solidFill>
                  <a:schemeClr val="bg1">
                    <a:lumMod val="50000"/>
                  </a:schemeClr>
                </a:solidFill>
                <a:latin typeface="Calibri Light" panose="020F0302020204030204"/>
                <a:ea typeface="微软雅黑" panose="020B0503020204020204" pitchFamily="34" charset="-122"/>
              </a:endParaRPr>
            </a:p>
          </p:txBody>
        </p:sp>
        <p:sp>
          <p:nvSpPr>
            <p:cNvPr id="47146" name="Freeform 21"/>
            <p:cNvSpPr>
              <a:spLocks noChangeArrowheads="1"/>
            </p:cNvSpPr>
            <p:nvPr/>
          </p:nvSpPr>
          <p:spPr bwMode="auto">
            <a:xfrm>
              <a:off x="13970835" y="6413716"/>
              <a:ext cx="918608" cy="914274"/>
            </a:xfrm>
            <a:custGeom>
              <a:avLst/>
              <a:gdLst>
                <a:gd name="T0" fmla="*/ 114 w 228"/>
                <a:gd name="T1" fmla="*/ 0 h 227"/>
                <a:gd name="T2" fmla="*/ 0 w 228"/>
                <a:gd name="T3" fmla="*/ 114 h 227"/>
                <a:gd name="T4" fmla="*/ 68 w 228"/>
                <a:gd name="T5" fmla="*/ 218 h 227"/>
                <a:gd name="T6" fmla="*/ 70 w 228"/>
                <a:gd name="T7" fmla="*/ 192 h 227"/>
                <a:gd name="T8" fmla="*/ 85 w 228"/>
                <a:gd name="T9" fmla="*/ 130 h 227"/>
                <a:gd name="T10" fmla="*/ 81 w 228"/>
                <a:gd name="T11" fmla="*/ 112 h 227"/>
                <a:gd name="T12" fmla="*/ 103 w 228"/>
                <a:gd name="T13" fmla="*/ 82 h 227"/>
                <a:gd name="T14" fmla="*/ 119 w 228"/>
                <a:gd name="T15" fmla="*/ 99 h 227"/>
                <a:gd name="T16" fmla="*/ 109 w 228"/>
                <a:gd name="T17" fmla="*/ 140 h 227"/>
                <a:gd name="T18" fmla="*/ 127 w 228"/>
                <a:gd name="T19" fmla="*/ 162 h 227"/>
                <a:gd name="T20" fmla="*/ 163 w 228"/>
                <a:gd name="T21" fmla="*/ 101 h 227"/>
                <a:gd name="T22" fmla="*/ 115 w 228"/>
                <a:gd name="T23" fmla="*/ 57 h 227"/>
                <a:gd name="T24" fmla="*/ 59 w 228"/>
                <a:gd name="T25" fmla="*/ 112 h 227"/>
                <a:gd name="T26" fmla="*/ 67 w 228"/>
                <a:gd name="T27" fmla="*/ 134 h 227"/>
                <a:gd name="T28" fmla="*/ 68 w 228"/>
                <a:gd name="T29" fmla="*/ 141 h 227"/>
                <a:gd name="T30" fmla="*/ 66 w 228"/>
                <a:gd name="T31" fmla="*/ 150 h 227"/>
                <a:gd name="T32" fmla="*/ 60 w 228"/>
                <a:gd name="T33" fmla="*/ 153 h 227"/>
                <a:gd name="T34" fmla="*/ 37 w 228"/>
                <a:gd name="T35" fmla="*/ 109 h 227"/>
                <a:gd name="T36" fmla="*/ 118 w 228"/>
                <a:gd name="T37" fmla="*/ 38 h 227"/>
                <a:gd name="T38" fmla="*/ 191 w 228"/>
                <a:gd name="T39" fmla="*/ 103 h 227"/>
                <a:gd name="T40" fmla="*/ 129 w 228"/>
                <a:gd name="T41" fmla="*/ 181 h 227"/>
                <a:gd name="T42" fmla="*/ 101 w 228"/>
                <a:gd name="T43" fmla="*/ 167 h 227"/>
                <a:gd name="T44" fmla="*/ 93 w 228"/>
                <a:gd name="T45" fmla="*/ 198 h 227"/>
                <a:gd name="T46" fmla="*/ 82 w 228"/>
                <a:gd name="T47" fmla="*/ 223 h 227"/>
                <a:gd name="T48" fmla="*/ 114 w 228"/>
                <a:gd name="T49" fmla="*/ 227 h 227"/>
                <a:gd name="T50" fmla="*/ 228 w 228"/>
                <a:gd name="T51" fmla="*/ 114 h 227"/>
                <a:gd name="T52" fmla="*/ 114 w 228"/>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14" y="0"/>
                  </a:moveTo>
                  <a:cubicBezTo>
                    <a:pt x="51" y="0"/>
                    <a:pt x="0" y="51"/>
                    <a:pt x="0" y="114"/>
                  </a:cubicBezTo>
                  <a:cubicBezTo>
                    <a:pt x="0" y="160"/>
                    <a:pt x="28" y="200"/>
                    <a:pt x="68" y="218"/>
                  </a:cubicBezTo>
                  <a:cubicBezTo>
                    <a:pt x="68" y="210"/>
                    <a:pt x="68" y="200"/>
                    <a:pt x="70" y="192"/>
                  </a:cubicBezTo>
                  <a:cubicBezTo>
                    <a:pt x="73" y="183"/>
                    <a:pt x="85" y="130"/>
                    <a:pt x="85" y="130"/>
                  </a:cubicBezTo>
                  <a:cubicBezTo>
                    <a:pt x="85" y="130"/>
                    <a:pt x="81" y="122"/>
                    <a:pt x="81" y="112"/>
                  </a:cubicBezTo>
                  <a:cubicBezTo>
                    <a:pt x="81" y="95"/>
                    <a:pt x="91" y="82"/>
                    <a:pt x="103" y="82"/>
                  </a:cubicBezTo>
                  <a:cubicBezTo>
                    <a:pt x="114" y="82"/>
                    <a:pt x="119" y="90"/>
                    <a:pt x="119" y="99"/>
                  </a:cubicBezTo>
                  <a:cubicBezTo>
                    <a:pt x="119" y="110"/>
                    <a:pt x="112" y="125"/>
                    <a:pt x="109" y="140"/>
                  </a:cubicBezTo>
                  <a:cubicBezTo>
                    <a:pt x="106" y="152"/>
                    <a:pt x="115" y="162"/>
                    <a:pt x="127" y="162"/>
                  </a:cubicBezTo>
                  <a:cubicBezTo>
                    <a:pt x="148" y="162"/>
                    <a:pt x="163" y="134"/>
                    <a:pt x="163" y="101"/>
                  </a:cubicBezTo>
                  <a:cubicBezTo>
                    <a:pt x="163" y="76"/>
                    <a:pt x="146" y="57"/>
                    <a:pt x="115" y="57"/>
                  </a:cubicBezTo>
                  <a:cubicBezTo>
                    <a:pt x="81" y="57"/>
                    <a:pt x="59" y="83"/>
                    <a:pt x="59" y="112"/>
                  </a:cubicBezTo>
                  <a:cubicBezTo>
                    <a:pt x="59" y="122"/>
                    <a:pt x="62" y="129"/>
                    <a:pt x="67" y="134"/>
                  </a:cubicBezTo>
                  <a:cubicBezTo>
                    <a:pt x="69" y="137"/>
                    <a:pt x="69" y="138"/>
                    <a:pt x="68" y="141"/>
                  </a:cubicBezTo>
                  <a:cubicBezTo>
                    <a:pt x="68" y="143"/>
                    <a:pt x="67" y="148"/>
                    <a:pt x="66" y="150"/>
                  </a:cubicBezTo>
                  <a:cubicBezTo>
                    <a:pt x="65" y="153"/>
                    <a:pt x="63" y="154"/>
                    <a:pt x="60" y="153"/>
                  </a:cubicBezTo>
                  <a:cubicBezTo>
                    <a:pt x="44" y="146"/>
                    <a:pt x="37" y="129"/>
                    <a:pt x="37" y="109"/>
                  </a:cubicBezTo>
                  <a:cubicBezTo>
                    <a:pt x="37" y="77"/>
                    <a:pt x="64" y="38"/>
                    <a:pt x="118" y="38"/>
                  </a:cubicBezTo>
                  <a:cubicBezTo>
                    <a:pt x="162" y="38"/>
                    <a:pt x="191" y="70"/>
                    <a:pt x="191" y="103"/>
                  </a:cubicBezTo>
                  <a:cubicBezTo>
                    <a:pt x="191" y="148"/>
                    <a:pt x="166" y="181"/>
                    <a:pt x="129" y="181"/>
                  </a:cubicBezTo>
                  <a:cubicBezTo>
                    <a:pt x="117" y="181"/>
                    <a:pt x="105" y="175"/>
                    <a:pt x="101" y="167"/>
                  </a:cubicBezTo>
                  <a:cubicBezTo>
                    <a:pt x="101" y="167"/>
                    <a:pt x="95" y="193"/>
                    <a:pt x="93" y="198"/>
                  </a:cubicBezTo>
                  <a:cubicBezTo>
                    <a:pt x="91" y="207"/>
                    <a:pt x="86" y="216"/>
                    <a:pt x="82" y="223"/>
                  </a:cubicBezTo>
                  <a:cubicBezTo>
                    <a:pt x="92" y="226"/>
                    <a:pt x="103" y="227"/>
                    <a:pt x="114" y="227"/>
                  </a:cubicBezTo>
                  <a:cubicBezTo>
                    <a:pt x="177" y="227"/>
                    <a:pt x="228" y="176"/>
                    <a:pt x="228" y="114"/>
                  </a:cubicBezTo>
                  <a:cubicBezTo>
                    <a:pt x="228" y="51"/>
                    <a:pt x="177" y="0"/>
                    <a:pt x="11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711" rIns="91423" bIns="45711"/>
            <a:lstStyle/>
            <a:p>
              <a:pPr>
                <a:lnSpc>
                  <a:spcPts val="1500"/>
                </a:lnSpc>
              </a:pPr>
              <a:endParaRPr lang="id-ID" altLang="zh-CN" sz="1200">
                <a:solidFill>
                  <a:srgbClr val="7F7F7F"/>
                </a:solidFill>
                <a:latin typeface="Calibri Light" pitchFamily="34" charset="0"/>
                <a:ea typeface="微软雅黑" pitchFamily="34" charset="-122"/>
              </a:endParaRPr>
            </a:p>
          </p:txBody>
        </p:sp>
        <p:grpSp>
          <p:nvGrpSpPr>
            <p:cNvPr id="47147" name="Group 20"/>
            <p:cNvGrpSpPr>
              <a:grpSpLocks/>
            </p:cNvGrpSpPr>
            <p:nvPr/>
          </p:nvGrpSpPr>
          <p:grpSpPr bwMode="auto">
            <a:xfrm>
              <a:off x="15267971" y="9715995"/>
              <a:ext cx="3620504" cy="2723936"/>
              <a:chOff x="15267971" y="9715995"/>
              <a:chExt cx="3620504" cy="2723936"/>
            </a:xfrm>
          </p:grpSpPr>
          <p:sp>
            <p:nvSpPr>
              <p:cNvPr id="47148" name="Freeform 21"/>
              <p:cNvSpPr>
                <a:spLocks noChangeArrowheads="1"/>
              </p:cNvSpPr>
              <p:nvPr/>
            </p:nvSpPr>
            <p:spPr bwMode="auto">
              <a:xfrm>
                <a:off x="15431911" y="11790529"/>
                <a:ext cx="2832407" cy="564525"/>
              </a:xfrm>
              <a:custGeom>
                <a:avLst/>
                <a:gdLst>
                  <a:gd name="T0" fmla="*/ 3166 w 6326"/>
                  <a:gd name="T1" fmla="*/ 0 h 1266"/>
                  <a:gd name="T2" fmla="*/ 0 w 6326"/>
                  <a:gd name="T3" fmla="*/ 629 h 1266"/>
                  <a:gd name="T4" fmla="*/ 3166 w 6326"/>
                  <a:gd name="T5" fmla="*/ 1265 h 1266"/>
                  <a:gd name="T6" fmla="*/ 6325 w 6326"/>
                  <a:gd name="T7" fmla="*/ 629 h 1266"/>
                  <a:gd name="T8" fmla="*/ 3166 w 6326"/>
                  <a:gd name="T9" fmla="*/ 0 h 1266"/>
                </a:gdLst>
                <a:ahLst/>
                <a:cxnLst>
                  <a:cxn ang="0">
                    <a:pos x="T0" y="T1"/>
                  </a:cxn>
                  <a:cxn ang="0">
                    <a:pos x="T2" y="T3"/>
                  </a:cxn>
                  <a:cxn ang="0">
                    <a:pos x="T4" y="T5"/>
                  </a:cxn>
                  <a:cxn ang="0">
                    <a:pos x="T6" y="T7"/>
                  </a:cxn>
                  <a:cxn ang="0">
                    <a:pos x="T8" y="T9"/>
                  </a:cxn>
                </a:cxnLst>
                <a:rect l="0" t="0" r="r" b="b"/>
                <a:pathLst>
                  <a:path w="6326" h="1266">
                    <a:moveTo>
                      <a:pt x="3166" y="0"/>
                    </a:moveTo>
                    <a:lnTo>
                      <a:pt x="0" y="629"/>
                    </a:lnTo>
                    <a:lnTo>
                      <a:pt x="3166" y="1265"/>
                    </a:lnTo>
                    <a:lnTo>
                      <a:pt x="6325" y="629"/>
                    </a:lnTo>
                    <a:lnTo>
                      <a:pt x="3166" y="0"/>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49" name="Freeform 23"/>
              <p:cNvSpPr>
                <a:spLocks noChangeArrowheads="1"/>
              </p:cNvSpPr>
              <p:nvPr/>
            </p:nvSpPr>
            <p:spPr bwMode="auto">
              <a:xfrm>
                <a:off x="16850089" y="9915356"/>
                <a:ext cx="1414228" cy="2524575"/>
              </a:xfrm>
              <a:custGeom>
                <a:avLst/>
                <a:gdLst>
                  <a:gd name="T0" fmla="*/ 3159 w 3160"/>
                  <a:gd name="T1" fmla="*/ 0 h 5644"/>
                  <a:gd name="T2" fmla="*/ 3159 w 3160"/>
                  <a:gd name="T3" fmla="*/ 4821 h 5644"/>
                  <a:gd name="T4" fmla="*/ 0 w 3160"/>
                  <a:gd name="T5" fmla="*/ 5643 h 5644"/>
                  <a:gd name="T6" fmla="*/ 0 w 3160"/>
                  <a:gd name="T7" fmla="*/ 444 h 5644"/>
                  <a:gd name="T8" fmla="*/ 3159 w 3160"/>
                  <a:gd name="T9" fmla="*/ 0 h 5644"/>
                </a:gdLst>
                <a:ahLst/>
                <a:cxnLst>
                  <a:cxn ang="0">
                    <a:pos x="T0" y="T1"/>
                  </a:cxn>
                  <a:cxn ang="0">
                    <a:pos x="T2" y="T3"/>
                  </a:cxn>
                  <a:cxn ang="0">
                    <a:pos x="T4" y="T5"/>
                  </a:cxn>
                  <a:cxn ang="0">
                    <a:pos x="T6" y="T7"/>
                  </a:cxn>
                  <a:cxn ang="0">
                    <a:pos x="T8" y="T9"/>
                  </a:cxn>
                </a:cxnLst>
                <a:rect l="0" t="0" r="r" b="b"/>
                <a:pathLst>
                  <a:path w="3160" h="5644">
                    <a:moveTo>
                      <a:pt x="3159" y="0"/>
                    </a:moveTo>
                    <a:lnTo>
                      <a:pt x="3159" y="4821"/>
                    </a:lnTo>
                    <a:lnTo>
                      <a:pt x="0" y="5643"/>
                    </a:lnTo>
                    <a:lnTo>
                      <a:pt x="0" y="444"/>
                    </a:lnTo>
                    <a:lnTo>
                      <a:pt x="3159" y="0"/>
                    </a:lnTo>
                  </a:path>
                </a:pathLst>
              </a:custGeom>
              <a:solidFill>
                <a:srgbClr val="AF937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50" name="Freeform 24"/>
              <p:cNvSpPr>
                <a:spLocks noChangeArrowheads="1"/>
              </p:cNvSpPr>
              <p:nvPr/>
            </p:nvSpPr>
            <p:spPr bwMode="auto">
              <a:xfrm>
                <a:off x="16850089" y="9715995"/>
                <a:ext cx="1414228" cy="396747"/>
              </a:xfrm>
              <a:custGeom>
                <a:avLst/>
                <a:gdLst>
                  <a:gd name="T0" fmla="*/ 0 w 3160"/>
                  <a:gd name="T1" fmla="*/ 0 h 889"/>
                  <a:gd name="T2" fmla="*/ 3159 w 3160"/>
                  <a:gd name="T3" fmla="*/ 444 h 889"/>
                  <a:gd name="T4" fmla="*/ 0 w 3160"/>
                  <a:gd name="T5" fmla="*/ 888 h 889"/>
                  <a:gd name="T6" fmla="*/ 0 w 3160"/>
                  <a:gd name="T7" fmla="*/ 0 h 889"/>
                </a:gdLst>
                <a:ahLst/>
                <a:cxnLst>
                  <a:cxn ang="0">
                    <a:pos x="T0" y="T1"/>
                  </a:cxn>
                  <a:cxn ang="0">
                    <a:pos x="T2" y="T3"/>
                  </a:cxn>
                  <a:cxn ang="0">
                    <a:pos x="T4" y="T5"/>
                  </a:cxn>
                  <a:cxn ang="0">
                    <a:pos x="T6" y="T7"/>
                  </a:cxn>
                </a:cxnLst>
                <a:rect l="0" t="0" r="r" b="b"/>
                <a:pathLst>
                  <a:path w="3160" h="889">
                    <a:moveTo>
                      <a:pt x="0" y="0"/>
                    </a:moveTo>
                    <a:lnTo>
                      <a:pt x="3159" y="444"/>
                    </a:lnTo>
                    <a:lnTo>
                      <a:pt x="0" y="888"/>
                    </a:lnTo>
                    <a:lnTo>
                      <a:pt x="0" y="0"/>
                    </a:lnTo>
                  </a:path>
                </a:pathLst>
              </a:custGeom>
              <a:solidFill>
                <a:srgbClr val="6C543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51" name="Freeform 25"/>
              <p:cNvSpPr>
                <a:spLocks noChangeArrowheads="1"/>
              </p:cNvSpPr>
              <p:nvPr/>
            </p:nvSpPr>
            <p:spPr bwMode="auto">
              <a:xfrm>
                <a:off x="15431911" y="9715995"/>
                <a:ext cx="1416204" cy="396747"/>
              </a:xfrm>
              <a:custGeom>
                <a:avLst/>
                <a:gdLst>
                  <a:gd name="T0" fmla="*/ 0 w 3167"/>
                  <a:gd name="T1" fmla="*/ 444 h 889"/>
                  <a:gd name="T2" fmla="*/ 3166 w 3167"/>
                  <a:gd name="T3" fmla="*/ 0 h 889"/>
                  <a:gd name="T4" fmla="*/ 3166 w 3167"/>
                  <a:gd name="T5" fmla="*/ 888 h 889"/>
                  <a:gd name="T6" fmla="*/ 0 w 3167"/>
                  <a:gd name="T7" fmla="*/ 444 h 889"/>
                </a:gdLst>
                <a:ahLst/>
                <a:cxnLst>
                  <a:cxn ang="0">
                    <a:pos x="T0" y="T1"/>
                  </a:cxn>
                  <a:cxn ang="0">
                    <a:pos x="T2" y="T3"/>
                  </a:cxn>
                  <a:cxn ang="0">
                    <a:pos x="T4" y="T5"/>
                  </a:cxn>
                  <a:cxn ang="0">
                    <a:pos x="T6" y="T7"/>
                  </a:cxn>
                </a:cxnLst>
                <a:rect l="0" t="0" r="r" b="b"/>
                <a:pathLst>
                  <a:path w="3167" h="889">
                    <a:moveTo>
                      <a:pt x="0" y="444"/>
                    </a:moveTo>
                    <a:lnTo>
                      <a:pt x="3166" y="0"/>
                    </a:lnTo>
                    <a:lnTo>
                      <a:pt x="3166" y="888"/>
                    </a:lnTo>
                    <a:lnTo>
                      <a:pt x="0" y="444"/>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52" name="Freeform 26"/>
              <p:cNvSpPr>
                <a:spLocks noChangeArrowheads="1"/>
              </p:cNvSpPr>
              <p:nvPr/>
            </p:nvSpPr>
            <p:spPr bwMode="auto">
              <a:xfrm>
                <a:off x="16850089" y="10041683"/>
                <a:ext cx="1414228" cy="982985"/>
              </a:xfrm>
              <a:custGeom>
                <a:avLst/>
                <a:gdLst>
                  <a:gd name="T0" fmla="*/ 3159 w 3160"/>
                  <a:gd name="T1" fmla="*/ 0 h 2200"/>
                  <a:gd name="T2" fmla="*/ 0 w 3160"/>
                  <a:gd name="T3" fmla="*/ 159 h 2200"/>
                  <a:gd name="T4" fmla="*/ 1377 w 3160"/>
                  <a:gd name="T5" fmla="*/ 2199 h 2200"/>
                  <a:gd name="T6" fmla="*/ 3159 w 3160"/>
                  <a:gd name="T7" fmla="*/ 1768 h 2200"/>
                  <a:gd name="T8" fmla="*/ 3159 w 3160"/>
                  <a:gd name="T9" fmla="*/ 0 h 2200"/>
                </a:gdLst>
                <a:ahLst/>
                <a:cxnLst>
                  <a:cxn ang="0">
                    <a:pos x="T0" y="T1"/>
                  </a:cxn>
                  <a:cxn ang="0">
                    <a:pos x="T2" y="T3"/>
                  </a:cxn>
                  <a:cxn ang="0">
                    <a:pos x="T4" y="T5"/>
                  </a:cxn>
                  <a:cxn ang="0">
                    <a:pos x="T6" y="T7"/>
                  </a:cxn>
                  <a:cxn ang="0">
                    <a:pos x="T8" y="T9"/>
                  </a:cxn>
                </a:cxnLst>
                <a:rect l="0" t="0" r="r" b="b"/>
                <a:pathLst>
                  <a:path w="3160" h="2200">
                    <a:moveTo>
                      <a:pt x="3159" y="0"/>
                    </a:moveTo>
                    <a:lnTo>
                      <a:pt x="0" y="159"/>
                    </a:lnTo>
                    <a:lnTo>
                      <a:pt x="1377" y="2199"/>
                    </a:lnTo>
                    <a:lnTo>
                      <a:pt x="3159" y="1768"/>
                    </a:lnTo>
                    <a:lnTo>
                      <a:pt x="3159" y="0"/>
                    </a:lnTo>
                  </a:path>
                </a:pathLst>
              </a:custGeom>
              <a:solidFill>
                <a:srgbClr val="6C543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53" name="Freeform 27"/>
              <p:cNvSpPr>
                <a:spLocks noChangeArrowheads="1"/>
              </p:cNvSpPr>
              <p:nvPr/>
            </p:nvSpPr>
            <p:spPr bwMode="auto">
              <a:xfrm>
                <a:off x="16850089" y="9915356"/>
                <a:ext cx="2038386" cy="961273"/>
              </a:xfrm>
              <a:custGeom>
                <a:avLst/>
                <a:gdLst>
                  <a:gd name="T0" fmla="*/ 0 w 4557"/>
                  <a:gd name="T1" fmla="*/ 444 h 2153"/>
                  <a:gd name="T2" fmla="*/ 1708 w 4557"/>
                  <a:gd name="T3" fmla="*/ 2152 h 2153"/>
                  <a:gd name="T4" fmla="*/ 4556 w 4557"/>
                  <a:gd name="T5" fmla="*/ 1398 h 2153"/>
                  <a:gd name="T6" fmla="*/ 3159 w 4557"/>
                  <a:gd name="T7" fmla="*/ 0 h 2153"/>
                  <a:gd name="T8" fmla="*/ 0 w 4557"/>
                  <a:gd name="T9" fmla="*/ 444 h 2153"/>
                </a:gdLst>
                <a:ahLst/>
                <a:cxnLst>
                  <a:cxn ang="0">
                    <a:pos x="T0" y="T1"/>
                  </a:cxn>
                  <a:cxn ang="0">
                    <a:pos x="T2" y="T3"/>
                  </a:cxn>
                  <a:cxn ang="0">
                    <a:pos x="T4" y="T5"/>
                  </a:cxn>
                  <a:cxn ang="0">
                    <a:pos x="T6" y="T7"/>
                  </a:cxn>
                  <a:cxn ang="0">
                    <a:pos x="T8" y="T9"/>
                  </a:cxn>
                </a:cxnLst>
                <a:rect l="0" t="0" r="r" b="b"/>
                <a:pathLst>
                  <a:path w="4557" h="2153">
                    <a:moveTo>
                      <a:pt x="0" y="444"/>
                    </a:moveTo>
                    <a:lnTo>
                      <a:pt x="1708" y="2152"/>
                    </a:lnTo>
                    <a:lnTo>
                      <a:pt x="4556" y="1398"/>
                    </a:lnTo>
                    <a:lnTo>
                      <a:pt x="3159" y="0"/>
                    </a:lnTo>
                    <a:lnTo>
                      <a:pt x="0" y="444"/>
                    </a:lnTo>
                  </a:path>
                </a:pathLst>
              </a:custGeom>
              <a:solidFill>
                <a:srgbClr val="BFA27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54" name="Freeform 28"/>
              <p:cNvSpPr>
                <a:spLocks noChangeArrowheads="1"/>
              </p:cNvSpPr>
              <p:nvPr/>
            </p:nvSpPr>
            <p:spPr bwMode="auto">
              <a:xfrm>
                <a:off x="15267971" y="9915356"/>
                <a:ext cx="161965" cy="805337"/>
              </a:xfrm>
              <a:custGeom>
                <a:avLst/>
                <a:gdLst>
                  <a:gd name="T0" fmla="*/ 364 w 365"/>
                  <a:gd name="T1" fmla="*/ 0 h 1803"/>
                  <a:gd name="T2" fmla="*/ 364 w 365"/>
                  <a:gd name="T3" fmla="*/ 0 h 1803"/>
                  <a:gd name="T4" fmla="*/ 0 w 365"/>
                  <a:gd name="T5" fmla="*/ 1802 h 1803"/>
                  <a:gd name="T6" fmla="*/ 364 w 365"/>
                  <a:gd name="T7" fmla="*/ 1802 h 1803"/>
                  <a:gd name="T8" fmla="*/ 364 w 365"/>
                  <a:gd name="T9" fmla="*/ 0 h 1803"/>
                </a:gdLst>
                <a:ahLst/>
                <a:cxnLst>
                  <a:cxn ang="0">
                    <a:pos x="T0" y="T1"/>
                  </a:cxn>
                  <a:cxn ang="0">
                    <a:pos x="T2" y="T3"/>
                  </a:cxn>
                  <a:cxn ang="0">
                    <a:pos x="T4" y="T5"/>
                  </a:cxn>
                  <a:cxn ang="0">
                    <a:pos x="T6" y="T7"/>
                  </a:cxn>
                  <a:cxn ang="0">
                    <a:pos x="T8" y="T9"/>
                  </a:cxn>
                </a:cxnLst>
                <a:rect l="0" t="0" r="r" b="b"/>
                <a:pathLst>
                  <a:path w="365" h="1803">
                    <a:moveTo>
                      <a:pt x="364" y="0"/>
                    </a:moveTo>
                    <a:lnTo>
                      <a:pt x="364" y="0"/>
                    </a:lnTo>
                    <a:cubicBezTo>
                      <a:pt x="305" y="7"/>
                      <a:pt x="0" y="1802"/>
                      <a:pt x="0" y="1802"/>
                    </a:cubicBezTo>
                    <a:cubicBezTo>
                      <a:pt x="364" y="1802"/>
                      <a:pt x="364" y="1802"/>
                      <a:pt x="364" y="1802"/>
                    </a:cubicBezTo>
                    <a:lnTo>
                      <a:pt x="364" y="0"/>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55" name="Freeform 22"/>
              <p:cNvSpPr>
                <a:spLocks noChangeArrowheads="1"/>
              </p:cNvSpPr>
              <p:nvPr/>
            </p:nvSpPr>
            <p:spPr bwMode="auto">
              <a:xfrm>
                <a:off x="15431911" y="9915356"/>
                <a:ext cx="1416204" cy="2524575"/>
              </a:xfrm>
              <a:custGeom>
                <a:avLst/>
                <a:gdLst>
                  <a:gd name="T0" fmla="*/ 3166 w 3167"/>
                  <a:gd name="T1" fmla="*/ 444 h 5644"/>
                  <a:gd name="T2" fmla="*/ 3166 w 3167"/>
                  <a:gd name="T3" fmla="*/ 5643 h 5644"/>
                  <a:gd name="T4" fmla="*/ 0 w 3167"/>
                  <a:gd name="T5" fmla="*/ 4821 h 5644"/>
                  <a:gd name="T6" fmla="*/ 0 w 3167"/>
                  <a:gd name="T7" fmla="*/ 0 h 5644"/>
                  <a:gd name="T8" fmla="*/ 3166 w 3167"/>
                  <a:gd name="T9" fmla="*/ 444 h 5644"/>
                </a:gdLst>
                <a:ahLst/>
                <a:cxnLst>
                  <a:cxn ang="0">
                    <a:pos x="T0" y="T1"/>
                  </a:cxn>
                  <a:cxn ang="0">
                    <a:pos x="T2" y="T3"/>
                  </a:cxn>
                  <a:cxn ang="0">
                    <a:pos x="T4" y="T5"/>
                  </a:cxn>
                  <a:cxn ang="0">
                    <a:pos x="T6" y="T7"/>
                  </a:cxn>
                  <a:cxn ang="0">
                    <a:pos x="T8" y="T9"/>
                  </a:cxn>
                </a:cxnLst>
                <a:rect l="0" t="0" r="r" b="b"/>
                <a:pathLst>
                  <a:path w="3167" h="5644">
                    <a:moveTo>
                      <a:pt x="3166" y="444"/>
                    </a:moveTo>
                    <a:lnTo>
                      <a:pt x="3166" y="5643"/>
                    </a:lnTo>
                    <a:lnTo>
                      <a:pt x="0" y="4821"/>
                    </a:lnTo>
                    <a:lnTo>
                      <a:pt x="0" y="0"/>
                    </a:lnTo>
                    <a:lnTo>
                      <a:pt x="3166" y="444"/>
                    </a:lnTo>
                  </a:path>
                </a:pathLst>
              </a:custGeom>
              <a:solidFill>
                <a:srgbClr val="745B3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7156" name="Group 1"/>
            <p:cNvGrpSpPr>
              <a:grpSpLocks/>
            </p:cNvGrpSpPr>
            <p:nvPr/>
          </p:nvGrpSpPr>
          <p:grpSpPr bwMode="auto">
            <a:xfrm>
              <a:off x="17545352" y="9514661"/>
              <a:ext cx="689338" cy="497415"/>
              <a:chOff x="14911401" y="9627338"/>
              <a:chExt cx="735348" cy="530615"/>
            </a:xfrm>
          </p:grpSpPr>
          <p:sp>
            <p:nvSpPr>
              <p:cNvPr id="47157" name="Freeform 42"/>
              <p:cNvSpPr>
                <a:spLocks noChangeArrowheads="1"/>
              </p:cNvSpPr>
              <p:nvPr/>
            </p:nvSpPr>
            <p:spPr bwMode="auto">
              <a:xfrm>
                <a:off x="14911401" y="9627338"/>
                <a:ext cx="735348" cy="530615"/>
              </a:xfrm>
              <a:custGeom>
                <a:avLst/>
                <a:gdLst>
                  <a:gd name="T0" fmla="*/ 1530 w 1544"/>
                  <a:gd name="T1" fmla="*/ 908 h 1114"/>
                  <a:gd name="T2" fmla="*/ 1530 w 1544"/>
                  <a:gd name="T3" fmla="*/ 908 h 1114"/>
                  <a:gd name="T4" fmla="*/ 1543 w 1544"/>
                  <a:gd name="T5" fmla="*/ 775 h 1114"/>
                  <a:gd name="T6" fmla="*/ 768 w 1544"/>
                  <a:gd name="T7" fmla="*/ 0 h 1114"/>
                  <a:gd name="T8" fmla="*/ 0 w 1544"/>
                  <a:gd name="T9" fmla="*/ 775 h 1114"/>
                  <a:gd name="T10" fmla="*/ 73 w 1544"/>
                  <a:gd name="T11" fmla="*/ 1113 h 1114"/>
                  <a:gd name="T12" fmla="*/ 1530 w 1544"/>
                  <a:gd name="T13" fmla="*/ 908 h 1114"/>
                </a:gdLst>
                <a:ahLst/>
                <a:cxnLst>
                  <a:cxn ang="0">
                    <a:pos x="T0" y="T1"/>
                  </a:cxn>
                  <a:cxn ang="0">
                    <a:pos x="T2" y="T3"/>
                  </a:cxn>
                  <a:cxn ang="0">
                    <a:pos x="T4" y="T5"/>
                  </a:cxn>
                  <a:cxn ang="0">
                    <a:pos x="T6" y="T7"/>
                  </a:cxn>
                  <a:cxn ang="0">
                    <a:pos x="T8" y="T9"/>
                  </a:cxn>
                  <a:cxn ang="0">
                    <a:pos x="T10" y="T11"/>
                  </a:cxn>
                  <a:cxn ang="0">
                    <a:pos x="T12" y="T13"/>
                  </a:cxn>
                </a:cxnLst>
                <a:rect l="0" t="0" r="r" b="b"/>
                <a:pathLst>
                  <a:path w="1544" h="1114">
                    <a:moveTo>
                      <a:pt x="1530" y="908"/>
                    </a:moveTo>
                    <a:lnTo>
                      <a:pt x="1530" y="908"/>
                    </a:lnTo>
                    <a:cubicBezTo>
                      <a:pt x="1543" y="861"/>
                      <a:pt x="1543" y="815"/>
                      <a:pt x="1543" y="775"/>
                    </a:cubicBezTo>
                    <a:cubicBezTo>
                      <a:pt x="1543" y="345"/>
                      <a:pt x="1199" y="0"/>
                      <a:pt x="768" y="0"/>
                    </a:cubicBezTo>
                    <a:cubicBezTo>
                      <a:pt x="345" y="0"/>
                      <a:pt x="0" y="345"/>
                      <a:pt x="0" y="775"/>
                    </a:cubicBezTo>
                    <a:cubicBezTo>
                      <a:pt x="0" y="894"/>
                      <a:pt x="27" y="1007"/>
                      <a:pt x="73" y="1113"/>
                    </a:cubicBezTo>
                    <a:lnTo>
                      <a:pt x="1530" y="908"/>
                    </a:lnTo>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7158" name="Freeform 43"/>
              <p:cNvSpPr>
                <a:spLocks noChangeArrowheads="1"/>
              </p:cNvSpPr>
              <p:nvPr/>
            </p:nvSpPr>
            <p:spPr bwMode="auto">
              <a:xfrm>
                <a:off x="15090498" y="9808420"/>
                <a:ext cx="379263" cy="307420"/>
              </a:xfrm>
              <a:custGeom>
                <a:avLst/>
                <a:gdLst>
                  <a:gd name="T0" fmla="*/ 795 w 796"/>
                  <a:gd name="T1" fmla="*/ 79 h 650"/>
                  <a:gd name="T2" fmla="*/ 795 w 796"/>
                  <a:gd name="T3" fmla="*/ 79 h 650"/>
                  <a:gd name="T4" fmla="*/ 702 w 796"/>
                  <a:gd name="T5" fmla="*/ 106 h 650"/>
                  <a:gd name="T6" fmla="*/ 775 w 796"/>
                  <a:gd name="T7" fmla="*/ 13 h 650"/>
                  <a:gd name="T8" fmla="*/ 669 w 796"/>
                  <a:gd name="T9" fmla="*/ 53 h 650"/>
                  <a:gd name="T10" fmla="*/ 550 w 796"/>
                  <a:gd name="T11" fmla="*/ 0 h 650"/>
                  <a:gd name="T12" fmla="*/ 391 w 796"/>
                  <a:gd name="T13" fmla="*/ 165 h 650"/>
                  <a:gd name="T14" fmla="*/ 391 w 796"/>
                  <a:gd name="T15" fmla="*/ 205 h 650"/>
                  <a:gd name="T16" fmla="*/ 60 w 796"/>
                  <a:gd name="T17" fmla="*/ 33 h 650"/>
                  <a:gd name="T18" fmla="*/ 33 w 796"/>
                  <a:gd name="T19" fmla="*/ 112 h 650"/>
                  <a:gd name="T20" fmla="*/ 106 w 796"/>
                  <a:gd name="T21" fmla="*/ 251 h 650"/>
                  <a:gd name="T22" fmla="*/ 33 w 796"/>
                  <a:gd name="T23" fmla="*/ 231 h 650"/>
                  <a:gd name="T24" fmla="*/ 33 w 796"/>
                  <a:gd name="T25" fmla="*/ 231 h 650"/>
                  <a:gd name="T26" fmla="*/ 166 w 796"/>
                  <a:gd name="T27" fmla="*/ 390 h 650"/>
                  <a:gd name="T28" fmla="*/ 119 w 796"/>
                  <a:gd name="T29" fmla="*/ 397 h 650"/>
                  <a:gd name="T30" fmla="*/ 93 w 796"/>
                  <a:gd name="T31" fmla="*/ 397 h 650"/>
                  <a:gd name="T32" fmla="*/ 245 w 796"/>
                  <a:gd name="T33" fmla="*/ 510 h 650"/>
                  <a:gd name="T34" fmla="*/ 40 w 796"/>
                  <a:gd name="T35" fmla="*/ 576 h 650"/>
                  <a:gd name="T36" fmla="*/ 0 w 796"/>
                  <a:gd name="T37" fmla="*/ 576 h 650"/>
                  <a:gd name="T38" fmla="*/ 252 w 796"/>
                  <a:gd name="T39" fmla="*/ 649 h 650"/>
                  <a:gd name="T40" fmla="*/ 715 w 796"/>
                  <a:gd name="T41" fmla="*/ 185 h 650"/>
                  <a:gd name="T42" fmla="*/ 715 w 796"/>
                  <a:gd name="T43" fmla="*/ 165 h 650"/>
                  <a:gd name="T44" fmla="*/ 795 w 796"/>
                  <a:gd name="T45" fmla="*/ 79 h 650"/>
                  <a:gd name="T46" fmla="*/ 795 w 796"/>
                  <a:gd name="T47" fmla="*/ 79 h 650"/>
                  <a:gd name="T48" fmla="*/ 795 w 796"/>
                  <a:gd name="T49" fmla="*/ 7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6" h="650">
                    <a:moveTo>
                      <a:pt x="795" y="79"/>
                    </a:moveTo>
                    <a:lnTo>
                      <a:pt x="795" y="79"/>
                    </a:lnTo>
                    <a:cubicBezTo>
                      <a:pt x="768" y="92"/>
                      <a:pt x="735" y="99"/>
                      <a:pt x="702" y="106"/>
                    </a:cubicBezTo>
                    <a:cubicBezTo>
                      <a:pt x="735" y="86"/>
                      <a:pt x="762" y="53"/>
                      <a:pt x="775" y="13"/>
                    </a:cubicBezTo>
                    <a:cubicBezTo>
                      <a:pt x="742" y="33"/>
                      <a:pt x="709" y="46"/>
                      <a:pt x="669" y="53"/>
                    </a:cubicBezTo>
                    <a:cubicBezTo>
                      <a:pt x="642" y="20"/>
                      <a:pt x="603" y="0"/>
                      <a:pt x="550" y="0"/>
                    </a:cubicBezTo>
                    <a:cubicBezTo>
                      <a:pt x="464" y="0"/>
                      <a:pt x="391" y="79"/>
                      <a:pt x="391" y="165"/>
                    </a:cubicBezTo>
                    <a:cubicBezTo>
                      <a:pt x="391" y="178"/>
                      <a:pt x="391" y="192"/>
                      <a:pt x="391" y="205"/>
                    </a:cubicBezTo>
                    <a:cubicBezTo>
                      <a:pt x="258" y="198"/>
                      <a:pt x="139" y="132"/>
                      <a:pt x="60" y="33"/>
                    </a:cubicBezTo>
                    <a:cubicBezTo>
                      <a:pt x="46" y="59"/>
                      <a:pt x="33" y="86"/>
                      <a:pt x="33" y="112"/>
                    </a:cubicBezTo>
                    <a:cubicBezTo>
                      <a:pt x="33" y="172"/>
                      <a:pt x="66" y="218"/>
                      <a:pt x="106" y="251"/>
                    </a:cubicBezTo>
                    <a:cubicBezTo>
                      <a:pt x="80" y="251"/>
                      <a:pt x="53" y="245"/>
                      <a:pt x="33" y="231"/>
                    </a:cubicBezTo>
                    <a:cubicBezTo>
                      <a:pt x="33" y="311"/>
                      <a:pt x="93" y="377"/>
                      <a:pt x="166" y="390"/>
                    </a:cubicBezTo>
                    <a:cubicBezTo>
                      <a:pt x="152" y="397"/>
                      <a:pt x="139" y="397"/>
                      <a:pt x="119" y="397"/>
                    </a:cubicBezTo>
                    <a:cubicBezTo>
                      <a:pt x="113" y="397"/>
                      <a:pt x="99" y="397"/>
                      <a:pt x="93" y="397"/>
                    </a:cubicBezTo>
                    <a:cubicBezTo>
                      <a:pt x="113" y="457"/>
                      <a:pt x="172" y="510"/>
                      <a:pt x="245" y="510"/>
                    </a:cubicBezTo>
                    <a:cubicBezTo>
                      <a:pt x="186" y="549"/>
                      <a:pt x="119" y="576"/>
                      <a:pt x="40" y="576"/>
                    </a:cubicBezTo>
                    <a:cubicBezTo>
                      <a:pt x="27" y="576"/>
                      <a:pt x="13" y="576"/>
                      <a:pt x="0" y="576"/>
                    </a:cubicBezTo>
                    <a:cubicBezTo>
                      <a:pt x="73" y="622"/>
                      <a:pt x="159" y="649"/>
                      <a:pt x="252" y="649"/>
                    </a:cubicBezTo>
                    <a:cubicBezTo>
                      <a:pt x="550" y="649"/>
                      <a:pt x="715" y="404"/>
                      <a:pt x="715" y="185"/>
                    </a:cubicBezTo>
                    <a:cubicBezTo>
                      <a:pt x="715" y="165"/>
                      <a:pt x="715" y="165"/>
                      <a:pt x="715" y="165"/>
                    </a:cubicBezTo>
                    <a:cubicBezTo>
                      <a:pt x="748" y="139"/>
                      <a:pt x="775" y="112"/>
                      <a:pt x="795" y="79"/>
                    </a:cubicBezTo>
                    <a:close/>
                    <a:moveTo>
                      <a:pt x="795" y="79"/>
                    </a:moveTo>
                    <a:lnTo>
                      <a:pt x="795"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sp>
        <p:nvSpPr>
          <p:cNvPr id="29700" name="文本框 6"/>
          <p:cNvSpPr txBox="1">
            <a:spLocks noChangeArrowheads="1"/>
          </p:cNvSpPr>
          <p:nvPr/>
        </p:nvSpPr>
        <p:spPr bwMode="auto">
          <a:xfrm>
            <a:off x="1497013" y="912019"/>
            <a:ext cx="13509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solidFill>
                  <a:srgbClr val="FF0000"/>
                </a:solidFill>
                <a:latin typeface="黑体" pitchFamily="49" charset="-122"/>
                <a:ea typeface="黑体" pitchFamily="49" charset="-122"/>
                <a:sym typeface="宋体" pitchFamily="2" charset="-122"/>
              </a:rPr>
              <a:t>1.</a:t>
            </a:r>
            <a:r>
              <a:rPr lang="zh-CN" altLang="en-US" sz="2400" b="1" dirty="0">
                <a:solidFill>
                  <a:srgbClr val="FF0000"/>
                </a:solidFill>
                <a:latin typeface="黑体" pitchFamily="49" charset="-122"/>
                <a:ea typeface="黑体" pitchFamily="49" charset="-122"/>
                <a:sym typeface="宋体" pitchFamily="2" charset="-122"/>
              </a:rPr>
              <a:t>反衬</a:t>
            </a:r>
          </a:p>
        </p:txBody>
      </p:sp>
      <p:sp>
        <p:nvSpPr>
          <p:cNvPr id="29701" name="文本框 11"/>
          <p:cNvSpPr txBox="1">
            <a:spLocks noChangeArrowheads="1"/>
          </p:cNvSpPr>
          <p:nvPr/>
        </p:nvSpPr>
        <p:spPr bwMode="auto">
          <a:xfrm>
            <a:off x="1497013" y="1348979"/>
            <a:ext cx="6049962" cy="277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2400" b="1" dirty="0">
                <a:latin typeface="宋体" pitchFamily="2" charset="-122"/>
                <a:sym typeface="宋体" pitchFamily="2" charset="-122"/>
              </a:rPr>
              <a:t>    </a:t>
            </a:r>
            <a:r>
              <a:rPr lang="zh-CN" altLang="en-US" sz="2400" b="1" dirty="0">
                <a:latin typeface="楷体" pitchFamily="49" charset="-122"/>
                <a:ea typeface="楷体" pitchFamily="49" charset="-122"/>
                <a:sym typeface="宋体" pitchFamily="2" charset="-122"/>
              </a:rPr>
              <a:t>（</a:t>
            </a:r>
            <a:r>
              <a:rPr lang="en-US" altLang="zh-CN" sz="2400" b="1" dirty="0">
                <a:latin typeface="楷体" pitchFamily="49" charset="-122"/>
                <a:ea typeface="楷体" pitchFamily="49" charset="-122"/>
                <a:sym typeface="宋体" pitchFamily="2" charset="-122"/>
              </a:rPr>
              <a:t>1</a:t>
            </a:r>
            <a:r>
              <a:rPr lang="zh-CN" altLang="en-US" sz="2400" b="1" dirty="0">
                <a:latin typeface="楷体" pitchFamily="49" charset="-122"/>
                <a:ea typeface="楷体" pitchFamily="49" charset="-122"/>
                <a:sym typeface="宋体" pitchFamily="2" charset="-122"/>
              </a:rPr>
              <a:t>）</a:t>
            </a:r>
            <a:r>
              <a:rPr lang="zh-CN" altLang="en-US" sz="2400" b="1" dirty="0">
                <a:latin typeface="楷体" pitchFamily="49" charset="-122"/>
                <a:ea typeface="楷体" pitchFamily="49" charset="-122"/>
              </a:rPr>
              <a:t>以两山高大反衬移山艰难，开头极写两山之宏伟，是为后来写愚公的移山决心做引子；</a:t>
            </a:r>
          </a:p>
          <a:p>
            <a:pPr>
              <a:lnSpc>
                <a:spcPct val="150000"/>
              </a:lnSpc>
            </a:pPr>
            <a:r>
              <a:rPr lang="zh-CN" altLang="en-US" sz="2400" b="1" dirty="0">
                <a:latin typeface="楷体" pitchFamily="49" charset="-122"/>
                <a:ea typeface="楷体" pitchFamily="49" charset="-122"/>
              </a:rPr>
              <a:t>    （</a:t>
            </a:r>
            <a:r>
              <a:rPr lang="en-US" altLang="zh-CN" sz="2400" b="1" dirty="0">
                <a:latin typeface="楷体" pitchFamily="49" charset="-122"/>
                <a:ea typeface="楷体" pitchFamily="49" charset="-122"/>
              </a:rPr>
              <a:t>2</a:t>
            </a:r>
            <a:r>
              <a:rPr lang="zh-CN" altLang="en-US" sz="2400" b="1" dirty="0">
                <a:latin typeface="楷体" pitchFamily="49" charset="-122"/>
                <a:ea typeface="楷体" pitchFamily="49" charset="-122"/>
              </a:rPr>
              <a:t>）以操蛇之神的惧怕反衬愚公的矢志不渝，更好地突出其精神的伟大。</a:t>
            </a:r>
          </a:p>
        </p:txBody>
      </p:sp>
      <p:grpSp>
        <p:nvGrpSpPr>
          <p:cNvPr id="47161" name="组合 2"/>
          <p:cNvGrpSpPr>
            <a:grpSpLocks/>
          </p:cNvGrpSpPr>
          <p:nvPr/>
        </p:nvGrpSpPr>
        <p:grpSpPr bwMode="auto">
          <a:xfrm>
            <a:off x="28576" y="86916"/>
            <a:ext cx="2543175" cy="668655"/>
            <a:chOff x="61" y="183"/>
            <a:chExt cx="5338" cy="1404"/>
          </a:xfrm>
        </p:grpSpPr>
        <p:pic>
          <p:nvPicPr>
            <p:cNvPr id="47162" name="图片 3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 y="183"/>
              <a:ext cx="1374" cy="1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文本框 13"/>
            <p:cNvSpPr txBox="1"/>
            <p:nvPr/>
          </p:nvSpPr>
          <p:spPr>
            <a:xfrm>
              <a:off x="1344" y="359"/>
              <a:ext cx="4055" cy="1228"/>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写法探究</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p:cTn id="7" dur="500" fill="hold"/>
                                        <p:tgtEl>
                                          <p:spTgt spid="29700"/>
                                        </p:tgtEl>
                                        <p:attrNameLst>
                                          <p:attrName>ppt_w</p:attrName>
                                        </p:attrNameLst>
                                      </p:cBhvr>
                                      <p:tavLst>
                                        <p:tav tm="0">
                                          <p:val>
                                            <p:strVal val="#ppt_w*0.05"/>
                                          </p:val>
                                        </p:tav>
                                        <p:tav tm="100000">
                                          <p:val>
                                            <p:strVal val="#ppt_w"/>
                                          </p:val>
                                        </p:tav>
                                      </p:tavLst>
                                    </p:anim>
                                    <p:anim calcmode="lin" valueType="num">
                                      <p:cBhvr>
                                        <p:cTn id="8" dur="500" fill="hold"/>
                                        <p:tgtEl>
                                          <p:spTgt spid="29700"/>
                                        </p:tgtEl>
                                        <p:attrNameLst>
                                          <p:attrName>ppt_h</p:attrName>
                                        </p:attrNameLst>
                                      </p:cBhvr>
                                      <p:tavLst>
                                        <p:tav tm="0">
                                          <p:val>
                                            <p:strVal val="#ppt_h"/>
                                          </p:val>
                                        </p:tav>
                                        <p:tav tm="100000">
                                          <p:val>
                                            <p:strVal val="#ppt_h"/>
                                          </p:val>
                                        </p:tav>
                                      </p:tavLst>
                                    </p:anim>
                                    <p:anim calcmode="lin" valueType="num">
                                      <p:cBhvr>
                                        <p:cTn id="9" dur="500" fill="hold"/>
                                        <p:tgtEl>
                                          <p:spTgt spid="29700"/>
                                        </p:tgtEl>
                                        <p:attrNameLst>
                                          <p:attrName>ppt_x</p:attrName>
                                        </p:attrNameLst>
                                      </p:cBhvr>
                                      <p:tavLst>
                                        <p:tav tm="0">
                                          <p:val>
                                            <p:strVal val="#ppt_x-.2"/>
                                          </p:val>
                                        </p:tav>
                                        <p:tav tm="100000">
                                          <p:val>
                                            <p:strVal val="#ppt_x"/>
                                          </p:val>
                                        </p:tav>
                                      </p:tavLst>
                                    </p:anim>
                                    <p:anim calcmode="lin" valueType="num">
                                      <p:cBhvr>
                                        <p:cTn id="10" dur="500" fill="hold"/>
                                        <p:tgtEl>
                                          <p:spTgt spid="29700"/>
                                        </p:tgtEl>
                                        <p:attrNameLst>
                                          <p:attrName>ppt_y</p:attrName>
                                        </p:attrNameLst>
                                      </p:cBhvr>
                                      <p:tavLst>
                                        <p:tav tm="0">
                                          <p:val>
                                            <p:strVal val="#ppt_y"/>
                                          </p:val>
                                        </p:tav>
                                        <p:tav tm="100000">
                                          <p:val>
                                            <p:strVal val="#ppt_y"/>
                                          </p:val>
                                        </p:tav>
                                      </p:tavLst>
                                    </p:anim>
                                    <p:animEffect transition="in" filter="fade">
                                      <p:cBhvr>
                                        <p:cTn id="11" dur="500"/>
                                        <p:tgtEl>
                                          <p:spTgt spid="2970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29701"/>
                                        </p:tgtEl>
                                        <p:attrNameLst>
                                          <p:attrName>style.visibility</p:attrName>
                                        </p:attrNameLst>
                                      </p:cBhvr>
                                      <p:to>
                                        <p:strVal val="visible"/>
                                      </p:to>
                                    </p:set>
                                    <p:animEffect transition="in" filter="checkerboard(across)">
                                      <p:cBhvr>
                                        <p:cTn id="16" dur="500"/>
                                        <p:tgtEl>
                                          <p:spTgt spid="29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P spid="2970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30" name="Group 10"/>
          <p:cNvGrpSpPr>
            <a:grpSpLocks/>
          </p:cNvGrpSpPr>
          <p:nvPr/>
        </p:nvGrpSpPr>
        <p:grpSpPr bwMode="auto">
          <a:xfrm>
            <a:off x="7947025" y="3631407"/>
            <a:ext cx="1066800" cy="1437085"/>
            <a:chOff x="13970835" y="3543714"/>
            <a:chExt cx="6501208" cy="8896217"/>
          </a:xfrm>
        </p:grpSpPr>
        <p:grpSp>
          <p:nvGrpSpPr>
            <p:cNvPr id="48131" name="Group 5"/>
            <p:cNvGrpSpPr>
              <a:grpSpLocks/>
            </p:cNvGrpSpPr>
            <p:nvPr/>
          </p:nvGrpSpPr>
          <p:grpSpPr bwMode="auto">
            <a:xfrm>
              <a:off x="17264877" y="5815634"/>
              <a:ext cx="1947527" cy="1946233"/>
              <a:chOff x="14612205" y="5681418"/>
              <a:chExt cx="2077516" cy="2076135"/>
            </a:xfrm>
          </p:grpSpPr>
          <p:sp>
            <p:nvSpPr>
              <p:cNvPr id="48132" name="Freeform 2"/>
              <p:cNvSpPr>
                <a:spLocks noChangeArrowheads="1"/>
              </p:cNvSpPr>
              <p:nvPr/>
            </p:nvSpPr>
            <p:spPr bwMode="auto">
              <a:xfrm>
                <a:off x="14612205" y="5681418"/>
                <a:ext cx="2077516" cy="2076135"/>
              </a:xfrm>
              <a:custGeom>
                <a:avLst/>
                <a:gdLst>
                  <a:gd name="T0" fmla="*/ 4351 w 4352"/>
                  <a:gd name="T1" fmla="*/ 2179 h 4352"/>
                  <a:gd name="T2" fmla="*/ 4351 w 4352"/>
                  <a:gd name="T3" fmla="*/ 2179 h 4352"/>
                  <a:gd name="T4" fmla="*/ 2172 w 4352"/>
                  <a:gd name="T5" fmla="*/ 4351 h 4352"/>
                  <a:gd name="T6" fmla="*/ 0 w 4352"/>
                  <a:gd name="T7" fmla="*/ 2179 h 4352"/>
                  <a:gd name="T8" fmla="*/ 2172 w 4352"/>
                  <a:gd name="T9" fmla="*/ 0 h 4352"/>
                  <a:gd name="T10" fmla="*/ 4351 w 4352"/>
                  <a:gd name="T11" fmla="*/ 2179 h 4352"/>
                </a:gdLst>
                <a:ahLst/>
                <a:cxnLst>
                  <a:cxn ang="0">
                    <a:pos x="T0" y="T1"/>
                  </a:cxn>
                  <a:cxn ang="0">
                    <a:pos x="T2" y="T3"/>
                  </a:cxn>
                  <a:cxn ang="0">
                    <a:pos x="T4" y="T5"/>
                  </a:cxn>
                  <a:cxn ang="0">
                    <a:pos x="T6" y="T7"/>
                  </a:cxn>
                  <a:cxn ang="0">
                    <a:pos x="T8" y="T9"/>
                  </a:cxn>
                  <a:cxn ang="0">
                    <a:pos x="T10" y="T11"/>
                  </a:cxn>
                </a:cxnLst>
                <a:rect l="0" t="0" r="r" b="b"/>
                <a:pathLst>
                  <a:path w="4352" h="4352">
                    <a:moveTo>
                      <a:pt x="4351" y="2179"/>
                    </a:moveTo>
                    <a:lnTo>
                      <a:pt x="4351" y="2179"/>
                    </a:lnTo>
                    <a:cubicBezTo>
                      <a:pt x="4351" y="3378"/>
                      <a:pt x="3377" y="4351"/>
                      <a:pt x="2172" y="4351"/>
                    </a:cubicBezTo>
                    <a:cubicBezTo>
                      <a:pt x="974" y="4351"/>
                      <a:pt x="0" y="3378"/>
                      <a:pt x="0" y="2179"/>
                    </a:cubicBezTo>
                    <a:cubicBezTo>
                      <a:pt x="0" y="974"/>
                      <a:pt x="974" y="0"/>
                      <a:pt x="2172" y="0"/>
                    </a:cubicBezTo>
                    <a:cubicBezTo>
                      <a:pt x="3377" y="0"/>
                      <a:pt x="4351" y="974"/>
                      <a:pt x="4351" y="2179"/>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33" name="Freeform 3"/>
              <p:cNvSpPr>
                <a:spLocks noChangeArrowheads="1"/>
              </p:cNvSpPr>
              <p:nvPr/>
            </p:nvSpPr>
            <p:spPr bwMode="auto">
              <a:xfrm>
                <a:off x="15111568" y="5990943"/>
                <a:ext cx="1064042" cy="1436028"/>
              </a:xfrm>
              <a:custGeom>
                <a:avLst/>
                <a:gdLst>
                  <a:gd name="T0" fmla="*/ 2232 w 2233"/>
                  <a:gd name="T1" fmla="*/ 1033 h 3014"/>
                  <a:gd name="T2" fmla="*/ 2232 w 2233"/>
                  <a:gd name="T3" fmla="*/ 1033 h 3014"/>
                  <a:gd name="T4" fmla="*/ 1086 w 2233"/>
                  <a:gd name="T5" fmla="*/ 46 h 3014"/>
                  <a:gd name="T6" fmla="*/ 206 w 2233"/>
                  <a:gd name="T7" fmla="*/ 754 h 3014"/>
                  <a:gd name="T8" fmla="*/ 179 w 2233"/>
                  <a:gd name="T9" fmla="*/ 1304 h 3014"/>
                  <a:gd name="T10" fmla="*/ 265 w 2233"/>
                  <a:gd name="T11" fmla="*/ 1423 h 3014"/>
                  <a:gd name="T12" fmla="*/ 27 w 2233"/>
                  <a:gd name="T13" fmla="*/ 1920 h 3014"/>
                  <a:gd name="T14" fmla="*/ 265 w 2233"/>
                  <a:gd name="T15" fmla="*/ 2019 h 3014"/>
                  <a:gd name="T16" fmla="*/ 265 w 2233"/>
                  <a:gd name="T17" fmla="*/ 2331 h 3014"/>
                  <a:gd name="T18" fmla="*/ 649 w 2233"/>
                  <a:gd name="T19" fmla="*/ 2635 h 3014"/>
                  <a:gd name="T20" fmla="*/ 848 w 2233"/>
                  <a:gd name="T21" fmla="*/ 2596 h 3014"/>
                  <a:gd name="T22" fmla="*/ 894 w 2233"/>
                  <a:gd name="T23" fmla="*/ 3013 h 3014"/>
                  <a:gd name="T24" fmla="*/ 2060 w 2233"/>
                  <a:gd name="T25" fmla="*/ 3013 h 3014"/>
                  <a:gd name="T26" fmla="*/ 1888 w 2233"/>
                  <a:gd name="T27" fmla="*/ 2125 h 3014"/>
                  <a:gd name="T28" fmla="*/ 2232 w 2233"/>
                  <a:gd name="T29" fmla="*/ 1033 h 3014"/>
                  <a:gd name="T30" fmla="*/ 941 w 2233"/>
                  <a:gd name="T31" fmla="*/ 1384 h 3014"/>
                  <a:gd name="T32" fmla="*/ 941 w 2233"/>
                  <a:gd name="T33" fmla="*/ 1384 h 3014"/>
                  <a:gd name="T34" fmla="*/ 1338 w 2233"/>
                  <a:gd name="T35" fmla="*/ 913 h 3014"/>
                  <a:gd name="T36" fmla="*/ 504 w 2233"/>
                  <a:gd name="T37" fmla="*/ 913 h 3014"/>
                  <a:gd name="T38" fmla="*/ 1451 w 2233"/>
                  <a:gd name="T39" fmla="*/ 304 h 3014"/>
                  <a:gd name="T40" fmla="*/ 1067 w 2233"/>
                  <a:gd name="T41" fmla="*/ 748 h 3014"/>
                  <a:gd name="T42" fmla="*/ 1881 w 2233"/>
                  <a:gd name="T43" fmla="*/ 748 h 3014"/>
                  <a:gd name="T44" fmla="*/ 941 w 2233"/>
                  <a:gd name="T45" fmla="*/ 1384 h 3014"/>
                  <a:gd name="T46" fmla="*/ 941 w 2233"/>
                  <a:gd name="T47" fmla="*/ 1384 h 3014"/>
                  <a:gd name="T48" fmla="*/ 941 w 2233"/>
                  <a:gd name="T49" fmla="*/ 1384 h 3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3" h="3014">
                    <a:moveTo>
                      <a:pt x="2232" y="1033"/>
                    </a:moveTo>
                    <a:lnTo>
                      <a:pt x="2232" y="1033"/>
                    </a:lnTo>
                    <a:cubicBezTo>
                      <a:pt x="2232" y="198"/>
                      <a:pt x="1557" y="0"/>
                      <a:pt x="1086" y="46"/>
                    </a:cubicBezTo>
                    <a:cubicBezTo>
                      <a:pt x="616" y="92"/>
                      <a:pt x="206" y="337"/>
                      <a:pt x="206" y="754"/>
                    </a:cubicBezTo>
                    <a:cubicBezTo>
                      <a:pt x="206" y="1165"/>
                      <a:pt x="179" y="1304"/>
                      <a:pt x="179" y="1304"/>
                    </a:cubicBezTo>
                    <a:cubicBezTo>
                      <a:pt x="265" y="1423"/>
                      <a:pt x="265" y="1423"/>
                      <a:pt x="265" y="1423"/>
                    </a:cubicBezTo>
                    <a:cubicBezTo>
                      <a:pt x="265" y="1423"/>
                      <a:pt x="0" y="1860"/>
                      <a:pt x="27" y="1920"/>
                    </a:cubicBezTo>
                    <a:cubicBezTo>
                      <a:pt x="47" y="1980"/>
                      <a:pt x="265" y="2019"/>
                      <a:pt x="265" y="2019"/>
                    </a:cubicBezTo>
                    <a:cubicBezTo>
                      <a:pt x="265" y="2019"/>
                      <a:pt x="285" y="2046"/>
                      <a:pt x="265" y="2331"/>
                    </a:cubicBezTo>
                    <a:cubicBezTo>
                      <a:pt x="245" y="2648"/>
                      <a:pt x="477" y="2662"/>
                      <a:pt x="649" y="2635"/>
                    </a:cubicBezTo>
                    <a:cubicBezTo>
                      <a:pt x="729" y="2622"/>
                      <a:pt x="788" y="2609"/>
                      <a:pt x="848" y="2596"/>
                    </a:cubicBezTo>
                    <a:cubicBezTo>
                      <a:pt x="894" y="3013"/>
                      <a:pt x="894" y="3013"/>
                      <a:pt x="894" y="3013"/>
                    </a:cubicBezTo>
                    <a:cubicBezTo>
                      <a:pt x="2060" y="3013"/>
                      <a:pt x="2060" y="3013"/>
                      <a:pt x="2060" y="3013"/>
                    </a:cubicBezTo>
                    <a:cubicBezTo>
                      <a:pt x="1888" y="2125"/>
                      <a:pt x="1888" y="2125"/>
                      <a:pt x="1888" y="2125"/>
                    </a:cubicBezTo>
                    <a:cubicBezTo>
                      <a:pt x="1961" y="1840"/>
                      <a:pt x="2232" y="1668"/>
                      <a:pt x="2232" y="1033"/>
                    </a:cubicBezTo>
                    <a:close/>
                    <a:moveTo>
                      <a:pt x="941" y="1384"/>
                    </a:moveTo>
                    <a:lnTo>
                      <a:pt x="941" y="1384"/>
                    </a:lnTo>
                    <a:cubicBezTo>
                      <a:pt x="1338" y="913"/>
                      <a:pt x="1338" y="913"/>
                      <a:pt x="1338" y="913"/>
                    </a:cubicBezTo>
                    <a:cubicBezTo>
                      <a:pt x="504" y="913"/>
                      <a:pt x="504" y="913"/>
                      <a:pt x="504" y="913"/>
                    </a:cubicBezTo>
                    <a:cubicBezTo>
                      <a:pt x="1451" y="304"/>
                      <a:pt x="1451" y="304"/>
                      <a:pt x="1451" y="304"/>
                    </a:cubicBezTo>
                    <a:cubicBezTo>
                      <a:pt x="1067" y="748"/>
                      <a:pt x="1067" y="748"/>
                      <a:pt x="1067" y="748"/>
                    </a:cubicBezTo>
                    <a:cubicBezTo>
                      <a:pt x="1881" y="748"/>
                      <a:pt x="1881" y="748"/>
                      <a:pt x="1881" y="748"/>
                    </a:cubicBezTo>
                    <a:lnTo>
                      <a:pt x="941" y="1384"/>
                    </a:lnTo>
                    <a:close/>
                    <a:moveTo>
                      <a:pt x="941" y="1384"/>
                    </a:moveTo>
                    <a:lnTo>
                      <a:pt x="941" y="13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20" name="Freeform 4"/>
            <p:cNvSpPr>
              <a:spLocks noChangeArrowheads="1"/>
            </p:cNvSpPr>
            <p:nvPr/>
          </p:nvSpPr>
          <p:spPr bwMode="auto">
            <a:xfrm>
              <a:off x="15006001" y="3543714"/>
              <a:ext cx="1538229" cy="1540440"/>
            </a:xfrm>
            <a:custGeom>
              <a:avLst/>
              <a:gdLst>
                <a:gd name="T0" fmla="*/ 3451 w 3452"/>
                <a:gd name="T1" fmla="*/ 1722 h 3444"/>
                <a:gd name="T2" fmla="*/ 3451 w 3452"/>
                <a:gd name="T3" fmla="*/ 1722 h 3444"/>
                <a:gd name="T4" fmla="*/ 1722 w 3452"/>
                <a:gd name="T5" fmla="*/ 3443 h 3444"/>
                <a:gd name="T6" fmla="*/ 0 w 3452"/>
                <a:gd name="T7" fmla="*/ 1722 h 3444"/>
                <a:gd name="T8" fmla="*/ 1722 w 3452"/>
                <a:gd name="T9" fmla="*/ 0 h 3444"/>
                <a:gd name="T10" fmla="*/ 3451 w 3452"/>
                <a:gd name="T11" fmla="*/ 1722 h 3444"/>
              </a:gdLst>
              <a:ahLst/>
              <a:cxnLst>
                <a:cxn ang="0">
                  <a:pos x="T0" y="T1"/>
                </a:cxn>
                <a:cxn ang="0">
                  <a:pos x="T2" y="T3"/>
                </a:cxn>
                <a:cxn ang="0">
                  <a:pos x="T4" y="T5"/>
                </a:cxn>
                <a:cxn ang="0">
                  <a:pos x="T6" y="T7"/>
                </a:cxn>
                <a:cxn ang="0">
                  <a:pos x="T8" y="T9"/>
                </a:cxn>
                <a:cxn ang="0">
                  <a:pos x="T10" y="T11"/>
                </a:cxn>
              </a:cxnLst>
              <a:rect l="0" t="0" r="r" b="b"/>
              <a:pathLst>
                <a:path w="3452" h="3444">
                  <a:moveTo>
                    <a:pt x="3451" y="1722"/>
                  </a:moveTo>
                  <a:lnTo>
                    <a:pt x="3451" y="1722"/>
                  </a:lnTo>
                  <a:cubicBezTo>
                    <a:pt x="3451" y="2675"/>
                    <a:pt x="2676" y="3443"/>
                    <a:pt x="1722" y="3443"/>
                  </a:cubicBezTo>
                  <a:cubicBezTo>
                    <a:pt x="775" y="3443"/>
                    <a:pt x="0" y="2675"/>
                    <a:pt x="0" y="1722"/>
                  </a:cubicBezTo>
                  <a:cubicBezTo>
                    <a:pt x="0" y="768"/>
                    <a:pt x="775" y="0"/>
                    <a:pt x="1722" y="0"/>
                  </a:cubicBezTo>
                  <a:cubicBezTo>
                    <a:pt x="2676" y="0"/>
                    <a:pt x="3451" y="768"/>
                    <a:pt x="3451" y="1722"/>
                  </a:cubicBezTo>
                </a:path>
              </a:pathLst>
            </a:custGeom>
            <a:solidFill>
              <a:schemeClr val="accent4"/>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8135" name="Freeform 5"/>
            <p:cNvSpPr>
              <a:spLocks noChangeArrowheads="1"/>
            </p:cNvSpPr>
            <p:nvPr/>
          </p:nvSpPr>
          <p:spPr bwMode="auto">
            <a:xfrm>
              <a:off x="15766991" y="4272070"/>
              <a:ext cx="464167" cy="509257"/>
            </a:xfrm>
            <a:custGeom>
              <a:avLst/>
              <a:gdLst>
                <a:gd name="T0" fmla="*/ 914 w 1040"/>
                <a:gd name="T1" fmla="*/ 483 h 1140"/>
                <a:gd name="T2" fmla="*/ 914 w 1040"/>
                <a:gd name="T3" fmla="*/ 483 h 1140"/>
                <a:gd name="T4" fmla="*/ 583 w 1040"/>
                <a:gd name="T5" fmla="*/ 139 h 1140"/>
                <a:gd name="T6" fmla="*/ 106 w 1040"/>
                <a:gd name="T7" fmla="*/ 126 h 1140"/>
                <a:gd name="T8" fmla="*/ 6 w 1040"/>
                <a:gd name="T9" fmla="*/ 225 h 1140"/>
                <a:gd name="T10" fmla="*/ 0 w 1040"/>
                <a:gd name="T11" fmla="*/ 225 h 1140"/>
                <a:gd name="T12" fmla="*/ 146 w 1040"/>
                <a:gd name="T13" fmla="*/ 377 h 1140"/>
                <a:gd name="T14" fmla="*/ 152 w 1040"/>
                <a:gd name="T15" fmla="*/ 377 h 1140"/>
                <a:gd name="T16" fmla="*/ 252 w 1040"/>
                <a:gd name="T17" fmla="*/ 278 h 1140"/>
                <a:gd name="T18" fmla="*/ 430 w 1040"/>
                <a:gd name="T19" fmla="*/ 285 h 1140"/>
                <a:gd name="T20" fmla="*/ 761 w 1040"/>
                <a:gd name="T21" fmla="*/ 629 h 1140"/>
                <a:gd name="T22" fmla="*/ 761 w 1040"/>
                <a:gd name="T23" fmla="*/ 808 h 1140"/>
                <a:gd name="T24" fmla="*/ 702 w 1040"/>
                <a:gd name="T25" fmla="*/ 861 h 1140"/>
                <a:gd name="T26" fmla="*/ 523 w 1040"/>
                <a:gd name="T27" fmla="*/ 854 h 1140"/>
                <a:gd name="T28" fmla="*/ 377 w 1040"/>
                <a:gd name="T29" fmla="*/ 702 h 1140"/>
                <a:gd name="T30" fmla="*/ 146 w 1040"/>
                <a:gd name="T31" fmla="*/ 761 h 1140"/>
                <a:gd name="T32" fmla="*/ 371 w 1040"/>
                <a:gd name="T33" fmla="*/ 1000 h 1140"/>
                <a:gd name="T34" fmla="*/ 847 w 1040"/>
                <a:gd name="T35" fmla="*/ 1006 h 1140"/>
                <a:gd name="T36" fmla="*/ 900 w 1040"/>
                <a:gd name="T37" fmla="*/ 953 h 1140"/>
                <a:gd name="T38" fmla="*/ 914 w 1040"/>
                <a:gd name="T39" fmla="*/ 483 h 1140"/>
                <a:gd name="T40" fmla="*/ 914 w 1040"/>
                <a:gd name="T41" fmla="*/ 483 h 1140"/>
                <a:gd name="T42" fmla="*/ 914 w 1040"/>
                <a:gd name="T43" fmla="*/ 483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40" h="1140">
                  <a:moveTo>
                    <a:pt x="914" y="483"/>
                  </a:moveTo>
                  <a:lnTo>
                    <a:pt x="914" y="483"/>
                  </a:lnTo>
                  <a:cubicBezTo>
                    <a:pt x="583" y="139"/>
                    <a:pt x="583" y="139"/>
                    <a:pt x="583" y="139"/>
                  </a:cubicBezTo>
                  <a:cubicBezTo>
                    <a:pt x="450" y="6"/>
                    <a:pt x="238" y="0"/>
                    <a:pt x="106" y="126"/>
                  </a:cubicBezTo>
                  <a:cubicBezTo>
                    <a:pt x="6" y="225"/>
                    <a:pt x="6" y="225"/>
                    <a:pt x="6" y="225"/>
                  </a:cubicBezTo>
                  <a:cubicBezTo>
                    <a:pt x="6" y="225"/>
                    <a:pt x="6" y="225"/>
                    <a:pt x="0" y="225"/>
                  </a:cubicBezTo>
                  <a:cubicBezTo>
                    <a:pt x="146" y="377"/>
                    <a:pt x="146" y="377"/>
                    <a:pt x="146" y="377"/>
                  </a:cubicBezTo>
                  <a:cubicBezTo>
                    <a:pt x="146" y="377"/>
                    <a:pt x="146" y="377"/>
                    <a:pt x="152" y="377"/>
                  </a:cubicBezTo>
                  <a:cubicBezTo>
                    <a:pt x="252" y="278"/>
                    <a:pt x="252" y="278"/>
                    <a:pt x="252" y="278"/>
                  </a:cubicBezTo>
                  <a:cubicBezTo>
                    <a:pt x="305" y="232"/>
                    <a:pt x="384" y="232"/>
                    <a:pt x="430" y="285"/>
                  </a:cubicBezTo>
                  <a:cubicBezTo>
                    <a:pt x="761" y="629"/>
                    <a:pt x="761" y="629"/>
                    <a:pt x="761" y="629"/>
                  </a:cubicBezTo>
                  <a:cubicBezTo>
                    <a:pt x="808" y="675"/>
                    <a:pt x="808" y="755"/>
                    <a:pt x="761" y="808"/>
                  </a:cubicBezTo>
                  <a:cubicBezTo>
                    <a:pt x="702" y="861"/>
                    <a:pt x="702" y="861"/>
                    <a:pt x="702" y="861"/>
                  </a:cubicBezTo>
                  <a:cubicBezTo>
                    <a:pt x="655" y="907"/>
                    <a:pt x="569" y="907"/>
                    <a:pt x="523" y="854"/>
                  </a:cubicBezTo>
                  <a:cubicBezTo>
                    <a:pt x="377" y="702"/>
                    <a:pt x="377" y="702"/>
                    <a:pt x="377" y="702"/>
                  </a:cubicBezTo>
                  <a:cubicBezTo>
                    <a:pt x="305" y="741"/>
                    <a:pt x="225" y="761"/>
                    <a:pt x="146" y="761"/>
                  </a:cubicBezTo>
                  <a:cubicBezTo>
                    <a:pt x="371" y="1000"/>
                    <a:pt x="371" y="1000"/>
                    <a:pt x="371" y="1000"/>
                  </a:cubicBezTo>
                  <a:cubicBezTo>
                    <a:pt x="503" y="1132"/>
                    <a:pt x="715" y="1139"/>
                    <a:pt x="847" y="1006"/>
                  </a:cubicBezTo>
                  <a:cubicBezTo>
                    <a:pt x="900" y="953"/>
                    <a:pt x="900" y="953"/>
                    <a:pt x="900" y="953"/>
                  </a:cubicBezTo>
                  <a:cubicBezTo>
                    <a:pt x="1033" y="827"/>
                    <a:pt x="1039" y="616"/>
                    <a:pt x="914" y="483"/>
                  </a:cubicBezTo>
                  <a:close/>
                  <a:moveTo>
                    <a:pt x="914" y="483"/>
                  </a:moveTo>
                  <a:lnTo>
                    <a:pt x="914" y="4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36" name="Freeform 6"/>
            <p:cNvSpPr>
              <a:spLocks noChangeArrowheads="1"/>
            </p:cNvSpPr>
            <p:nvPr/>
          </p:nvSpPr>
          <p:spPr bwMode="auto">
            <a:xfrm>
              <a:off x="15316650" y="3841767"/>
              <a:ext cx="503671" cy="471754"/>
            </a:xfrm>
            <a:custGeom>
              <a:avLst/>
              <a:gdLst>
                <a:gd name="T0" fmla="*/ 278 w 1127"/>
                <a:gd name="T1" fmla="*/ 337 h 1060"/>
                <a:gd name="T2" fmla="*/ 278 w 1127"/>
                <a:gd name="T3" fmla="*/ 337 h 1060"/>
                <a:gd name="T4" fmla="*/ 338 w 1127"/>
                <a:gd name="T5" fmla="*/ 278 h 1060"/>
                <a:gd name="T6" fmla="*/ 517 w 1127"/>
                <a:gd name="T7" fmla="*/ 284 h 1060"/>
                <a:gd name="T8" fmla="*/ 848 w 1127"/>
                <a:gd name="T9" fmla="*/ 629 h 1060"/>
                <a:gd name="T10" fmla="*/ 848 w 1127"/>
                <a:gd name="T11" fmla="*/ 807 h 1060"/>
                <a:gd name="T12" fmla="*/ 742 w 1127"/>
                <a:gd name="T13" fmla="*/ 907 h 1060"/>
                <a:gd name="T14" fmla="*/ 742 w 1127"/>
                <a:gd name="T15" fmla="*/ 907 h 1060"/>
                <a:gd name="T16" fmla="*/ 888 w 1127"/>
                <a:gd name="T17" fmla="*/ 1059 h 1060"/>
                <a:gd name="T18" fmla="*/ 888 w 1127"/>
                <a:gd name="T19" fmla="*/ 1053 h 1060"/>
                <a:gd name="T20" fmla="*/ 987 w 1127"/>
                <a:gd name="T21" fmla="*/ 960 h 1060"/>
                <a:gd name="T22" fmla="*/ 1000 w 1127"/>
                <a:gd name="T23" fmla="*/ 483 h 1060"/>
                <a:gd name="T24" fmla="*/ 669 w 1127"/>
                <a:gd name="T25" fmla="*/ 139 h 1060"/>
                <a:gd name="T26" fmla="*/ 192 w 1127"/>
                <a:gd name="T27" fmla="*/ 132 h 1060"/>
                <a:gd name="T28" fmla="*/ 139 w 1127"/>
                <a:gd name="T29" fmla="*/ 185 h 1060"/>
                <a:gd name="T30" fmla="*/ 126 w 1127"/>
                <a:gd name="T31" fmla="*/ 655 h 1060"/>
                <a:gd name="T32" fmla="*/ 358 w 1127"/>
                <a:gd name="T33" fmla="*/ 900 h 1060"/>
                <a:gd name="T34" fmla="*/ 424 w 1127"/>
                <a:gd name="T35" fmla="*/ 668 h 1060"/>
                <a:gd name="T36" fmla="*/ 278 w 1127"/>
                <a:gd name="T37" fmla="*/ 516 h 1060"/>
                <a:gd name="T38" fmla="*/ 278 w 1127"/>
                <a:gd name="T39" fmla="*/ 337 h 1060"/>
                <a:gd name="T40" fmla="*/ 278 w 1127"/>
                <a:gd name="T41" fmla="*/ 337 h 1060"/>
                <a:gd name="T42" fmla="*/ 278 w 1127"/>
                <a:gd name="T43" fmla="*/ 337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7" h="1060">
                  <a:moveTo>
                    <a:pt x="278" y="337"/>
                  </a:moveTo>
                  <a:lnTo>
                    <a:pt x="278" y="337"/>
                  </a:lnTo>
                  <a:cubicBezTo>
                    <a:pt x="338" y="278"/>
                    <a:pt x="338" y="278"/>
                    <a:pt x="338" y="278"/>
                  </a:cubicBezTo>
                  <a:cubicBezTo>
                    <a:pt x="384" y="231"/>
                    <a:pt x="470" y="231"/>
                    <a:pt x="517" y="284"/>
                  </a:cubicBezTo>
                  <a:cubicBezTo>
                    <a:pt x="848" y="629"/>
                    <a:pt x="848" y="629"/>
                    <a:pt x="848" y="629"/>
                  </a:cubicBezTo>
                  <a:cubicBezTo>
                    <a:pt x="894" y="682"/>
                    <a:pt x="894" y="761"/>
                    <a:pt x="848" y="807"/>
                  </a:cubicBezTo>
                  <a:cubicBezTo>
                    <a:pt x="742" y="907"/>
                    <a:pt x="742" y="907"/>
                    <a:pt x="742" y="907"/>
                  </a:cubicBezTo>
                  <a:cubicBezTo>
                    <a:pt x="888" y="1059"/>
                    <a:pt x="888" y="1059"/>
                    <a:pt x="888" y="1059"/>
                  </a:cubicBezTo>
                  <a:cubicBezTo>
                    <a:pt x="888" y="1059"/>
                    <a:pt x="888" y="1059"/>
                    <a:pt x="888" y="1053"/>
                  </a:cubicBezTo>
                  <a:cubicBezTo>
                    <a:pt x="987" y="960"/>
                    <a:pt x="987" y="960"/>
                    <a:pt x="987" y="960"/>
                  </a:cubicBezTo>
                  <a:cubicBezTo>
                    <a:pt x="1119" y="827"/>
                    <a:pt x="1126" y="615"/>
                    <a:pt x="1000" y="483"/>
                  </a:cubicBezTo>
                  <a:cubicBezTo>
                    <a:pt x="669" y="139"/>
                    <a:pt x="669" y="139"/>
                    <a:pt x="669" y="139"/>
                  </a:cubicBezTo>
                  <a:cubicBezTo>
                    <a:pt x="537" y="6"/>
                    <a:pt x="325" y="0"/>
                    <a:pt x="192" y="132"/>
                  </a:cubicBezTo>
                  <a:cubicBezTo>
                    <a:pt x="139" y="185"/>
                    <a:pt x="139" y="185"/>
                    <a:pt x="139" y="185"/>
                  </a:cubicBezTo>
                  <a:cubicBezTo>
                    <a:pt x="7" y="311"/>
                    <a:pt x="0" y="523"/>
                    <a:pt x="126" y="655"/>
                  </a:cubicBezTo>
                  <a:cubicBezTo>
                    <a:pt x="358" y="900"/>
                    <a:pt x="358" y="900"/>
                    <a:pt x="358" y="900"/>
                  </a:cubicBezTo>
                  <a:cubicBezTo>
                    <a:pt x="358" y="814"/>
                    <a:pt x="384" y="735"/>
                    <a:pt x="424" y="668"/>
                  </a:cubicBezTo>
                  <a:cubicBezTo>
                    <a:pt x="278" y="516"/>
                    <a:pt x="278" y="516"/>
                    <a:pt x="278" y="516"/>
                  </a:cubicBezTo>
                  <a:cubicBezTo>
                    <a:pt x="232" y="463"/>
                    <a:pt x="232" y="384"/>
                    <a:pt x="278" y="337"/>
                  </a:cubicBezTo>
                  <a:close/>
                  <a:moveTo>
                    <a:pt x="278" y="337"/>
                  </a:moveTo>
                  <a:lnTo>
                    <a:pt x="278" y="3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37" name="Freeform 7"/>
            <p:cNvSpPr>
              <a:spLocks noChangeArrowheads="1"/>
            </p:cNvSpPr>
            <p:nvPr/>
          </p:nvSpPr>
          <p:spPr bwMode="auto">
            <a:xfrm>
              <a:off x="15506267" y="4100344"/>
              <a:ext cx="464167" cy="477675"/>
            </a:xfrm>
            <a:custGeom>
              <a:avLst/>
              <a:gdLst>
                <a:gd name="T0" fmla="*/ 1040 w 1041"/>
                <a:gd name="T1" fmla="*/ 841 h 1073"/>
                <a:gd name="T2" fmla="*/ 1040 w 1041"/>
                <a:gd name="T3" fmla="*/ 841 h 1073"/>
                <a:gd name="T4" fmla="*/ 894 w 1041"/>
                <a:gd name="T5" fmla="*/ 695 h 1073"/>
                <a:gd name="T6" fmla="*/ 788 w 1041"/>
                <a:gd name="T7" fmla="*/ 794 h 1073"/>
                <a:gd name="T8" fmla="*/ 609 w 1041"/>
                <a:gd name="T9" fmla="*/ 788 h 1073"/>
                <a:gd name="T10" fmla="*/ 278 w 1041"/>
                <a:gd name="T11" fmla="*/ 443 h 1073"/>
                <a:gd name="T12" fmla="*/ 285 w 1041"/>
                <a:gd name="T13" fmla="*/ 265 h 1073"/>
                <a:gd name="T14" fmla="*/ 404 w 1041"/>
                <a:gd name="T15" fmla="*/ 152 h 1073"/>
                <a:gd name="T16" fmla="*/ 258 w 1041"/>
                <a:gd name="T17" fmla="*/ 0 h 1073"/>
                <a:gd name="T18" fmla="*/ 139 w 1041"/>
                <a:gd name="T19" fmla="*/ 119 h 1073"/>
                <a:gd name="T20" fmla="*/ 126 w 1041"/>
                <a:gd name="T21" fmla="*/ 589 h 1073"/>
                <a:gd name="T22" fmla="*/ 464 w 1041"/>
                <a:gd name="T23" fmla="*/ 933 h 1073"/>
                <a:gd name="T24" fmla="*/ 934 w 1041"/>
                <a:gd name="T25" fmla="*/ 947 h 1073"/>
                <a:gd name="T26" fmla="*/ 1040 w 1041"/>
                <a:gd name="T27" fmla="*/ 841 h 1073"/>
                <a:gd name="T28" fmla="*/ 1040 w 1041"/>
                <a:gd name="T29" fmla="*/ 841 h 1073"/>
                <a:gd name="T30" fmla="*/ 1040 w 1041"/>
                <a:gd name="T31" fmla="*/ 841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1" h="1073">
                  <a:moveTo>
                    <a:pt x="1040" y="841"/>
                  </a:moveTo>
                  <a:lnTo>
                    <a:pt x="1040" y="841"/>
                  </a:lnTo>
                  <a:cubicBezTo>
                    <a:pt x="894" y="695"/>
                    <a:pt x="894" y="695"/>
                    <a:pt x="894" y="695"/>
                  </a:cubicBezTo>
                  <a:cubicBezTo>
                    <a:pt x="788" y="794"/>
                    <a:pt x="788" y="794"/>
                    <a:pt x="788" y="794"/>
                  </a:cubicBezTo>
                  <a:cubicBezTo>
                    <a:pt x="742" y="841"/>
                    <a:pt x="662" y="841"/>
                    <a:pt x="609" y="788"/>
                  </a:cubicBezTo>
                  <a:cubicBezTo>
                    <a:pt x="278" y="443"/>
                    <a:pt x="278" y="443"/>
                    <a:pt x="278" y="443"/>
                  </a:cubicBezTo>
                  <a:cubicBezTo>
                    <a:pt x="232" y="397"/>
                    <a:pt x="232" y="318"/>
                    <a:pt x="285" y="265"/>
                  </a:cubicBezTo>
                  <a:cubicBezTo>
                    <a:pt x="404" y="152"/>
                    <a:pt x="404" y="152"/>
                    <a:pt x="404" y="152"/>
                  </a:cubicBezTo>
                  <a:cubicBezTo>
                    <a:pt x="258" y="0"/>
                    <a:pt x="258" y="0"/>
                    <a:pt x="258" y="0"/>
                  </a:cubicBezTo>
                  <a:cubicBezTo>
                    <a:pt x="139" y="119"/>
                    <a:pt x="139" y="119"/>
                    <a:pt x="139" y="119"/>
                  </a:cubicBezTo>
                  <a:cubicBezTo>
                    <a:pt x="7" y="245"/>
                    <a:pt x="0" y="457"/>
                    <a:pt x="126" y="589"/>
                  </a:cubicBezTo>
                  <a:cubicBezTo>
                    <a:pt x="464" y="933"/>
                    <a:pt x="464" y="933"/>
                    <a:pt x="464" y="933"/>
                  </a:cubicBezTo>
                  <a:cubicBezTo>
                    <a:pt x="589" y="1066"/>
                    <a:pt x="801" y="1072"/>
                    <a:pt x="934" y="947"/>
                  </a:cubicBezTo>
                  <a:lnTo>
                    <a:pt x="1040" y="841"/>
                  </a:lnTo>
                  <a:close/>
                  <a:moveTo>
                    <a:pt x="1040" y="841"/>
                  </a:moveTo>
                  <a:lnTo>
                    <a:pt x="1040" y="8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nvGrpSpPr>
            <p:cNvPr id="48138" name="Group 6"/>
            <p:cNvGrpSpPr>
              <a:grpSpLocks/>
            </p:cNvGrpSpPr>
            <p:nvPr/>
          </p:nvGrpSpPr>
          <p:grpSpPr bwMode="auto">
            <a:xfrm>
              <a:off x="16751331" y="4254306"/>
              <a:ext cx="1289792" cy="1286961"/>
              <a:chOff x="14064382" y="4015878"/>
              <a:chExt cx="1375880" cy="1372860"/>
            </a:xfrm>
          </p:grpSpPr>
          <p:sp>
            <p:nvSpPr>
              <p:cNvPr id="67" name="Freeform 8"/>
              <p:cNvSpPr>
                <a:spLocks noChangeArrowheads="1"/>
              </p:cNvSpPr>
              <p:nvPr/>
            </p:nvSpPr>
            <p:spPr bwMode="auto">
              <a:xfrm>
                <a:off x="14060182" y="4012654"/>
                <a:ext cx="1382901" cy="1375936"/>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3"/>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8140" name="Freeform 9"/>
              <p:cNvSpPr>
                <a:spLocks noChangeArrowheads="1"/>
              </p:cNvSpPr>
              <p:nvPr/>
            </p:nvSpPr>
            <p:spPr bwMode="auto">
              <a:xfrm>
                <a:off x="14298260" y="4264340"/>
                <a:ext cx="906016" cy="871724"/>
              </a:xfrm>
              <a:custGeom>
                <a:avLst/>
                <a:gdLst>
                  <a:gd name="T0" fmla="*/ 1881 w 1902"/>
                  <a:gd name="T1" fmla="*/ 529 h 1828"/>
                  <a:gd name="T2" fmla="*/ 1881 w 1902"/>
                  <a:gd name="T3" fmla="*/ 529 h 1828"/>
                  <a:gd name="T4" fmla="*/ 1901 w 1902"/>
                  <a:gd name="T5" fmla="*/ 602 h 1828"/>
                  <a:gd name="T6" fmla="*/ 1822 w 1902"/>
                  <a:gd name="T7" fmla="*/ 1059 h 1828"/>
                  <a:gd name="T8" fmla="*/ 1789 w 1902"/>
                  <a:gd name="T9" fmla="*/ 1119 h 1828"/>
                  <a:gd name="T10" fmla="*/ 1722 w 1902"/>
                  <a:gd name="T11" fmla="*/ 1139 h 1828"/>
                  <a:gd name="T12" fmla="*/ 563 w 1902"/>
                  <a:gd name="T13" fmla="*/ 1139 h 1828"/>
                  <a:gd name="T14" fmla="*/ 543 w 1902"/>
                  <a:gd name="T15" fmla="*/ 1271 h 1828"/>
                  <a:gd name="T16" fmla="*/ 1643 w 1902"/>
                  <a:gd name="T17" fmla="*/ 1271 h 1828"/>
                  <a:gd name="T18" fmla="*/ 1716 w 1902"/>
                  <a:gd name="T19" fmla="*/ 1298 h 1828"/>
                  <a:gd name="T20" fmla="*/ 1742 w 1902"/>
                  <a:gd name="T21" fmla="*/ 1370 h 1828"/>
                  <a:gd name="T22" fmla="*/ 1716 w 1902"/>
                  <a:gd name="T23" fmla="*/ 1437 h 1828"/>
                  <a:gd name="T24" fmla="*/ 1643 w 1902"/>
                  <a:gd name="T25" fmla="*/ 1470 h 1828"/>
                  <a:gd name="T26" fmla="*/ 424 w 1902"/>
                  <a:gd name="T27" fmla="*/ 1470 h 1828"/>
                  <a:gd name="T28" fmla="*/ 351 w 1902"/>
                  <a:gd name="T29" fmla="*/ 1430 h 1828"/>
                  <a:gd name="T30" fmla="*/ 325 w 1902"/>
                  <a:gd name="T31" fmla="*/ 1351 h 1828"/>
                  <a:gd name="T32" fmla="*/ 378 w 1902"/>
                  <a:gd name="T33" fmla="*/ 1066 h 1828"/>
                  <a:gd name="T34" fmla="*/ 298 w 1902"/>
                  <a:gd name="T35" fmla="*/ 264 h 1828"/>
                  <a:gd name="T36" fmla="*/ 73 w 1902"/>
                  <a:gd name="T37" fmla="*/ 198 h 1828"/>
                  <a:gd name="T38" fmla="*/ 14 w 1902"/>
                  <a:gd name="T39" fmla="*/ 145 h 1828"/>
                  <a:gd name="T40" fmla="*/ 7 w 1902"/>
                  <a:gd name="T41" fmla="*/ 72 h 1828"/>
                  <a:gd name="T42" fmla="*/ 60 w 1902"/>
                  <a:gd name="T43" fmla="*/ 13 h 1828"/>
                  <a:gd name="T44" fmla="*/ 133 w 1902"/>
                  <a:gd name="T45" fmla="*/ 6 h 1828"/>
                  <a:gd name="T46" fmla="*/ 424 w 1902"/>
                  <a:gd name="T47" fmla="*/ 99 h 1828"/>
                  <a:gd name="T48" fmla="*/ 464 w 1902"/>
                  <a:gd name="T49" fmla="*/ 132 h 1828"/>
                  <a:gd name="T50" fmla="*/ 490 w 1902"/>
                  <a:gd name="T51" fmla="*/ 185 h 1828"/>
                  <a:gd name="T52" fmla="*/ 504 w 1902"/>
                  <a:gd name="T53" fmla="*/ 344 h 1828"/>
                  <a:gd name="T54" fmla="*/ 1815 w 1902"/>
                  <a:gd name="T55" fmla="*/ 490 h 1828"/>
                  <a:gd name="T56" fmla="*/ 1881 w 1902"/>
                  <a:gd name="T57" fmla="*/ 529 h 1828"/>
                  <a:gd name="T58" fmla="*/ 577 w 1902"/>
                  <a:gd name="T59" fmla="*/ 1523 h 1828"/>
                  <a:gd name="T60" fmla="*/ 577 w 1902"/>
                  <a:gd name="T61" fmla="*/ 1523 h 1828"/>
                  <a:gd name="T62" fmla="*/ 683 w 1902"/>
                  <a:gd name="T63" fmla="*/ 1562 h 1828"/>
                  <a:gd name="T64" fmla="*/ 722 w 1902"/>
                  <a:gd name="T65" fmla="*/ 1668 h 1828"/>
                  <a:gd name="T66" fmla="*/ 683 w 1902"/>
                  <a:gd name="T67" fmla="*/ 1781 h 1828"/>
                  <a:gd name="T68" fmla="*/ 577 w 1902"/>
                  <a:gd name="T69" fmla="*/ 1827 h 1828"/>
                  <a:gd name="T70" fmla="*/ 464 w 1902"/>
                  <a:gd name="T71" fmla="*/ 1781 h 1828"/>
                  <a:gd name="T72" fmla="*/ 424 w 1902"/>
                  <a:gd name="T73" fmla="*/ 1668 h 1828"/>
                  <a:gd name="T74" fmla="*/ 464 w 1902"/>
                  <a:gd name="T75" fmla="*/ 1562 h 1828"/>
                  <a:gd name="T76" fmla="*/ 577 w 1902"/>
                  <a:gd name="T77" fmla="*/ 1523 h 1828"/>
                  <a:gd name="T78" fmla="*/ 1464 w 1902"/>
                  <a:gd name="T79" fmla="*/ 1523 h 1828"/>
                  <a:gd name="T80" fmla="*/ 1464 w 1902"/>
                  <a:gd name="T81" fmla="*/ 1523 h 1828"/>
                  <a:gd name="T82" fmla="*/ 1570 w 1902"/>
                  <a:gd name="T83" fmla="*/ 1562 h 1828"/>
                  <a:gd name="T84" fmla="*/ 1616 w 1902"/>
                  <a:gd name="T85" fmla="*/ 1668 h 1828"/>
                  <a:gd name="T86" fmla="*/ 1570 w 1902"/>
                  <a:gd name="T87" fmla="*/ 1781 h 1828"/>
                  <a:gd name="T88" fmla="*/ 1464 w 1902"/>
                  <a:gd name="T89" fmla="*/ 1827 h 1828"/>
                  <a:gd name="T90" fmla="*/ 1358 w 1902"/>
                  <a:gd name="T91" fmla="*/ 1781 h 1828"/>
                  <a:gd name="T92" fmla="*/ 1318 w 1902"/>
                  <a:gd name="T93" fmla="*/ 1668 h 1828"/>
                  <a:gd name="T94" fmla="*/ 1358 w 1902"/>
                  <a:gd name="T95" fmla="*/ 1562 h 1828"/>
                  <a:gd name="T96" fmla="*/ 1464 w 1902"/>
                  <a:gd name="T97" fmla="*/ 1523 h 1828"/>
                  <a:gd name="T98" fmla="*/ 1464 w 1902"/>
                  <a:gd name="T99" fmla="*/ 1523 h 1828"/>
                  <a:gd name="T100" fmla="*/ 1464 w 1902"/>
                  <a:gd name="T101" fmla="*/ 1523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02" h="1828">
                    <a:moveTo>
                      <a:pt x="1881" y="529"/>
                    </a:moveTo>
                    <a:lnTo>
                      <a:pt x="1881" y="529"/>
                    </a:lnTo>
                    <a:cubicBezTo>
                      <a:pt x="1895" y="549"/>
                      <a:pt x="1901" y="576"/>
                      <a:pt x="1901" y="602"/>
                    </a:cubicBezTo>
                    <a:cubicBezTo>
                      <a:pt x="1822" y="1059"/>
                      <a:pt x="1822" y="1059"/>
                      <a:pt x="1822" y="1059"/>
                    </a:cubicBezTo>
                    <a:cubicBezTo>
                      <a:pt x="1815" y="1086"/>
                      <a:pt x="1808" y="1106"/>
                      <a:pt x="1789" y="1119"/>
                    </a:cubicBezTo>
                    <a:cubicBezTo>
                      <a:pt x="1769" y="1132"/>
                      <a:pt x="1749" y="1139"/>
                      <a:pt x="1722" y="1139"/>
                    </a:cubicBezTo>
                    <a:cubicBezTo>
                      <a:pt x="563" y="1139"/>
                      <a:pt x="563" y="1139"/>
                      <a:pt x="563" y="1139"/>
                    </a:cubicBezTo>
                    <a:cubicBezTo>
                      <a:pt x="543" y="1271"/>
                      <a:pt x="543" y="1271"/>
                      <a:pt x="543" y="1271"/>
                    </a:cubicBezTo>
                    <a:cubicBezTo>
                      <a:pt x="1643" y="1271"/>
                      <a:pt x="1643" y="1271"/>
                      <a:pt x="1643" y="1271"/>
                    </a:cubicBezTo>
                    <a:cubicBezTo>
                      <a:pt x="1669" y="1271"/>
                      <a:pt x="1696" y="1278"/>
                      <a:pt x="1716" y="1298"/>
                    </a:cubicBezTo>
                    <a:cubicBezTo>
                      <a:pt x="1736" y="1318"/>
                      <a:pt x="1742" y="1344"/>
                      <a:pt x="1742" y="1370"/>
                    </a:cubicBezTo>
                    <a:cubicBezTo>
                      <a:pt x="1742" y="1397"/>
                      <a:pt x="1736" y="1417"/>
                      <a:pt x="1716" y="1437"/>
                    </a:cubicBezTo>
                    <a:cubicBezTo>
                      <a:pt x="1696" y="1457"/>
                      <a:pt x="1669" y="1470"/>
                      <a:pt x="1643" y="1470"/>
                    </a:cubicBezTo>
                    <a:cubicBezTo>
                      <a:pt x="424" y="1470"/>
                      <a:pt x="424" y="1470"/>
                      <a:pt x="424" y="1470"/>
                    </a:cubicBezTo>
                    <a:cubicBezTo>
                      <a:pt x="398" y="1470"/>
                      <a:pt x="371" y="1457"/>
                      <a:pt x="351" y="1430"/>
                    </a:cubicBezTo>
                    <a:cubicBezTo>
                      <a:pt x="332" y="1410"/>
                      <a:pt x="325" y="1384"/>
                      <a:pt x="325" y="1351"/>
                    </a:cubicBezTo>
                    <a:cubicBezTo>
                      <a:pt x="378" y="1066"/>
                      <a:pt x="378" y="1066"/>
                      <a:pt x="378" y="1066"/>
                    </a:cubicBezTo>
                    <a:cubicBezTo>
                      <a:pt x="298" y="264"/>
                      <a:pt x="298" y="264"/>
                      <a:pt x="298" y="264"/>
                    </a:cubicBezTo>
                    <a:cubicBezTo>
                      <a:pt x="73" y="198"/>
                      <a:pt x="73" y="198"/>
                      <a:pt x="73" y="198"/>
                    </a:cubicBezTo>
                    <a:cubicBezTo>
                      <a:pt x="47" y="185"/>
                      <a:pt x="27" y="172"/>
                      <a:pt x="14" y="145"/>
                    </a:cubicBezTo>
                    <a:cubicBezTo>
                      <a:pt x="7" y="125"/>
                      <a:pt x="0" y="99"/>
                      <a:pt x="7" y="72"/>
                    </a:cubicBezTo>
                    <a:cubicBezTo>
                      <a:pt x="20" y="46"/>
                      <a:pt x="33" y="26"/>
                      <a:pt x="60" y="13"/>
                    </a:cubicBezTo>
                    <a:cubicBezTo>
                      <a:pt x="80" y="6"/>
                      <a:pt x="106" y="0"/>
                      <a:pt x="133" y="6"/>
                    </a:cubicBezTo>
                    <a:cubicBezTo>
                      <a:pt x="424" y="99"/>
                      <a:pt x="424" y="99"/>
                      <a:pt x="424" y="99"/>
                    </a:cubicBezTo>
                    <a:cubicBezTo>
                      <a:pt x="438" y="106"/>
                      <a:pt x="457" y="119"/>
                      <a:pt x="464" y="132"/>
                    </a:cubicBezTo>
                    <a:cubicBezTo>
                      <a:pt x="477" y="145"/>
                      <a:pt x="484" y="165"/>
                      <a:pt x="490" y="185"/>
                    </a:cubicBezTo>
                    <a:cubicBezTo>
                      <a:pt x="504" y="344"/>
                      <a:pt x="504" y="344"/>
                      <a:pt x="504" y="344"/>
                    </a:cubicBezTo>
                    <a:cubicBezTo>
                      <a:pt x="1815" y="490"/>
                      <a:pt x="1815" y="490"/>
                      <a:pt x="1815" y="490"/>
                    </a:cubicBezTo>
                    <a:cubicBezTo>
                      <a:pt x="1842" y="496"/>
                      <a:pt x="1861" y="510"/>
                      <a:pt x="1881" y="529"/>
                    </a:cubicBezTo>
                    <a:close/>
                    <a:moveTo>
                      <a:pt x="577" y="1523"/>
                    </a:moveTo>
                    <a:lnTo>
                      <a:pt x="577" y="1523"/>
                    </a:lnTo>
                    <a:cubicBezTo>
                      <a:pt x="616" y="1523"/>
                      <a:pt x="649" y="1536"/>
                      <a:pt x="683" y="1562"/>
                    </a:cubicBezTo>
                    <a:cubicBezTo>
                      <a:pt x="709" y="1596"/>
                      <a:pt x="722" y="1629"/>
                      <a:pt x="722" y="1668"/>
                    </a:cubicBezTo>
                    <a:cubicBezTo>
                      <a:pt x="722" y="1715"/>
                      <a:pt x="709" y="1748"/>
                      <a:pt x="683" y="1781"/>
                    </a:cubicBezTo>
                    <a:cubicBezTo>
                      <a:pt x="649" y="1808"/>
                      <a:pt x="616" y="1827"/>
                      <a:pt x="577" y="1827"/>
                    </a:cubicBezTo>
                    <a:cubicBezTo>
                      <a:pt x="530" y="1827"/>
                      <a:pt x="497" y="1808"/>
                      <a:pt x="464" y="1781"/>
                    </a:cubicBezTo>
                    <a:cubicBezTo>
                      <a:pt x="438" y="1748"/>
                      <a:pt x="424" y="1715"/>
                      <a:pt x="424" y="1668"/>
                    </a:cubicBezTo>
                    <a:cubicBezTo>
                      <a:pt x="424" y="1629"/>
                      <a:pt x="438" y="1596"/>
                      <a:pt x="464" y="1562"/>
                    </a:cubicBezTo>
                    <a:cubicBezTo>
                      <a:pt x="497" y="1536"/>
                      <a:pt x="530" y="1523"/>
                      <a:pt x="577" y="1523"/>
                    </a:cubicBezTo>
                    <a:close/>
                    <a:moveTo>
                      <a:pt x="1464" y="1523"/>
                    </a:moveTo>
                    <a:lnTo>
                      <a:pt x="1464" y="1523"/>
                    </a:lnTo>
                    <a:cubicBezTo>
                      <a:pt x="1510" y="1523"/>
                      <a:pt x="1543" y="1536"/>
                      <a:pt x="1570" y="1562"/>
                    </a:cubicBezTo>
                    <a:cubicBezTo>
                      <a:pt x="1603" y="1596"/>
                      <a:pt x="1616" y="1629"/>
                      <a:pt x="1616" y="1668"/>
                    </a:cubicBezTo>
                    <a:cubicBezTo>
                      <a:pt x="1616" y="1715"/>
                      <a:pt x="1603" y="1748"/>
                      <a:pt x="1570" y="1781"/>
                    </a:cubicBezTo>
                    <a:cubicBezTo>
                      <a:pt x="1543" y="1808"/>
                      <a:pt x="1510" y="1827"/>
                      <a:pt x="1464" y="1827"/>
                    </a:cubicBezTo>
                    <a:cubicBezTo>
                      <a:pt x="1424" y="1827"/>
                      <a:pt x="1391" y="1808"/>
                      <a:pt x="1358" y="1781"/>
                    </a:cubicBezTo>
                    <a:cubicBezTo>
                      <a:pt x="1331" y="1748"/>
                      <a:pt x="1318" y="1715"/>
                      <a:pt x="1318" y="1668"/>
                    </a:cubicBezTo>
                    <a:cubicBezTo>
                      <a:pt x="1318" y="1629"/>
                      <a:pt x="1331" y="1596"/>
                      <a:pt x="1358" y="1562"/>
                    </a:cubicBezTo>
                    <a:cubicBezTo>
                      <a:pt x="1391" y="1536"/>
                      <a:pt x="1424" y="1523"/>
                      <a:pt x="1464" y="1523"/>
                    </a:cubicBezTo>
                    <a:close/>
                    <a:moveTo>
                      <a:pt x="1464" y="1523"/>
                    </a:moveTo>
                    <a:lnTo>
                      <a:pt x="1464" y="15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8141" name="Group 8"/>
            <p:cNvGrpSpPr>
              <a:grpSpLocks/>
            </p:cNvGrpSpPr>
            <p:nvPr/>
          </p:nvGrpSpPr>
          <p:grpSpPr bwMode="auto">
            <a:xfrm>
              <a:off x="19216354" y="4730006"/>
              <a:ext cx="707114" cy="706645"/>
              <a:chOff x="16839319" y="4759159"/>
              <a:chExt cx="754311" cy="753810"/>
            </a:xfrm>
          </p:grpSpPr>
          <p:sp>
            <p:nvSpPr>
              <p:cNvPr id="65" name="Freeform 10"/>
              <p:cNvSpPr>
                <a:spLocks noChangeArrowheads="1"/>
              </p:cNvSpPr>
              <p:nvPr/>
            </p:nvSpPr>
            <p:spPr bwMode="auto">
              <a:xfrm>
                <a:off x="16837200" y="4759545"/>
                <a:ext cx="753375" cy="754796"/>
              </a:xfrm>
              <a:custGeom>
                <a:avLst/>
                <a:gdLst>
                  <a:gd name="T0" fmla="*/ 1582 w 1583"/>
                  <a:gd name="T1" fmla="*/ 794 h 1583"/>
                  <a:gd name="T2" fmla="*/ 1582 w 1583"/>
                  <a:gd name="T3" fmla="*/ 794 h 1583"/>
                  <a:gd name="T4" fmla="*/ 788 w 1583"/>
                  <a:gd name="T5" fmla="*/ 1582 h 1583"/>
                  <a:gd name="T6" fmla="*/ 0 w 1583"/>
                  <a:gd name="T7" fmla="*/ 794 h 1583"/>
                  <a:gd name="T8" fmla="*/ 788 w 1583"/>
                  <a:gd name="T9" fmla="*/ 0 h 1583"/>
                  <a:gd name="T10" fmla="*/ 1582 w 1583"/>
                  <a:gd name="T11" fmla="*/ 794 h 1583"/>
                </a:gdLst>
                <a:ahLst/>
                <a:cxnLst>
                  <a:cxn ang="0">
                    <a:pos x="T0" y="T1"/>
                  </a:cxn>
                  <a:cxn ang="0">
                    <a:pos x="T2" y="T3"/>
                  </a:cxn>
                  <a:cxn ang="0">
                    <a:pos x="T4" y="T5"/>
                  </a:cxn>
                  <a:cxn ang="0">
                    <a:pos x="T6" y="T7"/>
                  </a:cxn>
                  <a:cxn ang="0">
                    <a:pos x="T8" y="T9"/>
                  </a:cxn>
                  <a:cxn ang="0">
                    <a:pos x="T10" y="T11"/>
                  </a:cxn>
                </a:cxnLst>
                <a:rect l="0" t="0" r="r" b="b"/>
                <a:pathLst>
                  <a:path w="1583" h="1583">
                    <a:moveTo>
                      <a:pt x="1582" y="794"/>
                    </a:moveTo>
                    <a:lnTo>
                      <a:pt x="1582" y="794"/>
                    </a:lnTo>
                    <a:cubicBezTo>
                      <a:pt x="1582" y="1225"/>
                      <a:pt x="1225" y="1582"/>
                      <a:pt x="788" y="1582"/>
                    </a:cubicBezTo>
                    <a:cubicBezTo>
                      <a:pt x="351" y="1582"/>
                      <a:pt x="0" y="1225"/>
                      <a:pt x="0" y="794"/>
                    </a:cubicBezTo>
                    <a:cubicBezTo>
                      <a:pt x="0" y="357"/>
                      <a:pt x="351" y="0"/>
                      <a:pt x="788" y="0"/>
                    </a:cubicBezTo>
                    <a:cubicBezTo>
                      <a:pt x="1225" y="0"/>
                      <a:pt x="1582" y="357"/>
                      <a:pt x="1582" y="794"/>
                    </a:cubicBezTo>
                  </a:path>
                </a:pathLst>
              </a:custGeom>
              <a:solidFill>
                <a:schemeClr val="accent4">
                  <a:lumMod val="60000"/>
                  <a:lumOff val="40000"/>
                </a:schemeClr>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8143" name="Freeform 11"/>
              <p:cNvSpPr>
                <a:spLocks noChangeArrowheads="1"/>
              </p:cNvSpPr>
              <p:nvPr/>
            </p:nvSpPr>
            <p:spPr bwMode="auto">
              <a:xfrm>
                <a:off x="16984703" y="4900235"/>
                <a:ext cx="463543" cy="469552"/>
              </a:xfrm>
              <a:custGeom>
                <a:avLst/>
                <a:gdLst>
                  <a:gd name="T0" fmla="*/ 794 w 974"/>
                  <a:gd name="T1" fmla="*/ 629 h 988"/>
                  <a:gd name="T2" fmla="*/ 794 w 974"/>
                  <a:gd name="T3" fmla="*/ 629 h 988"/>
                  <a:gd name="T4" fmla="*/ 655 w 974"/>
                  <a:gd name="T5" fmla="*/ 695 h 988"/>
                  <a:gd name="T6" fmla="*/ 351 w 974"/>
                  <a:gd name="T7" fmla="*/ 543 h 988"/>
                  <a:gd name="T8" fmla="*/ 358 w 974"/>
                  <a:gd name="T9" fmla="*/ 496 h 988"/>
                  <a:gd name="T10" fmla="*/ 351 w 974"/>
                  <a:gd name="T11" fmla="*/ 443 h 988"/>
                  <a:gd name="T12" fmla="*/ 655 w 974"/>
                  <a:gd name="T13" fmla="*/ 284 h 988"/>
                  <a:gd name="T14" fmla="*/ 794 w 974"/>
                  <a:gd name="T15" fmla="*/ 357 h 988"/>
                  <a:gd name="T16" fmla="*/ 973 w 974"/>
                  <a:gd name="T17" fmla="*/ 178 h 988"/>
                  <a:gd name="T18" fmla="*/ 794 w 974"/>
                  <a:gd name="T19" fmla="*/ 0 h 988"/>
                  <a:gd name="T20" fmla="*/ 615 w 974"/>
                  <a:gd name="T21" fmla="*/ 178 h 988"/>
                  <a:gd name="T22" fmla="*/ 622 w 974"/>
                  <a:gd name="T23" fmla="*/ 225 h 988"/>
                  <a:gd name="T24" fmla="*/ 318 w 974"/>
                  <a:gd name="T25" fmla="*/ 384 h 988"/>
                  <a:gd name="T26" fmla="*/ 179 w 974"/>
                  <a:gd name="T27" fmla="*/ 311 h 988"/>
                  <a:gd name="T28" fmla="*/ 0 w 974"/>
                  <a:gd name="T29" fmla="*/ 496 h 988"/>
                  <a:gd name="T30" fmla="*/ 179 w 974"/>
                  <a:gd name="T31" fmla="*/ 675 h 988"/>
                  <a:gd name="T32" fmla="*/ 318 w 974"/>
                  <a:gd name="T33" fmla="*/ 602 h 988"/>
                  <a:gd name="T34" fmla="*/ 622 w 974"/>
                  <a:gd name="T35" fmla="*/ 755 h 988"/>
                  <a:gd name="T36" fmla="*/ 615 w 974"/>
                  <a:gd name="T37" fmla="*/ 808 h 988"/>
                  <a:gd name="T38" fmla="*/ 794 w 974"/>
                  <a:gd name="T39" fmla="*/ 987 h 988"/>
                  <a:gd name="T40" fmla="*/ 973 w 974"/>
                  <a:gd name="T41" fmla="*/ 808 h 988"/>
                  <a:gd name="T42" fmla="*/ 794 w 974"/>
                  <a:gd name="T43" fmla="*/ 629 h 988"/>
                  <a:gd name="T44" fmla="*/ 794 w 974"/>
                  <a:gd name="T45" fmla="*/ 629 h 988"/>
                  <a:gd name="T46" fmla="*/ 794 w 974"/>
                  <a:gd name="T47" fmla="*/ 629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4" h="988">
                    <a:moveTo>
                      <a:pt x="794" y="629"/>
                    </a:moveTo>
                    <a:lnTo>
                      <a:pt x="794" y="629"/>
                    </a:lnTo>
                    <a:cubicBezTo>
                      <a:pt x="734" y="629"/>
                      <a:pt x="688" y="655"/>
                      <a:pt x="655" y="695"/>
                    </a:cubicBezTo>
                    <a:cubicBezTo>
                      <a:pt x="351" y="543"/>
                      <a:pt x="351" y="543"/>
                      <a:pt x="351" y="543"/>
                    </a:cubicBezTo>
                    <a:cubicBezTo>
                      <a:pt x="351" y="523"/>
                      <a:pt x="358" y="510"/>
                      <a:pt x="358" y="496"/>
                    </a:cubicBezTo>
                    <a:cubicBezTo>
                      <a:pt x="358" y="477"/>
                      <a:pt x="351" y="457"/>
                      <a:pt x="351" y="443"/>
                    </a:cubicBezTo>
                    <a:cubicBezTo>
                      <a:pt x="655" y="284"/>
                      <a:pt x="655" y="284"/>
                      <a:pt x="655" y="284"/>
                    </a:cubicBezTo>
                    <a:cubicBezTo>
                      <a:pt x="681" y="331"/>
                      <a:pt x="734" y="357"/>
                      <a:pt x="794" y="357"/>
                    </a:cubicBezTo>
                    <a:cubicBezTo>
                      <a:pt x="893" y="357"/>
                      <a:pt x="973" y="278"/>
                      <a:pt x="973" y="178"/>
                    </a:cubicBezTo>
                    <a:cubicBezTo>
                      <a:pt x="973" y="79"/>
                      <a:pt x="893" y="0"/>
                      <a:pt x="794" y="0"/>
                    </a:cubicBezTo>
                    <a:cubicBezTo>
                      <a:pt x="694" y="0"/>
                      <a:pt x="615" y="79"/>
                      <a:pt x="615" y="178"/>
                    </a:cubicBezTo>
                    <a:cubicBezTo>
                      <a:pt x="615" y="198"/>
                      <a:pt x="615" y="212"/>
                      <a:pt x="622" y="225"/>
                    </a:cubicBezTo>
                    <a:cubicBezTo>
                      <a:pt x="318" y="384"/>
                      <a:pt x="318" y="384"/>
                      <a:pt x="318" y="384"/>
                    </a:cubicBezTo>
                    <a:cubicBezTo>
                      <a:pt x="285" y="337"/>
                      <a:pt x="232" y="311"/>
                      <a:pt x="179" y="311"/>
                    </a:cubicBezTo>
                    <a:cubicBezTo>
                      <a:pt x="79" y="311"/>
                      <a:pt x="0" y="397"/>
                      <a:pt x="0" y="496"/>
                    </a:cubicBezTo>
                    <a:cubicBezTo>
                      <a:pt x="0" y="589"/>
                      <a:pt x="79" y="675"/>
                      <a:pt x="179" y="675"/>
                    </a:cubicBezTo>
                    <a:cubicBezTo>
                      <a:pt x="238" y="675"/>
                      <a:pt x="285" y="642"/>
                      <a:pt x="318" y="602"/>
                    </a:cubicBezTo>
                    <a:cubicBezTo>
                      <a:pt x="622" y="755"/>
                      <a:pt x="622" y="755"/>
                      <a:pt x="622" y="755"/>
                    </a:cubicBezTo>
                    <a:cubicBezTo>
                      <a:pt x="622" y="775"/>
                      <a:pt x="615" y="788"/>
                      <a:pt x="615" y="808"/>
                    </a:cubicBezTo>
                    <a:cubicBezTo>
                      <a:pt x="615" y="907"/>
                      <a:pt x="694" y="987"/>
                      <a:pt x="794" y="987"/>
                    </a:cubicBezTo>
                    <a:cubicBezTo>
                      <a:pt x="893" y="987"/>
                      <a:pt x="973" y="907"/>
                      <a:pt x="973" y="808"/>
                    </a:cubicBezTo>
                    <a:cubicBezTo>
                      <a:pt x="973" y="708"/>
                      <a:pt x="893" y="629"/>
                      <a:pt x="794" y="629"/>
                    </a:cubicBezTo>
                    <a:close/>
                    <a:moveTo>
                      <a:pt x="794" y="629"/>
                    </a:moveTo>
                    <a:lnTo>
                      <a:pt x="794" y="6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8144" name="Group 14"/>
            <p:cNvGrpSpPr>
              <a:grpSpLocks/>
            </p:cNvGrpSpPr>
            <p:nvPr/>
          </p:nvGrpSpPr>
          <p:grpSpPr bwMode="auto">
            <a:xfrm>
              <a:off x="14636808" y="5418887"/>
              <a:ext cx="1050796" cy="1048123"/>
              <a:chOff x="14636808" y="5418887"/>
              <a:chExt cx="1050796" cy="1048123"/>
            </a:xfrm>
          </p:grpSpPr>
          <p:sp>
            <p:nvSpPr>
              <p:cNvPr id="60" name="Freeform 12"/>
              <p:cNvSpPr>
                <a:spLocks noChangeArrowheads="1"/>
              </p:cNvSpPr>
              <p:nvPr/>
            </p:nvSpPr>
            <p:spPr bwMode="auto">
              <a:xfrm>
                <a:off x="14638374" y="5415827"/>
                <a:ext cx="1044836" cy="1053987"/>
              </a:xfrm>
              <a:custGeom>
                <a:avLst/>
                <a:gdLst>
                  <a:gd name="T0" fmla="*/ 2351 w 2352"/>
                  <a:gd name="T1" fmla="*/ 1172 h 2345"/>
                  <a:gd name="T2" fmla="*/ 2351 w 2352"/>
                  <a:gd name="T3" fmla="*/ 1172 h 2345"/>
                  <a:gd name="T4" fmla="*/ 1179 w 2352"/>
                  <a:gd name="T5" fmla="*/ 2344 h 2345"/>
                  <a:gd name="T6" fmla="*/ 0 w 2352"/>
                  <a:gd name="T7" fmla="*/ 1172 h 2345"/>
                  <a:gd name="T8" fmla="*/ 1179 w 2352"/>
                  <a:gd name="T9" fmla="*/ 0 h 2345"/>
                  <a:gd name="T10" fmla="*/ 2351 w 2352"/>
                  <a:gd name="T11" fmla="*/ 1172 h 2345"/>
                </a:gdLst>
                <a:ahLst/>
                <a:cxnLst>
                  <a:cxn ang="0">
                    <a:pos x="T0" y="T1"/>
                  </a:cxn>
                  <a:cxn ang="0">
                    <a:pos x="T2" y="T3"/>
                  </a:cxn>
                  <a:cxn ang="0">
                    <a:pos x="T4" y="T5"/>
                  </a:cxn>
                  <a:cxn ang="0">
                    <a:pos x="T6" y="T7"/>
                  </a:cxn>
                  <a:cxn ang="0">
                    <a:pos x="T8" y="T9"/>
                  </a:cxn>
                  <a:cxn ang="0">
                    <a:pos x="T10" y="T11"/>
                  </a:cxn>
                </a:cxnLst>
                <a:rect l="0" t="0" r="r" b="b"/>
                <a:pathLst>
                  <a:path w="2352" h="2345">
                    <a:moveTo>
                      <a:pt x="2351" y="1172"/>
                    </a:moveTo>
                    <a:lnTo>
                      <a:pt x="2351" y="1172"/>
                    </a:lnTo>
                    <a:cubicBezTo>
                      <a:pt x="2351" y="1821"/>
                      <a:pt x="1822" y="2344"/>
                      <a:pt x="1179" y="2344"/>
                    </a:cubicBezTo>
                    <a:cubicBezTo>
                      <a:pt x="530" y="2344"/>
                      <a:pt x="0" y="1821"/>
                      <a:pt x="0" y="1172"/>
                    </a:cubicBezTo>
                    <a:cubicBezTo>
                      <a:pt x="0" y="523"/>
                      <a:pt x="530" y="0"/>
                      <a:pt x="1179" y="0"/>
                    </a:cubicBezTo>
                    <a:cubicBezTo>
                      <a:pt x="1822" y="0"/>
                      <a:pt x="2351" y="523"/>
                      <a:pt x="2351" y="1172"/>
                    </a:cubicBezTo>
                  </a:path>
                </a:pathLst>
              </a:custGeom>
              <a:solidFill>
                <a:schemeClr val="accent6"/>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8146" name="Freeform 13"/>
              <p:cNvSpPr>
                <a:spLocks noChangeArrowheads="1"/>
              </p:cNvSpPr>
              <p:nvPr/>
            </p:nvSpPr>
            <p:spPr bwMode="auto">
              <a:xfrm>
                <a:off x="14690137" y="5470208"/>
                <a:ext cx="944136" cy="943508"/>
              </a:xfrm>
              <a:custGeom>
                <a:avLst/>
                <a:gdLst>
                  <a:gd name="T0" fmla="*/ 1059 w 2113"/>
                  <a:gd name="T1" fmla="*/ 2112 h 2113"/>
                  <a:gd name="T2" fmla="*/ 1059 w 2113"/>
                  <a:gd name="T3" fmla="*/ 2112 h 2113"/>
                  <a:gd name="T4" fmla="*/ 0 w 2113"/>
                  <a:gd name="T5" fmla="*/ 1059 h 2113"/>
                  <a:gd name="T6" fmla="*/ 1059 w 2113"/>
                  <a:gd name="T7" fmla="*/ 0 h 2113"/>
                  <a:gd name="T8" fmla="*/ 2112 w 2113"/>
                  <a:gd name="T9" fmla="*/ 1059 h 2113"/>
                  <a:gd name="T10" fmla="*/ 1059 w 2113"/>
                  <a:gd name="T11" fmla="*/ 2112 h 2113"/>
                  <a:gd name="T12" fmla="*/ 1059 w 2113"/>
                  <a:gd name="T13" fmla="*/ 132 h 2113"/>
                  <a:gd name="T14" fmla="*/ 1059 w 2113"/>
                  <a:gd name="T15" fmla="*/ 132 h 2113"/>
                  <a:gd name="T16" fmla="*/ 126 w 2113"/>
                  <a:gd name="T17" fmla="*/ 1059 h 2113"/>
                  <a:gd name="T18" fmla="*/ 1059 w 2113"/>
                  <a:gd name="T19" fmla="*/ 1987 h 2113"/>
                  <a:gd name="T20" fmla="*/ 1986 w 2113"/>
                  <a:gd name="T21" fmla="*/ 1059 h 2113"/>
                  <a:gd name="T22" fmla="*/ 1059 w 2113"/>
                  <a:gd name="T23" fmla="*/ 132 h 2113"/>
                  <a:gd name="T24" fmla="*/ 1059 w 2113"/>
                  <a:gd name="T25" fmla="*/ 132 h 2113"/>
                  <a:gd name="T26" fmla="*/ 1059 w 2113"/>
                  <a:gd name="T27" fmla="*/ 132 h 2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3" h="2113">
                    <a:moveTo>
                      <a:pt x="1059" y="2112"/>
                    </a:moveTo>
                    <a:lnTo>
                      <a:pt x="1059" y="2112"/>
                    </a:lnTo>
                    <a:cubicBezTo>
                      <a:pt x="476" y="2112"/>
                      <a:pt x="0" y="1642"/>
                      <a:pt x="0" y="1059"/>
                    </a:cubicBezTo>
                    <a:cubicBezTo>
                      <a:pt x="0" y="477"/>
                      <a:pt x="476" y="0"/>
                      <a:pt x="1059" y="0"/>
                    </a:cubicBezTo>
                    <a:cubicBezTo>
                      <a:pt x="1635" y="0"/>
                      <a:pt x="2112" y="477"/>
                      <a:pt x="2112" y="1059"/>
                    </a:cubicBezTo>
                    <a:cubicBezTo>
                      <a:pt x="2112" y="1642"/>
                      <a:pt x="1635" y="2112"/>
                      <a:pt x="1059" y="2112"/>
                    </a:cubicBezTo>
                    <a:close/>
                    <a:moveTo>
                      <a:pt x="1059" y="132"/>
                    </a:moveTo>
                    <a:lnTo>
                      <a:pt x="1059" y="132"/>
                    </a:lnTo>
                    <a:cubicBezTo>
                      <a:pt x="543" y="132"/>
                      <a:pt x="126" y="543"/>
                      <a:pt x="126" y="1059"/>
                    </a:cubicBezTo>
                    <a:cubicBezTo>
                      <a:pt x="126" y="1569"/>
                      <a:pt x="543" y="1987"/>
                      <a:pt x="1059" y="1987"/>
                    </a:cubicBezTo>
                    <a:cubicBezTo>
                      <a:pt x="1569" y="1987"/>
                      <a:pt x="1986" y="1569"/>
                      <a:pt x="1986" y="1059"/>
                    </a:cubicBezTo>
                    <a:cubicBezTo>
                      <a:pt x="1986" y="543"/>
                      <a:pt x="1569" y="132"/>
                      <a:pt x="1059" y="132"/>
                    </a:cubicBezTo>
                    <a:close/>
                    <a:moveTo>
                      <a:pt x="1059" y="132"/>
                    </a:moveTo>
                    <a:lnTo>
                      <a:pt x="1059" y="13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47" name="Freeform 14"/>
              <p:cNvSpPr>
                <a:spLocks noChangeArrowheads="1"/>
              </p:cNvSpPr>
              <p:nvPr/>
            </p:nvSpPr>
            <p:spPr bwMode="auto">
              <a:xfrm>
                <a:off x="15314295" y="5659699"/>
                <a:ext cx="134312" cy="134223"/>
              </a:xfrm>
              <a:custGeom>
                <a:avLst/>
                <a:gdLst>
                  <a:gd name="T0" fmla="*/ 14 w 306"/>
                  <a:gd name="T1" fmla="*/ 291 h 305"/>
                  <a:gd name="T2" fmla="*/ 14 w 306"/>
                  <a:gd name="T3" fmla="*/ 291 h 305"/>
                  <a:gd name="T4" fmla="*/ 53 w 306"/>
                  <a:gd name="T5" fmla="*/ 291 h 305"/>
                  <a:gd name="T6" fmla="*/ 292 w 306"/>
                  <a:gd name="T7" fmla="*/ 53 h 305"/>
                  <a:gd name="T8" fmla="*/ 292 w 306"/>
                  <a:gd name="T9" fmla="*/ 13 h 305"/>
                  <a:gd name="T10" fmla="*/ 245 w 306"/>
                  <a:gd name="T11" fmla="*/ 13 h 305"/>
                  <a:gd name="T12" fmla="*/ 14 w 306"/>
                  <a:gd name="T13" fmla="*/ 245 h 305"/>
                  <a:gd name="T14" fmla="*/ 14 w 306"/>
                  <a:gd name="T15" fmla="*/ 291 h 305"/>
                  <a:gd name="T16" fmla="*/ 14 w 306"/>
                  <a:gd name="T17" fmla="*/ 291 h 305"/>
                  <a:gd name="T18" fmla="*/ 14 w 306"/>
                  <a:gd name="T19" fmla="*/ 29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5">
                    <a:moveTo>
                      <a:pt x="14" y="291"/>
                    </a:moveTo>
                    <a:lnTo>
                      <a:pt x="14" y="291"/>
                    </a:lnTo>
                    <a:cubicBezTo>
                      <a:pt x="27" y="304"/>
                      <a:pt x="40" y="304"/>
                      <a:pt x="53" y="291"/>
                    </a:cubicBezTo>
                    <a:cubicBezTo>
                      <a:pt x="292" y="53"/>
                      <a:pt x="292" y="53"/>
                      <a:pt x="292" y="53"/>
                    </a:cubicBezTo>
                    <a:cubicBezTo>
                      <a:pt x="305" y="39"/>
                      <a:pt x="305" y="19"/>
                      <a:pt x="292" y="13"/>
                    </a:cubicBezTo>
                    <a:cubicBezTo>
                      <a:pt x="279" y="0"/>
                      <a:pt x="259" y="0"/>
                      <a:pt x="245" y="13"/>
                    </a:cubicBezTo>
                    <a:cubicBezTo>
                      <a:pt x="14" y="245"/>
                      <a:pt x="14" y="245"/>
                      <a:pt x="14" y="245"/>
                    </a:cubicBezTo>
                    <a:cubicBezTo>
                      <a:pt x="0" y="258"/>
                      <a:pt x="0" y="278"/>
                      <a:pt x="14" y="291"/>
                    </a:cubicBezTo>
                    <a:close/>
                    <a:moveTo>
                      <a:pt x="14" y="291"/>
                    </a:moveTo>
                    <a:lnTo>
                      <a:pt x="14" y="2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48" name="Freeform 15"/>
              <p:cNvSpPr>
                <a:spLocks noChangeArrowheads="1"/>
              </p:cNvSpPr>
              <p:nvPr/>
            </p:nvSpPr>
            <p:spPr bwMode="auto">
              <a:xfrm>
                <a:off x="15178007" y="5839321"/>
                <a:ext cx="79008" cy="78955"/>
              </a:xfrm>
              <a:custGeom>
                <a:avLst/>
                <a:gdLst>
                  <a:gd name="T0" fmla="*/ 145 w 180"/>
                  <a:gd name="T1" fmla="*/ 33 h 179"/>
                  <a:gd name="T2" fmla="*/ 145 w 180"/>
                  <a:gd name="T3" fmla="*/ 33 h 179"/>
                  <a:gd name="T4" fmla="*/ 99 w 180"/>
                  <a:gd name="T5" fmla="*/ 6 h 179"/>
                  <a:gd name="T6" fmla="*/ 53 w 180"/>
                  <a:gd name="T7" fmla="*/ 0 h 179"/>
                  <a:gd name="T8" fmla="*/ 20 w 180"/>
                  <a:gd name="T9" fmla="*/ 19 h 179"/>
                  <a:gd name="T10" fmla="*/ 0 w 180"/>
                  <a:gd name="T11" fmla="*/ 46 h 179"/>
                  <a:gd name="T12" fmla="*/ 0 w 180"/>
                  <a:gd name="T13" fmla="*/ 79 h 179"/>
                  <a:gd name="T14" fmla="*/ 6 w 180"/>
                  <a:gd name="T15" fmla="*/ 112 h 179"/>
                  <a:gd name="T16" fmla="*/ 33 w 180"/>
                  <a:gd name="T17" fmla="*/ 145 h 179"/>
                  <a:gd name="T18" fmla="*/ 66 w 180"/>
                  <a:gd name="T19" fmla="*/ 172 h 179"/>
                  <a:gd name="T20" fmla="*/ 99 w 180"/>
                  <a:gd name="T21" fmla="*/ 178 h 179"/>
                  <a:gd name="T22" fmla="*/ 132 w 180"/>
                  <a:gd name="T23" fmla="*/ 178 h 179"/>
                  <a:gd name="T24" fmla="*/ 159 w 180"/>
                  <a:gd name="T25" fmla="*/ 158 h 179"/>
                  <a:gd name="T26" fmla="*/ 179 w 180"/>
                  <a:gd name="T27" fmla="*/ 125 h 179"/>
                  <a:gd name="T28" fmla="*/ 172 w 180"/>
                  <a:gd name="T29" fmla="*/ 79 h 179"/>
                  <a:gd name="T30" fmla="*/ 145 w 180"/>
                  <a:gd name="T31" fmla="*/ 33 h 179"/>
                  <a:gd name="T32" fmla="*/ 145 w 180"/>
                  <a:gd name="T33" fmla="*/ 33 h 179"/>
                  <a:gd name="T34" fmla="*/ 145 w 180"/>
                  <a:gd name="T35" fmla="*/ 3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179">
                    <a:moveTo>
                      <a:pt x="145" y="33"/>
                    </a:moveTo>
                    <a:lnTo>
                      <a:pt x="145" y="33"/>
                    </a:lnTo>
                    <a:cubicBezTo>
                      <a:pt x="126" y="19"/>
                      <a:pt x="112" y="13"/>
                      <a:pt x="99" y="6"/>
                    </a:cubicBezTo>
                    <a:cubicBezTo>
                      <a:pt x="86" y="0"/>
                      <a:pt x="73" y="0"/>
                      <a:pt x="53" y="0"/>
                    </a:cubicBezTo>
                    <a:cubicBezTo>
                      <a:pt x="39" y="6"/>
                      <a:pt x="33" y="13"/>
                      <a:pt x="20" y="19"/>
                    </a:cubicBezTo>
                    <a:cubicBezTo>
                      <a:pt x="13" y="33"/>
                      <a:pt x="6" y="39"/>
                      <a:pt x="0" y="46"/>
                    </a:cubicBezTo>
                    <a:cubicBezTo>
                      <a:pt x="0" y="59"/>
                      <a:pt x="0" y="66"/>
                      <a:pt x="0" y="79"/>
                    </a:cubicBezTo>
                    <a:cubicBezTo>
                      <a:pt x="0" y="86"/>
                      <a:pt x="0" y="99"/>
                      <a:pt x="6" y="112"/>
                    </a:cubicBezTo>
                    <a:cubicBezTo>
                      <a:pt x="13" y="119"/>
                      <a:pt x="20" y="132"/>
                      <a:pt x="33" y="145"/>
                    </a:cubicBezTo>
                    <a:cubicBezTo>
                      <a:pt x="46" y="152"/>
                      <a:pt x="53" y="165"/>
                      <a:pt x="66" y="172"/>
                    </a:cubicBezTo>
                    <a:cubicBezTo>
                      <a:pt x="79" y="178"/>
                      <a:pt x="92" y="178"/>
                      <a:pt x="99" y="178"/>
                    </a:cubicBezTo>
                    <a:cubicBezTo>
                      <a:pt x="112" y="178"/>
                      <a:pt x="119" y="178"/>
                      <a:pt x="132" y="178"/>
                    </a:cubicBezTo>
                    <a:cubicBezTo>
                      <a:pt x="139" y="172"/>
                      <a:pt x="145" y="165"/>
                      <a:pt x="159" y="158"/>
                    </a:cubicBezTo>
                    <a:cubicBezTo>
                      <a:pt x="165" y="145"/>
                      <a:pt x="172" y="139"/>
                      <a:pt x="179" y="125"/>
                    </a:cubicBezTo>
                    <a:cubicBezTo>
                      <a:pt x="179" y="112"/>
                      <a:pt x="179" y="92"/>
                      <a:pt x="172" y="79"/>
                    </a:cubicBezTo>
                    <a:cubicBezTo>
                      <a:pt x="165" y="66"/>
                      <a:pt x="159" y="53"/>
                      <a:pt x="145" y="33"/>
                    </a:cubicBezTo>
                    <a:close/>
                    <a:moveTo>
                      <a:pt x="145" y="33"/>
                    </a:moveTo>
                    <a:lnTo>
                      <a:pt x="145"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49" name="Freeform 16"/>
              <p:cNvSpPr>
                <a:spLocks noChangeArrowheads="1"/>
              </p:cNvSpPr>
              <p:nvPr/>
            </p:nvSpPr>
            <p:spPr bwMode="auto">
              <a:xfrm>
                <a:off x="14877780" y="5677464"/>
                <a:ext cx="553050" cy="550708"/>
              </a:xfrm>
              <a:custGeom>
                <a:avLst/>
                <a:gdLst>
                  <a:gd name="T0" fmla="*/ 1205 w 1239"/>
                  <a:gd name="T1" fmla="*/ 206 h 1233"/>
                  <a:gd name="T2" fmla="*/ 1106 w 1239"/>
                  <a:gd name="T3" fmla="*/ 212 h 1233"/>
                  <a:gd name="T4" fmla="*/ 914 w 1239"/>
                  <a:gd name="T5" fmla="*/ 318 h 1233"/>
                  <a:gd name="T6" fmla="*/ 1020 w 1239"/>
                  <a:gd name="T7" fmla="*/ 126 h 1233"/>
                  <a:gd name="T8" fmla="*/ 1033 w 1239"/>
                  <a:gd name="T9" fmla="*/ 27 h 1233"/>
                  <a:gd name="T10" fmla="*/ 26 w 1239"/>
                  <a:gd name="T11" fmla="*/ 656 h 1233"/>
                  <a:gd name="T12" fmla="*/ 470 w 1239"/>
                  <a:gd name="T13" fmla="*/ 1206 h 1233"/>
                  <a:gd name="T14" fmla="*/ 1205 w 1239"/>
                  <a:gd name="T15" fmla="*/ 576 h 1233"/>
                  <a:gd name="T16" fmla="*/ 516 w 1239"/>
                  <a:gd name="T17" fmla="*/ 881 h 1233"/>
                  <a:gd name="T18" fmla="*/ 483 w 1239"/>
                  <a:gd name="T19" fmla="*/ 927 h 1233"/>
                  <a:gd name="T20" fmla="*/ 384 w 1239"/>
                  <a:gd name="T21" fmla="*/ 967 h 1233"/>
                  <a:gd name="T22" fmla="*/ 344 w 1239"/>
                  <a:gd name="T23" fmla="*/ 927 h 1233"/>
                  <a:gd name="T24" fmla="*/ 364 w 1239"/>
                  <a:gd name="T25" fmla="*/ 907 h 1233"/>
                  <a:gd name="T26" fmla="*/ 404 w 1239"/>
                  <a:gd name="T27" fmla="*/ 921 h 1233"/>
                  <a:gd name="T28" fmla="*/ 450 w 1239"/>
                  <a:gd name="T29" fmla="*/ 901 h 1233"/>
                  <a:gd name="T30" fmla="*/ 463 w 1239"/>
                  <a:gd name="T31" fmla="*/ 835 h 1233"/>
                  <a:gd name="T32" fmla="*/ 417 w 1239"/>
                  <a:gd name="T33" fmla="*/ 828 h 1233"/>
                  <a:gd name="T34" fmla="*/ 338 w 1239"/>
                  <a:gd name="T35" fmla="*/ 868 h 1233"/>
                  <a:gd name="T36" fmla="*/ 265 w 1239"/>
                  <a:gd name="T37" fmla="*/ 854 h 1233"/>
                  <a:gd name="T38" fmla="*/ 251 w 1239"/>
                  <a:gd name="T39" fmla="*/ 775 h 1233"/>
                  <a:gd name="T40" fmla="*/ 318 w 1239"/>
                  <a:gd name="T41" fmla="*/ 702 h 1233"/>
                  <a:gd name="T42" fmla="*/ 377 w 1239"/>
                  <a:gd name="T43" fmla="*/ 696 h 1233"/>
                  <a:gd name="T44" fmla="*/ 404 w 1239"/>
                  <a:gd name="T45" fmla="*/ 722 h 1233"/>
                  <a:gd name="T46" fmla="*/ 384 w 1239"/>
                  <a:gd name="T47" fmla="*/ 749 h 1233"/>
                  <a:gd name="T48" fmla="*/ 338 w 1239"/>
                  <a:gd name="T49" fmla="*/ 742 h 1233"/>
                  <a:gd name="T50" fmla="*/ 291 w 1239"/>
                  <a:gd name="T51" fmla="*/ 788 h 1233"/>
                  <a:gd name="T52" fmla="*/ 311 w 1239"/>
                  <a:gd name="T53" fmla="*/ 821 h 1233"/>
                  <a:gd name="T54" fmla="*/ 344 w 1239"/>
                  <a:gd name="T55" fmla="*/ 815 h 1233"/>
                  <a:gd name="T56" fmla="*/ 404 w 1239"/>
                  <a:gd name="T57" fmla="*/ 782 h 1233"/>
                  <a:gd name="T58" fmla="*/ 470 w 1239"/>
                  <a:gd name="T59" fmla="*/ 768 h 1233"/>
                  <a:gd name="T60" fmla="*/ 523 w 1239"/>
                  <a:gd name="T61" fmla="*/ 828 h 1233"/>
                  <a:gd name="T62" fmla="*/ 722 w 1239"/>
                  <a:gd name="T63" fmla="*/ 682 h 1233"/>
                  <a:gd name="T64" fmla="*/ 616 w 1239"/>
                  <a:gd name="T65" fmla="*/ 788 h 1233"/>
                  <a:gd name="T66" fmla="*/ 563 w 1239"/>
                  <a:gd name="T67" fmla="*/ 788 h 1233"/>
                  <a:gd name="T68" fmla="*/ 410 w 1239"/>
                  <a:gd name="T69" fmla="*/ 629 h 1233"/>
                  <a:gd name="T70" fmla="*/ 424 w 1239"/>
                  <a:gd name="T71" fmla="*/ 596 h 1233"/>
                  <a:gd name="T72" fmla="*/ 543 w 1239"/>
                  <a:gd name="T73" fmla="*/ 484 h 1233"/>
                  <a:gd name="T74" fmla="*/ 563 w 1239"/>
                  <a:gd name="T75" fmla="*/ 510 h 1233"/>
                  <a:gd name="T76" fmla="*/ 463 w 1239"/>
                  <a:gd name="T77" fmla="*/ 616 h 1233"/>
                  <a:gd name="T78" fmla="*/ 596 w 1239"/>
                  <a:gd name="T79" fmla="*/ 583 h 1233"/>
                  <a:gd name="T80" fmla="*/ 629 w 1239"/>
                  <a:gd name="T81" fmla="*/ 576 h 1233"/>
                  <a:gd name="T82" fmla="*/ 622 w 1239"/>
                  <a:gd name="T83" fmla="*/ 610 h 1233"/>
                  <a:gd name="T84" fmla="*/ 596 w 1239"/>
                  <a:gd name="T85" fmla="*/ 742 h 1233"/>
                  <a:gd name="T86" fmla="*/ 708 w 1239"/>
                  <a:gd name="T87" fmla="*/ 643 h 1233"/>
                  <a:gd name="T88" fmla="*/ 728 w 1239"/>
                  <a:gd name="T89" fmla="*/ 669 h 1233"/>
                  <a:gd name="T90" fmla="*/ 887 w 1239"/>
                  <a:gd name="T91" fmla="*/ 504 h 1233"/>
                  <a:gd name="T92" fmla="*/ 854 w 1239"/>
                  <a:gd name="T93" fmla="*/ 557 h 1233"/>
                  <a:gd name="T94" fmla="*/ 761 w 1239"/>
                  <a:gd name="T95" fmla="*/ 596 h 1233"/>
                  <a:gd name="T96" fmla="*/ 662 w 1239"/>
                  <a:gd name="T97" fmla="*/ 550 h 1233"/>
                  <a:gd name="T98" fmla="*/ 616 w 1239"/>
                  <a:gd name="T99" fmla="*/ 451 h 1233"/>
                  <a:gd name="T100" fmla="*/ 655 w 1239"/>
                  <a:gd name="T101" fmla="*/ 358 h 1233"/>
                  <a:gd name="T102" fmla="*/ 788 w 1239"/>
                  <a:gd name="T103" fmla="*/ 318 h 1233"/>
                  <a:gd name="T104" fmla="*/ 887 w 1239"/>
                  <a:gd name="T105" fmla="*/ 404 h 1233"/>
                  <a:gd name="T106" fmla="*/ 887 w 1239"/>
                  <a:gd name="T107" fmla="*/ 504 h 1233"/>
                  <a:gd name="T108" fmla="*/ 887 w 1239"/>
                  <a:gd name="T109" fmla="*/ 504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9" h="1233">
                    <a:moveTo>
                      <a:pt x="1205" y="206"/>
                    </a:moveTo>
                    <a:lnTo>
                      <a:pt x="1205" y="206"/>
                    </a:lnTo>
                    <a:cubicBezTo>
                      <a:pt x="1166" y="159"/>
                      <a:pt x="1166" y="159"/>
                      <a:pt x="1166" y="159"/>
                    </a:cubicBezTo>
                    <a:cubicBezTo>
                      <a:pt x="1106" y="212"/>
                      <a:pt x="1106" y="212"/>
                      <a:pt x="1106" y="212"/>
                    </a:cubicBezTo>
                    <a:cubicBezTo>
                      <a:pt x="1113" y="252"/>
                      <a:pt x="1106" y="292"/>
                      <a:pt x="1079" y="318"/>
                    </a:cubicBezTo>
                    <a:cubicBezTo>
                      <a:pt x="1033" y="365"/>
                      <a:pt x="960" y="365"/>
                      <a:pt x="914" y="318"/>
                    </a:cubicBezTo>
                    <a:cubicBezTo>
                      <a:pt x="867" y="272"/>
                      <a:pt x="867" y="206"/>
                      <a:pt x="914" y="159"/>
                    </a:cubicBezTo>
                    <a:cubicBezTo>
                      <a:pt x="940" y="133"/>
                      <a:pt x="980" y="120"/>
                      <a:pt x="1020" y="126"/>
                    </a:cubicBezTo>
                    <a:cubicBezTo>
                      <a:pt x="1073" y="73"/>
                      <a:pt x="1073" y="73"/>
                      <a:pt x="1073" y="73"/>
                    </a:cubicBezTo>
                    <a:cubicBezTo>
                      <a:pt x="1033" y="27"/>
                      <a:pt x="1033" y="27"/>
                      <a:pt x="1033" y="27"/>
                    </a:cubicBezTo>
                    <a:cubicBezTo>
                      <a:pt x="1000" y="0"/>
                      <a:pt x="689" y="0"/>
                      <a:pt x="655" y="27"/>
                    </a:cubicBezTo>
                    <a:cubicBezTo>
                      <a:pt x="26" y="656"/>
                      <a:pt x="26" y="656"/>
                      <a:pt x="26" y="656"/>
                    </a:cubicBezTo>
                    <a:cubicBezTo>
                      <a:pt x="0" y="682"/>
                      <a:pt x="0" y="735"/>
                      <a:pt x="26" y="762"/>
                    </a:cubicBezTo>
                    <a:cubicBezTo>
                      <a:pt x="470" y="1206"/>
                      <a:pt x="470" y="1206"/>
                      <a:pt x="470" y="1206"/>
                    </a:cubicBezTo>
                    <a:cubicBezTo>
                      <a:pt x="503" y="1232"/>
                      <a:pt x="549" y="1232"/>
                      <a:pt x="583" y="1206"/>
                    </a:cubicBezTo>
                    <a:cubicBezTo>
                      <a:pt x="1205" y="576"/>
                      <a:pt x="1205" y="576"/>
                      <a:pt x="1205" y="576"/>
                    </a:cubicBezTo>
                    <a:cubicBezTo>
                      <a:pt x="1238" y="550"/>
                      <a:pt x="1238" y="232"/>
                      <a:pt x="1205" y="206"/>
                    </a:cubicBezTo>
                    <a:close/>
                    <a:moveTo>
                      <a:pt x="516" y="881"/>
                    </a:moveTo>
                    <a:lnTo>
                      <a:pt x="516" y="881"/>
                    </a:lnTo>
                    <a:cubicBezTo>
                      <a:pt x="510" y="894"/>
                      <a:pt x="496" y="914"/>
                      <a:pt x="483" y="927"/>
                    </a:cubicBezTo>
                    <a:cubicBezTo>
                      <a:pt x="463" y="947"/>
                      <a:pt x="443" y="960"/>
                      <a:pt x="424" y="960"/>
                    </a:cubicBezTo>
                    <a:cubicBezTo>
                      <a:pt x="410" y="967"/>
                      <a:pt x="397" y="967"/>
                      <a:pt x="384" y="967"/>
                    </a:cubicBezTo>
                    <a:cubicBezTo>
                      <a:pt x="371" y="960"/>
                      <a:pt x="357" y="954"/>
                      <a:pt x="351" y="947"/>
                    </a:cubicBezTo>
                    <a:cubicBezTo>
                      <a:pt x="344" y="941"/>
                      <a:pt x="344" y="934"/>
                      <a:pt x="344" y="927"/>
                    </a:cubicBezTo>
                    <a:cubicBezTo>
                      <a:pt x="344" y="921"/>
                      <a:pt x="344" y="921"/>
                      <a:pt x="351" y="914"/>
                    </a:cubicBezTo>
                    <a:cubicBezTo>
                      <a:pt x="351" y="907"/>
                      <a:pt x="357" y="907"/>
                      <a:pt x="364" y="907"/>
                    </a:cubicBezTo>
                    <a:cubicBezTo>
                      <a:pt x="371" y="907"/>
                      <a:pt x="377" y="907"/>
                      <a:pt x="384" y="907"/>
                    </a:cubicBezTo>
                    <a:cubicBezTo>
                      <a:pt x="391" y="914"/>
                      <a:pt x="397" y="914"/>
                      <a:pt x="404" y="921"/>
                    </a:cubicBezTo>
                    <a:cubicBezTo>
                      <a:pt x="410" y="921"/>
                      <a:pt x="424" y="921"/>
                      <a:pt x="430" y="914"/>
                    </a:cubicBezTo>
                    <a:cubicBezTo>
                      <a:pt x="437" y="914"/>
                      <a:pt x="443" y="907"/>
                      <a:pt x="450" y="901"/>
                    </a:cubicBezTo>
                    <a:cubicBezTo>
                      <a:pt x="463" y="888"/>
                      <a:pt x="470" y="874"/>
                      <a:pt x="470" y="861"/>
                    </a:cubicBezTo>
                    <a:cubicBezTo>
                      <a:pt x="477" y="848"/>
                      <a:pt x="470" y="841"/>
                      <a:pt x="463" y="835"/>
                    </a:cubicBezTo>
                    <a:cubicBezTo>
                      <a:pt x="457" y="828"/>
                      <a:pt x="450" y="821"/>
                      <a:pt x="443" y="821"/>
                    </a:cubicBezTo>
                    <a:cubicBezTo>
                      <a:pt x="437" y="821"/>
                      <a:pt x="424" y="828"/>
                      <a:pt x="417" y="828"/>
                    </a:cubicBezTo>
                    <a:cubicBezTo>
                      <a:pt x="410" y="835"/>
                      <a:pt x="397" y="841"/>
                      <a:pt x="384" y="848"/>
                    </a:cubicBezTo>
                    <a:cubicBezTo>
                      <a:pt x="371" y="854"/>
                      <a:pt x="357" y="868"/>
                      <a:pt x="338" y="868"/>
                    </a:cubicBezTo>
                    <a:cubicBezTo>
                      <a:pt x="324" y="874"/>
                      <a:pt x="311" y="874"/>
                      <a:pt x="298" y="874"/>
                    </a:cubicBezTo>
                    <a:cubicBezTo>
                      <a:pt x="291" y="874"/>
                      <a:pt x="278" y="868"/>
                      <a:pt x="265" y="854"/>
                    </a:cubicBezTo>
                    <a:cubicBezTo>
                      <a:pt x="251" y="841"/>
                      <a:pt x="245" y="835"/>
                      <a:pt x="245" y="821"/>
                    </a:cubicBezTo>
                    <a:cubicBezTo>
                      <a:pt x="245" y="802"/>
                      <a:pt x="245" y="788"/>
                      <a:pt x="251" y="775"/>
                    </a:cubicBezTo>
                    <a:cubicBezTo>
                      <a:pt x="258" y="762"/>
                      <a:pt x="271" y="742"/>
                      <a:pt x="285" y="729"/>
                    </a:cubicBezTo>
                    <a:cubicBezTo>
                      <a:pt x="298" y="715"/>
                      <a:pt x="304" y="709"/>
                      <a:pt x="318" y="702"/>
                    </a:cubicBezTo>
                    <a:cubicBezTo>
                      <a:pt x="331" y="696"/>
                      <a:pt x="344" y="696"/>
                      <a:pt x="351" y="696"/>
                    </a:cubicBezTo>
                    <a:cubicBezTo>
                      <a:pt x="364" y="696"/>
                      <a:pt x="371" y="696"/>
                      <a:pt x="377" y="696"/>
                    </a:cubicBezTo>
                    <a:cubicBezTo>
                      <a:pt x="384" y="696"/>
                      <a:pt x="391" y="702"/>
                      <a:pt x="397" y="709"/>
                    </a:cubicBezTo>
                    <a:cubicBezTo>
                      <a:pt x="404" y="715"/>
                      <a:pt x="404" y="715"/>
                      <a:pt x="404" y="722"/>
                    </a:cubicBezTo>
                    <a:cubicBezTo>
                      <a:pt x="404" y="735"/>
                      <a:pt x="404" y="735"/>
                      <a:pt x="397" y="742"/>
                    </a:cubicBezTo>
                    <a:cubicBezTo>
                      <a:pt x="397" y="749"/>
                      <a:pt x="391" y="749"/>
                      <a:pt x="384" y="749"/>
                    </a:cubicBezTo>
                    <a:cubicBezTo>
                      <a:pt x="384" y="749"/>
                      <a:pt x="377" y="749"/>
                      <a:pt x="371" y="749"/>
                    </a:cubicBezTo>
                    <a:cubicBezTo>
                      <a:pt x="357" y="742"/>
                      <a:pt x="344" y="742"/>
                      <a:pt x="338" y="742"/>
                    </a:cubicBezTo>
                    <a:cubicBezTo>
                      <a:pt x="331" y="742"/>
                      <a:pt x="318" y="749"/>
                      <a:pt x="311" y="762"/>
                    </a:cubicBezTo>
                    <a:cubicBezTo>
                      <a:pt x="298" y="768"/>
                      <a:pt x="291" y="782"/>
                      <a:pt x="291" y="788"/>
                    </a:cubicBezTo>
                    <a:cubicBezTo>
                      <a:pt x="291" y="802"/>
                      <a:pt x="291" y="808"/>
                      <a:pt x="298" y="815"/>
                    </a:cubicBezTo>
                    <a:cubicBezTo>
                      <a:pt x="304" y="821"/>
                      <a:pt x="304" y="821"/>
                      <a:pt x="311" y="821"/>
                    </a:cubicBezTo>
                    <a:cubicBezTo>
                      <a:pt x="318" y="821"/>
                      <a:pt x="318" y="821"/>
                      <a:pt x="324" y="821"/>
                    </a:cubicBezTo>
                    <a:cubicBezTo>
                      <a:pt x="331" y="821"/>
                      <a:pt x="338" y="815"/>
                      <a:pt x="344" y="815"/>
                    </a:cubicBezTo>
                    <a:cubicBezTo>
                      <a:pt x="344" y="815"/>
                      <a:pt x="357" y="808"/>
                      <a:pt x="364" y="802"/>
                    </a:cubicBezTo>
                    <a:cubicBezTo>
                      <a:pt x="377" y="795"/>
                      <a:pt x="391" y="788"/>
                      <a:pt x="404" y="782"/>
                    </a:cubicBezTo>
                    <a:cubicBezTo>
                      <a:pt x="417" y="775"/>
                      <a:pt x="424" y="768"/>
                      <a:pt x="437" y="768"/>
                    </a:cubicBezTo>
                    <a:cubicBezTo>
                      <a:pt x="450" y="768"/>
                      <a:pt x="457" y="768"/>
                      <a:pt x="470" y="768"/>
                    </a:cubicBezTo>
                    <a:cubicBezTo>
                      <a:pt x="477" y="775"/>
                      <a:pt x="490" y="782"/>
                      <a:pt x="496" y="788"/>
                    </a:cubicBezTo>
                    <a:cubicBezTo>
                      <a:pt x="510" y="802"/>
                      <a:pt x="516" y="815"/>
                      <a:pt x="523" y="828"/>
                    </a:cubicBezTo>
                    <a:cubicBezTo>
                      <a:pt x="523" y="848"/>
                      <a:pt x="523" y="861"/>
                      <a:pt x="516" y="881"/>
                    </a:cubicBezTo>
                    <a:close/>
                    <a:moveTo>
                      <a:pt x="722" y="682"/>
                    </a:moveTo>
                    <a:lnTo>
                      <a:pt x="722" y="682"/>
                    </a:lnTo>
                    <a:cubicBezTo>
                      <a:pt x="616" y="788"/>
                      <a:pt x="616" y="788"/>
                      <a:pt x="616" y="788"/>
                    </a:cubicBezTo>
                    <a:cubicBezTo>
                      <a:pt x="602" y="802"/>
                      <a:pt x="596" y="802"/>
                      <a:pt x="589" y="802"/>
                    </a:cubicBezTo>
                    <a:cubicBezTo>
                      <a:pt x="583" y="802"/>
                      <a:pt x="576" y="802"/>
                      <a:pt x="563" y="788"/>
                    </a:cubicBezTo>
                    <a:cubicBezTo>
                      <a:pt x="424" y="649"/>
                      <a:pt x="424" y="649"/>
                      <a:pt x="424" y="649"/>
                    </a:cubicBezTo>
                    <a:cubicBezTo>
                      <a:pt x="417" y="643"/>
                      <a:pt x="410" y="636"/>
                      <a:pt x="410" y="629"/>
                    </a:cubicBezTo>
                    <a:cubicBezTo>
                      <a:pt x="410" y="623"/>
                      <a:pt x="410" y="623"/>
                      <a:pt x="410" y="616"/>
                    </a:cubicBezTo>
                    <a:cubicBezTo>
                      <a:pt x="410" y="610"/>
                      <a:pt x="417" y="603"/>
                      <a:pt x="424" y="596"/>
                    </a:cubicBezTo>
                    <a:cubicBezTo>
                      <a:pt x="523" y="497"/>
                      <a:pt x="523" y="497"/>
                      <a:pt x="523" y="497"/>
                    </a:cubicBezTo>
                    <a:cubicBezTo>
                      <a:pt x="530" y="490"/>
                      <a:pt x="536" y="484"/>
                      <a:pt x="543" y="484"/>
                    </a:cubicBezTo>
                    <a:cubicBezTo>
                      <a:pt x="549" y="484"/>
                      <a:pt x="549" y="490"/>
                      <a:pt x="556" y="490"/>
                    </a:cubicBezTo>
                    <a:cubicBezTo>
                      <a:pt x="563" y="497"/>
                      <a:pt x="563" y="504"/>
                      <a:pt x="563" y="510"/>
                    </a:cubicBezTo>
                    <a:cubicBezTo>
                      <a:pt x="563" y="517"/>
                      <a:pt x="563" y="517"/>
                      <a:pt x="556" y="523"/>
                    </a:cubicBezTo>
                    <a:cubicBezTo>
                      <a:pt x="463" y="616"/>
                      <a:pt x="463" y="616"/>
                      <a:pt x="463" y="616"/>
                    </a:cubicBezTo>
                    <a:cubicBezTo>
                      <a:pt x="510" y="662"/>
                      <a:pt x="510" y="662"/>
                      <a:pt x="510" y="662"/>
                    </a:cubicBezTo>
                    <a:cubicBezTo>
                      <a:pt x="596" y="583"/>
                      <a:pt x="596" y="583"/>
                      <a:pt x="596" y="583"/>
                    </a:cubicBezTo>
                    <a:cubicBezTo>
                      <a:pt x="602" y="576"/>
                      <a:pt x="602" y="570"/>
                      <a:pt x="609" y="570"/>
                    </a:cubicBezTo>
                    <a:cubicBezTo>
                      <a:pt x="616" y="570"/>
                      <a:pt x="622" y="570"/>
                      <a:pt x="629" y="576"/>
                    </a:cubicBezTo>
                    <a:cubicBezTo>
                      <a:pt x="629" y="583"/>
                      <a:pt x="636" y="590"/>
                      <a:pt x="629" y="590"/>
                    </a:cubicBezTo>
                    <a:cubicBezTo>
                      <a:pt x="629" y="596"/>
                      <a:pt x="629" y="603"/>
                      <a:pt x="622" y="610"/>
                    </a:cubicBezTo>
                    <a:cubicBezTo>
                      <a:pt x="543" y="689"/>
                      <a:pt x="543" y="689"/>
                      <a:pt x="543" y="689"/>
                    </a:cubicBezTo>
                    <a:cubicBezTo>
                      <a:pt x="596" y="742"/>
                      <a:pt x="596" y="742"/>
                      <a:pt x="596" y="742"/>
                    </a:cubicBezTo>
                    <a:cubicBezTo>
                      <a:pt x="689" y="656"/>
                      <a:pt x="689" y="656"/>
                      <a:pt x="689" y="656"/>
                    </a:cubicBezTo>
                    <a:cubicBezTo>
                      <a:pt x="695" y="649"/>
                      <a:pt x="702" y="643"/>
                      <a:pt x="708" y="643"/>
                    </a:cubicBezTo>
                    <a:cubicBezTo>
                      <a:pt x="708" y="643"/>
                      <a:pt x="715" y="649"/>
                      <a:pt x="722" y="649"/>
                    </a:cubicBezTo>
                    <a:cubicBezTo>
                      <a:pt x="728" y="656"/>
                      <a:pt x="728" y="662"/>
                      <a:pt x="728" y="669"/>
                    </a:cubicBezTo>
                    <a:cubicBezTo>
                      <a:pt x="728" y="676"/>
                      <a:pt x="722" y="676"/>
                      <a:pt x="722" y="682"/>
                    </a:cubicBezTo>
                    <a:close/>
                    <a:moveTo>
                      <a:pt x="887" y="504"/>
                    </a:moveTo>
                    <a:lnTo>
                      <a:pt x="887" y="504"/>
                    </a:lnTo>
                    <a:cubicBezTo>
                      <a:pt x="881" y="523"/>
                      <a:pt x="874" y="537"/>
                      <a:pt x="854" y="557"/>
                    </a:cubicBezTo>
                    <a:cubicBezTo>
                      <a:pt x="841" y="570"/>
                      <a:pt x="828" y="576"/>
                      <a:pt x="808" y="590"/>
                    </a:cubicBezTo>
                    <a:cubicBezTo>
                      <a:pt x="795" y="596"/>
                      <a:pt x="775" y="596"/>
                      <a:pt x="761" y="596"/>
                    </a:cubicBezTo>
                    <a:cubicBezTo>
                      <a:pt x="742" y="596"/>
                      <a:pt x="728" y="590"/>
                      <a:pt x="708" y="583"/>
                    </a:cubicBezTo>
                    <a:cubicBezTo>
                      <a:pt x="695" y="576"/>
                      <a:pt x="675" y="563"/>
                      <a:pt x="662" y="550"/>
                    </a:cubicBezTo>
                    <a:cubicBezTo>
                      <a:pt x="649" y="530"/>
                      <a:pt x="636" y="517"/>
                      <a:pt x="629" y="504"/>
                    </a:cubicBezTo>
                    <a:cubicBezTo>
                      <a:pt x="622" y="484"/>
                      <a:pt x="616" y="470"/>
                      <a:pt x="616" y="451"/>
                    </a:cubicBezTo>
                    <a:cubicBezTo>
                      <a:pt x="616" y="437"/>
                      <a:pt x="616" y="418"/>
                      <a:pt x="622" y="404"/>
                    </a:cubicBezTo>
                    <a:cubicBezTo>
                      <a:pt x="629" y="384"/>
                      <a:pt x="642" y="371"/>
                      <a:pt x="655" y="358"/>
                    </a:cubicBezTo>
                    <a:cubicBezTo>
                      <a:pt x="675" y="338"/>
                      <a:pt x="695" y="325"/>
                      <a:pt x="722" y="318"/>
                    </a:cubicBezTo>
                    <a:cubicBezTo>
                      <a:pt x="742" y="312"/>
                      <a:pt x="768" y="312"/>
                      <a:pt x="788" y="318"/>
                    </a:cubicBezTo>
                    <a:cubicBezTo>
                      <a:pt x="808" y="325"/>
                      <a:pt x="828" y="338"/>
                      <a:pt x="854" y="358"/>
                    </a:cubicBezTo>
                    <a:cubicBezTo>
                      <a:pt x="867" y="378"/>
                      <a:pt x="881" y="391"/>
                      <a:pt x="887" y="404"/>
                    </a:cubicBezTo>
                    <a:cubicBezTo>
                      <a:pt x="894" y="424"/>
                      <a:pt x="901" y="437"/>
                      <a:pt x="901" y="457"/>
                    </a:cubicBezTo>
                    <a:cubicBezTo>
                      <a:pt x="901" y="470"/>
                      <a:pt x="894" y="490"/>
                      <a:pt x="887" y="504"/>
                    </a:cubicBezTo>
                    <a:close/>
                    <a:moveTo>
                      <a:pt x="887" y="504"/>
                    </a:moveTo>
                    <a:lnTo>
                      <a:pt x="887" y="5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8150" name="Group 17"/>
            <p:cNvGrpSpPr>
              <a:grpSpLocks/>
            </p:cNvGrpSpPr>
            <p:nvPr/>
          </p:nvGrpSpPr>
          <p:grpSpPr bwMode="auto">
            <a:xfrm>
              <a:off x="16265436" y="7890168"/>
              <a:ext cx="1491261" cy="1492243"/>
              <a:chOff x="16265436" y="7890168"/>
              <a:chExt cx="1491261" cy="1492243"/>
            </a:xfrm>
          </p:grpSpPr>
          <p:sp>
            <p:nvSpPr>
              <p:cNvPr id="48151" name="Freeform 17"/>
              <p:cNvSpPr>
                <a:spLocks noChangeArrowheads="1"/>
              </p:cNvSpPr>
              <p:nvPr/>
            </p:nvSpPr>
            <p:spPr bwMode="auto">
              <a:xfrm>
                <a:off x="16265436" y="7890168"/>
                <a:ext cx="1491261" cy="1492243"/>
              </a:xfrm>
              <a:custGeom>
                <a:avLst/>
                <a:gdLst>
                  <a:gd name="T0" fmla="*/ 3331 w 3332"/>
                  <a:gd name="T1" fmla="*/ 1668 h 3338"/>
                  <a:gd name="T2" fmla="*/ 3331 w 3332"/>
                  <a:gd name="T3" fmla="*/ 1668 h 3338"/>
                  <a:gd name="T4" fmla="*/ 1669 w 3332"/>
                  <a:gd name="T5" fmla="*/ 3337 h 3338"/>
                  <a:gd name="T6" fmla="*/ 0 w 3332"/>
                  <a:gd name="T7" fmla="*/ 1668 h 3338"/>
                  <a:gd name="T8" fmla="*/ 1669 w 3332"/>
                  <a:gd name="T9" fmla="*/ 0 h 3338"/>
                  <a:gd name="T10" fmla="*/ 3331 w 3332"/>
                  <a:gd name="T11" fmla="*/ 1668 h 3338"/>
                </a:gdLst>
                <a:ahLst/>
                <a:cxnLst>
                  <a:cxn ang="0">
                    <a:pos x="T0" y="T1"/>
                  </a:cxn>
                  <a:cxn ang="0">
                    <a:pos x="T2" y="T3"/>
                  </a:cxn>
                  <a:cxn ang="0">
                    <a:pos x="T4" y="T5"/>
                  </a:cxn>
                  <a:cxn ang="0">
                    <a:pos x="T6" y="T7"/>
                  </a:cxn>
                  <a:cxn ang="0">
                    <a:pos x="T8" y="T9"/>
                  </a:cxn>
                  <a:cxn ang="0">
                    <a:pos x="T10" y="T11"/>
                  </a:cxn>
                </a:cxnLst>
                <a:rect l="0" t="0" r="r" b="b"/>
                <a:pathLst>
                  <a:path w="3332" h="3338">
                    <a:moveTo>
                      <a:pt x="3331" y="1668"/>
                    </a:moveTo>
                    <a:lnTo>
                      <a:pt x="3331" y="1668"/>
                    </a:lnTo>
                    <a:cubicBezTo>
                      <a:pt x="3331" y="2589"/>
                      <a:pt x="2590" y="3337"/>
                      <a:pt x="1669" y="3337"/>
                    </a:cubicBezTo>
                    <a:cubicBezTo>
                      <a:pt x="742" y="3337"/>
                      <a:pt x="0" y="2589"/>
                      <a:pt x="0" y="1668"/>
                    </a:cubicBezTo>
                    <a:cubicBezTo>
                      <a:pt x="0" y="748"/>
                      <a:pt x="742" y="0"/>
                      <a:pt x="1669" y="0"/>
                    </a:cubicBezTo>
                    <a:cubicBezTo>
                      <a:pt x="2590" y="0"/>
                      <a:pt x="3331" y="748"/>
                      <a:pt x="3331" y="1668"/>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52" name="Freeform 18"/>
              <p:cNvSpPr>
                <a:spLocks noChangeArrowheads="1"/>
              </p:cNvSpPr>
              <p:nvPr/>
            </p:nvSpPr>
            <p:spPr bwMode="auto">
              <a:xfrm>
                <a:off x="16528135" y="8200065"/>
                <a:ext cx="961913" cy="874423"/>
              </a:xfrm>
              <a:custGeom>
                <a:avLst/>
                <a:gdLst>
                  <a:gd name="T0" fmla="*/ 2006 w 2153"/>
                  <a:gd name="T1" fmla="*/ 767 h 1960"/>
                  <a:gd name="T2" fmla="*/ 1814 w 2153"/>
                  <a:gd name="T3" fmla="*/ 198 h 1960"/>
                  <a:gd name="T4" fmla="*/ 198 w 2153"/>
                  <a:gd name="T5" fmla="*/ 0 h 1960"/>
                  <a:gd name="T6" fmla="*/ 0 w 2153"/>
                  <a:gd name="T7" fmla="*/ 1025 h 1960"/>
                  <a:gd name="T8" fmla="*/ 377 w 2153"/>
                  <a:gd name="T9" fmla="*/ 1224 h 1960"/>
                  <a:gd name="T10" fmla="*/ 543 w 2153"/>
                  <a:gd name="T11" fmla="*/ 1959 h 1960"/>
                  <a:gd name="T12" fmla="*/ 1066 w 2153"/>
                  <a:gd name="T13" fmla="*/ 1800 h 1960"/>
                  <a:gd name="T14" fmla="*/ 1192 w 2153"/>
                  <a:gd name="T15" fmla="*/ 1224 h 1960"/>
                  <a:gd name="T16" fmla="*/ 1337 w 2153"/>
                  <a:gd name="T17" fmla="*/ 1655 h 1960"/>
                  <a:gd name="T18" fmla="*/ 2152 w 2153"/>
                  <a:gd name="T19" fmla="*/ 1509 h 1960"/>
                  <a:gd name="T20" fmla="*/ 2006 w 2153"/>
                  <a:gd name="T21" fmla="*/ 767 h 1960"/>
                  <a:gd name="T22" fmla="*/ 1966 w 2153"/>
                  <a:gd name="T23" fmla="*/ 846 h 1960"/>
                  <a:gd name="T24" fmla="*/ 1966 w 2153"/>
                  <a:gd name="T25" fmla="*/ 933 h 1960"/>
                  <a:gd name="T26" fmla="*/ 1966 w 2153"/>
                  <a:gd name="T27" fmla="*/ 846 h 1960"/>
                  <a:gd name="T28" fmla="*/ 2046 w 2153"/>
                  <a:gd name="T29" fmla="*/ 1535 h 1960"/>
                  <a:gd name="T30" fmla="*/ 1304 w 2153"/>
                  <a:gd name="T31" fmla="*/ 999 h 1960"/>
                  <a:gd name="T32" fmla="*/ 2046 w 2153"/>
                  <a:gd name="T33" fmla="*/ 1535 h 1960"/>
                  <a:gd name="T34" fmla="*/ 1841 w 2153"/>
                  <a:gd name="T35" fmla="*/ 846 h 1960"/>
                  <a:gd name="T36" fmla="*/ 1841 w 2153"/>
                  <a:gd name="T37" fmla="*/ 933 h 1960"/>
                  <a:gd name="T38" fmla="*/ 1841 w 2153"/>
                  <a:gd name="T39" fmla="*/ 846 h 1960"/>
                  <a:gd name="T40" fmla="*/ 1576 w 2153"/>
                  <a:gd name="T41" fmla="*/ 98 h 1960"/>
                  <a:gd name="T42" fmla="*/ 1576 w 2153"/>
                  <a:gd name="T43" fmla="*/ 218 h 1960"/>
                  <a:gd name="T44" fmla="*/ 1576 w 2153"/>
                  <a:gd name="T45" fmla="*/ 98 h 1960"/>
                  <a:gd name="T46" fmla="*/ 1410 w 2153"/>
                  <a:gd name="T47" fmla="*/ 98 h 1960"/>
                  <a:gd name="T48" fmla="*/ 1410 w 2153"/>
                  <a:gd name="T49" fmla="*/ 218 h 1960"/>
                  <a:gd name="T50" fmla="*/ 1410 w 2153"/>
                  <a:gd name="T51" fmla="*/ 98 h 1960"/>
                  <a:gd name="T52" fmla="*/ 721 w 2153"/>
                  <a:gd name="T53" fmla="*/ 919 h 1960"/>
                  <a:gd name="T54" fmla="*/ 807 w 2153"/>
                  <a:gd name="T55" fmla="*/ 919 h 1960"/>
                  <a:gd name="T56" fmla="*/ 721 w 2153"/>
                  <a:gd name="T57" fmla="*/ 919 h 1960"/>
                  <a:gd name="T58" fmla="*/ 847 w 2153"/>
                  <a:gd name="T59" fmla="*/ 919 h 1960"/>
                  <a:gd name="T60" fmla="*/ 933 w 2153"/>
                  <a:gd name="T61" fmla="*/ 919 h 1960"/>
                  <a:gd name="T62" fmla="*/ 847 w 2153"/>
                  <a:gd name="T63" fmla="*/ 919 h 1960"/>
                  <a:gd name="T64" fmla="*/ 940 w 2153"/>
                  <a:gd name="T65" fmla="*/ 1820 h 1960"/>
                  <a:gd name="T66" fmla="*/ 503 w 2153"/>
                  <a:gd name="T67" fmla="*/ 1045 h 1960"/>
                  <a:gd name="T68" fmla="*/ 940 w 2153"/>
                  <a:gd name="T69" fmla="*/ 1820 h 1960"/>
                  <a:gd name="T70" fmla="*/ 1066 w 2153"/>
                  <a:gd name="T71" fmla="*/ 1058 h 1960"/>
                  <a:gd name="T72" fmla="*/ 900 w 2153"/>
                  <a:gd name="T73" fmla="*/ 787 h 1960"/>
                  <a:gd name="T74" fmla="*/ 377 w 2153"/>
                  <a:gd name="T75" fmla="*/ 952 h 1960"/>
                  <a:gd name="T76" fmla="*/ 152 w 2153"/>
                  <a:gd name="T77" fmla="*/ 1058 h 1960"/>
                  <a:gd name="T78" fmla="*/ 1669 w 2153"/>
                  <a:gd name="T79" fmla="*/ 310 h 1960"/>
                  <a:gd name="T80" fmla="*/ 1337 w 2153"/>
                  <a:gd name="T81" fmla="*/ 767 h 1960"/>
                  <a:gd name="T82" fmla="*/ 1192 w 2153"/>
                  <a:gd name="T83" fmla="*/ 1058 h 1960"/>
                  <a:gd name="T84" fmla="*/ 1066 w 2153"/>
                  <a:gd name="T85" fmla="*/ 1058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53" h="1960">
                    <a:moveTo>
                      <a:pt x="2006" y="767"/>
                    </a:moveTo>
                    <a:lnTo>
                      <a:pt x="2006" y="767"/>
                    </a:lnTo>
                    <a:cubicBezTo>
                      <a:pt x="1814" y="767"/>
                      <a:pt x="1814" y="767"/>
                      <a:pt x="1814" y="767"/>
                    </a:cubicBezTo>
                    <a:cubicBezTo>
                      <a:pt x="1814" y="198"/>
                      <a:pt x="1814" y="198"/>
                      <a:pt x="1814" y="198"/>
                    </a:cubicBezTo>
                    <a:cubicBezTo>
                      <a:pt x="1814" y="85"/>
                      <a:pt x="1728" y="0"/>
                      <a:pt x="1622" y="0"/>
                    </a:cubicBezTo>
                    <a:cubicBezTo>
                      <a:pt x="198" y="0"/>
                      <a:pt x="198" y="0"/>
                      <a:pt x="198" y="0"/>
                    </a:cubicBezTo>
                    <a:cubicBezTo>
                      <a:pt x="92" y="0"/>
                      <a:pt x="0" y="85"/>
                      <a:pt x="0" y="198"/>
                    </a:cubicBezTo>
                    <a:cubicBezTo>
                      <a:pt x="0" y="1025"/>
                      <a:pt x="0" y="1025"/>
                      <a:pt x="0" y="1025"/>
                    </a:cubicBezTo>
                    <a:cubicBezTo>
                      <a:pt x="0" y="1138"/>
                      <a:pt x="92" y="1224"/>
                      <a:pt x="198" y="1224"/>
                    </a:cubicBezTo>
                    <a:cubicBezTo>
                      <a:pt x="377" y="1224"/>
                      <a:pt x="377" y="1224"/>
                      <a:pt x="377" y="1224"/>
                    </a:cubicBezTo>
                    <a:cubicBezTo>
                      <a:pt x="377" y="1800"/>
                      <a:pt x="377" y="1800"/>
                      <a:pt x="377" y="1800"/>
                    </a:cubicBezTo>
                    <a:cubicBezTo>
                      <a:pt x="377" y="1886"/>
                      <a:pt x="450" y="1959"/>
                      <a:pt x="543" y="1959"/>
                    </a:cubicBezTo>
                    <a:cubicBezTo>
                      <a:pt x="900" y="1959"/>
                      <a:pt x="900" y="1959"/>
                      <a:pt x="900" y="1959"/>
                    </a:cubicBezTo>
                    <a:cubicBezTo>
                      <a:pt x="993" y="1959"/>
                      <a:pt x="1066" y="1886"/>
                      <a:pt x="1066" y="1800"/>
                    </a:cubicBezTo>
                    <a:cubicBezTo>
                      <a:pt x="1066" y="1224"/>
                      <a:pt x="1066" y="1224"/>
                      <a:pt x="1066" y="1224"/>
                    </a:cubicBezTo>
                    <a:cubicBezTo>
                      <a:pt x="1192" y="1224"/>
                      <a:pt x="1192" y="1224"/>
                      <a:pt x="1192" y="1224"/>
                    </a:cubicBezTo>
                    <a:cubicBezTo>
                      <a:pt x="1192" y="1509"/>
                      <a:pt x="1192" y="1509"/>
                      <a:pt x="1192" y="1509"/>
                    </a:cubicBezTo>
                    <a:cubicBezTo>
                      <a:pt x="1192" y="1588"/>
                      <a:pt x="1258" y="1655"/>
                      <a:pt x="1337" y="1655"/>
                    </a:cubicBezTo>
                    <a:cubicBezTo>
                      <a:pt x="2006" y="1655"/>
                      <a:pt x="2006" y="1655"/>
                      <a:pt x="2006" y="1655"/>
                    </a:cubicBezTo>
                    <a:cubicBezTo>
                      <a:pt x="2086" y="1655"/>
                      <a:pt x="2152" y="1588"/>
                      <a:pt x="2152" y="1509"/>
                    </a:cubicBezTo>
                    <a:cubicBezTo>
                      <a:pt x="2152" y="913"/>
                      <a:pt x="2152" y="913"/>
                      <a:pt x="2152" y="913"/>
                    </a:cubicBezTo>
                    <a:cubicBezTo>
                      <a:pt x="2152" y="833"/>
                      <a:pt x="2086" y="767"/>
                      <a:pt x="2006" y="767"/>
                    </a:cubicBezTo>
                    <a:close/>
                    <a:moveTo>
                      <a:pt x="1966" y="846"/>
                    </a:moveTo>
                    <a:lnTo>
                      <a:pt x="1966" y="846"/>
                    </a:lnTo>
                    <a:cubicBezTo>
                      <a:pt x="1993" y="846"/>
                      <a:pt x="2013" y="866"/>
                      <a:pt x="2013" y="893"/>
                    </a:cubicBezTo>
                    <a:cubicBezTo>
                      <a:pt x="2013" y="913"/>
                      <a:pt x="1993" y="933"/>
                      <a:pt x="1966" y="933"/>
                    </a:cubicBezTo>
                    <a:cubicBezTo>
                      <a:pt x="1940" y="933"/>
                      <a:pt x="1920" y="913"/>
                      <a:pt x="1920" y="893"/>
                    </a:cubicBezTo>
                    <a:cubicBezTo>
                      <a:pt x="1920" y="866"/>
                      <a:pt x="1940" y="846"/>
                      <a:pt x="1966" y="846"/>
                    </a:cubicBezTo>
                    <a:close/>
                    <a:moveTo>
                      <a:pt x="2046" y="1535"/>
                    </a:moveTo>
                    <a:lnTo>
                      <a:pt x="2046" y="1535"/>
                    </a:lnTo>
                    <a:cubicBezTo>
                      <a:pt x="1304" y="1535"/>
                      <a:pt x="1304" y="1535"/>
                      <a:pt x="1304" y="1535"/>
                    </a:cubicBezTo>
                    <a:cubicBezTo>
                      <a:pt x="1304" y="999"/>
                      <a:pt x="1304" y="999"/>
                      <a:pt x="1304" y="999"/>
                    </a:cubicBezTo>
                    <a:cubicBezTo>
                      <a:pt x="2046" y="999"/>
                      <a:pt x="2046" y="999"/>
                      <a:pt x="2046" y="999"/>
                    </a:cubicBezTo>
                    <a:lnTo>
                      <a:pt x="2046" y="1535"/>
                    </a:lnTo>
                    <a:close/>
                    <a:moveTo>
                      <a:pt x="1841" y="846"/>
                    </a:moveTo>
                    <a:lnTo>
                      <a:pt x="1841" y="846"/>
                    </a:lnTo>
                    <a:cubicBezTo>
                      <a:pt x="1867" y="846"/>
                      <a:pt x="1887" y="866"/>
                      <a:pt x="1887" y="893"/>
                    </a:cubicBezTo>
                    <a:cubicBezTo>
                      <a:pt x="1887" y="913"/>
                      <a:pt x="1867" y="933"/>
                      <a:pt x="1841" y="933"/>
                    </a:cubicBezTo>
                    <a:cubicBezTo>
                      <a:pt x="1814" y="933"/>
                      <a:pt x="1794" y="913"/>
                      <a:pt x="1794" y="893"/>
                    </a:cubicBezTo>
                    <a:cubicBezTo>
                      <a:pt x="1794" y="866"/>
                      <a:pt x="1814" y="846"/>
                      <a:pt x="1841" y="846"/>
                    </a:cubicBezTo>
                    <a:close/>
                    <a:moveTo>
                      <a:pt x="1576" y="98"/>
                    </a:moveTo>
                    <a:lnTo>
                      <a:pt x="1576" y="98"/>
                    </a:lnTo>
                    <a:cubicBezTo>
                      <a:pt x="1609" y="98"/>
                      <a:pt x="1635" y="125"/>
                      <a:pt x="1635" y="158"/>
                    </a:cubicBezTo>
                    <a:cubicBezTo>
                      <a:pt x="1635" y="191"/>
                      <a:pt x="1609" y="218"/>
                      <a:pt x="1576" y="218"/>
                    </a:cubicBezTo>
                    <a:cubicBezTo>
                      <a:pt x="1543" y="218"/>
                      <a:pt x="1516" y="191"/>
                      <a:pt x="1516" y="158"/>
                    </a:cubicBezTo>
                    <a:cubicBezTo>
                      <a:pt x="1516" y="125"/>
                      <a:pt x="1543" y="98"/>
                      <a:pt x="1576" y="98"/>
                    </a:cubicBezTo>
                    <a:close/>
                    <a:moveTo>
                      <a:pt x="1410" y="98"/>
                    </a:moveTo>
                    <a:lnTo>
                      <a:pt x="1410" y="98"/>
                    </a:lnTo>
                    <a:cubicBezTo>
                      <a:pt x="1443" y="98"/>
                      <a:pt x="1470" y="125"/>
                      <a:pt x="1470" y="158"/>
                    </a:cubicBezTo>
                    <a:cubicBezTo>
                      <a:pt x="1470" y="191"/>
                      <a:pt x="1443" y="218"/>
                      <a:pt x="1410" y="218"/>
                    </a:cubicBezTo>
                    <a:cubicBezTo>
                      <a:pt x="1377" y="218"/>
                      <a:pt x="1351" y="191"/>
                      <a:pt x="1351" y="158"/>
                    </a:cubicBezTo>
                    <a:cubicBezTo>
                      <a:pt x="1351" y="125"/>
                      <a:pt x="1377" y="98"/>
                      <a:pt x="1410" y="98"/>
                    </a:cubicBezTo>
                    <a:close/>
                    <a:moveTo>
                      <a:pt x="721" y="919"/>
                    </a:moveTo>
                    <a:lnTo>
                      <a:pt x="721" y="919"/>
                    </a:lnTo>
                    <a:cubicBezTo>
                      <a:pt x="721" y="893"/>
                      <a:pt x="741" y="873"/>
                      <a:pt x="761" y="873"/>
                    </a:cubicBezTo>
                    <a:cubicBezTo>
                      <a:pt x="788" y="873"/>
                      <a:pt x="807" y="893"/>
                      <a:pt x="807" y="919"/>
                    </a:cubicBezTo>
                    <a:cubicBezTo>
                      <a:pt x="807" y="946"/>
                      <a:pt x="788" y="966"/>
                      <a:pt x="761" y="966"/>
                    </a:cubicBezTo>
                    <a:cubicBezTo>
                      <a:pt x="741" y="966"/>
                      <a:pt x="721" y="946"/>
                      <a:pt x="721" y="919"/>
                    </a:cubicBezTo>
                    <a:close/>
                    <a:moveTo>
                      <a:pt x="847" y="919"/>
                    </a:moveTo>
                    <a:lnTo>
                      <a:pt x="847" y="919"/>
                    </a:lnTo>
                    <a:cubicBezTo>
                      <a:pt x="847" y="893"/>
                      <a:pt x="867" y="873"/>
                      <a:pt x="887" y="873"/>
                    </a:cubicBezTo>
                    <a:cubicBezTo>
                      <a:pt x="913" y="873"/>
                      <a:pt x="933" y="893"/>
                      <a:pt x="933" y="919"/>
                    </a:cubicBezTo>
                    <a:cubicBezTo>
                      <a:pt x="933" y="946"/>
                      <a:pt x="913" y="966"/>
                      <a:pt x="887" y="966"/>
                    </a:cubicBezTo>
                    <a:cubicBezTo>
                      <a:pt x="867" y="966"/>
                      <a:pt x="847" y="946"/>
                      <a:pt x="847" y="919"/>
                    </a:cubicBezTo>
                    <a:close/>
                    <a:moveTo>
                      <a:pt x="940" y="1820"/>
                    </a:moveTo>
                    <a:lnTo>
                      <a:pt x="940" y="1820"/>
                    </a:lnTo>
                    <a:cubicBezTo>
                      <a:pt x="503" y="1820"/>
                      <a:pt x="503" y="1820"/>
                      <a:pt x="503" y="1820"/>
                    </a:cubicBezTo>
                    <a:cubicBezTo>
                      <a:pt x="503" y="1045"/>
                      <a:pt x="503" y="1045"/>
                      <a:pt x="503" y="1045"/>
                    </a:cubicBezTo>
                    <a:cubicBezTo>
                      <a:pt x="940" y="1045"/>
                      <a:pt x="940" y="1045"/>
                      <a:pt x="940" y="1045"/>
                    </a:cubicBezTo>
                    <a:lnTo>
                      <a:pt x="940" y="1820"/>
                    </a:lnTo>
                    <a:close/>
                    <a:moveTo>
                      <a:pt x="1066" y="1058"/>
                    </a:moveTo>
                    <a:lnTo>
                      <a:pt x="1066" y="1058"/>
                    </a:lnTo>
                    <a:cubicBezTo>
                      <a:pt x="1066" y="952"/>
                      <a:pt x="1066" y="952"/>
                      <a:pt x="1066" y="952"/>
                    </a:cubicBezTo>
                    <a:cubicBezTo>
                      <a:pt x="1066" y="860"/>
                      <a:pt x="993" y="787"/>
                      <a:pt x="900" y="787"/>
                    </a:cubicBezTo>
                    <a:cubicBezTo>
                      <a:pt x="543" y="787"/>
                      <a:pt x="543" y="787"/>
                      <a:pt x="543" y="787"/>
                    </a:cubicBezTo>
                    <a:cubicBezTo>
                      <a:pt x="450" y="787"/>
                      <a:pt x="377" y="860"/>
                      <a:pt x="377" y="952"/>
                    </a:cubicBezTo>
                    <a:cubicBezTo>
                      <a:pt x="377" y="1058"/>
                      <a:pt x="377" y="1058"/>
                      <a:pt x="377" y="1058"/>
                    </a:cubicBezTo>
                    <a:cubicBezTo>
                      <a:pt x="152" y="1058"/>
                      <a:pt x="152" y="1058"/>
                      <a:pt x="152" y="1058"/>
                    </a:cubicBezTo>
                    <a:cubicBezTo>
                      <a:pt x="152" y="310"/>
                      <a:pt x="152" y="310"/>
                      <a:pt x="152" y="310"/>
                    </a:cubicBezTo>
                    <a:cubicBezTo>
                      <a:pt x="1669" y="310"/>
                      <a:pt x="1669" y="310"/>
                      <a:pt x="1669" y="310"/>
                    </a:cubicBezTo>
                    <a:cubicBezTo>
                      <a:pt x="1669" y="767"/>
                      <a:pt x="1669" y="767"/>
                      <a:pt x="1669" y="767"/>
                    </a:cubicBezTo>
                    <a:cubicBezTo>
                      <a:pt x="1337" y="767"/>
                      <a:pt x="1337" y="767"/>
                      <a:pt x="1337" y="767"/>
                    </a:cubicBezTo>
                    <a:cubicBezTo>
                      <a:pt x="1258" y="767"/>
                      <a:pt x="1192" y="833"/>
                      <a:pt x="1192" y="913"/>
                    </a:cubicBezTo>
                    <a:cubicBezTo>
                      <a:pt x="1192" y="1058"/>
                      <a:pt x="1192" y="1058"/>
                      <a:pt x="1192" y="1058"/>
                    </a:cubicBezTo>
                    <a:lnTo>
                      <a:pt x="1066" y="1058"/>
                    </a:lnTo>
                    <a:close/>
                    <a:moveTo>
                      <a:pt x="1066" y="1058"/>
                    </a:moveTo>
                    <a:lnTo>
                      <a:pt x="1066" y="10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8153" name="Group 7"/>
            <p:cNvGrpSpPr>
              <a:grpSpLocks/>
            </p:cNvGrpSpPr>
            <p:nvPr/>
          </p:nvGrpSpPr>
          <p:grpSpPr bwMode="auto">
            <a:xfrm>
              <a:off x="18347275" y="3778604"/>
              <a:ext cx="770320" cy="771782"/>
              <a:chOff x="15766849" y="3508425"/>
              <a:chExt cx="821736" cy="823295"/>
            </a:xfrm>
          </p:grpSpPr>
          <p:sp>
            <p:nvSpPr>
              <p:cNvPr id="7" name="Freeform 19"/>
              <p:cNvSpPr>
                <a:spLocks noChangeArrowheads="1"/>
              </p:cNvSpPr>
              <p:nvPr/>
            </p:nvSpPr>
            <p:spPr bwMode="auto">
              <a:xfrm>
                <a:off x="15763007" y="3509455"/>
                <a:ext cx="825611" cy="825563"/>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3">
                  <a:lumMod val="50000"/>
                </a:schemeClr>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8155" name="Freeform 20"/>
              <p:cNvSpPr>
                <a:spLocks noChangeArrowheads="1"/>
              </p:cNvSpPr>
              <p:nvPr/>
            </p:nvSpPr>
            <p:spPr bwMode="auto">
              <a:xfrm>
                <a:off x="16019691" y="3632656"/>
                <a:ext cx="313945" cy="581149"/>
              </a:xfrm>
              <a:custGeom>
                <a:avLst/>
                <a:gdLst>
                  <a:gd name="T0" fmla="*/ 636 w 663"/>
                  <a:gd name="T1" fmla="*/ 0 h 1220"/>
                  <a:gd name="T2" fmla="*/ 636 w 663"/>
                  <a:gd name="T3" fmla="*/ 0 h 1220"/>
                  <a:gd name="T4" fmla="*/ 477 w 663"/>
                  <a:gd name="T5" fmla="*/ 0 h 1220"/>
                  <a:gd name="T6" fmla="*/ 185 w 663"/>
                  <a:gd name="T7" fmla="*/ 298 h 1220"/>
                  <a:gd name="T8" fmla="*/ 185 w 663"/>
                  <a:gd name="T9" fmla="*/ 437 h 1220"/>
                  <a:gd name="T10" fmla="*/ 27 w 663"/>
                  <a:gd name="T11" fmla="*/ 437 h 1220"/>
                  <a:gd name="T12" fmla="*/ 0 w 663"/>
                  <a:gd name="T13" fmla="*/ 464 h 1220"/>
                  <a:gd name="T14" fmla="*/ 0 w 663"/>
                  <a:gd name="T15" fmla="*/ 662 h 1220"/>
                  <a:gd name="T16" fmla="*/ 27 w 663"/>
                  <a:gd name="T17" fmla="*/ 689 h 1220"/>
                  <a:gd name="T18" fmla="*/ 185 w 663"/>
                  <a:gd name="T19" fmla="*/ 689 h 1220"/>
                  <a:gd name="T20" fmla="*/ 185 w 663"/>
                  <a:gd name="T21" fmla="*/ 1192 h 1220"/>
                  <a:gd name="T22" fmla="*/ 212 w 663"/>
                  <a:gd name="T23" fmla="*/ 1219 h 1220"/>
                  <a:gd name="T24" fmla="*/ 417 w 663"/>
                  <a:gd name="T25" fmla="*/ 1219 h 1220"/>
                  <a:gd name="T26" fmla="*/ 444 w 663"/>
                  <a:gd name="T27" fmla="*/ 1192 h 1220"/>
                  <a:gd name="T28" fmla="*/ 444 w 663"/>
                  <a:gd name="T29" fmla="*/ 689 h 1220"/>
                  <a:gd name="T30" fmla="*/ 629 w 663"/>
                  <a:gd name="T31" fmla="*/ 689 h 1220"/>
                  <a:gd name="T32" fmla="*/ 656 w 663"/>
                  <a:gd name="T33" fmla="*/ 662 h 1220"/>
                  <a:gd name="T34" fmla="*/ 656 w 663"/>
                  <a:gd name="T35" fmla="*/ 464 h 1220"/>
                  <a:gd name="T36" fmla="*/ 649 w 663"/>
                  <a:gd name="T37" fmla="*/ 444 h 1220"/>
                  <a:gd name="T38" fmla="*/ 629 w 663"/>
                  <a:gd name="T39" fmla="*/ 437 h 1220"/>
                  <a:gd name="T40" fmla="*/ 444 w 663"/>
                  <a:gd name="T41" fmla="*/ 437 h 1220"/>
                  <a:gd name="T42" fmla="*/ 444 w 663"/>
                  <a:gd name="T43" fmla="*/ 318 h 1220"/>
                  <a:gd name="T44" fmla="*/ 530 w 663"/>
                  <a:gd name="T45" fmla="*/ 232 h 1220"/>
                  <a:gd name="T46" fmla="*/ 636 w 663"/>
                  <a:gd name="T47" fmla="*/ 232 h 1220"/>
                  <a:gd name="T48" fmla="*/ 662 w 663"/>
                  <a:gd name="T49" fmla="*/ 205 h 1220"/>
                  <a:gd name="T50" fmla="*/ 662 w 663"/>
                  <a:gd name="T51" fmla="*/ 20 h 1220"/>
                  <a:gd name="T52" fmla="*/ 636 w 663"/>
                  <a:gd name="T53" fmla="*/ 0 h 1220"/>
                  <a:gd name="T54" fmla="*/ 636 w 663"/>
                  <a:gd name="T55" fmla="*/ 0 h 1220"/>
                  <a:gd name="T56" fmla="*/ 636 w 663"/>
                  <a:gd name="T57" fmla="*/ 0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3" h="1220">
                    <a:moveTo>
                      <a:pt x="636" y="0"/>
                    </a:moveTo>
                    <a:lnTo>
                      <a:pt x="636" y="0"/>
                    </a:lnTo>
                    <a:cubicBezTo>
                      <a:pt x="477" y="0"/>
                      <a:pt x="477" y="0"/>
                      <a:pt x="477" y="0"/>
                    </a:cubicBezTo>
                    <a:cubicBezTo>
                      <a:pt x="298" y="0"/>
                      <a:pt x="185" y="113"/>
                      <a:pt x="185" y="298"/>
                    </a:cubicBezTo>
                    <a:cubicBezTo>
                      <a:pt x="185" y="437"/>
                      <a:pt x="185" y="437"/>
                      <a:pt x="185" y="437"/>
                    </a:cubicBezTo>
                    <a:cubicBezTo>
                      <a:pt x="27" y="437"/>
                      <a:pt x="27" y="437"/>
                      <a:pt x="27" y="437"/>
                    </a:cubicBezTo>
                    <a:cubicBezTo>
                      <a:pt x="13" y="437"/>
                      <a:pt x="0" y="444"/>
                      <a:pt x="0" y="464"/>
                    </a:cubicBezTo>
                    <a:cubicBezTo>
                      <a:pt x="0" y="662"/>
                      <a:pt x="0" y="662"/>
                      <a:pt x="0" y="662"/>
                    </a:cubicBezTo>
                    <a:cubicBezTo>
                      <a:pt x="0" y="676"/>
                      <a:pt x="13" y="689"/>
                      <a:pt x="27" y="689"/>
                    </a:cubicBezTo>
                    <a:cubicBezTo>
                      <a:pt x="185" y="689"/>
                      <a:pt x="185" y="689"/>
                      <a:pt x="185" y="689"/>
                    </a:cubicBezTo>
                    <a:cubicBezTo>
                      <a:pt x="185" y="1192"/>
                      <a:pt x="185" y="1192"/>
                      <a:pt x="185" y="1192"/>
                    </a:cubicBezTo>
                    <a:cubicBezTo>
                      <a:pt x="185" y="1205"/>
                      <a:pt x="199" y="1219"/>
                      <a:pt x="212" y="1219"/>
                    </a:cubicBezTo>
                    <a:cubicBezTo>
                      <a:pt x="417" y="1219"/>
                      <a:pt x="417" y="1219"/>
                      <a:pt x="417" y="1219"/>
                    </a:cubicBezTo>
                    <a:cubicBezTo>
                      <a:pt x="430" y="1219"/>
                      <a:pt x="444" y="1205"/>
                      <a:pt x="444" y="1192"/>
                    </a:cubicBezTo>
                    <a:cubicBezTo>
                      <a:pt x="444" y="689"/>
                      <a:pt x="444" y="689"/>
                      <a:pt x="444" y="689"/>
                    </a:cubicBezTo>
                    <a:cubicBezTo>
                      <a:pt x="629" y="689"/>
                      <a:pt x="629" y="689"/>
                      <a:pt x="629" y="689"/>
                    </a:cubicBezTo>
                    <a:cubicBezTo>
                      <a:pt x="642" y="689"/>
                      <a:pt x="656" y="676"/>
                      <a:pt x="656" y="662"/>
                    </a:cubicBezTo>
                    <a:cubicBezTo>
                      <a:pt x="656" y="464"/>
                      <a:pt x="656" y="464"/>
                      <a:pt x="656" y="464"/>
                    </a:cubicBezTo>
                    <a:cubicBezTo>
                      <a:pt x="656" y="457"/>
                      <a:pt x="649" y="450"/>
                      <a:pt x="649" y="444"/>
                    </a:cubicBezTo>
                    <a:cubicBezTo>
                      <a:pt x="642" y="437"/>
                      <a:pt x="636" y="437"/>
                      <a:pt x="629" y="437"/>
                    </a:cubicBezTo>
                    <a:cubicBezTo>
                      <a:pt x="444" y="437"/>
                      <a:pt x="444" y="437"/>
                      <a:pt x="444" y="437"/>
                    </a:cubicBezTo>
                    <a:cubicBezTo>
                      <a:pt x="444" y="318"/>
                      <a:pt x="444" y="318"/>
                      <a:pt x="444" y="318"/>
                    </a:cubicBezTo>
                    <a:cubicBezTo>
                      <a:pt x="444" y="265"/>
                      <a:pt x="457" y="232"/>
                      <a:pt x="530" y="232"/>
                    </a:cubicBezTo>
                    <a:cubicBezTo>
                      <a:pt x="636" y="232"/>
                      <a:pt x="636" y="232"/>
                      <a:pt x="636" y="232"/>
                    </a:cubicBezTo>
                    <a:cubicBezTo>
                      <a:pt x="649" y="232"/>
                      <a:pt x="662" y="225"/>
                      <a:pt x="662" y="205"/>
                    </a:cubicBezTo>
                    <a:cubicBezTo>
                      <a:pt x="662" y="20"/>
                      <a:pt x="662" y="20"/>
                      <a:pt x="662" y="20"/>
                    </a:cubicBezTo>
                    <a:cubicBezTo>
                      <a:pt x="662" y="7"/>
                      <a:pt x="649" y="0"/>
                      <a:pt x="636" y="0"/>
                    </a:cubicBezTo>
                    <a:close/>
                    <a:moveTo>
                      <a:pt x="636" y="0"/>
                    </a:moveTo>
                    <a:lnTo>
                      <a:pt x="6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8156" name="Group 4"/>
            <p:cNvGrpSpPr>
              <a:grpSpLocks/>
            </p:cNvGrpSpPr>
            <p:nvPr/>
          </p:nvGrpSpPr>
          <p:grpSpPr bwMode="auto">
            <a:xfrm>
              <a:off x="15848673" y="6307127"/>
              <a:ext cx="790072" cy="789546"/>
              <a:chOff x="13101476" y="6205716"/>
              <a:chExt cx="842806" cy="842245"/>
            </a:xfrm>
          </p:grpSpPr>
          <p:sp>
            <p:nvSpPr>
              <p:cNvPr id="48157" name="Freeform 40"/>
              <p:cNvSpPr>
                <a:spLocks noChangeArrowheads="1"/>
              </p:cNvSpPr>
              <p:nvPr/>
            </p:nvSpPr>
            <p:spPr bwMode="auto">
              <a:xfrm>
                <a:off x="13101476" y="6205716"/>
                <a:ext cx="842806" cy="842245"/>
              </a:xfrm>
              <a:custGeom>
                <a:avLst/>
                <a:gdLst>
                  <a:gd name="T0" fmla="*/ 1768 w 1769"/>
                  <a:gd name="T1" fmla="*/ 881 h 1769"/>
                  <a:gd name="T2" fmla="*/ 1768 w 1769"/>
                  <a:gd name="T3" fmla="*/ 881 h 1769"/>
                  <a:gd name="T4" fmla="*/ 881 w 1769"/>
                  <a:gd name="T5" fmla="*/ 1768 h 1769"/>
                  <a:gd name="T6" fmla="*/ 0 w 1769"/>
                  <a:gd name="T7" fmla="*/ 881 h 1769"/>
                  <a:gd name="T8" fmla="*/ 881 w 1769"/>
                  <a:gd name="T9" fmla="*/ 0 h 1769"/>
                  <a:gd name="T10" fmla="*/ 1768 w 1769"/>
                  <a:gd name="T11" fmla="*/ 881 h 1769"/>
                </a:gdLst>
                <a:ahLst/>
                <a:cxnLst>
                  <a:cxn ang="0">
                    <a:pos x="T0" y="T1"/>
                  </a:cxn>
                  <a:cxn ang="0">
                    <a:pos x="T2" y="T3"/>
                  </a:cxn>
                  <a:cxn ang="0">
                    <a:pos x="T4" y="T5"/>
                  </a:cxn>
                  <a:cxn ang="0">
                    <a:pos x="T6" y="T7"/>
                  </a:cxn>
                  <a:cxn ang="0">
                    <a:pos x="T8" y="T9"/>
                  </a:cxn>
                  <a:cxn ang="0">
                    <a:pos x="T10" y="T11"/>
                  </a:cxn>
                </a:cxnLst>
                <a:rect l="0" t="0" r="r" b="b"/>
                <a:pathLst>
                  <a:path w="1769" h="1769">
                    <a:moveTo>
                      <a:pt x="1768" y="881"/>
                    </a:moveTo>
                    <a:lnTo>
                      <a:pt x="1768" y="881"/>
                    </a:lnTo>
                    <a:cubicBezTo>
                      <a:pt x="1768" y="1371"/>
                      <a:pt x="1371" y="1768"/>
                      <a:pt x="881" y="1768"/>
                    </a:cubicBezTo>
                    <a:cubicBezTo>
                      <a:pt x="397" y="1768"/>
                      <a:pt x="0" y="1371"/>
                      <a:pt x="0" y="881"/>
                    </a:cubicBezTo>
                    <a:cubicBezTo>
                      <a:pt x="0" y="397"/>
                      <a:pt x="397" y="0"/>
                      <a:pt x="881" y="0"/>
                    </a:cubicBezTo>
                    <a:cubicBezTo>
                      <a:pt x="1371" y="0"/>
                      <a:pt x="1768" y="397"/>
                      <a:pt x="1768" y="881"/>
                    </a:cubicBezTo>
                  </a:path>
                </a:pathLst>
              </a:custGeom>
              <a:solidFill>
                <a:srgbClr val="F4B18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58" name="Freeform 41"/>
              <p:cNvSpPr>
                <a:spLocks noChangeArrowheads="1"/>
              </p:cNvSpPr>
              <p:nvPr/>
            </p:nvSpPr>
            <p:spPr bwMode="auto">
              <a:xfrm>
                <a:off x="13274251" y="6376270"/>
                <a:ext cx="501469" cy="501136"/>
              </a:xfrm>
              <a:custGeom>
                <a:avLst/>
                <a:gdLst>
                  <a:gd name="T0" fmla="*/ 1046 w 1054"/>
                  <a:gd name="T1" fmla="*/ 464 h 1054"/>
                  <a:gd name="T2" fmla="*/ 914 w 1054"/>
                  <a:gd name="T3" fmla="*/ 265 h 1054"/>
                  <a:gd name="T4" fmla="*/ 940 w 1054"/>
                  <a:gd name="T5" fmla="*/ 193 h 1054"/>
                  <a:gd name="T6" fmla="*/ 861 w 1054"/>
                  <a:gd name="T7" fmla="*/ 113 h 1054"/>
                  <a:gd name="T8" fmla="*/ 794 w 1054"/>
                  <a:gd name="T9" fmla="*/ 140 h 1054"/>
                  <a:gd name="T10" fmla="*/ 589 w 1054"/>
                  <a:gd name="T11" fmla="*/ 0 h 1054"/>
                  <a:gd name="T12" fmla="*/ 529 w 1054"/>
                  <a:gd name="T13" fmla="*/ 0 h 1054"/>
                  <a:gd name="T14" fmla="*/ 463 w 1054"/>
                  <a:gd name="T15" fmla="*/ 0 h 1054"/>
                  <a:gd name="T16" fmla="*/ 264 w 1054"/>
                  <a:gd name="T17" fmla="*/ 140 h 1054"/>
                  <a:gd name="T18" fmla="*/ 192 w 1054"/>
                  <a:gd name="T19" fmla="*/ 113 h 1054"/>
                  <a:gd name="T20" fmla="*/ 112 w 1054"/>
                  <a:gd name="T21" fmla="*/ 193 h 1054"/>
                  <a:gd name="T22" fmla="*/ 139 w 1054"/>
                  <a:gd name="T23" fmla="*/ 259 h 1054"/>
                  <a:gd name="T24" fmla="*/ 0 w 1054"/>
                  <a:gd name="T25" fmla="*/ 464 h 1054"/>
                  <a:gd name="T26" fmla="*/ 0 w 1054"/>
                  <a:gd name="T27" fmla="*/ 524 h 1054"/>
                  <a:gd name="T28" fmla="*/ 0 w 1054"/>
                  <a:gd name="T29" fmla="*/ 583 h 1054"/>
                  <a:gd name="T30" fmla="*/ 139 w 1054"/>
                  <a:gd name="T31" fmla="*/ 788 h 1054"/>
                  <a:gd name="T32" fmla="*/ 112 w 1054"/>
                  <a:gd name="T33" fmla="*/ 861 h 1054"/>
                  <a:gd name="T34" fmla="*/ 192 w 1054"/>
                  <a:gd name="T35" fmla="*/ 941 h 1054"/>
                  <a:gd name="T36" fmla="*/ 258 w 1054"/>
                  <a:gd name="T37" fmla="*/ 914 h 1054"/>
                  <a:gd name="T38" fmla="*/ 463 w 1054"/>
                  <a:gd name="T39" fmla="*/ 1047 h 1054"/>
                  <a:gd name="T40" fmla="*/ 523 w 1054"/>
                  <a:gd name="T41" fmla="*/ 1053 h 1054"/>
                  <a:gd name="T42" fmla="*/ 582 w 1054"/>
                  <a:gd name="T43" fmla="*/ 1047 h 1054"/>
                  <a:gd name="T44" fmla="*/ 788 w 1054"/>
                  <a:gd name="T45" fmla="*/ 914 h 1054"/>
                  <a:gd name="T46" fmla="*/ 854 w 1054"/>
                  <a:gd name="T47" fmla="*/ 941 h 1054"/>
                  <a:gd name="T48" fmla="*/ 933 w 1054"/>
                  <a:gd name="T49" fmla="*/ 861 h 1054"/>
                  <a:gd name="T50" fmla="*/ 914 w 1054"/>
                  <a:gd name="T51" fmla="*/ 795 h 1054"/>
                  <a:gd name="T52" fmla="*/ 1046 w 1054"/>
                  <a:gd name="T53" fmla="*/ 590 h 1054"/>
                  <a:gd name="T54" fmla="*/ 1053 w 1054"/>
                  <a:gd name="T55" fmla="*/ 530 h 1054"/>
                  <a:gd name="T56" fmla="*/ 1046 w 1054"/>
                  <a:gd name="T57" fmla="*/ 464 h 1054"/>
                  <a:gd name="T58" fmla="*/ 523 w 1054"/>
                  <a:gd name="T59" fmla="*/ 815 h 1054"/>
                  <a:gd name="T60" fmla="*/ 523 w 1054"/>
                  <a:gd name="T61" fmla="*/ 239 h 1054"/>
                  <a:gd name="T62" fmla="*/ 523 w 1054"/>
                  <a:gd name="T63" fmla="*/ 815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54" h="1054">
                    <a:moveTo>
                      <a:pt x="1046" y="464"/>
                    </a:moveTo>
                    <a:lnTo>
                      <a:pt x="1046" y="464"/>
                    </a:lnTo>
                    <a:cubicBezTo>
                      <a:pt x="986" y="444"/>
                      <a:pt x="986" y="444"/>
                      <a:pt x="986" y="444"/>
                    </a:cubicBezTo>
                    <a:cubicBezTo>
                      <a:pt x="973" y="378"/>
                      <a:pt x="953" y="318"/>
                      <a:pt x="914" y="265"/>
                    </a:cubicBezTo>
                    <a:cubicBezTo>
                      <a:pt x="940" y="199"/>
                      <a:pt x="940" y="199"/>
                      <a:pt x="940" y="199"/>
                    </a:cubicBezTo>
                    <a:cubicBezTo>
                      <a:pt x="940" y="199"/>
                      <a:pt x="940" y="199"/>
                      <a:pt x="940" y="193"/>
                    </a:cubicBezTo>
                    <a:cubicBezTo>
                      <a:pt x="900" y="153"/>
                      <a:pt x="900" y="153"/>
                      <a:pt x="900" y="153"/>
                    </a:cubicBezTo>
                    <a:cubicBezTo>
                      <a:pt x="861" y="113"/>
                      <a:pt x="861" y="113"/>
                      <a:pt x="861" y="113"/>
                    </a:cubicBezTo>
                    <a:lnTo>
                      <a:pt x="854" y="113"/>
                    </a:lnTo>
                    <a:cubicBezTo>
                      <a:pt x="794" y="140"/>
                      <a:pt x="794" y="140"/>
                      <a:pt x="794" y="140"/>
                    </a:cubicBezTo>
                    <a:cubicBezTo>
                      <a:pt x="741" y="106"/>
                      <a:pt x="682" y="80"/>
                      <a:pt x="615" y="67"/>
                    </a:cubicBezTo>
                    <a:cubicBezTo>
                      <a:pt x="589" y="0"/>
                      <a:pt x="589" y="0"/>
                      <a:pt x="589" y="0"/>
                    </a:cubicBezTo>
                    <a:lnTo>
                      <a:pt x="582" y="0"/>
                    </a:lnTo>
                    <a:cubicBezTo>
                      <a:pt x="529" y="0"/>
                      <a:pt x="529" y="0"/>
                      <a:pt x="529" y="0"/>
                    </a:cubicBezTo>
                    <a:cubicBezTo>
                      <a:pt x="470" y="0"/>
                      <a:pt x="470" y="0"/>
                      <a:pt x="470" y="0"/>
                    </a:cubicBezTo>
                    <a:lnTo>
                      <a:pt x="463" y="0"/>
                    </a:lnTo>
                    <a:cubicBezTo>
                      <a:pt x="443" y="67"/>
                      <a:pt x="443" y="67"/>
                      <a:pt x="443" y="67"/>
                    </a:cubicBezTo>
                    <a:cubicBezTo>
                      <a:pt x="377" y="73"/>
                      <a:pt x="317" y="100"/>
                      <a:pt x="264" y="140"/>
                    </a:cubicBezTo>
                    <a:cubicBezTo>
                      <a:pt x="198" y="113"/>
                      <a:pt x="198" y="113"/>
                      <a:pt x="198" y="113"/>
                    </a:cubicBezTo>
                    <a:lnTo>
                      <a:pt x="192" y="113"/>
                    </a:lnTo>
                    <a:cubicBezTo>
                      <a:pt x="152" y="153"/>
                      <a:pt x="152" y="153"/>
                      <a:pt x="152" y="153"/>
                    </a:cubicBezTo>
                    <a:cubicBezTo>
                      <a:pt x="112" y="193"/>
                      <a:pt x="112" y="193"/>
                      <a:pt x="112" y="193"/>
                    </a:cubicBezTo>
                    <a:lnTo>
                      <a:pt x="112" y="199"/>
                    </a:lnTo>
                    <a:cubicBezTo>
                      <a:pt x="139" y="259"/>
                      <a:pt x="139" y="259"/>
                      <a:pt x="139" y="259"/>
                    </a:cubicBezTo>
                    <a:cubicBezTo>
                      <a:pt x="99" y="312"/>
                      <a:pt x="79" y="371"/>
                      <a:pt x="66" y="438"/>
                    </a:cubicBezTo>
                    <a:cubicBezTo>
                      <a:pt x="0" y="464"/>
                      <a:pt x="0" y="464"/>
                      <a:pt x="0" y="464"/>
                    </a:cubicBezTo>
                    <a:cubicBezTo>
                      <a:pt x="0" y="464"/>
                      <a:pt x="0" y="464"/>
                      <a:pt x="0" y="471"/>
                    </a:cubicBezTo>
                    <a:cubicBezTo>
                      <a:pt x="0" y="524"/>
                      <a:pt x="0" y="524"/>
                      <a:pt x="0" y="524"/>
                    </a:cubicBezTo>
                    <a:cubicBezTo>
                      <a:pt x="0" y="583"/>
                      <a:pt x="0" y="583"/>
                      <a:pt x="0" y="583"/>
                    </a:cubicBezTo>
                    <a:cubicBezTo>
                      <a:pt x="66" y="610"/>
                      <a:pt x="66" y="610"/>
                      <a:pt x="66" y="610"/>
                    </a:cubicBezTo>
                    <a:cubicBezTo>
                      <a:pt x="72" y="676"/>
                      <a:pt x="99" y="735"/>
                      <a:pt x="139" y="788"/>
                    </a:cubicBezTo>
                    <a:cubicBezTo>
                      <a:pt x="112" y="855"/>
                      <a:pt x="112" y="855"/>
                      <a:pt x="112" y="855"/>
                    </a:cubicBezTo>
                    <a:cubicBezTo>
                      <a:pt x="106" y="855"/>
                      <a:pt x="112" y="855"/>
                      <a:pt x="112" y="861"/>
                    </a:cubicBezTo>
                    <a:cubicBezTo>
                      <a:pt x="152" y="901"/>
                      <a:pt x="152" y="901"/>
                      <a:pt x="152" y="901"/>
                    </a:cubicBezTo>
                    <a:cubicBezTo>
                      <a:pt x="192" y="941"/>
                      <a:pt x="192" y="941"/>
                      <a:pt x="192" y="941"/>
                    </a:cubicBezTo>
                    <a:cubicBezTo>
                      <a:pt x="192" y="941"/>
                      <a:pt x="192" y="941"/>
                      <a:pt x="198" y="941"/>
                    </a:cubicBezTo>
                    <a:cubicBezTo>
                      <a:pt x="258" y="914"/>
                      <a:pt x="258" y="914"/>
                      <a:pt x="258" y="914"/>
                    </a:cubicBezTo>
                    <a:cubicBezTo>
                      <a:pt x="311" y="947"/>
                      <a:pt x="370" y="974"/>
                      <a:pt x="437" y="987"/>
                    </a:cubicBezTo>
                    <a:cubicBezTo>
                      <a:pt x="463" y="1047"/>
                      <a:pt x="463" y="1047"/>
                      <a:pt x="463" y="1047"/>
                    </a:cubicBezTo>
                    <a:cubicBezTo>
                      <a:pt x="463" y="1053"/>
                      <a:pt x="463" y="1053"/>
                      <a:pt x="470" y="1053"/>
                    </a:cubicBezTo>
                    <a:cubicBezTo>
                      <a:pt x="523" y="1053"/>
                      <a:pt x="523" y="1053"/>
                      <a:pt x="523" y="1053"/>
                    </a:cubicBezTo>
                    <a:cubicBezTo>
                      <a:pt x="582" y="1053"/>
                      <a:pt x="582" y="1053"/>
                      <a:pt x="582" y="1053"/>
                    </a:cubicBezTo>
                    <a:cubicBezTo>
                      <a:pt x="582" y="1053"/>
                      <a:pt x="582" y="1053"/>
                      <a:pt x="582" y="1047"/>
                    </a:cubicBezTo>
                    <a:cubicBezTo>
                      <a:pt x="609" y="987"/>
                      <a:pt x="609" y="987"/>
                      <a:pt x="609" y="987"/>
                    </a:cubicBezTo>
                    <a:cubicBezTo>
                      <a:pt x="675" y="974"/>
                      <a:pt x="735" y="954"/>
                      <a:pt x="788" y="914"/>
                    </a:cubicBezTo>
                    <a:cubicBezTo>
                      <a:pt x="847" y="941"/>
                      <a:pt x="847" y="941"/>
                      <a:pt x="847" y="941"/>
                    </a:cubicBezTo>
                    <a:cubicBezTo>
                      <a:pt x="854" y="941"/>
                      <a:pt x="854" y="941"/>
                      <a:pt x="854" y="941"/>
                    </a:cubicBezTo>
                    <a:cubicBezTo>
                      <a:pt x="894" y="901"/>
                      <a:pt x="894" y="901"/>
                      <a:pt x="894" y="901"/>
                    </a:cubicBezTo>
                    <a:cubicBezTo>
                      <a:pt x="933" y="861"/>
                      <a:pt x="933" y="861"/>
                      <a:pt x="933" y="861"/>
                    </a:cubicBezTo>
                    <a:cubicBezTo>
                      <a:pt x="940" y="861"/>
                      <a:pt x="940" y="855"/>
                      <a:pt x="940" y="855"/>
                    </a:cubicBezTo>
                    <a:cubicBezTo>
                      <a:pt x="914" y="795"/>
                      <a:pt x="914" y="795"/>
                      <a:pt x="914" y="795"/>
                    </a:cubicBezTo>
                    <a:cubicBezTo>
                      <a:pt x="947" y="742"/>
                      <a:pt x="973" y="683"/>
                      <a:pt x="986" y="616"/>
                    </a:cubicBezTo>
                    <a:cubicBezTo>
                      <a:pt x="1046" y="590"/>
                      <a:pt x="1046" y="590"/>
                      <a:pt x="1046" y="590"/>
                    </a:cubicBezTo>
                    <a:cubicBezTo>
                      <a:pt x="1053" y="590"/>
                      <a:pt x="1053" y="590"/>
                      <a:pt x="1053" y="583"/>
                    </a:cubicBezTo>
                    <a:cubicBezTo>
                      <a:pt x="1053" y="530"/>
                      <a:pt x="1053" y="530"/>
                      <a:pt x="1053" y="530"/>
                    </a:cubicBezTo>
                    <a:cubicBezTo>
                      <a:pt x="1053" y="471"/>
                      <a:pt x="1053" y="471"/>
                      <a:pt x="1053" y="471"/>
                    </a:cubicBezTo>
                    <a:cubicBezTo>
                      <a:pt x="1053" y="471"/>
                      <a:pt x="1053" y="471"/>
                      <a:pt x="1046" y="464"/>
                    </a:cubicBezTo>
                    <a:close/>
                    <a:moveTo>
                      <a:pt x="523" y="815"/>
                    </a:moveTo>
                    <a:lnTo>
                      <a:pt x="523" y="815"/>
                    </a:lnTo>
                    <a:cubicBezTo>
                      <a:pt x="370" y="815"/>
                      <a:pt x="238" y="683"/>
                      <a:pt x="238" y="524"/>
                    </a:cubicBezTo>
                    <a:cubicBezTo>
                      <a:pt x="238" y="371"/>
                      <a:pt x="370" y="239"/>
                      <a:pt x="523" y="239"/>
                    </a:cubicBezTo>
                    <a:cubicBezTo>
                      <a:pt x="682" y="239"/>
                      <a:pt x="808" y="371"/>
                      <a:pt x="808" y="524"/>
                    </a:cubicBezTo>
                    <a:cubicBezTo>
                      <a:pt x="808" y="683"/>
                      <a:pt x="682" y="815"/>
                      <a:pt x="523" y="8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8159" name="Group 11"/>
            <p:cNvGrpSpPr>
              <a:grpSpLocks/>
            </p:cNvGrpSpPr>
            <p:nvPr/>
          </p:nvGrpSpPr>
          <p:grpSpPr bwMode="auto">
            <a:xfrm>
              <a:off x="14493987" y="7249294"/>
              <a:ext cx="1645325" cy="1644231"/>
              <a:chOff x="19502585" y="4333825"/>
              <a:chExt cx="1755143" cy="1753976"/>
            </a:xfrm>
          </p:grpSpPr>
          <p:sp>
            <p:nvSpPr>
              <p:cNvPr id="6" name="Freeform 44"/>
              <p:cNvSpPr>
                <a:spLocks noChangeArrowheads="1"/>
              </p:cNvSpPr>
              <p:nvPr/>
            </p:nvSpPr>
            <p:spPr bwMode="auto">
              <a:xfrm>
                <a:off x="19501805" y="4335737"/>
                <a:ext cx="1754421" cy="1753327"/>
              </a:xfrm>
              <a:custGeom>
                <a:avLst/>
                <a:gdLst>
                  <a:gd name="T0" fmla="*/ 3675 w 3676"/>
                  <a:gd name="T1" fmla="*/ 1841 h 3677"/>
                  <a:gd name="T2" fmla="*/ 3675 w 3676"/>
                  <a:gd name="T3" fmla="*/ 1841 h 3677"/>
                  <a:gd name="T4" fmla="*/ 1841 w 3676"/>
                  <a:gd name="T5" fmla="*/ 3676 h 3677"/>
                  <a:gd name="T6" fmla="*/ 0 w 3676"/>
                  <a:gd name="T7" fmla="*/ 1841 h 3677"/>
                  <a:gd name="T8" fmla="*/ 1841 w 3676"/>
                  <a:gd name="T9" fmla="*/ 0 h 3677"/>
                  <a:gd name="T10" fmla="*/ 3675 w 3676"/>
                  <a:gd name="T11" fmla="*/ 1841 h 3677"/>
                </a:gdLst>
                <a:ahLst/>
                <a:cxnLst>
                  <a:cxn ang="0">
                    <a:pos x="T0" y="T1"/>
                  </a:cxn>
                  <a:cxn ang="0">
                    <a:pos x="T2" y="T3"/>
                  </a:cxn>
                  <a:cxn ang="0">
                    <a:pos x="T4" y="T5"/>
                  </a:cxn>
                  <a:cxn ang="0">
                    <a:pos x="T6" y="T7"/>
                  </a:cxn>
                  <a:cxn ang="0">
                    <a:pos x="T8" y="T9"/>
                  </a:cxn>
                  <a:cxn ang="0">
                    <a:pos x="T10" y="T11"/>
                  </a:cxn>
                </a:cxnLst>
                <a:rect l="0" t="0" r="r" b="b"/>
                <a:pathLst>
                  <a:path w="3676" h="3677">
                    <a:moveTo>
                      <a:pt x="3675" y="1841"/>
                    </a:moveTo>
                    <a:lnTo>
                      <a:pt x="3675" y="1841"/>
                    </a:lnTo>
                    <a:cubicBezTo>
                      <a:pt x="3675" y="2855"/>
                      <a:pt x="2854" y="3676"/>
                      <a:pt x="1841" y="3676"/>
                    </a:cubicBezTo>
                    <a:cubicBezTo>
                      <a:pt x="821" y="3676"/>
                      <a:pt x="0" y="2855"/>
                      <a:pt x="0" y="1841"/>
                    </a:cubicBezTo>
                    <a:cubicBezTo>
                      <a:pt x="0" y="822"/>
                      <a:pt x="821" y="0"/>
                      <a:pt x="1841" y="0"/>
                    </a:cubicBezTo>
                    <a:cubicBezTo>
                      <a:pt x="2854" y="0"/>
                      <a:pt x="3675" y="822"/>
                      <a:pt x="3675" y="1841"/>
                    </a:cubicBezTo>
                  </a:path>
                </a:pathLst>
              </a:custGeom>
              <a:solidFill>
                <a:schemeClr val="accent5"/>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8161" name="Freeform 45"/>
              <p:cNvSpPr>
                <a:spLocks noChangeArrowheads="1"/>
              </p:cNvSpPr>
              <p:nvPr/>
            </p:nvSpPr>
            <p:spPr bwMode="auto">
              <a:xfrm>
                <a:off x="19886062" y="4717047"/>
                <a:ext cx="988190" cy="987533"/>
              </a:xfrm>
              <a:custGeom>
                <a:avLst/>
                <a:gdLst>
                  <a:gd name="T0" fmla="*/ 1040 w 2074"/>
                  <a:gd name="T1" fmla="*/ 0 h 2073"/>
                  <a:gd name="T2" fmla="*/ 1040 w 2074"/>
                  <a:gd name="T3" fmla="*/ 2072 h 2073"/>
                  <a:gd name="T4" fmla="*/ 1040 w 2074"/>
                  <a:gd name="T5" fmla="*/ 0 h 2073"/>
                  <a:gd name="T6" fmla="*/ 1643 w 2074"/>
                  <a:gd name="T7" fmla="*/ 967 h 2073"/>
                  <a:gd name="T8" fmla="*/ 1775 w 2074"/>
                  <a:gd name="T9" fmla="*/ 529 h 2073"/>
                  <a:gd name="T10" fmla="*/ 1643 w 2074"/>
                  <a:gd name="T11" fmla="*/ 967 h 2073"/>
                  <a:gd name="T12" fmla="*/ 1497 w 2074"/>
                  <a:gd name="T13" fmla="*/ 967 h 2073"/>
                  <a:gd name="T14" fmla="*/ 1113 w 2074"/>
                  <a:gd name="T15" fmla="*/ 695 h 2073"/>
                  <a:gd name="T16" fmla="*/ 1497 w 2074"/>
                  <a:gd name="T17" fmla="*/ 967 h 2073"/>
                  <a:gd name="T18" fmla="*/ 1113 w 2074"/>
                  <a:gd name="T19" fmla="*/ 549 h 2073"/>
                  <a:gd name="T20" fmla="*/ 1212 w 2074"/>
                  <a:gd name="T21" fmla="*/ 159 h 2073"/>
                  <a:gd name="T22" fmla="*/ 1113 w 2074"/>
                  <a:gd name="T23" fmla="*/ 549 h 2073"/>
                  <a:gd name="T24" fmla="*/ 973 w 2074"/>
                  <a:gd name="T25" fmla="*/ 556 h 2073"/>
                  <a:gd name="T26" fmla="*/ 887 w 2074"/>
                  <a:gd name="T27" fmla="*/ 152 h 2073"/>
                  <a:gd name="T28" fmla="*/ 973 w 2074"/>
                  <a:gd name="T29" fmla="*/ 556 h 2073"/>
                  <a:gd name="T30" fmla="*/ 973 w 2074"/>
                  <a:gd name="T31" fmla="*/ 695 h 2073"/>
                  <a:gd name="T32" fmla="*/ 589 w 2074"/>
                  <a:gd name="T33" fmla="*/ 967 h 2073"/>
                  <a:gd name="T34" fmla="*/ 973 w 2074"/>
                  <a:gd name="T35" fmla="*/ 695 h 2073"/>
                  <a:gd name="T36" fmla="*/ 450 w 2074"/>
                  <a:gd name="T37" fmla="*/ 967 h 2073"/>
                  <a:gd name="T38" fmla="*/ 298 w 2074"/>
                  <a:gd name="T39" fmla="*/ 536 h 2073"/>
                  <a:gd name="T40" fmla="*/ 450 w 2074"/>
                  <a:gd name="T41" fmla="*/ 967 h 2073"/>
                  <a:gd name="T42" fmla="*/ 450 w 2074"/>
                  <a:gd name="T43" fmla="*/ 1106 h 2073"/>
                  <a:gd name="T44" fmla="*/ 291 w 2074"/>
                  <a:gd name="T45" fmla="*/ 1529 h 2073"/>
                  <a:gd name="T46" fmla="*/ 450 w 2074"/>
                  <a:gd name="T47" fmla="*/ 1106 h 2073"/>
                  <a:gd name="T48" fmla="*/ 589 w 2074"/>
                  <a:gd name="T49" fmla="*/ 1106 h 2073"/>
                  <a:gd name="T50" fmla="*/ 973 w 2074"/>
                  <a:gd name="T51" fmla="*/ 1364 h 2073"/>
                  <a:gd name="T52" fmla="*/ 589 w 2074"/>
                  <a:gd name="T53" fmla="*/ 1106 h 2073"/>
                  <a:gd name="T54" fmla="*/ 973 w 2074"/>
                  <a:gd name="T55" fmla="*/ 1503 h 2073"/>
                  <a:gd name="T56" fmla="*/ 887 w 2074"/>
                  <a:gd name="T57" fmla="*/ 1920 h 2073"/>
                  <a:gd name="T58" fmla="*/ 973 w 2074"/>
                  <a:gd name="T59" fmla="*/ 1503 h 2073"/>
                  <a:gd name="T60" fmla="*/ 1113 w 2074"/>
                  <a:gd name="T61" fmla="*/ 1503 h 2073"/>
                  <a:gd name="T62" fmla="*/ 1212 w 2074"/>
                  <a:gd name="T63" fmla="*/ 1913 h 2073"/>
                  <a:gd name="T64" fmla="*/ 1113 w 2074"/>
                  <a:gd name="T65" fmla="*/ 1503 h 2073"/>
                  <a:gd name="T66" fmla="*/ 1113 w 2074"/>
                  <a:gd name="T67" fmla="*/ 1364 h 2073"/>
                  <a:gd name="T68" fmla="*/ 1497 w 2074"/>
                  <a:gd name="T69" fmla="*/ 1106 h 2073"/>
                  <a:gd name="T70" fmla="*/ 1113 w 2074"/>
                  <a:gd name="T71" fmla="*/ 1364 h 2073"/>
                  <a:gd name="T72" fmla="*/ 1643 w 2074"/>
                  <a:gd name="T73" fmla="*/ 1106 h 2073"/>
                  <a:gd name="T74" fmla="*/ 1782 w 2074"/>
                  <a:gd name="T75" fmla="*/ 1536 h 2073"/>
                  <a:gd name="T76" fmla="*/ 1643 w 2074"/>
                  <a:gd name="T77" fmla="*/ 1106 h 2073"/>
                  <a:gd name="T78" fmla="*/ 1682 w 2074"/>
                  <a:gd name="T79" fmla="*/ 417 h 2073"/>
                  <a:gd name="T80" fmla="*/ 1431 w 2074"/>
                  <a:gd name="T81" fmla="*/ 231 h 2073"/>
                  <a:gd name="T82" fmla="*/ 662 w 2074"/>
                  <a:gd name="T83" fmla="*/ 225 h 2073"/>
                  <a:gd name="T84" fmla="*/ 543 w 2074"/>
                  <a:gd name="T85" fmla="*/ 483 h 2073"/>
                  <a:gd name="T86" fmla="*/ 662 w 2074"/>
                  <a:gd name="T87" fmla="*/ 225 h 2073"/>
                  <a:gd name="T88" fmla="*/ 378 w 2074"/>
                  <a:gd name="T89" fmla="*/ 1642 h 2073"/>
                  <a:gd name="T90" fmla="*/ 662 w 2074"/>
                  <a:gd name="T91" fmla="*/ 1854 h 2073"/>
                  <a:gd name="T92" fmla="*/ 1431 w 2074"/>
                  <a:gd name="T93" fmla="*/ 1841 h 2073"/>
                  <a:gd name="T94" fmla="*/ 1550 w 2074"/>
                  <a:gd name="T95" fmla="*/ 1589 h 2073"/>
                  <a:gd name="T96" fmla="*/ 1431 w 2074"/>
                  <a:gd name="T97" fmla="*/ 1841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74" h="2073">
                    <a:moveTo>
                      <a:pt x="1040" y="0"/>
                    </a:moveTo>
                    <a:lnTo>
                      <a:pt x="1040" y="0"/>
                    </a:lnTo>
                    <a:cubicBezTo>
                      <a:pt x="464" y="0"/>
                      <a:pt x="0" y="463"/>
                      <a:pt x="0" y="1039"/>
                    </a:cubicBezTo>
                    <a:cubicBezTo>
                      <a:pt x="0" y="1609"/>
                      <a:pt x="464" y="2072"/>
                      <a:pt x="1040" y="2072"/>
                    </a:cubicBezTo>
                    <a:cubicBezTo>
                      <a:pt x="1609" y="2072"/>
                      <a:pt x="2073" y="1609"/>
                      <a:pt x="2073" y="1039"/>
                    </a:cubicBezTo>
                    <a:cubicBezTo>
                      <a:pt x="2073" y="463"/>
                      <a:pt x="1609" y="0"/>
                      <a:pt x="1040" y="0"/>
                    </a:cubicBezTo>
                    <a:close/>
                    <a:moveTo>
                      <a:pt x="1643" y="967"/>
                    </a:moveTo>
                    <a:lnTo>
                      <a:pt x="1643" y="967"/>
                    </a:lnTo>
                    <a:cubicBezTo>
                      <a:pt x="1636" y="841"/>
                      <a:pt x="1616" y="721"/>
                      <a:pt x="1583" y="602"/>
                    </a:cubicBezTo>
                    <a:cubicBezTo>
                      <a:pt x="1649" y="582"/>
                      <a:pt x="1715" y="556"/>
                      <a:pt x="1775" y="529"/>
                    </a:cubicBezTo>
                    <a:cubicBezTo>
                      <a:pt x="1861" y="655"/>
                      <a:pt x="1921" y="801"/>
                      <a:pt x="1934" y="967"/>
                    </a:cubicBezTo>
                    <a:lnTo>
                      <a:pt x="1643" y="967"/>
                    </a:lnTo>
                    <a:close/>
                    <a:moveTo>
                      <a:pt x="1497" y="967"/>
                    </a:moveTo>
                    <a:lnTo>
                      <a:pt x="1497" y="967"/>
                    </a:lnTo>
                    <a:cubicBezTo>
                      <a:pt x="1113" y="967"/>
                      <a:pt x="1113" y="967"/>
                      <a:pt x="1113" y="967"/>
                    </a:cubicBezTo>
                    <a:cubicBezTo>
                      <a:pt x="1113" y="695"/>
                      <a:pt x="1113" y="695"/>
                      <a:pt x="1113" y="695"/>
                    </a:cubicBezTo>
                    <a:cubicBezTo>
                      <a:pt x="1232" y="688"/>
                      <a:pt x="1344" y="668"/>
                      <a:pt x="1450" y="642"/>
                    </a:cubicBezTo>
                    <a:cubicBezTo>
                      <a:pt x="1477" y="748"/>
                      <a:pt x="1497" y="854"/>
                      <a:pt x="1497" y="967"/>
                    </a:cubicBezTo>
                    <a:close/>
                    <a:moveTo>
                      <a:pt x="1113" y="549"/>
                    </a:moveTo>
                    <a:lnTo>
                      <a:pt x="1113" y="549"/>
                    </a:lnTo>
                    <a:cubicBezTo>
                      <a:pt x="1113" y="145"/>
                      <a:pt x="1113" y="145"/>
                      <a:pt x="1113" y="145"/>
                    </a:cubicBezTo>
                    <a:cubicBezTo>
                      <a:pt x="1146" y="145"/>
                      <a:pt x="1179" y="152"/>
                      <a:pt x="1212" y="159"/>
                    </a:cubicBezTo>
                    <a:cubicBezTo>
                      <a:pt x="1291" y="258"/>
                      <a:pt x="1358" y="377"/>
                      <a:pt x="1411" y="510"/>
                    </a:cubicBezTo>
                    <a:cubicBezTo>
                      <a:pt x="1311" y="529"/>
                      <a:pt x="1219" y="549"/>
                      <a:pt x="1113" y="549"/>
                    </a:cubicBezTo>
                    <a:close/>
                    <a:moveTo>
                      <a:pt x="973" y="556"/>
                    </a:moveTo>
                    <a:lnTo>
                      <a:pt x="973" y="556"/>
                    </a:lnTo>
                    <a:cubicBezTo>
                      <a:pt x="874" y="549"/>
                      <a:pt x="775" y="536"/>
                      <a:pt x="682" y="516"/>
                    </a:cubicBezTo>
                    <a:cubicBezTo>
                      <a:pt x="728" y="377"/>
                      <a:pt x="801" y="258"/>
                      <a:pt x="887" y="152"/>
                    </a:cubicBezTo>
                    <a:cubicBezTo>
                      <a:pt x="914" y="152"/>
                      <a:pt x="940" y="145"/>
                      <a:pt x="973" y="145"/>
                    </a:cubicBezTo>
                    <a:lnTo>
                      <a:pt x="973" y="556"/>
                    </a:lnTo>
                    <a:close/>
                    <a:moveTo>
                      <a:pt x="973" y="695"/>
                    </a:moveTo>
                    <a:lnTo>
                      <a:pt x="973" y="695"/>
                    </a:lnTo>
                    <a:cubicBezTo>
                      <a:pt x="973" y="967"/>
                      <a:pt x="973" y="967"/>
                      <a:pt x="973" y="967"/>
                    </a:cubicBezTo>
                    <a:cubicBezTo>
                      <a:pt x="589" y="967"/>
                      <a:pt x="589" y="967"/>
                      <a:pt x="589" y="967"/>
                    </a:cubicBezTo>
                    <a:cubicBezTo>
                      <a:pt x="596" y="854"/>
                      <a:pt x="609" y="748"/>
                      <a:pt x="636" y="649"/>
                    </a:cubicBezTo>
                    <a:cubicBezTo>
                      <a:pt x="742" y="675"/>
                      <a:pt x="854" y="688"/>
                      <a:pt x="973" y="695"/>
                    </a:cubicBezTo>
                    <a:close/>
                    <a:moveTo>
                      <a:pt x="450" y="967"/>
                    </a:moveTo>
                    <a:lnTo>
                      <a:pt x="450" y="967"/>
                    </a:lnTo>
                    <a:cubicBezTo>
                      <a:pt x="146" y="967"/>
                      <a:pt x="146" y="967"/>
                      <a:pt x="146" y="967"/>
                    </a:cubicBezTo>
                    <a:cubicBezTo>
                      <a:pt x="159" y="808"/>
                      <a:pt x="212" y="662"/>
                      <a:pt x="298" y="536"/>
                    </a:cubicBezTo>
                    <a:cubicBezTo>
                      <a:pt x="364" y="562"/>
                      <a:pt x="430" y="596"/>
                      <a:pt x="503" y="615"/>
                    </a:cubicBezTo>
                    <a:cubicBezTo>
                      <a:pt x="470" y="728"/>
                      <a:pt x="457" y="841"/>
                      <a:pt x="450" y="967"/>
                    </a:cubicBezTo>
                    <a:close/>
                    <a:moveTo>
                      <a:pt x="450" y="1106"/>
                    </a:moveTo>
                    <a:lnTo>
                      <a:pt x="450" y="1106"/>
                    </a:lnTo>
                    <a:cubicBezTo>
                      <a:pt x="457" y="1225"/>
                      <a:pt x="470" y="1337"/>
                      <a:pt x="497" y="1443"/>
                    </a:cubicBezTo>
                    <a:cubicBezTo>
                      <a:pt x="424" y="1470"/>
                      <a:pt x="358" y="1496"/>
                      <a:pt x="291" y="1529"/>
                    </a:cubicBezTo>
                    <a:cubicBezTo>
                      <a:pt x="205" y="1404"/>
                      <a:pt x="159" y="1258"/>
                      <a:pt x="146" y="1106"/>
                    </a:cubicBezTo>
                    <a:lnTo>
                      <a:pt x="450" y="1106"/>
                    </a:lnTo>
                    <a:close/>
                    <a:moveTo>
                      <a:pt x="589" y="1106"/>
                    </a:moveTo>
                    <a:lnTo>
                      <a:pt x="589" y="1106"/>
                    </a:lnTo>
                    <a:cubicBezTo>
                      <a:pt x="973" y="1106"/>
                      <a:pt x="973" y="1106"/>
                      <a:pt x="973" y="1106"/>
                    </a:cubicBezTo>
                    <a:cubicBezTo>
                      <a:pt x="973" y="1364"/>
                      <a:pt x="973" y="1364"/>
                      <a:pt x="973" y="1364"/>
                    </a:cubicBezTo>
                    <a:cubicBezTo>
                      <a:pt x="854" y="1364"/>
                      <a:pt x="742" y="1377"/>
                      <a:pt x="636" y="1404"/>
                    </a:cubicBezTo>
                    <a:cubicBezTo>
                      <a:pt x="609" y="1311"/>
                      <a:pt x="596" y="1212"/>
                      <a:pt x="589" y="1106"/>
                    </a:cubicBezTo>
                    <a:close/>
                    <a:moveTo>
                      <a:pt x="973" y="1503"/>
                    </a:moveTo>
                    <a:lnTo>
                      <a:pt x="973" y="1503"/>
                    </a:lnTo>
                    <a:cubicBezTo>
                      <a:pt x="973" y="1933"/>
                      <a:pt x="973" y="1933"/>
                      <a:pt x="973" y="1933"/>
                    </a:cubicBezTo>
                    <a:cubicBezTo>
                      <a:pt x="940" y="1927"/>
                      <a:pt x="914" y="1927"/>
                      <a:pt x="887" y="1920"/>
                    </a:cubicBezTo>
                    <a:cubicBezTo>
                      <a:pt x="795" y="1814"/>
                      <a:pt x="722" y="1682"/>
                      <a:pt x="675" y="1543"/>
                    </a:cubicBezTo>
                    <a:cubicBezTo>
                      <a:pt x="768" y="1516"/>
                      <a:pt x="867" y="1503"/>
                      <a:pt x="973" y="1503"/>
                    </a:cubicBezTo>
                    <a:close/>
                    <a:moveTo>
                      <a:pt x="1113" y="1503"/>
                    </a:moveTo>
                    <a:lnTo>
                      <a:pt x="1113" y="1503"/>
                    </a:lnTo>
                    <a:cubicBezTo>
                      <a:pt x="1219" y="1510"/>
                      <a:pt x="1318" y="1523"/>
                      <a:pt x="1417" y="1549"/>
                    </a:cubicBezTo>
                    <a:cubicBezTo>
                      <a:pt x="1364" y="1688"/>
                      <a:pt x="1298" y="1814"/>
                      <a:pt x="1212" y="1913"/>
                    </a:cubicBezTo>
                    <a:cubicBezTo>
                      <a:pt x="1179" y="1920"/>
                      <a:pt x="1146" y="1927"/>
                      <a:pt x="1113" y="1933"/>
                    </a:cubicBezTo>
                    <a:lnTo>
                      <a:pt x="1113" y="1503"/>
                    </a:lnTo>
                    <a:close/>
                    <a:moveTo>
                      <a:pt x="1113" y="1364"/>
                    </a:moveTo>
                    <a:lnTo>
                      <a:pt x="1113" y="1364"/>
                    </a:lnTo>
                    <a:cubicBezTo>
                      <a:pt x="1113" y="1106"/>
                      <a:pt x="1113" y="1106"/>
                      <a:pt x="1113" y="1106"/>
                    </a:cubicBezTo>
                    <a:cubicBezTo>
                      <a:pt x="1497" y="1106"/>
                      <a:pt x="1497" y="1106"/>
                      <a:pt x="1497" y="1106"/>
                    </a:cubicBezTo>
                    <a:cubicBezTo>
                      <a:pt x="1497" y="1212"/>
                      <a:pt x="1477" y="1318"/>
                      <a:pt x="1457" y="1410"/>
                    </a:cubicBezTo>
                    <a:cubicBezTo>
                      <a:pt x="1344" y="1384"/>
                      <a:pt x="1232" y="1371"/>
                      <a:pt x="1113" y="1364"/>
                    </a:cubicBezTo>
                    <a:close/>
                    <a:moveTo>
                      <a:pt x="1643" y="1106"/>
                    </a:moveTo>
                    <a:lnTo>
                      <a:pt x="1643" y="1106"/>
                    </a:lnTo>
                    <a:cubicBezTo>
                      <a:pt x="1934" y="1106"/>
                      <a:pt x="1934" y="1106"/>
                      <a:pt x="1934" y="1106"/>
                    </a:cubicBezTo>
                    <a:cubicBezTo>
                      <a:pt x="1921" y="1265"/>
                      <a:pt x="1868" y="1410"/>
                      <a:pt x="1782" y="1536"/>
                    </a:cubicBezTo>
                    <a:cubicBezTo>
                      <a:pt x="1722" y="1503"/>
                      <a:pt x="1656" y="1476"/>
                      <a:pt x="1590" y="1457"/>
                    </a:cubicBezTo>
                    <a:cubicBezTo>
                      <a:pt x="1616" y="1344"/>
                      <a:pt x="1636" y="1225"/>
                      <a:pt x="1643" y="1106"/>
                    </a:cubicBezTo>
                    <a:close/>
                    <a:moveTo>
                      <a:pt x="1682" y="417"/>
                    </a:moveTo>
                    <a:lnTo>
                      <a:pt x="1682" y="417"/>
                    </a:lnTo>
                    <a:cubicBezTo>
                      <a:pt x="1636" y="437"/>
                      <a:pt x="1590" y="457"/>
                      <a:pt x="1543" y="470"/>
                    </a:cubicBezTo>
                    <a:cubicBezTo>
                      <a:pt x="1510" y="384"/>
                      <a:pt x="1477" y="304"/>
                      <a:pt x="1431" y="231"/>
                    </a:cubicBezTo>
                    <a:cubicBezTo>
                      <a:pt x="1530" y="278"/>
                      <a:pt x="1609" y="337"/>
                      <a:pt x="1682" y="417"/>
                    </a:cubicBezTo>
                    <a:close/>
                    <a:moveTo>
                      <a:pt x="662" y="225"/>
                    </a:moveTo>
                    <a:lnTo>
                      <a:pt x="662" y="225"/>
                    </a:lnTo>
                    <a:cubicBezTo>
                      <a:pt x="616" y="304"/>
                      <a:pt x="576" y="390"/>
                      <a:pt x="543" y="483"/>
                    </a:cubicBezTo>
                    <a:cubicBezTo>
                      <a:pt x="490" y="463"/>
                      <a:pt x="437" y="443"/>
                      <a:pt x="391" y="423"/>
                    </a:cubicBezTo>
                    <a:cubicBezTo>
                      <a:pt x="464" y="337"/>
                      <a:pt x="563" y="271"/>
                      <a:pt x="662" y="225"/>
                    </a:cubicBezTo>
                    <a:close/>
                    <a:moveTo>
                      <a:pt x="378" y="1642"/>
                    </a:moveTo>
                    <a:lnTo>
                      <a:pt x="378" y="1642"/>
                    </a:lnTo>
                    <a:cubicBezTo>
                      <a:pt x="430" y="1616"/>
                      <a:pt x="483" y="1596"/>
                      <a:pt x="536" y="1576"/>
                    </a:cubicBezTo>
                    <a:cubicBezTo>
                      <a:pt x="570" y="1675"/>
                      <a:pt x="616" y="1768"/>
                      <a:pt x="662" y="1854"/>
                    </a:cubicBezTo>
                    <a:cubicBezTo>
                      <a:pt x="556" y="1801"/>
                      <a:pt x="457" y="1728"/>
                      <a:pt x="378" y="1642"/>
                    </a:cubicBezTo>
                    <a:close/>
                    <a:moveTo>
                      <a:pt x="1431" y="1841"/>
                    </a:moveTo>
                    <a:lnTo>
                      <a:pt x="1431" y="1841"/>
                    </a:lnTo>
                    <a:cubicBezTo>
                      <a:pt x="1477" y="1761"/>
                      <a:pt x="1517" y="1682"/>
                      <a:pt x="1550" y="1589"/>
                    </a:cubicBezTo>
                    <a:cubicBezTo>
                      <a:pt x="1603" y="1609"/>
                      <a:pt x="1649" y="1629"/>
                      <a:pt x="1695" y="1649"/>
                    </a:cubicBezTo>
                    <a:cubicBezTo>
                      <a:pt x="1623" y="1728"/>
                      <a:pt x="1530" y="1794"/>
                      <a:pt x="1431" y="18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8162" name="Group 15"/>
            <p:cNvGrpSpPr>
              <a:grpSpLocks/>
            </p:cNvGrpSpPr>
            <p:nvPr/>
          </p:nvGrpSpPr>
          <p:grpSpPr bwMode="auto">
            <a:xfrm>
              <a:off x="19352642" y="7299628"/>
              <a:ext cx="770320" cy="771782"/>
              <a:chOff x="19352642" y="7299628"/>
              <a:chExt cx="770320" cy="771782"/>
            </a:xfrm>
          </p:grpSpPr>
          <p:sp>
            <p:nvSpPr>
              <p:cNvPr id="11" name="Freeform 19"/>
              <p:cNvSpPr>
                <a:spLocks noChangeArrowheads="1"/>
              </p:cNvSpPr>
              <p:nvPr/>
            </p:nvSpPr>
            <p:spPr bwMode="auto">
              <a:xfrm>
                <a:off x="19349808" y="7302678"/>
                <a:ext cx="773952" cy="766536"/>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4"/>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8164" name="Freeform 152"/>
              <p:cNvSpPr>
                <a:spLocks noChangeArrowheads="1"/>
              </p:cNvSpPr>
              <p:nvPr/>
            </p:nvSpPr>
            <p:spPr bwMode="auto">
              <a:xfrm>
                <a:off x="19520871" y="7547768"/>
                <a:ext cx="426498" cy="214099"/>
              </a:xfrm>
              <a:custGeom>
                <a:avLst/>
                <a:gdLst>
                  <a:gd name="T0" fmla="*/ 29 w 954"/>
                  <a:gd name="T1" fmla="*/ 474 h 481"/>
                  <a:gd name="T2" fmla="*/ 29 w 954"/>
                  <a:gd name="T3" fmla="*/ 474 h 481"/>
                  <a:gd name="T4" fmla="*/ 70 w 954"/>
                  <a:gd name="T5" fmla="*/ 474 h 481"/>
                  <a:gd name="T6" fmla="*/ 304 w 954"/>
                  <a:gd name="T7" fmla="*/ 404 h 481"/>
                  <a:gd name="T8" fmla="*/ 339 w 954"/>
                  <a:gd name="T9" fmla="*/ 381 h 481"/>
                  <a:gd name="T10" fmla="*/ 339 w 954"/>
                  <a:gd name="T11" fmla="*/ 334 h 481"/>
                  <a:gd name="T12" fmla="*/ 339 w 954"/>
                  <a:gd name="T13" fmla="*/ 328 h 481"/>
                  <a:gd name="T14" fmla="*/ 287 w 954"/>
                  <a:gd name="T15" fmla="*/ 252 h 481"/>
                  <a:gd name="T16" fmla="*/ 638 w 954"/>
                  <a:gd name="T17" fmla="*/ 211 h 481"/>
                  <a:gd name="T18" fmla="*/ 608 w 954"/>
                  <a:gd name="T19" fmla="*/ 299 h 481"/>
                  <a:gd name="T20" fmla="*/ 602 w 954"/>
                  <a:gd name="T21" fmla="*/ 304 h 481"/>
                  <a:gd name="T22" fmla="*/ 620 w 954"/>
                  <a:gd name="T23" fmla="*/ 345 h 481"/>
                  <a:gd name="T24" fmla="*/ 655 w 954"/>
                  <a:gd name="T25" fmla="*/ 363 h 481"/>
                  <a:gd name="T26" fmla="*/ 901 w 954"/>
                  <a:gd name="T27" fmla="*/ 375 h 481"/>
                  <a:gd name="T28" fmla="*/ 936 w 954"/>
                  <a:gd name="T29" fmla="*/ 363 h 481"/>
                  <a:gd name="T30" fmla="*/ 953 w 954"/>
                  <a:gd name="T31" fmla="*/ 328 h 481"/>
                  <a:gd name="T32" fmla="*/ 953 w 954"/>
                  <a:gd name="T33" fmla="*/ 322 h 481"/>
                  <a:gd name="T34" fmla="*/ 913 w 954"/>
                  <a:gd name="T35" fmla="*/ 111 h 481"/>
                  <a:gd name="T36" fmla="*/ 907 w 954"/>
                  <a:gd name="T37" fmla="*/ 106 h 481"/>
                  <a:gd name="T38" fmla="*/ 895 w 954"/>
                  <a:gd name="T39" fmla="*/ 100 h 481"/>
                  <a:gd name="T40" fmla="*/ 6 w 954"/>
                  <a:gd name="T41" fmla="*/ 205 h 481"/>
                  <a:gd name="T42" fmla="*/ 0 w 954"/>
                  <a:gd name="T43" fmla="*/ 205 h 481"/>
                  <a:gd name="T44" fmla="*/ 0 w 954"/>
                  <a:gd name="T45" fmla="*/ 217 h 481"/>
                  <a:gd name="T46" fmla="*/ 6 w 954"/>
                  <a:gd name="T47" fmla="*/ 433 h 481"/>
                  <a:gd name="T48" fmla="*/ 6 w 954"/>
                  <a:gd name="T49" fmla="*/ 439 h 481"/>
                  <a:gd name="T50" fmla="*/ 29 w 954"/>
                  <a:gd name="T51" fmla="*/ 4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54" h="481">
                    <a:moveTo>
                      <a:pt x="29" y="474"/>
                    </a:moveTo>
                    <a:lnTo>
                      <a:pt x="29" y="474"/>
                    </a:lnTo>
                    <a:cubicBezTo>
                      <a:pt x="41" y="480"/>
                      <a:pt x="53" y="480"/>
                      <a:pt x="70" y="474"/>
                    </a:cubicBezTo>
                    <a:cubicBezTo>
                      <a:pt x="158" y="474"/>
                      <a:pt x="234" y="451"/>
                      <a:pt x="304" y="404"/>
                    </a:cubicBezTo>
                    <a:cubicBezTo>
                      <a:pt x="322" y="398"/>
                      <a:pt x="333" y="392"/>
                      <a:pt x="339" y="381"/>
                    </a:cubicBezTo>
                    <a:cubicBezTo>
                      <a:pt x="345" y="369"/>
                      <a:pt x="345" y="351"/>
                      <a:pt x="339" y="334"/>
                    </a:cubicBezTo>
                    <a:cubicBezTo>
                      <a:pt x="339" y="334"/>
                      <a:pt x="339" y="334"/>
                      <a:pt x="339" y="328"/>
                    </a:cubicBezTo>
                    <a:cubicBezTo>
                      <a:pt x="287" y="252"/>
                      <a:pt x="287" y="252"/>
                      <a:pt x="287" y="252"/>
                    </a:cubicBezTo>
                    <a:cubicBezTo>
                      <a:pt x="404" y="217"/>
                      <a:pt x="515" y="205"/>
                      <a:pt x="638" y="211"/>
                    </a:cubicBezTo>
                    <a:cubicBezTo>
                      <a:pt x="608" y="299"/>
                      <a:pt x="608" y="299"/>
                      <a:pt x="608" y="299"/>
                    </a:cubicBezTo>
                    <a:cubicBezTo>
                      <a:pt x="608" y="304"/>
                      <a:pt x="602" y="304"/>
                      <a:pt x="602" y="304"/>
                    </a:cubicBezTo>
                    <a:cubicBezTo>
                      <a:pt x="602" y="322"/>
                      <a:pt x="608" y="340"/>
                      <a:pt x="620" y="345"/>
                    </a:cubicBezTo>
                    <a:cubicBezTo>
                      <a:pt x="626" y="357"/>
                      <a:pt x="638" y="363"/>
                      <a:pt x="655" y="363"/>
                    </a:cubicBezTo>
                    <a:cubicBezTo>
                      <a:pt x="731" y="392"/>
                      <a:pt x="819" y="398"/>
                      <a:pt x="901" y="375"/>
                    </a:cubicBezTo>
                    <a:cubicBezTo>
                      <a:pt x="918" y="381"/>
                      <a:pt x="930" y="375"/>
                      <a:pt x="936" y="363"/>
                    </a:cubicBezTo>
                    <a:cubicBezTo>
                      <a:pt x="948" y="357"/>
                      <a:pt x="953" y="345"/>
                      <a:pt x="953" y="328"/>
                    </a:cubicBezTo>
                    <a:lnTo>
                      <a:pt x="953" y="322"/>
                    </a:lnTo>
                    <a:cubicBezTo>
                      <a:pt x="913" y="111"/>
                      <a:pt x="913" y="111"/>
                      <a:pt x="913" y="111"/>
                    </a:cubicBezTo>
                    <a:cubicBezTo>
                      <a:pt x="907" y="111"/>
                      <a:pt x="907" y="106"/>
                      <a:pt x="907" y="106"/>
                    </a:cubicBezTo>
                    <a:cubicBezTo>
                      <a:pt x="907" y="100"/>
                      <a:pt x="901" y="100"/>
                      <a:pt x="895" y="100"/>
                    </a:cubicBezTo>
                    <a:cubicBezTo>
                      <a:pt x="585" y="0"/>
                      <a:pt x="287" y="41"/>
                      <a:pt x="6" y="205"/>
                    </a:cubicBezTo>
                    <a:cubicBezTo>
                      <a:pt x="6" y="205"/>
                      <a:pt x="6" y="205"/>
                      <a:pt x="0" y="205"/>
                    </a:cubicBezTo>
                    <a:cubicBezTo>
                      <a:pt x="0" y="211"/>
                      <a:pt x="0" y="217"/>
                      <a:pt x="0" y="217"/>
                    </a:cubicBezTo>
                    <a:cubicBezTo>
                      <a:pt x="6" y="433"/>
                      <a:pt x="6" y="433"/>
                      <a:pt x="6" y="433"/>
                    </a:cubicBezTo>
                    <a:cubicBezTo>
                      <a:pt x="6" y="433"/>
                      <a:pt x="6" y="433"/>
                      <a:pt x="6" y="439"/>
                    </a:cubicBezTo>
                    <a:cubicBezTo>
                      <a:pt x="11" y="457"/>
                      <a:pt x="17" y="468"/>
                      <a:pt x="29" y="4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8165" name="Group 16"/>
            <p:cNvGrpSpPr>
              <a:grpSpLocks/>
            </p:cNvGrpSpPr>
            <p:nvPr/>
          </p:nvGrpSpPr>
          <p:grpSpPr bwMode="auto">
            <a:xfrm>
              <a:off x="18567508" y="8327743"/>
              <a:ext cx="1289792" cy="1286961"/>
              <a:chOff x="18567508" y="8327743"/>
              <a:chExt cx="1289792" cy="1286961"/>
            </a:xfrm>
          </p:grpSpPr>
          <p:sp>
            <p:nvSpPr>
              <p:cNvPr id="48166" name="Freeform 8"/>
              <p:cNvSpPr>
                <a:spLocks noChangeArrowheads="1"/>
              </p:cNvSpPr>
              <p:nvPr/>
            </p:nvSpPr>
            <p:spPr bwMode="auto">
              <a:xfrm>
                <a:off x="18567508" y="8327743"/>
                <a:ext cx="1289792" cy="1286961"/>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67" name="Freeform 250"/>
              <p:cNvSpPr>
                <a:spLocks noChangeArrowheads="1"/>
              </p:cNvSpPr>
              <p:nvPr/>
            </p:nvSpPr>
            <p:spPr bwMode="auto">
              <a:xfrm>
                <a:off x="18903937" y="8646372"/>
                <a:ext cx="616934" cy="578859"/>
              </a:xfrm>
              <a:custGeom>
                <a:avLst/>
                <a:gdLst>
                  <a:gd name="T0" fmla="*/ 1130 w 1376"/>
                  <a:gd name="T1" fmla="*/ 848 h 1293"/>
                  <a:gd name="T2" fmla="*/ 1130 w 1376"/>
                  <a:gd name="T3" fmla="*/ 848 h 1293"/>
                  <a:gd name="T4" fmla="*/ 1194 w 1376"/>
                  <a:gd name="T5" fmla="*/ 555 h 1293"/>
                  <a:gd name="T6" fmla="*/ 907 w 1376"/>
                  <a:gd name="T7" fmla="*/ 0 h 1293"/>
                  <a:gd name="T8" fmla="*/ 907 w 1376"/>
                  <a:gd name="T9" fmla="*/ 47 h 1293"/>
                  <a:gd name="T10" fmla="*/ 702 w 1376"/>
                  <a:gd name="T11" fmla="*/ 532 h 1293"/>
                  <a:gd name="T12" fmla="*/ 428 w 1376"/>
                  <a:gd name="T13" fmla="*/ 404 h 1293"/>
                  <a:gd name="T14" fmla="*/ 123 w 1376"/>
                  <a:gd name="T15" fmla="*/ 590 h 1293"/>
                  <a:gd name="T16" fmla="*/ 0 w 1376"/>
                  <a:gd name="T17" fmla="*/ 590 h 1293"/>
                  <a:gd name="T18" fmla="*/ 88 w 1376"/>
                  <a:gd name="T19" fmla="*/ 701 h 1293"/>
                  <a:gd name="T20" fmla="*/ 82 w 1376"/>
                  <a:gd name="T21" fmla="*/ 713 h 1293"/>
                  <a:gd name="T22" fmla="*/ 0 w 1376"/>
                  <a:gd name="T23" fmla="*/ 801 h 1293"/>
                  <a:gd name="T24" fmla="*/ 88 w 1376"/>
                  <a:gd name="T25" fmla="*/ 801 h 1293"/>
                  <a:gd name="T26" fmla="*/ 147 w 1376"/>
                  <a:gd name="T27" fmla="*/ 953 h 1293"/>
                  <a:gd name="T28" fmla="*/ 738 w 1376"/>
                  <a:gd name="T29" fmla="*/ 1292 h 1293"/>
                  <a:gd name="T30" fmla="*/ 1375 w 1376"/>
                  <a:gd name="T31" fmla="*/ 848 h 1293"/>
                  <a:gd name="T32" fmla="*/ 1130 w 1376"/>
                  <a:gd name="T33" fmla="*/ 848 h 1293"/>
                  <a:gd name="T34" fmla="*/ 334 w 1376"/>
                  <a:gd name="T35" fmla="*/ 684 h 1293"/>
                  <a:gd name="T36" fmla="*/ 334 w 1376"/>
                  <a:gd name="T37" fmla="*/ 684 h 1293"/>
                  <a:gd name="T38" fmla="*/ 287 w 1376"/>
                  <a:gd name="T39" fmla="*/ 637 h 1293"/>
                  <a:gd name="T40" fmla="*/ 334 w 1376"/>
                  <a:gd name="T41" fmla="*/ 590 h 1293"/>
                  <a:gd name="T42" fmla="*/ 381 w 1376"/>
                  <a:gd name="T43" fmla="*/ 637 h 1293"/>
                  <a:gd name="T44" fmla="*/ 334 w 1376"/>
                  <a:gd name="T45" fmla="*/ 684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6" h="1293">
                    <a:moveTo>
                      <a:pt x="1130" y="848"/>
                    </a:moveTo>
                    <a:lnTo>
                      <a:pt x="1130" y="848"/>
                    </a:lnTo>
                    <a:cubicBezTo>
                      <a:pt x="1171" y="760"/>
                      <a:pt x="1194" y="655"/>
                      <a:pt x="1194" y="555"/>
                    </a:cubicBezTo>
                    <a:cubicBezTo>
                      <a:pt x="1194" y="328"/>
                      <a:pt x="1083" y="123"/>
                      <a:pt x="907" y="0"/>
                    </a:cubicBezTo>
                    <a:cubicBezTo>
                      <a:pt x="907" y="12"/>
                      <a:pt x="907" y="30"/>
                      <a:pt x="907" y="47"/>
                    </a:cubicBezTo>
                    <a:cubicBezTo>
                      <a:pt x="907" y="234"/>
                      <a:pt x="831" y="410"/>
                      <a:pt x="702" y="532"/>
                    </a:cubicBezTo>
                    <a:cubicBezTo>
                      <a:pt x="638" y="457"/>
                      <a:pt x="539" y="404"/>
                      <a:pt x="428" y="404"/>
                    </a:cubicBezTo>
                    <a:cubicBezTo>
                      <a:pt x="299" y="404"/>
                      <a:pt x="182" y="480"/>
                      <a:pt x="123" y="590"/>
                    </a:cubicBezTo>
                    <a:cubicBezTo>
                      <a:pt x="0" y="590"/>
                      <a:pt x="0" y="590"/>
                      <a:pt x="0" y="590"/>
                    </a:cubicBezTo>
                    <a:cubicBezTo>
                      <a:pt x="88" y="701"/>
                      <a:pt x="88" y="701"/>
                      <a:pt x="88" y="701"/>
                    </a:cubicBezTo>
                    <a:cubicBezTo>
                      <a:pt x="82" y="707"/>
                      <a:pt x="82" y="707"/>
                      <a:pt x="82" y="713"/>
                    </a:cubicBezTo>
                    <a:cubicBezTo>
                      <a:pt x="0" y="801"/>
                      <a:pt x="0" y="801"/>
                      <a:pt x="0" y="801"/>
                    </a:cubicBezTo>
                    <a:cubicBezTo>
                      <a:pt x="88" y="801"/>
                      <a:pt x="88" y="801"/>
                      <a:pt x="88" y="801"/>
                    </a:cubicBezTo>
                    <a:cubicBezTo>
                      <a:pt x="100" y="865"/>
                      <a:pt x="141" y="941"/>
                      <a:pt x="147" y="953"/>
                    </a:cubicBezTo>
                    <a:cubicBezTo>
                      <a:pt x="264" y="1158"/>
                      <a:pt x="486" y="1292"/>
                      <a:pt x="738" y="1292"/>
                    </a:cubicBezTo>
                    <a:cubicBezTo>
                      <a:pt x="1030" y="1292"/>
                      <a:pt x="1282" y="1111"/>
                      <a:pt x="1375" y="848"/>
                    </a:cubicBezTo>
                    <a:lnTo>
                      <a:pt x="1130" y="848"/>
                    </a:lnTo>
                    <a:close/>
                    <a:moveTo>
                      <a:pt x="334" y="684"/>
                    </a:moveTo>
                    <a:lnTo>
                      <a:pt x="334" y="684"/>
                    </a:lnTo>
                    <a:cubicBezTo>
                      <a:pt x="311" y="684"/>
                      <a:pt x="287" y="661"/>
                      <a:pt x="287" y="637"/>
                    </a:cubicBezTo>
                    <a:cubicBezTo>
                      <a:pt x="287" y="608"/>
                      <a:pt x="311" y="590"/>
                      <a:pt x="334" y="590"/>
                    </a:cubicBezTo>
                    <a:cubicBezTo>
                      <a:pt x="363" y="590"/>
                      <a:pt x="381" y="608"/>
                      <a:pt x="381" y="637"/>
                    </a:cubicBezTo>
                    <a:cubicBezTo>
                      <a:pt x="381" y="661"/>
                      <a:pt x="363" y="684"/>
                      <a:pt x="334" y="6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33" name="Freeform 31"/>
            <p:cNvSpPr>
              <a:spLocks noEditPoints="1"/>
            </p:cNvSpPr>
            <p:nvPr/>
          </p:nvSpPr>
          <p:spPr bwMode="auto">
            <a:xfrm>
              <a:off x="19659392" y="6005467"/>
              <a:ext cx="812651" cy="810757"/>
            </a:xfrm>
            <a:custGeom>
              <a:avLst/>
              <a:gdLst>
                <a:gd name="T0" fmla="*/ 140 w 280"/>
                <a:gd name="T1" fmla="*/ 0 h 280"/>
                <a:gd name="T2" fmla="*/ 0 w 280"/>
                <a:gd name="T3" fmla="*/ 140 h 280"/>
                <a:gd name="T4" fmla="*/ 140 w 280"/>
                <a:gd name="T5" fmla="*/ 280 h 280"/>
                <a:gd name="T6" fmla="*/ 280 w 280"/>
                <a:gd name="T7" fmla="*/ 140 h 280"/>
                <a:gd name="T8" fmla="*/ 140 w 280"/>
                <a:gd name="T9" fmla="*/ 0 h 280"/>
                <a:gd name="T10" fmla="*/ 185 w 280"/>
                <a:gd name="T11" fmla="*/ 69 h 280"/>
                <a:gd name="T12" fmla="*/ 211 w 280"/>
                <a:gd name="T13" fmla="*/ 95 h 280"/>
                <a:gd name="T14" fmla="*/ 185 w 280"/>
                <a:gd name="T15" fmla="*/ 122 h 280"/>
                <a:gd name="T16" fmla="*/ 174 w 280"/>
                <a:gd name="T17" fmla="*/ 119 h 280"/>
                <a:gd name="T18" fmla="*/ 158 w 280"/>
                <a:gd name="T19" fmla="*/ 95 h 280"/>
                <a:gd name="T20" fmla="*/ 185 w 280"/>
                <a:gd name="T21" fmla="*/ 69 h 280"/>
                <a:gd name="T22" fmla="*/ 141 w 280"/>
                <a:gd name="T23" fmla="*/ 96 h 280"/>
                <a:gd name="T24" fmla="*/ 167 w 280"/>
                <a:gd name="T25" fmla="*/ 123 h 280"/>
                <a:gd name="T26" fmla="*/ 141 w 280"/>
                <a:gd name="T27" fmla="*/ 149 h 280"/>
                <a:gd name="T28" fmla="*/ 115 w 280"/>
                <a:gd name="T29" fmla="*/ 123 h 280"/>
                <a:gd name="T30" fmla="*/ 141 w 280"/>
                <a:gd name="T31" fmla="*/ 96 h 280"/>
                <a:gd name="T32" fmla="*/ 95 w 280"/>
                <a:gd name="T33" fmla="*/ 69 h 280"/>
                <a:gd name="T34" fmla="*/ 121 w 280"/>
                <a:gd name="T35" fmla="*/ 95 h 280"/>
                <a:gd name="T36" fmla="*/ 121 w 280"/>
                <a:gd name="T37" fmla="*/ 97 h 280"/>
                <a:gd name="T38" fmla="*/ 109 w 280"/>
                <a:gd name="T39" fmla="*/ 118 h 280"/>
                <a:gd name="T40" fmla="*/ 95 w 280"/>
                <a:gd name="T41" fmla="*/ 122 h 280"/>
                <a:gd name="T42" fmla="*/ 68 w 280"/>
                <a:gd name="T43" fmla="*/ 95 h 280"/>
                <a:gd name="T44" fmla="*/ 95 w 280"/>
                <a:gd name="T45" fmla="*/ 69 h 280"/>
                <a:gd name="T46" fmla="*/ 90 w 280"/>
                <a:gd name="T47" fmla="*/ 193 h 280"/>
                <a:gd name="T48" fmla="*/ 52 w 280"/>
                <a:gd name="T49" fmla="*/ 186 h 280"/>
                <a:gd name="T50" fmla="*/ 50 w 280"/>
                <a:gd name="T51" fmla="*/ 185 h 280"/>
                <a:gd name="T52" fmla="*/ 50 w 280"/>
                <a:gd name="T53" fmla="*/ 185 h 280"/>
                <a:gd name="T54" fmla="*/ 50 w 280"/>
                <a:gd name="T55" fmla="*/ 157 h 280"/>
                <a:gd name="T56" fmla="*/ 84 w 280"/>
                <a:gd name="T57" fmla="*/ 124 h 280"/>
                <a:gd name="T58" fmla="*/ 106 w 280"/>
                <a:gd name="T59" fmla="*/ 124 h 280"/>
                <a:gd name="T60" fmla="*/ 108 w 280"/>
                <a:gd name="T61" fmla="*/ 124 h 280"/>
                <a:gd name="T62" fmla="*/ 118 w 280"/>
                <a:gd name="T63" fmla="*/ 146 h 280"/>
                <a:gd name="T64" fmla="*/ 90 w 280"/>
                <a:gd name="T65" fmla="*/ 185 h 280"/>
                <a:gd name="T66" fmla="*/ 90 w 280"/>
                <a:gd name="T67" fmla="*/ 193 h 280"/>
                <a:gd name="T68" fmla="*/ 186 w 280"/>
                <a:gd name="T69" fmla="*/ 212 h 280"/>
                <a:gd name="T70" fmla="*/ 186 w 280"/>
                <a:gd name="T71" fmla="*/ 212 h 280"/>
                <a:gd name="T72" fmla="*/ 184 w 280"/>
                <a:gd name="T73" fmla="*/ 213 h 280"/>
                <a:gd name="T74" fmla="*/ 144 w 280"/>
                <a:gd name="T75" fmla="*/ 220 h 280"/>
                <a:gd name="T76" fmla="*/ 98 w 280"/>
                <a:gd name="T77" fmla="*/ 213 h 280"/>
                <a:gd name="T78" fmla="*/ 96 w 280"/>
                <a:gd name="T79" fmla="*/ 212 h 280"/>
                <a:gd name="T80" fmla="*/ 96 w 280"/>
                <a:gd name="T81" fmla="*/ 212 h 280"/>
                <a:gd name="T82" fmla="*/ 96 w 280"/>
                <a:gd name="T83" fmla="*/ 185 h 280"/>
                <a:gd name="T84" fmla="*/ 130 w 280"/>
                <a:gd name="T85" fmla="*/ 151 h 280"/>
                <a:gd name="T86" fmla="*/ 152 w 280"/>
                <a:gd name="T87" fmla="*/ 151 h 280"/>
                <a:gd name="T88" fmla="*/ 186 w 280"/>
                <a:gd name="T89" fmla="*/ 185 h 280"/>
                <a:gd name="T90" fmla="*/ 186 w 280"/>
                <a:gd name="T91" fmla="*/ 212 h 280"/>
                <a:gd name="T92" fmla="*/ 230 w 280"/>
                <a:gd name="T93" fmla="*/ 185 h 280"/>
                <a:gd name="T94" fmla="*/ 230 w 280"/>
                <a:gd name="T95" fmla="*/ 185 h 280"/>
                <a:gd name="T96" fmla="*/ 228 w 280"/>
                <a:gd name="T97" fmla="*/ 186 h 280"/>
                <a:gd name="T98" fmla="*/ 192 w 280"/>
                <a:gd name="T99" fmla="*/ 193 h 280"/>
                <a:gd name="T100" fmla="*/ 192 w 280"/>
                <a:gd name="T101" fmla="*/ 185 h 280"/>
                <a:gd name="T102" fmla="*/ 164 w 280"/>
                <a:gd name="T103" fmla="*/ 146 h 280"/>
                <a:gd name="T104" fmla="*/ 174 w 280"/>
                <a:gd name="T105" fmla="*/ 124 h 280"/>
                <a:gd name="T106" fmla="*/ 196 w 280"/>
                <a:gd name="T107" fmla="*/ 124 h 280"/>
                <a:gd name="T108" fmla="*/ 230 w 280"/>
                <a:gd name="T109" fmla="*/ 157 h 280"/>
                <a:gd name="T110" fmla="*/ 230 w 280"/>
                <a:gd name="T111" fmla="*/ 18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5"/>
            </a:solidFill>
            <a:ln>
              <a:noFill/>
            </a:ln>
          </p:spPr>
          <p:txBody>
            <a:bodyPr lIns="91423" tIns="45711" rIns="91423" bIns="45711"/>
            <a:lstStyle/>
            <a:p>
              <a:pPr fontAlgn="auto">
                <a:lnSpc>
                  <a:spcPts val="1500"/>
                </a:lnSpc>
              </a:pPr>
              <a:endParaRPr lang="id-ID" sz="1200" noProof="1">
                <a:solidFill>
                  <a:schemeClr val="bg1">
                    <a:lumMod val="50000"/>
                  </a:schemeClr>
                </a:solidFill>
                <a:latin typeface="Raleway Black"/>
                <a:ea typeface="微软雅黑" panose="020B0503020204020204" pitchFamily="34" charset="-122"/>
                <a:cs typeface="Raleway Black"/>
              </a:endParaRPr>
            </a:p>
          </p:txBody>
        </p:sp>
        <p:sp>
          <p:nvSpPr>
            <p:cNvPr id="16" name="Freeform 38"/>
            <p:cNvSpPr>
              <a:spLocks noEditPoints="1"/>
            </p:cNvSpPr>
            <p:nvPr/>
          </p:nvSpPr>
          <p:spPr bwMode="auto">
            <a:xfrm>
              <a:off x="15567117" y="8946306"/>
              <a:ext cx="802974" cy="818125"/>
            </a:xfrm>
            <a:custGeom>
              <a:avLst/>
              <a:gdLst>
                <a:gd name="T0" fmla="*/ 190 w 195"/>
                <a:gd name="T1" fmla="*/ 120 h 198"/>
                <a:gd name="T2" fmla="*/ 192 w 195"/>
                <a:gd name="T3" fmla="*/ 100 h 198"/>
                <a:gd name="T4" fmla="*/ 99 w 195"/>
                <a:gd name="T5" fmla="*/ 7 h 198"/>
                <a:gd name="T6" fmla="*/ 83 w 195"/>
                <a:gd name="T7" fmla="*/ 8 h 198"/>
                <a:gd name="T8" fmla="*/ 54 w 195"/>
                <a:gd name="T9" fmla="*/ 0 h 198"/>
                <a:gd name="T10" fmla="*/ 0 w 195"/>
                <a:gd name="T11" fmla="*/ 54 h 198"/>
                <a:gd name="T12" fmla="*/ 7 w 195"/>
                <a:gd name="T13" fmla="*/ 81 h 198"/>
                <a:gd name="T14" fmla="*/ 5 w 195"/>
                <a:gd name="T15" fmla="*/ 100 h 198"/>
                <a:gd name="T16" fmla="*/ 99 w 195"/>
                <a:gd name="T17" fmla="*/ 193 h 198"/>
                <a:gd name="T18" fmla="*/ 116 w 195"/>
                <a:gd name="T19" fmla="*/ 192 h 198"/>
                <a:gd name="T20" fmla="*/ 141 w 195"/>
                <a:gd name="T21" fmla="*/ 198 h 198"/>
                <a:gd name="T22" fmla="*/ 195 w 195"/>
                <a:gd name="T23" fmla="*/ 144 h 198"/>
                <a:gd name="T24" fmla="*/ 190 w 195"/>
                <a:gd name="T25" fmla="*/ 120 h 198"/>
                <a:gd name="T26" fmla="*/ 146 w 195"/>
                <a:gd name="T27" fmla="*/ 145 h 198"/>
                <a:gd name="T28" fmla="*/ 127 w 195"/>
                <a:gd name="T29" fmla="*/ 159 h 198"/>
                <a:gd name="T30" fmla="*/ 98 w 195"/>
                <a:gd name="T31" fmla="*/ 164 h 198"/>
                <a:gd name="T32" fmla="*/ 65 w 195"/>
                <a:gd name="T33" fmla="*/ 157 h 198"/>
                <a:gd name="T34" fmla="*/ 49 w 195"/>
                <a:gd name="T35" fmla="*/ 144 h 198"/>
                <a:gd name="T36" fmla="*/ 44 w 195"/>
                <a:gd name="T37" fmla="*/ 127 h 198"/>
                <a:gd name="T38" fmla="*/ 47 w 195"/>
                <a:gd name="T39" fmla="*/ 118 h 198"/>
                <a:gd name="T40" fmla="*/ 57 w 195"/>
                <a:gd name="T41" fmla="*/ 114 h 198"/>
                <a:gd name="T42" fmla="*/ 65 w 195"/>
                <a:gd name="T43" fmla="*/ 117 h 198"/>
                <a:gd name="T44" fmla="*/ 71 w 195"/>
                <a:gd name="T45" fmla="*/ 125 h 198"/>
                <a:gd name="T46" fmla="*/ 76 w 195"/>
                <a:gd name="T47" fmla="*/ 135 h 198"/>
                <a:gd name="T48" fmla="*/ 84 w 195"/>
                <a:gd name="T49" fmla="*/ 141 h 198"/>
                <a:gd name="T50" fmla="*/ 98 w 195"/>
                <a:gd name="T51" fmla="*/ 143 h 198"/>
                <a:gd name="T52" fmla="*/ 116 w 195"/>
                <a:gd name="T53" fmla="*/ 138 h 198"/>
                <a:gd name="T54" fmla="*/ 123 w 195"/>
                <a:gd name="T55" fmla="*/ 127 h 198"/>
                <a:gd name="T56" fmla="*/ 120 w 195"/>
                <a:gd name="T57" fmla="*/ 118 h 198"/>
                <a:gd name="T58" fmla="*/ 110 w 195"/>
                <a:gd name="T59" fmla="*/ 112 h 198"/>
                <a:gd name="T60" fmla="*/ 93 w 195"/>
                <a:gd name="T61" fmla="*/ 108 h 198"/>
                <a:gd name="T62" fmla="*/ 68 w 195"/>
                <a:gd name="T63" fmla="*/ 101 h 198"/>
                <a:gd name="T64" fmla="*/ 52 w 195"/>
                <a:gd name="T65" fmla="*/ 89 h 198"/>
                <a:gd name="T66" fmla="*/ 46 w 195"/>
                <a:gd name="T67" fmla="*/ 70 h 198"/>
                <a:gd name="T68" fmla="*/ 52 w 195"/>
                <a:gd name="T69" fmla="*/ 51 h 198"/>
                <a:gd name="T70" fmla="*/ 71 w 195"/>
                <a:gd name="T71" fmla="*/ 39 h 198"/>
                <a:gd name="T72" fmla="*/ 98 w 195"/>
                <a:gd name="T73" fmla="*/ 35 h 198"/>
                <a:gd name="T74" fmla="*/ 120 w 195"/>
                <a:gd name="T75" fmla="*/ 37 h 198"/>
                <a:gd name="T76" fmla="*/ 135 w 195"/>
                <a:gd name="T77" fmla="*/ 45 h 198"/>
                <a:gd name="T78" fmla="*/ 144 w 195"/>
                <a:gd name="T79" fmla="*/ 55 h 198"/>
                <a:gd name="T80" fmla="*/ 147 w 195"/>
                <a:gd name="T81" fmla="*/ 66 h 198"/>
                <a:gd name="T82" fmla="*/ 143 w 195"/>
                <a:gd name="T83" fmla="*/ 75 h 198"/>
                <a:gd name="T84" fmla="*/ 134 w 195"/>
                <a:gd name="T85" fmla="*/ 79 h 198"/>
                <a:gd name="T86" fmla="*/ 126 w 195"/>
                <a:gd name="T87" fmla="*/ 76 h 198"/>
                <a:gd name="T88" fmla="*/ 120 w 195"/>
                <a:gd name="T89" fmla="*/ 69 h 198"/>
                <a:gd name="T90" fmla="*/ 112 w 195"/>
                <a:gd name="T91" fmla="*/ 59 h 198"/>
                <a:gd name="T92" fmla="*/ 96 w 195"/>
                <a:gd name="T93" fmla="*/ 55 h 198"/>
                <a:gd name="T94" fmla="*/ 80 w 195"/>
                <a:gd name="T95" fmla="*/ 59 h 198"/>
                <a:gd name="T96" fmla="*/ 74 w 195"/>
                <a:gd name="T97" fmla="*/ 68 h 198"/>
                <a:gd name="T98" fmla="*/ 76 w 195"/>
                <a:gd name="T99" fmla="*/ 73 h 198"/>
                <a:gd name="T100" fmla="*/ 82 w 195"/>
                <a:gd name="T101" fmla="*/ 78 h 198"/>
                <a:gd name="T102" fmla="*/ 89 w 195"/>
                <a:gd name="T103" fmla="*/ 81 h 198"/>
                <a:gd name="T104" fmla="*/ 102 w 195"/>
                <a:gd name="T105" fmla="*/ 84 h 198"/>
                <a:gd name="T106" fmla="*/ 123 w 195"/>
                <a:gd name="T107" fmla="*/ 89 h 198"/>
                <a:gd name="T108" fmla="*/ 139 w 195"/>
                <a:gd name="T109" fmla="*/ 96 h 198"/>
                <a:gd name="T110" fmla="*/ 149 w 195"/>
                <a:gd name="T111" fmla="*/ 108 h 198"/>
                <a:gd name="T112" fmla="*/ 153 w 195"/>
                <a:gd name="T113" fmla="*/ 124 h 198"/>
                <a:gd name="T114" fmla="*/ 146 w 195"/>
                <a:gd name="T115" fmla="*/ 14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5" h="198">
                  <a:moveTo>
                    <a:pt x="190" y="120"/>
                  </a:moveTo>
                  <a:cubicBezTo>
                    <a:pt x="191" y="114"/>
                    <a:pt x="192" y="107"/>
                    <a:pt x="192" y="100"/>
                  </a:cubicBezTo>
                  <a:cubicBezTo>
                    <a:pt x="192" y="49"/>
                    <a:pt x="150" y="7"/>
                    <a:pt x="99" y="7"/>
                  </a:cubicBezTo>
                  <a:cubicBezTo>
                    <a:pt x="93" y="7"/>
                    <a:pt x="88" y="7"/>
                    <a:pt x="83" y="8"/>
                  </a:cubicBezTo>
                  <a:cubicBezTo>
                    <a:pt x="74" y="3"/>
                    <a:pt x="64" y="0"/>
                    <a:pt x="54" y="0"/>
                  </a:cubicBezTo>
                  <a:cubicBezTo>
                    <a:pt x="24" y="0"/>
                    <a:pt x="0" y="24"/>
                    <a:pt x="0" y="54"/>
                  </a:cubicBezTo>
                  <a:cubicBezTo>
                    <a:pt x="0" y="64"/>
                    <a:pt x="2" y="73"/>
                    <a:pt x="7" y="81"/>
                  </a:cubicBezTo>
                  <a:cubicBezTo>
                    <a:pt x="6" y="87"/>
                    <a:pt x="5" y="94"/>
                    <a:pt x="5" y="100"/>
                  </a:cubicBezTo>
                  <a:cubicBezTo>
                    <a:pt x="5" y="152"/>
                    <a:pt x="47" y="193"/>
                    <a:pt x="99" y="193"/>
                  </a:cubicBezTo>
                  <a:cubicBezTo>
                    <a:pt x="104" y="193"/>
                    <a:pt x="110" y="193"/>
                    <a:pt x="116" y="192"/>
                  </a:cubicBezTo>
                  <a:cubicBezTo>
                    <a:pt x="123" y="196"/>
                    <a:pt x="132" y="198"/>
                    <a:pt x="141" y="198"/>
                  </a:cubicBezTo>
                  <a:cubicBezTo>
                    <a:pt x="171" y="198"/>
                    <a:pt x="195" y="174"/>
                    <a:pt x="195" y="144"/>
                  </a:cubicBezTo>
                  <a:cubicBezTo>
                    <a:pt x="195" y="136"/>
                    <a:pt x="193" y="127"/>
                    <a:pt x="190" y="120"/>
                  </a:cubicBezTo>
                  <a:close/>
                  <a:moveTo>
                    <a:pt x="146" y="145"/>
                  </a:moveTo>
                  <a:cubicBezTo>
                    <a:pt x="142" y="151"/>
                    <a:pt x="136" y="156"/>
                    <a:pt x="127" y="159"/>
                  </a:cubicBezTo>
                  <a:cubicBezTo>
                    <a:pt x="119" y="163"/>
                    <a:pt x="109" y="164"/>
                    <a:pt x="98" y="164"/>
                  </a:cubicBezTo>
                  <a:cubicBezTo>
                    <a:pt x="85" y="164"/>
                    <a:pt x="74" y="162"/>
                    <a:pt x="65" y="157"/>
                  </a:cubicBezTo>
                  <a:cubicBezTo>
                    <a:pt x="59" y="154"/>
                    <a:pt x="53" y="149"/>
                    <a:pt x="49" y="144"/>
                  </a:cubicBezTo>
                  <a:cubicBezTo>
                    <a:pt x="46" y="138"/>
                    <a:pt x="44" y="132"/>
                    <a:pt x="44" y="127"/>
                  </a:cubicBezTo>
                  <a:cubicBezTo>
                    <a:pt x="44" y="123"/>
                    <a:pt x="45" y="120"/>
                    <a:pt x="47" y="118"/>
                  </a:cubicBezTo>
                  <a:cubicBezTo>
                    <a:pt x="50" y="116"/>
                    <a:pt x="53" y="114"/>
                    <a:pt x="57" y="114"/>
                  </a:cubicBezTo>
                  <a:cubicBezTo>
                    <a:pt x="60" y="114"/>
                    <a:pt x="63" y="115"/>
                    <a:pt x="65" y="117"/>
                  </a:cubicBezTo>
                  <a:cubicBezTo>
                    <a:pt x="68" y="119"/>
                    <a:pt x="69" y="122"/>
                    <a:pt x="71" y="125"/>
                  </a:cubicBezTo>
                  <a:cubicBezTo>
                    <a:pt x="72" y="129"/>
                    <a:pt x="74" y="132"/>
                    <a:pt x="76" y="135"/>
                  </a:cubicBezTo>
                  <a:cubicBezTo>
                    <a:pt x="78" y="137"/>
                    <a:pt x="81" y="139"/>
                    <a:pt x="84" y="141"/>
                  </a:cubicBezTo>
                  <a:cubicBezTo>
                    <a:pt x="87" y="142"/>
                    <a:pt x="92" y="143"/>
                    <a:pt x="98" y="143"/>
                  </a:cubicBezTo>
                  <a:cubicBezTo>
                    <a:pt x="105" y="143"/>
                    <a:pt x="112" y="142"/>
                    <a:pt x="116" y="138"/>
                  </a:cubicBezTo>
                  <a:cubicBezTo>
                    <a:pt x="121" y="135"/>
                    <a:pt x="123" y="131"/>
                    <a:pt x="123" y="127"/>
                  </a:cubicBezTo>
                  <a:cubicBezTo>
                    <a:pt x="123" y="123"/>
                    <a:pt x="122" y="120"/>
                    <a:pt x="120" y="118"/>
                  </a:cubicBezTo>
                  <a:cubicBezTo>
                    <a:pt x="117" y="115"/>
                    <a:pt x="114" y="114"/>
                    <a:pt x="110" y="112"/>
                  </a:cubicBezTo>
                  <a:cubicBezTo>
                    <a:pt x="105" y="111"/>
                    <a:pt x="100" y="110"/>
                    <a:pt x="93" y="108"/>
                  </a:cubicBezTo>
                  <a:cubicBezTo>
                    <a:pt x="83" y="106"/>
                    <a:pt x="75" y="104"/>
                    <a:pt x="68" y="101"/>
                  </a:cubicBezTo>
                  <a:cubicBezTo>
                    <a:pt x="61" y="98"/>
                    <a:pt x="56" y="94"/>
                    <a:pt x="52" y="89"/>
                  </a:cubicBezTo>
                  <a:cubicBezTo>
                    <a:pt x="48" y="84"/>
                    <a:pt x="46" y="78"/>
                    <a:pt x="46" y="70"/>
                  </a:cubicBezTo>
                  <a:cubicBezTo>
                    <a:pt x="46" y="63"/>
                    <a:pt x="48" y="57"/>
                    <a:pt x="52" y="51"/>
                  </a:cubicBezTo>
                  <a:cubicBezTo>
                    <a:pt x="57" y="46"/>
                    <a:pt x="63" y="42"/>
                    <a:pt x="71" y="39"/>
                  </a:cubicBezTo>
                  <a:cubicBezTo>
                    <a:pt x="78" y="36"/>
                    <a:pt x="87" y="35"/>
                    <a:pt x="98" y="35"/>
                  </a:cubicBezTo>
                  <a:cubicBezTo>
                    <a:pt x="106" y="35"/>
                    <a:pt x="114" y="35"/>
                    <a:pt x="120" y="37"/>
                  </a:cubicBezTo>
                  <a:cubicBezTo>
                    <a:pt x="126" y="39"/>
                    <a:pt x="131" y="42"/>
                    <a:pt x="135" y="45"/>
                  </a:cubicBezTo>
                  <a:cubicBezTo>
                    <a:pt x="139" y="48"/>
                    <a:pt x="142" y="52"/>
                    <a:pt x="144" y="55"/>
                  </a:cubicBezTo>
                  <a:cubicBezTo>
                    <a:pt x="146" y="59"/>
                    <a:pt x="147" y="62"/>
                    <a:pt x="147" y="66"/>
                  </a:cubicBezTo>
                  <a:cubicBezTo>
                    <a:pt x="147" y="69"/>
                    <a:pt x="146" y="72"/>
                    <a:pt x="143" y="75"/>
                  </a:cubicBezTo>
                  <a:cubicBezTo>
                    <a:pt x="141" y="78"/>
                    <a:pt x="137" y="79"/>
                    <a:pt x="134" y="79"/>
                  </a:cubicBezTo>
                  <a:cubicBezTo>
                    <a:pt x="130" y="79"/>
                    <a:pt x="128" y="78"/>
                    <a:pt x="126" y="76"/>
                  </a:cubicBezTo>
                  <a:cubicBezTo>
                    <a:pt x="124" y="75"/>
                    <a:pt x="122" y="72"/>
                    <a:pt x="120" y="69"/>
                  </a:cubicBezTo>
                  <a:cubicBezTo>
                    <a:pt x="118" y="65"/>
                    <a:pt x="115" y="61"/>
                    <a:pt x="112" y="59"/>
                  </a:cubicBezTo>
                  <a:cubicBezTo>
                    <a:pt x="109" y="56"/>
                    <a:pt x="103" y="55"/>
                    <a:pt x="96" y="55"/>
                  </a:cubicBezTo>
                  <a:cubicBezTo>
                    <a:pt x="89" y="55"/>
                    <a:pt x="84" y="56"/>
                    <a:pt x="80" y="59"/>
                  </a:cubicBezTo>
                  <a:cubicBezTo>
                    <a:pt x="76" y="62"/>
                    <a:pt x="74" y="65"/>
                    <a:pt x="74" y="68"/>
                  </a:cubicBezTo>
                  <a:cubicBezTo>
                    <a:pt x="74" y="70"/>
                    <a:pt x="75" y="72"/>
                    <a:pt x="76" y="73"/>
                  </a:cubicBezTo>
                  <a:cubicBezTo>
                    <a:pt x="77" y="75"/>
                    <a:pt x="79" y="76"/>
                    <a:pt x="82" y="78"/>
                  </a:cubicBezTo>
                  <a:cubicBezTo>
                    <a:pt x="84" y="79"/>
                    <a:pt x="87" y="80"/>
                    <a:pt x="89" y="81"/>
                  </a:cubicBezTo>
                  <a:cubicBezTo>
                    <a:pt x="92" y="81"/>
                    <a:pt x="96" y="82"/>
                    <a:pt x="102" y="84"/>
                  </a:cubicBezTo>
                  <a:cubicBezTo>
                    <a:pt x="110" y="85"/>
                    <a:pt x="117" y="87"/>
                    <a:pt x="123" y="89"/>
                  </a:cubicBezTo>
                  <a:cubicBezTo>
                    <a:pt x="129" y="91"/>
                    <a:pt x="134" y="94"/>
                    <a:pt x="139" y="96"/>
                  </a:cubicBezTo>
                  <a:cubicBezTo>
                    <a:pt x="143" y="99"/>
                    <a:pt x="147" y="103"/>
                    <a:pt x="149" y="108"/>
                  </a:cubicBezTo>
                  <a:cubicBezTo>
                    <a:pt x="152" y="112"/>
                    <a:pt x="153" y="118"/>
                    <a:pt x="153" y="124"/>
                  </a:cubicBezTo>
                  <a:cubicBezTo>
                    <a:pt x="153" y="132"/>
                    <a:pt x="151" y="139"/>
                    <a:pt x="146" y="145"/>
                  </a:cubicBezTo>
                  <a:close/>
                </a:path>
              </a:pathLst>
            </a:custGeom>
            <a:solidFill>
              <a:schemeClr val="accent3"/>
            </a:solidFill>
            <a:ln>
              <a:noFill/>
            </a:ln>
          </p:spPr>
          <p:txBody>
            <a:bodyPr lIns="91423" tIns="45711" rIns="91423" bIns="45711"/>
            <a:lstStyle/>
            <a:p>
              <a:pPr fontAlgn="auto">
                <a:lnSpc>
                  <a:spcPts val="1500"/>
                </a:lnSpc>
              </a:pPr>
              <a:endParaRPr lang="id-ID" sz="1200" noProof="1">
                <a:solidFill>
                  <a:schemeClr val="bg1">
                    <a:lumMod val="50000"/>
                  </a:schemeClr>
                </a:solidFill>
                <a:latin typeface="Calibri Light" panose="020F0302020204030204"/>
                <a:ea typeface="微软雅黑" panose="020B0503020204020204" pitchFamily="34" charset="-122"/>
              </a:endParaRPr>
            </a:p>
          </p:txBody>
        </p:sp>
        <p:sp>
          <p:nvSpPr>
            <p:cNvPr id="48170" name="Freeform 21"/>
            <p:cNvSpPr>
              <a:spLocks noChangeArrowheads="1"/>
            </p:cNvSpPr>
            <p:nvPr/>
          </p:nvSpPr>
          <p:spPr bwMode="auto">
            <a:xfrm>
              <a:off x="13970835" y="6413716"/>
              <a:ext cx="918608" cy="914274"/>
            </a:xfrm>
            <a:custGeom>
              <a:avLst/>
              <a:gdLst>
                <a:gd name="T0" fmla="*/ 114 w 228"/>
                <a:gd name="T1" fmla="*/ 0 h 227"/>
                <a:gd name="T2" fmla="*/ 0 w 228"/>
                <a:gd name="T3" fmla="*/ 114 h 227"/>
                <a:gd name="T4" fmla="*/ 68 w 228"/>
                <a:gd name="T5" fmla="*/ 218 h 227"/>
                <a:gd name="T6" fmla="*/ 70 w 228"/>
                <a:gd name="T7" fmla="*/ 192 h 227"/>
                <a:gd name="T8" fmla="*/ 85 w 228"/>
                <a:gd name="T9" fmla="*/ 130 h 227"/>
                <a:gd name="T10" fmla="*/ 81 w 228"/>
                <a:gd name="T11" fmla="*/ 112 h 227"/>
                <a:gd name="T12" fmla="*/ 103 w 228"/>
                <a:gd name="T13" fmla="*/ 82 h 227"/>
                <a:gd name="T14" fmla="*/ 119 w 228"/>
                <a:gd name="T15" fmla="*/ 99 h 227"/>
                <a:gd name="T16" fmla="*/ 109 w 228"/>
                <a:gd name="T17" fmla="*/ 140 h 227"/>
                <a:gd name="T18" fmla="*/ 127 w 228"/>
                <a:gd name="T19" fmla="*/ 162 h 227"/>
                <a:gd name="T20" fmla="*/ 163 w 228"/>
                <a:gd name="T21" fmla="*/ 101 h 227"/>
                <a:gd name="T22" fmla="*/ 115 w 228"/>
                <a:gd name="T23" fmla="*/ 57 h 227"/>
                <a:gd name="T24" fmla="*/ 59 w 228"/>
                <a:gd name="T25" fmla="*/ 112 h 227"/>
                <a:gd name="T26" fmla="*/ 67 w 228"/>
                <a:gd name="T27" fmla="*/ 134 h 227"/>
                <a:gd name="T28" fmla="*/ 68 w 228"/>
                <a:gd name="T29" fmla="*/ 141 h 227"/>
                <a:gd name="T30" fmla="*/ 66 w 228"/>
                <a:gd name="T31" fmla="*/ 150 h 227"/>
                <a:gd name="T32" fmla="*/ 60 w 228"/>
                <a:gd name="T33" fmla="*/ 153 h 227"/>
                <a:gd name="T34" fmla="*/ 37 w 228"/>
                <a:gd name="T35" fmla="*/ 109 h 227"/>
                <a:gd name="T36" fmla="*/ 118 w 228"/>
                <a:gd name="T37" fmla="*/ 38 h 227"/>
                <a:gd name="T38" fmla="*/ 191 w 228"/>
                <a:gd name="T39" fmla="*/ 103 h 227"/>
                <a:gd name="T40" fmla="*/ 129 w 228"/>
                <a:gd name="T41" fmla="*/ 181 h 227"/>
                <a:gd name="T42" fmla="*/ 101 w 228"/>
                <a:gd name="T43" fmla="*/ 167 h 227"/>
                <a:gd name="T44" fmla="*/ 93 w 228"/>
                <a:gd name="T45" fmla="*/ 198 h 227"/>
                <a:gd name="T46" fmla="*/ 82 w 228"/>
                <a:gd name="T47" fmla="*/ 223 h 227"/>
                <a:gd name="T48" fmla="*/ 114 w 228"/>
                <a:gd name="T49" fmla="*/ 227 h 227"/>
                <a:gd name="T50" fmla="*/ 228 w 228"/>
                <a:gd name="T51" fmla="*/ 114 h 227"/>
                <a:gd name="T52" fmla="*/ 114 w 228"/>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14" y="0"/>
                  </a:moveTo>
                  <a:cubicBezTo>
                    <a:pt x="51" y="0"/>
                    <a:pt x="0" y="51"/>
                    <a:pt x="0" y="114"/>
                  </a:cubicBezTo>
                  <a:cubicBezTo>
                    <a:pt x="0" y="160"/>
                    <a:pt x="28" y="200"/>
                    <a:pt x="68" y="218"/>
                  </a:cubicBezTo>
                  <a:cubicBezTo>
                    <a:pt x="68" y="210"/>
                    <a:pt x="68" y="200"/>
                    <a:pt x="70" y="192"/>
                  </a:cubicBezTo>
                  <a:cubicBezTo>
                    <a:pt x="73" y="183"/>
                    <a:pt x="85" y="130"/>
                    <a:pt x="85" y="130"/>
                  </a:cubicBezTo>
                  <a:cubicBezTo>
                    <a:pt x="85" y="130"/>
                    <a:pt x="81" y="122"/>
                    <a:pt x="81" y="112"/>
                  </a:cubicBezTo>
                  <a:cubicBezTo>
                    <a:pt x="81" y="95"/>
                    <a:pt x="91" y="82"/>
                    <a:pt x="103" y="82"/>
                  </a:cubicBezTo>
                  <a:cubicBezTo>
                    <a:pt x="114" y="82"/>
                    <a:pt x="119" y="90"/>
                    <a:pt x="119" y="99"/>
                  </a:cubicBezTo>
                  <a:cubicBezTo>
                    <a:pt x="119" y="110"/>
                    <a:pt x="112" y="125"/>
                    <a:pt x="109" y="140"/>
                  </a:cubicBezTo>
                  <a:cubicBezTo>
                    <a:pt x="106" y="152"/>
                    <a:pt x="115" y="162"/>
                    <a:pt x="127" y="162"/>
                  </a:cubicBezTo>
                  <a:cubicBezTo>
                    <a:pt x="148" y="162"/>
                    <a:pt x="163" y="134"/>
                    <a:pt x="163" y="101"/>
                  </a:cubicBezTo>
                  <a:cubicBezTo>
                    <a:pt x="163" y="76"/>
                    <a:pt x="146" y="57"/>
                    <a:pt x="115" y="57"/>
                  </a:cubicBezTo>
                  <a:cubicBezTo>
                    <a:pt x="81" y="57"/>
                    <a:pt x="59" y="83"/>
                    <a:pt x="59" y="112"/>
                  </a:cubicBezTo>
                  <a:cubicBezTo>
                    <a:pt x="59" y="122"/>
                    <a:pt x="62" y="129"/>
                    <a:pt x="67" y="134"/>
                  </a:cubicBezTo>
                  <a:cubicBezTo>
                    <a:pt x="69" y="137"/>
                    <a:pt x="69" y="138"/>
                    <a:pt x="68" y="141"/>
                  </a:cubicBezTo>
                  <a:cubicBezTo>
                    <a:pt x="68" y="143"/>
                    <a:pt x="67" y="148"/>
                    <a:pt x="66" y="150"/>
                  </a:cubicBezTo>
                  <a:cubicBezTo>
                    <a:pt x="65" y="153"/>
                    <a:pt x="63" y="154"/>
                    <a:pt x="60" y="153"/>
                  </a:cubicBezTo>
                  <a:cubicBezTo>
                    <a:pt x="44" y="146"/>
                    <a:pt x="37" y="129"/>
                    <a:pt x="37" y="109"/>
                  </a:cubicBezTo>
                  <a:cubicBezTo>
                    <a:pt x="37" y="77"/>
                    <a:pt x="64" y="38"/>
                    <a:pt x="118" y="38"/>
                  </a:cubicBezTo>
                  <a:cubicBezTo>
                    <a:pt x="162" y="38"/>
                    <a:pt x="191" y="70"/>
                    <a:pt x="191" y="103"/>
                  </a:cubicBezTo>
                  <a:cubicBezTo>
                    <a:pt x="191" y="148"/>
                    <a:pt x="166" y="181"/>
                    <a:pt x="129" y="181"/>
                  </a:cubicBezTo>
                  <a:cubicBezTo>
                    <a:pt x="117" y="181"/>
                    <a:pt x="105" y="175"/>
                    <a:pt x="101" y="167"/>
                  </a:cubicBezTo>
                  <a:cubicBezTo>
                    <a:pt x="101" y="167"/>
                    <a:pt x="95" y="193"/>
                    <a:pt x="93" y="198"/>
                  </a:cubicBezTo>
                  <a:cubicBezTo>
                    <a:pt x="91" y="207"/>
                    <a:pt x="86" y="216"/>
                    <a:pt x="82" y="223"/>
                  </a:cubicBezTo>
                  <a:cubicBezTo>
                    <a:pt x="92" y="226"/>
                    <a:pt x="103" y="227"/>
                    <a:pt x="114" y="227"/>
                  </a:cubicBezTo>
                  <a:cubicBezTo>
                    <a:pt x="177" y="227"/>
                    <a:pt x="228" y="176"/>
                    <a:pt x="228" y="114"/>
                  </a:cubicBezTo>
                  <a:cubicBezTo>
                    <a:pt x="228" y="51"/>
                    <a:pt x="177" y="0"/>
                    <a:pt x="11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711" rIns="91423" bIns="45711"/>
            <a:lstStyle/>
            <a:p>
              <a:pPr>
                <a:lnSpc>
                  <a:spcPts val="1500"/>
                </a:lnSpc>
              </a:pPr>
              <a:endParaRPr lang="id-ID" altLang="zh-CN" sz="1200">
                <a:solidFill>
                  <a:srgbClr val="7F7F7F"/>
                </a:solidFill>
                <a:latin typeface="Calibri Light" pitchFamily="34" charset="0"/>
                <a:ea typeface="微软雅黑" pitchFamily="34" charset="-122"/>
              </a:endParaRPr>
            </a:p>
          </p:txBody>
        </p:sp>
        <p:grpSp>
          <p:nvGrpSpPr>
            <p:cNvPr id="48171" name="Group 20"/>
            <p:cNvGrpSpPr>
              <a:grpSpLocks/>
            </p:cNvGrpSpPr>
            <p:nvPr/>
          </p:nvGrpSpPr>
          <p:grpSpPr bwMode="auto">
            <a:xfrm>
              <a:off x="15267971" y="9715995"/>
              <a:ext cx="3620504" cy="2723936"/>
              <a:chOff x="15267971" y="9715995"/>
              <a:chExt cx="3620504" cy="2723936"/>
            </a:xfrm>
          </p:grpSpPr>
          <p:sp>
            <p:nvSpPr>
              <p:cNvPr id="48172" name="Freeform 21"/>
              <p:cNvSpPr>
                <a:spLocks noChangeArrowheads="1"/>
              </p:cNvSpPr>
              <p:nvPr/>
            </p:nvSpPr>
            <p:spPr bwMode="auto">
              <a:xfrm>
                <a:off x="15431911" y="11790529"/>
                <a:ext cx="2832407" cy="564525"/>
              </a:xfrm>
              <a:custGeom>
                <a:avLst/>
                <a:gdLst>
                  <a:gd name="T0" fmla="*/ 3166 w 6326"/>
                  <a:gd name="T1" fmla="*/ 0 h 1266"/>
                  <a:gd name="T2" fmla="*/ 0 w 6326"/>
                  <a:gd name="T3" fmla="*/ 629 h 1266"/>
                  <a:gd name="T4" fmla="*/ 3166 w 6326"/>
                  <a:gd name="T5" fmla="*/ 1265 h 1266"/>
                  <a:gd name="T6" fmla="*/ 6325 w 6326"/>
                  <a:gd name="T7" fmla="*/ 629 h 1266"/>
                  <a:gd name="T8" fmla="*/ 3166 w 6326"/>
                  <a:gd name="T9" fmla="*/ 0 h 1266"/>
                </a:gdLst>
                <a:ahLst/>
                <a:cxnLst>
                  <a:cxn ang="0">
                    <a:pos x="T0" y="T1"/>
                  </a:cxn>
                  <a:cxn ang="0">
                    <a:pos x="T2" y="T3"/>
                  </a:cxn>
                  <a:cxn ang="0">
                    <a:pos x="T4" y="T5"/>
                  </a:cxn>
                  <a:cxn ang="0">
                    <a:pos x="T6" y="T7"/>
                  </a:cxn>
                  <a:cxn ang="0">
                    <a:pos x="T8" y="T9"/>
                  </a:cxn>
                </a:cxnLst>
                <a:rect l="0" t="0" r="r" b="b"/>
                <a:pathLst>
                  <a:path w="6326" h="1266">
                    <a:moveTo>
                      <a:pt x="3166" y="0"/>
                    </a:moveTo>
                    <a:lnTo>
                      <a:pt x="0" y="629"/>
                    </a:lnTo>
                    <a:lnTo>
                      <a:pt x="3166" y="1265"/>
                    </a:lnTo>
                    <a:lnTo>
                      <a:pt x="6325" y="629"/>
                    </a:lnTo>
                    <a:lnTo>
                      <a:pt x="3166" y="0"/>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73" name="Freeform 23"/>
              <p:cNvSpPr>
                <a:spLocks noChangeArrowheads="1"/>
              </p:cNvSpPr>
              <p:nvPr/>
            </p:nvSpPr>
            <p:spPr bwMode="auto">
              <a:xfrm>
                <a:off x="16850089" y="9915356"/>
                <a:ext cx="1414228" cy="2524575"/>
              </a:xfrm>
              <a:custGeom>
                <a:avLst/>
                <a:gdLst>
                  <a:gd name="T0" fmla="*/ 3159 w 3160"/>
                  <a:gd name="T1" fmla="*/ 0 h 5644"/>
                  <a:gd name="T2" fmla="*/ 3159 w 3160"/>
                  <a:gd name="T3" fmla="*/ 4821 h 5644"/>
                  <a:gd name="T4" fmla="*/ 0 w 3160"/>
                  <a:gd name="T5" fmla="*/ 5643 h 5644"/>
                  <a:gd name="T6" fmla="*/ 0 w 3160"/>
                  <a:gd name="T7" fmla="*/ 444 h 5644"/>
                  <a:gd name="T8" fmla="*/ 3159 w 3160"/>
                  <a:gd name="T9" fmla="*/ 0 h 5644"/>
                </a:gdLst>
                <a:ahLst/>
                <a:cxnLst>
                  <a:cxn ang="0">
                    <a:pos x="T0" y="T1"/>
                  </a:cxn>
                  <a:cxn ang="0">
                    <a:pos x="T2" y="T3"/>
                  </a:cxn>
                  <a:cxn ang="0">
                    <a:pos x="T4" y="T5"/>
                  </a:cxn>
                  <a:cxn ang="0">
                    <a:pos x="T6" y="T7"/>
                  </a:cxn>
                  <a:cxn ang="0">
                    <a:pos x="T8" y="T9"/>
                  </a:cxn>
                </a:cxnLst>
                <a:rect l="0" t="0" r="r" b="b"/>
                <a:pathLst>
                  <a:path w="3160" h="5644">
                    <a:moveTo>
                      <a:pt x="3159" y="0"/>
                    </a:moveTo>
                    <a:lnTo>
                      <a:pt x="3159" y="4821"/>
                    </a:lnTo>
                    <a:lnTo>
                      <a:pt x="0" y="5643"/>
                    </a:lnTo>
                    <a:lnTo>
                      <a:pt x="0" y="444"/>
                    </a:lnTo>
                    <a:lnTo>
                      <a:pt x="3159" y="0"/>
                    </a:lnTo>
                  </a:path>
                </a:pathLst>
              </a:custGeom>
              <a:solidFill>
                <a:srgbClr val="AF937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74" name="Freeform 24"/>
              <p:cNvSpPr>
                <a:spLocks noChangeArrowheads="1"/>
              </p:cNvSpPr>
              <p:nvPr/>
            </p:nvSpPr>
            <p:spPr bwMode="auto">
              <a:xfrm>
                <a:off x="16850089" y="9715995"/>
                <a:ext cx="1414228" cy="396747"/>
              </a:xfrm>
              <a:custGeom>
                <a:avLst/>
                <a:gdLst>
                  <a:gd name="T0" fmla="*/ 0 w 3160"/>
                  <a:gd name="T1" fmla="*/ 0 h 889"/>
                  <a:gd name="T2" fmla="*/ 3159 w 3160"/>
                  <a:gd name="T3" fmla="*/ 444 h 889"/>
                  <a:gd name="T4" fmla="*/ 0 w 3160"/>
                  <a:gd name="T5" fmla="*/ 888 h 889"/>
                  <a:gd name="T6" fmla="*/ 0 w 3160"/>
                  <a:gd name="T7" fmla="*/ 0 h 889"/>
                </a:gdLst>
                <a:ahLst/>
                <a:cxnLst>
                  <a:cxn ang="0">
                    <a:pos x="T0" y="T1"/>
                  </a:cxn>
                  <a:cxn ang="0">
                    <a:pos x="T2" y="T3"/>
                  </a:cxn>
                  <a:cxn ang="0">
                    <a:pos x="T4" y="T5"/>
                  </a:cxn>
                  <a:cxn ang="0">
                    <a:pos x="T6" y="T7"/>
                  </a:cxn>
                </a:cxnLst>
                <a:rect l="0" t="0" r="r" b="b"/>
                <a:pathLst>
                  <a:path w="3160" h="889">
                    <a:moveTo>
                      <a:pt x="0" y="0"/>
                    </a:moveTo>
                    <a:lnTo>
                      <a:pt x="3159" y="444"/>
                    </a:lnTo>
                    <a:lnTo>
                      <a:pt x="0" y="888"/>
                    </a:lnTo>
                    <a:lnTo>
                      <a:pt x="0" y="0"/>
                    </a:lnTo>
                  </a:path>
                </a:pathLst>
              </a:custGeom>
              <a:solidFill>
                <a:srgbClr val="6C543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75" name="Freeform 25"/>
              <p:cNvSpPr>
                <a:spLocks noChangeArrowheads="1"/>
              </p:cNvSpPr>
              <p:nvPr/>
            </p:nvSpPr>
            <p:spPr bwMode="auto">
              <a:xfrm>
                <a:off x="15431911" y="9715995"/>
                <a:ext cx="1416204" cy="396747"/>
              </a:xfrm>
              <a:custGeom>
                <a:avLst/>
                <a:gdLst>
                  <a:gd name="T0" fmla="*/ 0 w 3167"/>
                  <a:gd name="T1" fmla="*/ 444 h 889"/>
                  <a:gd name="T2" fmla="*/ 3166 w 3167"/>
                  <a:gd name="T3" fmla="*/ 0 h 889"/>
                  <a:gd name="T4" fmla="*/ 3166 w 3167"/>
                  <a:gd name="T5" fmla="*/ 888 h 889"/>
                  <a:gd name="T6" fmla="*/ 0 w 3167"/>
                  <a:gd name="T7" fmla="*/ 444 h 889"/>
                </a:gdLst>
                <a:ahLst/>
                <a:cxnLst>
                  <a:cxn ang="0">
                    <a:pos x="T0" y="T1"/>
                  </a:cxn>
                  <a:cxn ang="0">
                    <a:pos x="T2" y="T3"/>
                  </a:cxn>
                  <a:cxn ang="0">
                    <a:pos x="T4" y="T5"/>
                  </a:cxn>
                  <a:cxn ang="0">
                    <a:pos x="T6" y="T7"/>
                  </a:cxn>
                </a:cxnLst>
                <a:rect l="0" t="0" r="r" b="b"/>
                <a:pathLst>
                  <a:path w="3167" h="889">
                    <a:moveTo>
                      <a:pt x="0" y="444"/>
                    </a:moveTo>
                    <a:lnTo>
                      <a:pt x="3166" y="0"/>
                    </a:lnTo>
                    <a:lnTo>
                      <a:pt x="3166" y="888"/>
                    </a:lnTo>
                    <a:lnTo>
                      <a:pt x="0" y="444"/>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76" name="Freeform 26"/>
              <p:cNvSpPr>
                <a:spLocks noChangeArrowheads="1"/>
              </p:cNvSpPr>
              <p:nvPr/>
            </p:nvSpPr>
            <p:spPr bwMode="auto">
              <a:xfrm>
                <a:off x="16850089" y="10041683"/>
                <a:ext cx="1414228" cy="982985"/>
              </a:xfrm>
              <a:custGeom>
                <a:avLst/>
                <a:gdLst>
                  <a:gd name="T0" fmla="*/ 3159 w 3160"/>
                  <a:gd name="T1" fmla="*/ 0 h 2200"/>
                  <a:gd name="T2" fmla="*/ 0 w 3160"/>
                  <a:gd name="T3" fmla="*/ 159 h 2200"/>
                  <a:gd name="T4" fmla="*/ 1377 w 3160"/>
                  <a:gd name="T5" fmla="*/ 2199 h 2200"/>
                  <a:gd name="T6" fmla="*/ 3159 w 3160"/>
                  <a:gd name="T7" fmla="*/ 1768 h 2200"/>
                  <a:gd name="T8" fmla="*/ 3159 w 3160"/>
                  <a:gd name="T9" fmla="*/ 0 h 2200"/>
                </a:gdLst>
                <a:ahLst/>
                <a:cxnLst>
                  <a:cxn ang="0">
                    <a:pos x="T0" y="T1"/>
                  </a:cxn>
                  <a:cxn ang="0">
                    <a:pos x="T2" y="T3"/>
                  </a:cxn>
                  <a:cxn ang="0">
                    <a:pos x="T4" y="T5"/>
                  </a:cxn>
                  <a:cxn ang="0">
                    <a:pos x="T6" y="T7"/>
                  </a:cxn>
                  <a:cxn ang="0">
                    <a:pos x="T8" y="T9"/>
                  </a:cxn>
                </a:cxnLst>
                <a:rect l="0" t="0" r="r" b="b"/>
                <a:pathLst>
                  <a:path w="3160" h="2200">
                    <a:moveTo>
                      <a:pt x="3159" y="0"/>
                    </a:moveTo>
                    <a:lnTo>
                      <a:pt x="0" y="159"/>
                    </a:lnTo>
                    <a:lnTo>
                      <a:pt x="1377" y="2199"/>
                    </a:lnTo>
                    <a:lnTo>
                      <a:pt x="3159" y="1768"/>
                    </a:lnTo>
                    <a:lnTo>
                      <a:pt x="3159" y="0"/>
                    </a:lnTo>
                  </a:path>
                </a:pathLst>
              </a:custGeom>
              <a:solidFill>
                <a:srgbClr val="6C543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77" name="Freeform 27"/>
              <p:cNvSpPr>
                <a:spLocks noChangeArrowheads="1"/>
              </p:cNvSpPr>
              <p:nvPr/>
            </p:nvSpPr>
            <p:spPr bwMode="auto">
              <a:xfrm>
                <a:off x="16850089" y="9915356"/>
                <a:ext cx="2038386" cy="961273"/>
              </a:xfrm>
              <a:custGeom>
                <a:avLst/>
                <a:gdLst>
                  <a:gd name="T0" fmla="*/ 0 w 4557"/>
                  <a:gd name="T1" fmla="*/ 444 h 2153"/>
                  <a:gd name="T2" fmla="*/ 1708 w 4557"/>
                  <a:gd name="T3" fmla="*/ 2152 h 2153"/>
                  <a:gd name="T4" fmla="*/ 4556 w 4557"/>
                  <a:gd name="T5" fmla="*/ 1398 h 2153"/>
                  <a:gd name="T6" fmla="*/ 3159 w 4557"/>
                  <a:gd name="T7" fmla="*/ 0 h 2153"/>
                  <a:gd name="T8" fmla="*/ 0 w 4557"/>
                  <a:gd name="T9" fmla="*/ 444 h 2153"/>
                </a:gdLst>
                <a:ahLst/>
                <a:cxnLst>
                  <a:cxn ang="0">
                    <a:pos x="T0" y="T1"/>
                  </a:cxn>
                  <a:cxn ang="0">
                    <a:pos x="T2" y="T3"/>
                  </a:cxn>
                  <a:cxn ang="0">
                    <a:pos x="T4" y="T5"/>
                  </a:cxn>
                  <a:cxn ang="0">
                    <a:pos x="T6" y="T7"/>
                  </a:cxn>
                  <a:cxn ang="0">
                    <a:pos x="T8" y="T9"/>
                  </a:cxn>
                </a:cxnLst>
                <a:rect l="0" t="0" r="r" b="b"/>
                <a:pathLst>
                  <a:path w="4557" h="2153">
                    <a:moveTo>
                      <a:pt x="0" y="444"/>
                    </a:moveTo>
                    <a:lnTo>
                      <a:pt x="1708" y="2152"/>
                    </a:lnTo>
                    <a:lnTo>
                      <a:pt x="4556" y="1398"/>
                    </a:lnTo>
                    <a:lnTo>
                      <a:pt x="3159" y="0"/>
                    </a:lnTo>
                    <a:lnTo>
                      <a:pt x="0" y="444"/>
                    </a:lnTo>
                  </a:path>
                </a:pathLst>
              </a:custGeom>
              <a:solidFill>
                <a:srgbClr val="BFA27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78" name="Freeform 28"/>
              <p:cNvSpPr>
                <a:spLocks noChangeArrowheads="1"/>
              </p:cNvSpPr>
              <p:nvPr/>
            </p:nvSpPr>
            <p:spPr bwMode="auto">
              <a:xfrm>
                <a:off x="15267971" y="9915356"/>
                <a:ext cx="161965" cy="805337"/>
              </a:xfrm>
              <a:custGeom>
                <a:avLst/>
                <a:gdLst>
                  <a:gd name="T0" fmla="*/ 364 w 365"/>
                  <a:gd name="T1" fmla="*/ 0 h 1803"/>
                  <a:gd name="T2" fmla="*/ 364 w 365"/>
                  <a:gd name="T3" fmla="*/ 0 h 1803"/>
                  <a:gd name="T4" fmla="*/ 0 w 365"/>
                  <a:gd name="T5" fmla="*/ 1802 h 1803"/>
                  <a:gd name="T6" fmla="*/ 364 w 365"/>
                  <a:gd name="T7" fmla="*/ 1802 h 1803"/>
                  <a:gd name="T8" fmla="*/ 364 w 365"/>
                  <a:gd name="T9" fmla="*/ 0 h 1803"/>
                </a:gdLst>
                <a:ahLst/>
                <a:cxnLst>
                  <a:cxn ang="0">
                    <a:pos x="T0" y="T1"/>
                  </a:cxn>
                  <a:cxn ang="0">
                    <a:pos x="T2" y="T3"/>
                  </a:cxn>
                  <a:cxn ang="0">
                    <a:pos x="T4" y="T5"/>
                  </a:cxn>
                  <a:cxn ang="0">
                    <a:pos x="T6" y="T7"/>
                  </a:cxn>
                  <a:cxn ang="0">
                    <a:pos x="T8" y="T9"/>
                  </a:cxn>
                </a:cxnLst>
                <a:rect l="0" t="0" r="r" b="b"/>
                <a:pathLst>
                  <a:path w="365" h="1803">
                    <a:moveTo>
                      <a:pt x="364" y="0"/>
                    </a:moveTo>
                    <a:lnTo>
                      <a:pt x="364" y="0"/>
                    </a:lnTo>
                    <a:cubicBezTo>
                      <a:pt x="305" y="7"/>
                      <a:pt x="0" y="1802"/>
                      <a:pt x="0" y="1802"/>
                    </a:cubicBezTo>
                    <a:cubicBezTo>
                      <a:pt x="364" y="1802"/>
                      <a:pt x="364" y="1802"/>
                      <a:pt x="364" y="1802"/>
                    </a:cubicBezTo>
                    <a:lnTo>
                      <a:pt x="364" y="0"/>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79" name="Freeform 22"/>
              <p:cNvSpPr>
                <a:spLocks noChangeArrowheads="1"/>
              </p:cNvSpPr>
              <p:nvPr/>
            </p:nvSpPr>
            <p:spPr bwMode="auto">
              <a:xfrm>
                <a:off x="15431911" y="9915356"/>
                <a:ext cx="1416204" cy="2524575"/>
              </a:xfrm>
              <a:custGeom>
                <a:avLst/>
                <a:gdLst>
                  <a:gd name="T0" fmla="*/ 3166 w 3167"/>
                  <a:gd name="T1" fmla="*/ 444 h 5644"/>
                  <a:gd name="T2" fmla="*/ 3166 w 3167"/>
                  <a:gd name="T3" fmla="*/ 5643 h 5644"/>
                  <a:gd name="T4" fmla="*/ 0 w 3167"/>
                  <a:gd name="T5" fmla="*/ 4821 h 5644"/>
                  <a:gd name="T6" fmla="*/ 0 w 3167"/>
                  <a:gd name="T7" fmla="*/ 0 h 5644"/>
                  <a:gd name="T8" fmla="*/ 3166 w 3167"/>
                  <a:gd name="T9" fmla="*/ 444 h 5644"/>
                </a:gdLst>
                <a:ahLst/>
                <a:cxnLst>
                  <a:cxn ang="0">
                    <a:pos x="T0" y="T1"/>
                  </a:cxn>
                  <a:cxn ang="0">
                    <a:pos x="T2" y="T3"/>
                  </a:cxn>
                  <a:cxn ang="0">
                    <a:pos x="T4" y="T5"/>
                  </a:cxn>
                  <a:cxn ang="0">
                    <a:pos x="T6" y="T7"/>
                  </a:cxn>
                  <a:cxn ang="0">
                    <a:pos x="T8" y="T9"/>
                  </a:cxn>
                </a:cxnLst>
                <a:rect l="0" t="0" r="r" b="b"/>
                <a:pathLst>
                  <a:path w="3167" h="5644">
                    <a:moveTo>
                      <a:pt x="3166" y="444"/>
                    </a:moveTo>
                    <a:lnTo>
                      <a:pt x="3166" y="5643"/>
                    </a:lnTo>
                    <a:lnTo>
                      <a:pt x="0" y="4821"/>
                    </a:lnTo>
                    <a:lnTo>
                      <a:pt x="0" y="0"/>
                    </a:lnTo>
                    <a:lnTo>
                      <a:pt x="3166" y="444"/>
                    </a:lnTo>
                  </a:path>
                </a:pathLst>
              </a:custGeom>
              <a:solidFill>
                <a:srgbClr val="745B3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8180" name="Group 1"/>
            <p:cNvGrpSpPr>
              <a:grpSpLocks/>
            </p:cNvGrpSpPr>
            <p:nvPr/>
          </p:nvGrpSpPr>
          <p:grpSpPr bwMode="auto">
            <a:xfrm>
              <a:off x="17545352" y="9514661"/>
              <a:ext cx="689338" cy="497415"/>
              <a:chOff x="14911401" y="9627338"/>
              <a:chExt cx="735348" cy="530615"/>
            </a:xfrm>
          </p:grpSpPr>
          <p:sp>
            <p:nvSpPr>
              <p:cNvPr id="48181" name="Freeform 42"/>
              <p:cNvSpPr>
                <a:spLocks noChangeArrowheads="1"/>
              </p:cNvSpPr>
              <p:nvPr/>
            </p:nvSpPr>
            <p:spPr bwMode="auto">
              <a:xfrm>
                <a:off x="14911401" y="9627338"/>
                <a:ext cx="735348" cy="530615"/>
              </a:xfrm>
              <a:custGeom>
                <a:avLst/>
                <a:gdLst>
                  <a:gd name="T0" fmla="*/ 1530 w 1544"/>
                  <a:gd name="T1" fmla="*/ 908 h 1114"/>
                  <a:gd name="T2" fmla="*/ 1530 w 1544"/>
                  <a:gd name="T3" fmla="*/ 908 h 1114"/>
                  <a:gd name="T4" fmla="*/ 1543 w 1544"/>
                  <a:gd name="T5" fmla="*/ 775 h 1114"/>
                  <a:gd name="T6" fmla="*/ 768 w 1544"/>
                  <a:gd name="T7" fmla="*/ 0 h 1114"/>
                  <a:gd name="T8" fmla="*/ 0 w 1544"/>
                  <a:gd name="T9" fmla="*/ 775 h 1114"/>
                  <a:gd name="T10" fmla="*/ 73 w 1544"/>
                  <a:gd name="T11" fmla="*/ 1113 h 1114"/>
                  <a:gd name="T12" fmla="*/ 1530 w 1544"/>
                  <a:gd name="T13" fmla="*/ 908 h 1114"/>
                </a:gdLst>
                <a:ahLst/>
                <a:cxnLst>
                  <a:cxn ang="0">
                    <a:pos x="T0" y="T1"/>
                  </a:cxn>
                  <a:cxn ang="0">
                    <a:pos x="T2" y="T3"/>
                  </a:cxn>
                  <a:cxn ang="0">
                    <a:pos x="T4" y="T5"/>
                  </a:cxn>
                  <a:cxn ang="0">
                    <a:pos x="T6" y="T7"/>
                  </a:cxn>
                  <a:cxn ang="0">
                    <a:pos x="T8" y="T9"/>
                  </a:cxn>
                  <a:cxn ang="0">
                    <a:pos x="T10" y="T11"/>
                  </a:cxn>
                  <a:cxn ang="0">
                    <a:pos x="T12" y="T13"/>
                  </a:cxn>
                </a:cxnLst>
                <a:rect l="0" t="0" r="r" b="b"/>
                <a:pathLst>
                  <a:path w="1544" h="1114">
                    <a:moveTo>
                      <a:pt x="1530" y="908"/>
                    </a:moveTo>
                    <a:lnTo>
                      <a:pt x="1530" y="908"/>
                    </a:lnTo>
                    <a:cubicBezTo>
                      <a:pt x="1543" y="861"/>
                      <a:pt x="1543" y="815"/>
                      <a:pt x="1543" y="775"/>
                    </a:cubicBezTo>
                    <a:cubicBezTo>
                      <a:pt x="1543" y="345"/>
                      <a:pt x="1199" y="0"/>
                      <a:pt x="768" y="0"/>
                    </a:cubicBezTo>
                    <a:cubicBezTo>
                      <a:pt x="345" y="0"/>
                      <a:pt x="0" y="345"/>
                      <a:pt x="0" y="775"/>
                    </a:cubicBezTo>
                    <a:cubicBezTo>
                      <a:pt x="0" y="894"/>
                      <a:pt x="27" y="1007"/>
                      <a:pt x="73" y="1113"/>
                    </a:cubicBezTo>
                    <a:lnTo>
                      <a:pt x="1530" y="908"/>
                    </a:lnTo>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8182" name="Freeform 43"/>
              <p:cNvSpPr>
                <a:spLocks noChangeArrowheads="1"/>
              </p:cNvSpPr>
              <p:nvPr/>
            </p:nvSpPr>
            <p:spPr bwMode="auto">
              <a:xfrm>
                <a:off x="15090498" y="9808420"/>
                <a:ext cx="379263" cy="307420"/>
              </a:xfrm>
              <a:custGeom>
                <a:avLst/>
                <a:gdLst>
                  <a:gd name="T0" fmla="*/ 795 w 796"/>
                  <a:gd name="T1" fmla="*/ 79 h 650"/>
                  <a:gd name="T2" fmla="*/ 795 w 796"/>
                  <a:gd name="T3" fmla="*/ 79 h 650"/>
                  <a:gd name="T4" fmla="*/ 702 w 796"/>
                  <a:gd name="T5" fmla="*/ 106 h 650"/>
                  <a:gd name="T6" fmla="*/ 775 w 796"/>
                  <a:gd name="T7" fmla="*/ 13 h 650"/>
                  <a:gd name="T8" fmla="*/ 669 w 796"/>
                  <a:gd name="T9" fmla="*/ 53 h 650"/>
                  <a:gd name="T10" fmla="*/ 550 w 796"/>
                  <a:gd name="T11" fmla="*/ 0 h 650"/>
                  <a:gd name="T12" fmla="*/ 391 w 796"/>
                  <a:gd name="T13" fmla="*/ 165 h 650"/>
                  <a:gd name="T14" fmla="*/ 391 w 796"/>
                  <a:gd name="T15" fmla="*/ 205 h 650"/>
                  <a:gd name="T16" fmla="*/ 60 w 796"/>
                  <a:gd name="T17" fmla="*/ 33 h 650"/>
                  <a:gd name="T18" fmla="*/ 33 w 796"/>
                  <a:gd name="T19" fmla="*/ 112 h 650"/>
                  <a:gd name="T20" fmla="*/ 106 w 796"/>
                  <a:gd name="T21" fmla="*/ 251 h 650"/>
                  <a:gd name="T22" fmla="*/ 33 w 796"/>
                  <a:gd name="T23" fmla="*/ 231 h 650"/>
                  <a:gd name="T24" fmla="*/ 33 w 796"/>
                  <a:gd name="T25" fmla="*/ 231 h 650"/>
                  <a:gd name="T26" fmla="*/ 166 w 796"/>
                  <a:gd name="T27" fmla="*/ 390 h 650"/>
                  <a:gd name="T28" fmla="*/ 119 w 796"/>
                  <a:gd name="T29" fmla="*/ 397 h 650"/>
                  <a:gd name="T30" fmla="*/ 93 w 796"/>
                  <a:gd name="T31" fmla="*/ 397 h 650"/>
                  <a:gd name="T32" fmla="*/ 245 w 796"/>
                  <a:gd name="T33" fmla="*/ 510 h 650"/>
                  <a:gd name="T34" fmla="*/ 40 w 796"/>
                  <a:gd name="T35" fmla="*/ 576 h 650"/>
                  <a:gd name="T36" fmla="*/ 0 w 796"/>
                  <a:gd name="T37" fmla="*/ 576 h 650"/>
                  <a:gd name="T38" fmla="*/ 252 w 796"/>
                  <a:gd name="T39" fmla="*/ 649 h 650"/>
                  <a:gd name="T40" fmla="*/ 715 w 796"/>
                  <a:gd name="T41" fmla="*/ 185 h 650"/>
                  <a:gd name="T42" fmla="*/ 715 w 796"/>
                  <a:gd name="T43" fmla="*/ 165 h 650"/>
                  <a:gd name="T44" fmla="*/ 795 w 796"/>
                  <a:gd name="T45" fmla="*/ 79 h 650"/>
                  <a:gd name="T46" fmla="*/ 795 w 796"/>
                  <a:gd name="T47" fmla="*/ 79 h 650"/>
                  <a:gd name="T48" fmla="*/ 795 w 796"/>
                  <a:gd name="T49" fmla="*/ 7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6" h="650">
                    <a:moveTo>
                      <a:pt x="795" y="79"/>
                    </a:moveTo>
                    <a:lnTo>
                      <a:pt x="795" y="79"/>
                    </a:lnTo>
                    <a:cubicBezTo>
                      <a:pt x="768" y="92"/>
                      <a:pt x="735" y="99"/>
                      <a:pt x="702" y="106"/>
                    </a:cubicBezTo>
                    <a:cubicBezTo>
                      <a:pt x="735" y="86"/>
                      <a:pt x="762" y="53"/>
                      <a:pt x="775" y="13"/>
                    </a:cubicBezTo>
                    <a:cubicBezTo>
                      <a:pt x="742" y="33"/>
                      <a:pt x="709" y="46"/>
                      <a:pt x="669" y="53"/>
                    </a:cubicBezTo>
                    <a:cubicBezTo>
                      <a:pt x="642" y="20"/>
                      <a:pt x="603" y="0"/>
                      <a:pt x="550" y="0"/>
                    </a:cubicBezTo>
                    <a:cubicBezTo>
                      <a:pt x="464" y="0"/>
                      <a:pt x="391" y="79"/>
                      <a:pt x="391" y="165"/>
                    </a:cubicBezTo>
                    <a:cubicBezTo>
                      <a:pt x="391" y="178"/>
                      <a:pt x="391" y="192"/>
                      <a:pt x="391" y="205"/>
                    </a:cubicBezTo>
                    <a:cubicBezTo>
                      <a:pt x="258" y="198"/>
                      <a:pt x="139" y="132"/>
                      <a:pt x="60" y="33"/>
                    </a:cubicBezTo>
                    <a:cubicBezTo>
                      <a:pt x="46" y="59"/>
                      <a:pt x="33" y="86"/>
                      <a:pt x="33" y="112"/>
                    </a:cubicBezTo>
                    <a:cubicBezTo>
                      <a:pt x="33" y="172"/>
                      <a:pt x="66" y="218"/>
                      <a:pt x="106" y="251"/>
                    </a:cubicBezTo>
                    <a:cubicBezTo>
                      <a:pt x="80" y="251"/>
                      <a:pt x="53" y="245"/>
                      <a:pt x="33" y="231"/>
                    </a:cubicBezTo>
                    <a:cubicBezTo>
                      <a:pt x="33" y="311"/>
                      <a:pt x="93" y="377"/>
                      <a:pt x="166" y="390"/>
                    </a:cubicBezTo>
                    <a:cubicBezTo>
                      <a:pt x="152" y="397"/>
                      <a:pt x="139" y="397"/>
                      <a:pt x="119" y="397"/>
                    </a:cubicBezTo>
                    <a:cubicBezTo>
                      <a:pt x="113" y="397"/>
                      <a:pt x="99" y="397"/>
                      <a:pt x="93" y="397"/>
                    </a:cubicBezTo>
                    <a:cubicBezTo>
                      <a:pt x="113" y="457"/>
                      <a:pt x="172" y="510"/>
                      <a:pt x="245" y="510"/>
                    </a:cubicBezTo>
                    <a:cubicBezTo>
                      <a:pt x="186" y="549"/>
                      <a:pt x="119" y="576"/>
                      <a:pt x="40" y="576"/>
                    </a:cubicBezTo>
                    <a:cubicBezTo>
                      <a:pt x="27" y="576"/>
                      <a:pt x="13" y="576"/>
                      <a:pt x="0" y="576"/>
                    </a:cubicBezTo>
                    <a:cubicBezTo>
                      <a:pt x="73" y="622"/>
                      <a:pt x="159" y="649"/>
                      <a:pt x="252" y="649"/>
                    </a:cubicBezTo>
                    <a:cubicBezTo>
                      <a:pt x="550" y="649"/>
                      <a:pt x="715" y="404"/>
                      <a:pt x="715" y="185"/>
                    </a:cubicBezTo>
                    <a:cubicBezTo>
                      <a:pt x="715" y="165"/>
                      <a:pt x="715" y="165"/>
                      <a:pt x="715" y="165"/>
                    </a:cubicBezTo>
                    <a:cubicBezTo>
                      <a:pt x="748" y="139"/>
                      <a:pt x="775" y="112"/>
                      <a:pt x="795" y="79"/>
                    </a:cubicBezTo>
                    <a:close/>
                    <a:moveTo>
                      <a:pt x="795" y="79"/>
                    </a:moveTo>
                    <a:lnTo>
                      <a:pt x="795"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sp>
        <p:nvSpPr>
          <p:cNvPr id="48183" name="文本框 6"/>
          <p:cNvSpPr txBox="1">
            <a:spLocks noChangeArrowheads="1"/>
          </p:cNvSpPr>
          <p:nvPr/>
        </p:nvSpPr>
        <p:spPr bwMode="auto">
          <a:xfrm>
            <a:off x="1519239" y="1088231"/>
            <a:ext cx="425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solidFill>
                  <a:srgbClr val="FF0000"/>
                </a:solidFill>
                <a:latin typeface="黑体" pitchFamily="49" charset="-122"/>
                <a:ea typeface="黑体" pitchFamily="49" charset="-122"/>
                <a:sym typeface="宋体" pitchFamily="2" charset="-122"/>
              </a:rPr>
              <a:t>2.</a:t>
            </a:r>
            <a:r>
              <a:rPr lang="zh-CN" altLang="en-US" sz="2400" b="1" dirty="0">
                <a:solidFill>
                  <a:srgbClr val="FF0000"/>
                </a:solidFill>
                <a:latin typeface="黑体" pitchFamily="49" charset="-122"/>
                <a:ea typeface="黑体" pitchFamily="49" charset="-122"/>
                <a:sym typeface="宋体" pitchFamily="2" charset="-122"/>
              </a:rPr>
              <a:t>运用对比手法表现人物性格</a:t>
            </a:r>
          </a:p>
        </p:txBody>
      </p:sp>
      <p:sp>
        <p:nvSpPr>
          <p:cNvPr id="3" name="文本框 2"/>
          <p:cNvSpPr txBox="1">
            <a:spLocks noChangeArrowheads="1"/>
          </p:cNvSpPr>
          <p:nvPr/>
        </p:nvSpPr>
        <p:spPr bwMode="auto">
          <a:xfrm>
            <a:off x="1519238" y="1850231"/>
            <a:ext cx="5884862"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defRPr>
                <a:solidFill>
                  <a:schemeClr val="tx1"/>
                </a:solidFill>
                <a:latin typeface="Arial" pitchFamily="34" charset="0"/>
                <a:ea typeface="宋体" pitchFamily="2" charset="-122"/>
              </a:defRPr>
            </a:lvl6pPr>
            <a:lvl7pPr fontAlgn="base">
              <a:spcBef>
                <a:spcPct val="0"/>
              </a:spcBef>
              <a:spcAft>
                <a:spcPct val="0"/>
              </a:spcAft>
              <a:defRPr>
                <a:solidFill>
                  <a:schemeClr val="tx1"/>
                </a:solidFill>
                <a:latin typeface="Arial" pitchFamily="34" charset="0"/>
                <a:ea typeface="宋体" pitchFamily="2" charset="-122"/>
              </a:defRPr>
            </a:lvl7pPr>
            <a:lvl8pPr fontAlgn="base">
              <a:spcBef>
                <a:spcPct val="0"/>
              </a:spcBef>
              <a:spcAft>
                <a:spcPct val="0"/>
              </a:spcAft>
              <a:defRPr>
                <a:solidFill>
                  <a:schemeClr val="tx1"/>
                </a:solidFill>
                <a:latin typeface="Arial" pitchFamily="34" charset="0"/>
                <a:ea typeface="宋体" pitchFamily="2" charset="-122"/>
              </a:defRPr>
            </a:lvl8pPr>
            <a:lvl9pPr fontAlgn="base">
              <a:spcBef>
                <a:spcPct val="0"/>
              </a:spcBef>
              <a:spcAft>
                <a:spcPct val="0"/>
              </a:spcAft>
              <a:defRPr>
                <a:solidFill>
                  <a:schemeClr val="tx1"/>
                </a:solidFill>
                <a:latin typeface="Arial" pitchFamily="34" charset="0"/>
                <a:ea typeface="宋体" pitchFamily="2" charset="-122"/>
              </a:defRPr>
            </a:lvl9pPr>
          </a:lstStyle>
          <a:p>
            <a:pPr>
              <a:lnSpc>
                <a:spcPct val="150000"/>
              </a:lnSpc>
              <a:buClr>
                <a:srgbClr val="4F81BD"/>
              </a:buClr>
              <a:buFont typeface="Wingdings" pitchFamily="2" charset="2"/>
              <a:buChar char="u"/>
            </a:pPr>
            <a:r>
              <a:rPr lang="zh-CN" altLang="en-US" sz="2400" b="1" dirty="0">
                <a:latin typeface="楷体" pitchFamily="49" charset="-122"/>
                <a:ea typeface="楷体" pitchFamily="49" charset="-122"/>
                <a:sym typeface="宋体" pitchFamily="2" charset="-122"/>
              </a:rPr>
              <a:t>愚公和智叟对挖山的不同态度</a:t>
            </a:r>
          </a:p>
          <a:p>
            <a:pPr>
              <a:lnSpc>
                <a:spcPct val="150000"/>
              </a:lnSpc>
              <a:buClr>
                <a:srgbClr val="4F81BD"/>
              </a:buClr>
              <a:buFont typeface="Wingdings" pitchFamily="2" charset="2"/>
              <a:buChar char="u"/>
            </a:pPr>
            <a:r>
              <a:rPr lang="zh-CN" altLang="en-US" sz="2400" b="1" dirty="0">
                <a:latin typeface="楷体" pitchFamily="49" charset="-122"/>
                <a:ea typeface="楷体" pitchFamily="49" charset="-122"/>
                <a:sym typeface="宋体" pitchFamily="2" charset="-122"/>
              </a:rPr>
              <a:t>愚公之妻与智叟对愚公移山态度的对比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Group 10"/>
          <p:cNvGrpSpPr>
            <a:grpSpLocks/>
          </p:cNvGrpSpPr>
          <p:nvPr/>
        </p:nvGrpSpPr>
        <p:grpSpPr bwMode="auto">
          <a:xfrm>
            <a:off x="7947025" y="3631407"/>
            <a:ext cx="1066800" cy="1437085"/>
            <a:chOff x="13970835" y="3543714"/>
            <a:chExt cx="6501208" cy="8896217"/>
          </a:xfrm>
        </p:grpSpPr>
        <p:grpSp>
          <p:nvGrpSpPr>
            <p:cNvPr id="49155" name="Group 5"/>
            <p:cNvGrpSpPr>
              <a:grpSpLocks/>
            </p:cNvGrpSpPr>
            <p:nvPr/>
          </p:nvGrpSpPr>
          <p:grpSpPr bwMode="auto">
            <a:xfrm>
              <a:off x="17264877" y="5815634"/>
              <a:ext cx="1947527" cy="1946233"/>
              <a:chOff x="14612205" y="5681418"/>
              <a:chExt cx="2077516" cy="2076135"/>
            </a:xfrm>
          </p:grpSpPr>
          <p:sp>
            <p:nvSpPr>
              <p:cNvPr id="49156" name="Freeform 2"/>
              <p:cNvSpPr>
                <a:spLocks noChangeArrowheads="1"/>
              </p:cNvSpPr>
              <p:nvPr/>
            </p:nvSpPr>
            <p:spPr bwMode="auto">
              <a:xfrm>
                <a:off x="14612205" y="5681418"/>
                <a:ext cx="2077516" cy="2076135"/>
              </a:xfrm>
              <a:custGeom>
                <a:avLst/>
                <a:gdLst>
                  <a:gd name="T0" fmla="*/ 4351 w 4352"/>
                  <a:gd name="T1" fmla="*/ 2179 h 4352"/>
                  <a:gd name="T2" fmla="*/ 4351 w 4352"/>
                  <a:gd name="T3" fmla="*/ 2179 h 4352"/>
                  <a:gd name="T4" fmla="*/ 2172 w 4352"/>
                  <a:gd name="T5" fmla="*/ 4351 h 4352"/>
                  <a:gd name="T6" fmla="*/ 0 w 4352"/>
                  <a:gd name="T7" fmla="*/ 2179 h 4352"/>
                  <a:gd name="T8" fmla="*/ 2172 w 4352"/>
                  <a:gd name="T9" fmla="*/ 0 h 4352"/>
                  <a:gd name="T10" fmla="*/ 4351 w 4352"/>
                  <a:gd name="T11" fmla="*/ 2179 h 4352"/>
                </a:gdLst>
                <a:ahLst/>
                <a:cxnLst>
                  <a:cxn ang="0">
                    <a:pos x="T0" y="T1"/>
                  </a:cxn>
                  <a:cxn ang="0">
                    <a:pos x="T2" y="T3"/>
                  </a:cxn>
                  <a:cxn ang="0">
                    <a:pos x="T4" y="T5"/>
                  </a:cxn>
                  <a:cxn ang="0">
                    <a:pos x="T6" y="T7"/>
                  </a:cxn>
                  <a:cxn ang="0">
                    <a:pos x="T8" y="T9"/>
                  </a:cxn>
                  <a:cxn ang="0">
                    <a:pos x="T10" y="T11"/>
                  </a:cxn>
                </a:cxnLst>
                <a:rect l="0" t="0" r="r" b="b"/>
                <a:pathLst>
                  <a:path w="4352" h="4352">
                    <a:moveTo>
                      <a:pt x="4351" y="2179"/>
                    </a:moveTo>
                    <a:lnTo>
                      <a:pt x="4351" y="2179"/>
                    </a:lnTo>
                    <a:cubicBezTo>
                      <a:pt x="4351" y="3378"/>
                      <a:pt x="3377" y="4351"/>
                      <a:pt x="2172" y="4351"/>
                    </a:cubicBezTo>
                    <a:cubicBezTo>
                      <a:pt x="974" y="4351"/>
                      <a:pt x="0" y="3378"/>
                      <a:pt x="0" y="2179"/>
                    </a:cubicBezTo>
                    <a:cubicBezTo>
                      <a:pt x="0" y="974"/>
                      <a:pt x="974" y="0"/>
                      <a:pt x="2172" y="0"/>
                    </a:cubicBezTo>
                    <a:cubicBezTo>
                      <a:pt x="3377" y="0"/>
                      <a:pt x="4351" y="974"/>
                      <a:pt x="4351" y="2179"/>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57" name="Freeform 3"/>
              <p:cNvSpPr>
                <a:spLocks noChangeArrowheads="1"/>
              </p:cNvSpPr>
              <p:nvPr/>
            </p:nvSpPr>
            <p:spPr bwMode="auto">
              <a:xfrm>
                <a:off x="15111568" y="5990943"/>
                <a:ext cx="1064042" cy="1436028"/>
              </a:xfrm>
              <a:custGeom>
                <a:avLst/>
                <a:gdLst>
                  <a:gd name="T0" fmla="*/ 2232 w 2233"/>
                  <a:gd name="T1" fmla="*/ 1033 h 3014"/>
                  <a:gd name="T2" fmla="*/ 2232 w 2233"/>
                  <a:gd name="T3" fmla="*/ 1033 h 3014"/>
                  <a:gd name="T4" fmla="*/ 1086 w 2233"/>
                  <a:gd name="T5" fmla="*/ 46 h 3014"/>
                  <a:gd name="T6" fmla="*/ 206 w 2233"/>
                  <a:gd name="T7" fmla="*/ 754 h 3014"/>
                  <a:gd name="T8" fmla="*/ 179 w 2233"/>
                  <a:gd name="T9" fmla="*/ 1304 h 3014"/>
                  <a:gd name="T10" fmla="*/ 265 w 2233"/>
                  <a:gd name="T11" fmla="*/ 1423 h 3014"/>
                  <a:gd name="T12" fmla="*/ 27 w 2233"/>
                  <a:gd name="T13" fmla="*/ 1920 h 3014"/>
                  <a:gd name="T14" fmla="*/ 265 w 2233"/>
                  <a:gd name="T15" fmla="*/ 2019 h 3014"/>
                  <a:gd name="T16" fmla="*/ 265 w 2233"/>
                  <a:gd name="T17" fmla="*/ 2331 h 3014"/>
                  <a:gd name="T18" fmla="*/ 649 w 2233"/>
                  <a:gd name="T19" fmla="*/ 2635 h 3014"/>
                  <a:gd name="T20" fmla="*/ 848 w 2233"/>
                  <a:gd name="T21" fmla="*/ 2596 h 3014"/>
                  <a:gd name="T22" fmla="*/ 894 w 2233"/>
                  <a:gd name="T23" fmla="*/ 3013 h 3014"/>
                  <a:gd name="T24" fmla="*/ 2060 w 2233"/>
                  <a:gd name="T25" fmla="*/ 3013 h 3014"/>
                  <a:gd name="T26" fmla="*/ 1888 w 2233"/>
                  <a:gd name="T27" fmla="*/ 2125 h 3014"/>
                  <a:gd name="T28" fmla="*/ 2232 w 2233"/>
                  <a:gd name="T29" fmla="*/ 1033 h 3014"/>
                  <a:gd name="T30" fmla="*/ 941 w 2233"/>
                  <a:gd name="T31" fmla="*/ 1384 h 3014"/>
                  <a:gd name="T32" fmla="*/ 941 w 2233"/>
                  <a:gd name="T33" fmla="*/ 1384 h 3014"/>
                  <a:gd name="T34" fmla="*/ 1338 w 2233"/>
                  <a:gd name="T35" fmla="*/ 913 h 3014"/>
                  <a:gd name="T36" fmla="*/ 504 w 2233"/>
                  <a:gd name="T37" fmla="*/ 913 h 3014"/>
                  <a:gd name="T38" fmla="*/ 1451 w 2233"/>
                  <a:gd name="T39" fmla="*/ 304 h 3014"/>
                  <a:gd name="T40" fmla="*/ 1067 w 2233"/>
                  <a:gd name="T41" fmla="*/ 748 h 3014"/>
                  <a:gd name="T42" fmla="*/ 1881 w 2233"/>
                  <a:gd name="T43" fmla="*/ 748 h 3014"/>
                  <a:gd name="T44" fmla="*/ 941 w 2233"/>
                  <a:gd name="T45" fmla="*/ 1384 h 3014"/>
                  <a:gd name="T46" fmla="*/ 941 w 2233"/>
                  <a:gd name="T47" fmla="*/ 1384 h 3014"/>
                  <a:gd name="T48" fmla="*/ 941 w 2233"/>
                  <a:gd name="T49" fmla="*/ 1384 h 3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3" h="3014">
                    <a:moveTo>
                      <a:pt x="2232" y="1033"/>
                    </a:moveTo>
                    <a:lnTo>
                      <a:pt x="2232" y="1033"/>
                    </a:lnTo>
                    <a:cubicBezTo>
                      <a:pt x="2232" y="198"/>
                      <a:pt x="1557" y="0"/>
                      <a:pt x="1086" y="46"/>
                    </a:cubicBezTo>
                    <a:cubicBezTo>
                      <a:pt x="616" y="92"/>
                      <a:pt x="206" y="337"/>
                      <a:pt x="206" y="754"/>
                    </a:cubicBezTo>
                    <a:cubicBezTo>
                      <a:pt x="206" y="1165"/>
                      <a:pt x="179" y="1304"/>
                      <a:pt x="179" y="1304"/>
                    </a:cubicBezTo>
                    <a:cubicBezTo>
                      <a:pt x="265" y="1423"/>
                      <a:pt x="265" y="1423"/>
                      <a:pt x="265" y="1423"/>
                    </a:cubicBezTo>
                    <a:cubicBezTo>
                      <a:pt x="265" y="1423"/>
                      <a:pt x="0" y="1860"/>
                      <a:pt x="27" y="1920"/>
                    </a:cubicBezTo>
                    <a:cubicBezTo>
                      <a:pt x="47" y="1980"/>
                      <a:pt x="265" y="2019"/>
                      <a:pt x="265" y="2019"/>
                    </a:cubicBezTo>
                    <a:cubicBezTo>
                      <a:pt x="265" y="2019"/>
                      <a:pt x="285" y="2046"/>
                      <a:pt x="265" y="2331"/>
                    </a:cubicBezTo>
                    <a:cubicBezTo>
                      <a:pt x="245" y="2648"/>
                      <a:pt x="477" y="2662"/>
                      <a:pt x="649" y="2635"/>
                    </a:cubicBezTo>
                    <a:cubicBezTo>
                      <a:pt x="729" y="2622"/>
                      <a:pt x="788" y="2609"/>
                      <a:pt x="848" y="2596"/>
                    </a:cubicBezTo>
                    <a:cubicBezTo>
                      <a:pt x="894" y="3013"/>
                      <a:pt x="894" y="3013"/>
                      <a:pt x="894" y="3013"/>
                    </a:cubicBezTo>
                    <a:cubicBezTo>
                      <a:pt x="2060" y="3013"/>
                      <a:pt x="2060" y="3013"/>
                      <a:pt x="2060" y="3013"/>
                    </a:cubicBezTo>
                    <a:cubicBezTo>
                      <a:pt x="1888" y="2125"/>
                      <a:pt x="1888" y="2125"/>
                      <a:pt x="1888" y="2125"/>
                    </a:cubicBezTo>
                    <a:cubicBezTo>
                      <a:pt x="1961" y="1840"/>
                      <a:pt x="2232" y="1668"/>
                      <a:pt x="2232" y="1033"/>
                    </a:cubicBezTo>
                    <a:close/>
                    <a:moveTo>
                      <a:pt x="941" y="1384"/>
                    </a:moveTo>
                    <a:lnTo>
                      <a:pt x="941" y="1384"/>
                    </a:lnTo>
                    <a:cubicBezTo>
                      <a:pt x="1338" y="913"/>
                      <a:pt x="1338" y="913"/>
                      <a:pt x="1338" y="913"/>
                    </a:cubicBezTo>
                    <a:cubicBezTo>
                      <a:pt x="504" y="913"/>
                      <a:pt x="504" y="913"/>
                      <a:pt x="504" y="913"/>
                    </a:cubicBezTo>
                    <a:cubicBezTo>
                      <a:pt x="1451" y="304"/>
                      <a:pt x="1451" y="304"/>
                      <a:pt x="1451" y="304"/>
                    </a:cubicBezTo>
                    <a:cubicBezTo>
                      <a:pt x="1067" y="748"/>
                      <a:pt x="1067" y="748"/>
                      <a:pt x="1067" y="748"/>
                    </a:cubicBezTo>
                    <a:cubicBezTo>
                      <a:pt x="1881" y="748"/>
                      <a:pt x="1881" y="748"/>
                      <a:pt x="1881" y="748"/>
                    </a:cubicBezTo>
                    <a:lnTo>
                      <a:pt x="941" y="1384"/>
                    </a:lnTo>
                    <a:close/>
                    <a:moveTo>
                      <a:pt x="941" y="1384"/>
                    </a:moveTo>
                    <a:lnTo>
                      <a:pt x="941" y="13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20" name="Freeform 4"/>
            <p:cNvSpPr>
              <a:spLocks noChangeArrowheads="1"/>
            </p:cNvSpPr>
            <p:nvPr/>
          </p:nvSpPr>
          <p:spPr bwMode="auto">
            <a:xfrm>
              <a:off x="15006001" y="3543714"/>
              <a:ext cx="1538229" cy="1540440"/>
            </a:xfrm>
            <a:custGeom>
              <a:avLst/>
              <a:gdLst>
                <a:gd name="T0" fmla="*/ 3451 w 3452"/>
                <a:gd name="T1" fmla="*/ 1722 h 3444"/>
                <a:gd name="T2" fmla="*/ 3451 w 3452"/>
                <a:gd name="T3" fmla="*/ 1722 h 3444"/>
                <a:gd name="T4" fmla="*/ 1722 w 3452"/>
                <a:gd name="T5" fmla="*/ 3443 h 3444"/>
                <a:gd name="T6" fmla="*/ 0 w 3452"/>
                <a:gd name="T7" fmla="*/ 1722 h 3444"/>
                <a:gd name="T8" fmla="*/ 1722 w 3452"/>
                <a:gd name="T9" fmla="*/ 0 h 3444"/>
                <a:gd name="T10" fmla="*/ 3451 w 3452"/>
                <a:gd name="T11" fmla="*/ 1722 h 3444"/>
              </a:gdLst>
              <a:ahLst/>
              <a:cxnLst>
                <a:cxn ang="0">
                  <a:pos x="T0" y="T1"/>
                </a:cxn>
                <a:cxn ang="0">
                  <a:pos x="T2" y="T3"/>
                </a:cxn>
                <a:cxn ang="0">
                  <a:pos x="T4" y="T5"/>
                </a:cxn>
                <a:cxn ang="0">
                  <a:pos x="T6" y="T7"/>
                </a:cxn>
                <a:cxn ang="0">
                  <a:pos x="T8" y="T9"/>
                </a:cxn>
                <a:cxn ang="0">
                  <a:pos x="T10" y="T11"/>
                </a:cxn>
              </a:cxnLst>
              <a:rect l="0" t="0" r="r" b="b"/>
              <a:pathLst>
                <a:path w="3452" h="3444">
                  <a:moveTo>
                    <a:pt x="3451" y="1722"/>
                  </a:moveTo>
                  <a:lnTo>
                    <a:pt x="3451" y="1722"/>
                  </a:lnTo>
                  <a:cubicBezTo>
                    <a:pt x="3451" y="2675"/>
                    <a:pt x="2676" y="3443"/>
                    <a:pt x="1722" y="3443"/>
                  </a:cubicBezTo>
                  <a:cubicBezTo>
                    <a:pt x="775" y="3443"/>
                    <a:pt x="0" y="2675"/>
                    <a:pt x="0" y="1722"/>
                  </a:cubicBezTo>
                  <a:cubicBezTo>
                    <a:pt x="0" y="768"/>
                    <a:pt x="775" y="0"/>
                    <a:pt x="1722" y="0"/>
                  </a:cubicBezTo>
                  <a:cubicBezTo>
                    <a:pt x="2676" y="0"/>
                    <a:pt x="3451" y="768"/>
                    <a:pt x="3451" y="1722"/>
                  </a:cubicBezTo>
                </a:path>
              </a:pathLst>
            </a:custGeom>
            <a:solidFill>
              <a:schemeClr val="accent4"/>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9159" name="Freeform 5"/>
            <p:cNvSpPr>
              <a:spLocks noChangeArrowheads="1"/>
            </p:cNvSpPr>
            <p:nvPr/>
          </p:nvSpPr>
          <p:spPr bwMode="auto">
            <a:xfrm>
              <a:off x="15766991" y="4272070"/>
              <a:ext cx="464167" cy="509257"/>
            </a:xfrm>
            <a:custGeom>
              <a:avLst/>
              <a:gdLst>
                <a:gd name="T0" fmla="*/ 914 w 1040"/>
                <a:gd name="T1" fmla="*/ 483 h 1140"/>
                <a:gd name="T2" fmla="*/ 914 w 1040"/>
                <a:gd name="T3" fmla="*/ 483 h 1140"/>
                <a:gd name="T4" fmla="*/ 583 w 1040"/>
                <a:gd name="T5" fmla="*/ 139 h 1140"/>
                <a:gd name="T6" fmla="*/ 106 w 1040"/>
                <a:gd name="T7" fmla="*/ 126 h 1140"/>
                <a:gd name="T8" fmla="*/ 6 w 1040"/>
                <a:gd name="T9" fmla="*/ 225 h 1140"/>
                <a:gd name="T10" fmla="*/ 0 w 1040"/>
                <a:gd name="T11" fmla="*/ 225 h 1140"/>
                <a:gd name="T12" fmla="*/ 146 w 1040"/>
                <a:gd name="T13" fmla="*/ 377 h 1140"/>
                <a:gd name="T14" fmla="*/ 152 w 1040"/>
                <a:gd name="T15" fmla="*/ 377 h 1140"/>
                <a:gd name="T16" fmla="*/ 252 w 1040"/>
                <a:gd name="T17" fmla="*/ 278 h 1140"/>
                <a:gd name="T18" fmla="*/ 430 w 1040"/>
                <a:gd name="T19" fmla="*/ 285 h 1140"/>
                <a:gd name="T20" fmla="*/ 761 w 1040"/>
                <a:gd name="T21" fmla="*/ 629 h 1140"/>
                <a:gd name="T22" fmla="*/ 761 w 1040"/>
                <a:gd name="T23" fmla="*/ 808 h 1140"/>
                <a:gd name="T24" fmla="*/ 702 w 1040"/>
                <a:gd name="T25" fmla="*/ 861 h 1140"/>
                <a:gd name="T26" fmla="*/ 523 w 1040"/>
                <a:gd name="T27" fmla="*/ 854 h 1140"/>
                <a:gd name="T28" fmla="*/ 377 w 1040"/>
                <a:gd name="T29" fmla="*/ 702 h 1140"/>
                <a:gd name="T30" fmla="*/ 146 w 1040"/>
                <a:gd name="T31" fmla="*/ 761 h 1140"/>
                <a:gd name="T32" fmla="*/ 371 w 1040"/>
                <a:gd name="T33" fmla="*/ 1000 h 1140"/>
                <a:gd name="T34" fmla="*/ 847 w 1040"/>
                <a:gd name="T35" fmla="*/ 1006 h 1140"/>
                <a:gd name="T36" fmla="*/ 900 w 1040"/>
                <a:gd name="T37" fmla="*/ 953 h 1140"/>
                <a:gd name="T38" fmla="*/ 914 w 1040"/>
                <a:gd name="T39" fmla="*/ 483 h 1140"/>
                <a:gd name="T40" fmla="*/ 914 w 1040"/>
                <a:gd name="T41" fmla="*/ 483 h 1140"/>
                <a:gd name="T42" fmla="*/ 914 w 1040"/>
                <a:gd name="T43" fmla="*/ 483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40" h="1140">
                  <a:moveTo>
                    <a:pt x="914" y="483"/>
                  </a:moveTo>
                  <a:lnTo>
                    <a:pt x="914" y="483"/>
                  </a:lnTo>
                  <a:cubicBezTo>
                    <a:pt x="583" y="139"/>
                    <a:pt x="583" y="139"/>
                    <a:pt x="583" y="139"/>
                  </a:cubicBezTo>
                  <a:cubicBezTo>
                    <a:pt x="450" y="6"/>
                    <a:pt x="238" y="0"/>
                    <a:pt x="106" y="126"/>
                  </a:cubicBezTo>
                  <a:cubicBezTo>
                    <a:pt x="6" y="225"/>
                    <a:pt x="6" y="225"/>
                    <a:pt x="6" y="225"/>
                  </a:cubicBezTo>
                  <a:cubicBezTo>
                    <a:pt x="6" y="225"/>
                    <a:pt x="6" y="225"/>
                    <a:pt x="0" y="225"/>
                  </a:cubicBezTo>
                  <a:cubicBezTo>
                    <a:pt x="146" y="377"/>
                    <a:pt x="146" y="377"/>
                    <a:pt x="146" y="377"/>
                  </a:cubicBezTo>
                  <a:cubicBezTo>
                    <a:pt x="146" y="377"/>
                    <a:pt x="146" y="377"/>
                    <a:pt x="152" y="377"/>
                  </a:cubicBezTo>
                  <a:cubicBezTo>
                    <a:pt x="252" y="278"/>
                    <a:pt x="252" y="278"/>
                    <a:pt x="252" y="278"/>
                  </a:cubicBezTo>
                  <a:cubicBezTo>
                    <a:pt x="305" y="232"/>
                    <a:pt x="384" y="232"/>
                    <a:pt x="430" y="285"/>
                  </a:cubicBezTo>
                  <a:cubicBezTo>
                    <a:pt x="761" y="629"/>
                    <a:pt x="761" y="629"/>
                    <a:pt x="761" y="629"/>
                  </a:cubicBezTo>
                  <a:cubicBezTo>
                    <a:pt x="808" y="675"/>
                    <a:pt x="808" y="755"/>
                    <a:pt x="761" y="808"/>
                  </a:cubicBezTo>
                  <a:cubicBezTo>
                    <a:pt x="702" y="861"/>
                    <a:pt x="702" y="861"/>
                    <a:pt x="702" y="861"/>
                  </a:cubicBezTo>
                  <a:cubicBezTo>
                    <a:pt x="655" y="907"/>
                    <a:pt x="569" y="907"/>
                    <a:pt x="523" y="854"/>
                  </a:cubicBezTo>
                  <a:cubicBezTo>
                    <a:pt x="377" y="702"/>
                    <a:pt x="377" y="702"/>
                    <a:pt x="377" y="702"/>
                  </a:cubicBezTo>
                  <a:cubicBezTo>
                    <a:pt x="305" y="741"/>
                    <a:pt x="225" y="761"/>
                    <a:pt x="146" y="761"/>
                  </a:cubicBezTo>
                  <a:cubicBezTo>
                    <a:pt x="371" y="1000"/>
                    <a:pt x="371" y="1000"/>
                    <a:pt x="371" y="1000"/>
                  </a:cubicBezTo>
                  <a:cubicBezTo>
                    <a:pt x="503" y="1132"/>
                    <a:pt x="715" y="1139"/>
                    <a:pt x="847" y="1006"/>
                  </a:cubicBezTo>
                  <a:cubicBezTo>
                    <a:pt x="900" y="953"/>
                    <a:pt x="900" y="953"/>
                    <a:pt x="900" y="953"/>
                  </a:cubicBezTo>
                  <a:cubicBezTo>
                    <a:pt x="1033" y="827"/>
                    <a:pt x="1039" y="616"/>
                    <a:pt x="914" y="483"/>
                  </a:cubicBezTo>
                  <a:close/>
                  <a:moveTo>
                    <a:pt x="914" y="483"/>
                  </a:moveTo>
                  <a:lnTo>
                    <a:pt x="914" y="4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60" name="Freeform 6"/>
            <p:cNvSpPr>
              <a:spLocks noChangeArrowheads="1"/>
            </p:cNvSpPr>
            <p:nvPr/>
          </p:nvSpPr>
          <p:spPr bwMode="auto">
            <a:xfrm>
              <a:off x="15316650" y="3841767"/>
              <a:ext cx="503671" cy="471754"/>
            </a:xfrm>
            <a:custGeom>
              <a:avLst/>
              <a:gdLst>
                <a:gd name="T0" fmla="*/ 278 w 1127"/>
                <a:gd name="T1" fmla="*/ 337 h 1060"/>
                <a:gd name="T2" fmla="*/ 278 w 1127"/>
                <a:gd name="T3" fmla="*/ 337 h 1060"/>
                <a:gd name="T4" fmla="*/ 338 w 1127"/>
                <a:gd name="T5" fmla="*/ 278 h 1060"/>
                <a:gd name="T6" fmla="*/ 517 w 1127"/>
                <a:gd name="T7" fmla="*/ 284 h 1060"/>
                <a:gd name="T8" fmla="*/ 848 w 1127"/>
                <a:gd name="T9" fmla="*/ 629 h 1060"/>
                <a:gd name="T10" fmla="*/ 848 w 1127"/>
                <a:gd name="T11" fmla="*/ 807 h 1060"/>
                <a:gd name="T12" fmla="*/ 742 w 1127"/>
                <a:gd name="T13" fmla="*/ 907 h 1060"/>
                <a:gd name="T14" fmla="*/ 742 w 1127"/>
                <a:gd name="T15" fmla="*/ 907 h 1060"/>
                <a:gd name="T16" fmla="*/ 888 w 1127"/>
                <a:gd name="T17" fmla="*/ 1059 h 1060"/>
                <a:gd name="T18" fmla="*/ 888 w 1127"/>
                <a:gd name="T19" fmla="*/ 1053 h 1060"/>
                <a:gd name="T20" fmla="*/ 987 w 1127"/>
                <a:gd name="T21" fmla="*/ 960 h 1060"/>
                <a:gd name="T22" fmla="*/ 1000 w 1127"/>
                <a:gd name="T23" fmla="*/ 483 h 1060"/>
                <a:gd name="T24" fmla="*/ 669 w 1127"/>
                <a:gd name="T25" fmla="*/ 139 h 1060"/>
                <a:gd name="T26" fmla="*/ 192 w 1127"/>
                <a:gd name="T27" fmla="*/ 132 h 1060"/>
                <a:gd name="T28" fmla="*/ 139 w 1127"/>
                <a:gd name="T29" fmla="*/ 185 h 1060"/>
                <a:gd name="T30" fmla="*/ 126 w 1127"/>
                <a:gd name="T31" fmla="*/ 655 h 1060"/>
                <a:gd name="T32" fmla="*/ 358 w 1127"/>
                <a:gd name="T33" fmla="*/ 900 h 1060"/>
                <a:gd name="T34" fmla="*/ 424 w 1127"/>
                <a:gd name="T35" fmla="*/ 668 h 1060"/>
                <a:gd name="T36" fmla="*/ 278 w 1127"/>
                <a:gd name="T37" fmla="*/ 516 h 1060"/>
                <a:gd name="T38" fmla="*/ 278 w 1127"/>
                <a:gd name="T39" fmla="*/ 337 h 1060"/>
                <a:gd name="T40" fmla="*/ 278 w 1127"/>
                <a:gd name="T41" fmla="*/ 337 h 1060"/>
                <a:gd name="T42" fmla="*/ 278 w 1127"/>
                <a:gd name="T43" fmla="*/ 337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7" h="1060">
                  <a:moveTo>
                    <a:pt x="278" y="337"/>
                  </a:moveTo>
                  <a:lnTo>
                    <a:pt x="278" y="337"/>
                  </a:lnTo>
                  <a:cubicBezTo>
                    <a:pt x="338" y="278"/>
                    <a:pt x="338" y="278"/>
                    <a:pt x="338" y="278"/>
                  </a:cubicBezTo>
                  <a:cubicBezTo>
                    <a:pt x="384" y="231"/>
                    <a:pt x="470" y="231"/>
                    <a:pt x="517" y="284"/>
                  </a:cubicBezTo>
                  <a:cubicBezTo>
                    <a:pt x="848" y="629"/>
                    <a:pt x="848" y="629"/>
                    <a:pt x="848" y="629"/>
                  </a:cubicBezTo>
                  <a:cubicBezTo>
                    <a:pt x="894" y="682"/>
                    <a:pt x="894" y="761"/>
                    <a:pt x="848" y="807"/>
                  </a:cubicBezTo>
                  <a:cubicBezTo>
                    <a:pt x="742" y="907"/>
                    <a:pt x="742" y="907"/>
                    <a:pt x="742" y="907"/>
                  </a:cubicBezTo>
                  <a:cubicBezTo>
                    <a:pt x="888" y="1059"/>
                    <a:pt x="888" y="1059"/>
                    <a:pt x="888" y="1059"/>
                  </a:cubicBezTo>
                  <a:cubicBezTo>
                    <a:pt x="888" y="1059"/>
                    <a:pt x="888" y="1059"/>
                    <a:pt x="888" y="1053"/>
                  </a:cubicBezTo>
                  <a:cubicBezTo>
                    <a:pt x="987" y="960"/>
                    <a:pt x="987" y="960"/>
                    <a:pt x="987" y="960"/>
                  </a:cubicBezTo>
                  <a:cubicBezTo>
                    <a:pt x="1119" y="827"/>
                    <a:pt x="1126" y="615"/>
                    <a:pt x="1000" y="483"/>
                  </a:cubicBezTo>
                  <a:cubicBezTo>
                    <a:pt x="669" y="139"/>
                    <a:pt x="669" y="139"/>
                    <a:pt x="669" y="139"/>
                  </a:cubicBezTo>
                  <a:cubicBezTo>
                    <a:pt x="537" y="6"/>
                    <a:pt x="325" y="0"/>
                    <a:pt x="192" y="132"/>
                  </a:cubicBezTo>
                  <a:cubicBezTo>
                    <a:pt x="139" y="185"/>
                    <a:pt x="139" y="185"/>
                    <a:pt x="139" y="185"/>
                  </a:cubicBezTo>
                  <a:cubicBezTo>
                    <a:pt x="7" y="311"/>
                    <a:pt x="0" y="523"/>
                    <a:pt x="126" y="655"/>
                  </a:cubicBezTo>
                  <a:cubicBezTo>
                    <a:pt x="358" y="900"/>
                    <a:pt x="358" y="900"/>
                    <a:pt x="358" y="900"/>
                  </a:cubicBezTo>
                  <a:cubicBezTo>
                    <a:pt x="358" y="814"/>
                    <a:pt x="384" y="735"/>
                    <a:pt x="424" y="668"/>
                  </a:cubicBezTo>
                  <a:cubicBezTo>
                    <a:pt x="278" y="516"/>
                    <a:pt x="278" y="516"/>
                    <a:pt x="278" y="516"/>
                  </a:cubicBezTo>
                  <a:cubicBezTo>
                    <a:pt x="232" y="463"/>
                    <a:pt x="232" y="384"/>
                    <a:pt x="278" y="337"/>
                  </a:cubicBezTo>
                  <a:close/>
                  <a:moveTo>
                    <a:pt x="278" y="337"/>
                  </a:moveTo>
                  <a:lnTo>
                    <a:pt x="278" y="3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61" name="Freeform 7"/>
            <p:cNvSpPr>
              <a:spLocks noChangeArrowheads="1"/>
            </p:cNvSpPr>
            <p:nvPr/>
          </p:nvSpPr>
          <p:spPr bwMode="auto">
            <a:xfrm>
              <a:off x="15506267" y="4100344"/>
              <a:ext cx="464167" cy="477675"/>
            </a:xfrm>
            <a:custGeom>
              <a:avLst/>
              <a:gdLst>
                <a:gd name="T0" fmla="*/ 1040 w 1041"/>
                <a:gd name="T1" fmla="*/ 841 h 1073"/>
                <a:gd name="T2" fmla="*/ 1040 w 1041"/>
                <a:gd name="T3" fmla="*/ 841 h 1073"/>
                <a:gd name="T4" fmla="*/ 894 w 1041"/>
                <a:gd name="T5" fmla="*/ 695 h 1073"/>
                <a:gd name="T6" fmla="*/ 788 w 1041"/>
                <a:gd name="T7" fmla="*/ 794 h 1073"/>
                <a:gd name="T8" fmla="*/ 609 w 1041"/>
                <a:gd name="T9" fmla="*/ 788 h 1073"/>
                <a:gd name="T10" fmla="*/ 278 w 1041"/>
                <a:gd name="T11" fmla="*/ 443 h 1073"/>
                <a:gd name="T12" fmla="*/ 285 w 1041"/>
                <a:gd name="T13" fmla="*/ 265 h 1073"/>
                <a:gd name="T14" fmla="*/ 404 w 1041"/>
                <a:gd name="T15" fmla="*/ 152 h 1073"/>
                <a:gd name="T16" fmla="*/ 258 w 1041"/>
                <a:gd name="T17" fmla="*/ 0 h 1073"/>
                <a:gd name="T18" fmla="*/ 139 w 1041"/>
                <a:gd name="T19" fmla="*/ 119 h 1073"/>
                <a:gd name="T20" fmla="*/ 126 w 1041"/>
                <a:gd name="T21" fmla="*/ 589 h 1073"/>
                <a:gd name="T22" fmla="*/ 464 w 1041"/>
                <a:gd name="T23" fmla="*/ 933 h 1073"/>
                <a:gd name="T24" fmla="*/ 934 w 1041"/>
                <a:gd name="T25" fmla="*/ 947 h 1073"/>
                <a:gd name="T26" fmla="*/ 1040 w 1041"/>
                <a:gd name="T27" fmla="*/ 841 h 1073"/>
                <a:gd name="T28" fmla="*/ 1040 w 1041"/>
                <a:gd name="T29" fmla="*/ 841 h 1073"/>
                <a:gd name="T30" fmla="*/ 1040 w 1041"/>
                <a:gd name="T31" fmla="*/ 841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1" h="1073">
                  <a:moveTo>
                    <a:pt x="1040" y="841"/>
                  </a:moveTo>
                  <a:lnTo>
                    <a:pt x="1040" y="841"/>
                  </a:lnTo>
                  <a:cubicBezTo>
                    <a:pt x="894" y="695"/>
                    <a:pt x="894" y="695"/>
                    <a:pt x="894" y="695"/>
                  </a:cubicBezTo>
                  <a:cubicBezTo>
                    <a:pt x="788" y="794"/>
                    <a:pt x="788" y="794"/>
                    <a:pt x="788" y="794"/>
                  </a:cubicBezTo>
                  <a:cubicBezTo>
                    <a:pt x="742" y="841"/>
                    <a:pt x="662" y="841"/>
                    <a:pt x="609" y="788"/>
                  </a:cubicBezTo>
                  <a:cubicBezTo>
                    <a:pt x="278" y="443"/>
                    <a:pt x="278" y="443"/>
                    <a:pt x="278" y="443"/>
                  </a:cubicBezTo>
                  <a:cubicBezTo>
                    <a:pt x="232" y="397"/>
                    <a:pt x="232" y="318"/>
                    <a:pt x="285" y="265"/>
                  </a:cubicBezTo>
                  <a:cubicBezTo>
                    <a:pt x="404" y="152"/>
                    <a:pt x="404" y="152"/>
                    <a:pt x="404" y="152"/>
                  </a:cubicBezTo>
                  <a:cubicBezTo>
                    <a:pt x="258" y="0"/>
                    <a:pt x="258" y="0"/>
                    <a:pt x="258" y="0"/>
                  </a:cubicBezTo>
                  <a:cubicBezTo>
                    <a:pt x="139" y="119"/>
                    <a:pt x="139" y="119"/>
                    <a:pt x="139" y="119"/>
                  </a:cubicBezTo>
                  <a:cubicBezTo>
                    <a:pt x="7" y="245"/>
                    <a:pt x="0" y="457"/>
                    <a:pt x="126" y="589"/>
                  </a:cubicBezTo>
                  <a:cubicBezTo>
                    <a:pt x="464" y="933"/>
                    <a:pt x="464" y="933"/>
                    <a:pt x="464" y="933"/>
                  </a:cubicBezTo>
                  <a:cubicBezTo>
                    <a:pt x="589" y="1066"/>
                    <a:pt x="801" y="1072"/>
                    <a:pt x="934" y="947"/>
                  </a:cubicBezTo>
                  <a:lnTo>
                    <a:pt x="1040" y="841"/>
                  </a:lnTo>
                  <a:close/>
                  <a:moveTo>
                    <a:pt x="1040" y="841"/>
                  </a:moveTo>
                  <a:lnTo>
                    <a:pt x="1040" y="8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nvGrpSpPr>
            <p:cNvPr id="49162" name="Group 6"/>
            <p:cNvGrpSpPr>
              <a:grpSpLocks/>
            </p:cNvGrpSpPr>
            <p:nvPr/>
          </p:nvGrpSpPr>
          <p:grpSpPr bwMode="auto">
            <a:xfrm>
              <a:off x="16751331" y="4254306"/>
              <a:ext cx="1289792" cy="1286961"/>
              <a:chOff x="14064382" y="4015878"/>
              <a:chExt cx="1375880" cy="1372860"/>
            </a:xfrm>
          </p:grpSpPr>
          <p:sp>
            <p:nvSpPr>
              <p:cNvPr id="67" name="Freeform 8"/>
              <p:cNvSpPr>
                <a:spLocks noChangeArrowheads="1"/>
              </p:cNvSpPr>
              <p:nvPr/>
            </p:nvSpPr>
            <p:spPr bwMode="auto">
              <a:xfrm>
                <a:off x="14060182" y="4012654"/>
                <a:ext cx="1382901" cy="1375936"/>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3"/>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9164" name="Freeform 9"/>
              <p:cNvSpPr>
                <a:spLocks noChangeArrowheads="1"/>
              </p:cNvSpPr>
              <p:nvPr/>
            </p:nvSpPr>
            <p:spPr bwMode="auto">
              <a:xfrm>
                <a:off x="14298260" y="4264340"/>
                <a:ext cx="906016" cy="871724"/>
              </a:xfrm>
              <a:custGeom>
                <a:avLst/>
                <a:gdLst>
                  <a:gd name="T0" fmla="*/ 1881 w 1902"/>
                  <a:gd name="T1" fmla="*/ 529 h 1828"/>
                  <a:gd name="T2" fmla="*/ 1881 w 1902"/>
                  <a:gd name="T3" fmla="*/ 529 h 1828"/>
                  <a:gd name="T4" fmla="*/ 1901 w 1902"/>
                  <a:gd name="T5" fmla="*/ 602 h 1828"/>
                  <a:gd name="T6" fmla="*/ 1822 w 1902"/>
                  <a:gd name="T7" fmla="*/ 1059 h 1828"/>
                  <a:gd name="T8" fmla="*/ 1789 w 1902"/>
                  <a:gd name="T9" fmla="*/ 1119 h 1828"/>
                  <a:gd name="T10" fmla="*/ 1722 w 1902"/>
                  <a:gd name="T11" fmla="*/ 1139 h 1828"/>
                  <a:gd name="T12" fmla="*/ 563 w 1902"/>
                  <a:gd name="T13" fmla="*/ 1139 h 1828"/>
                  <a:gd name="T14" fmla="*/ 543 w 1902"/>
                  <a:gd name="T15" fmla="*/ 1271 h 1828"/>
                  <a:gd name="T16" fmla="*/ 1643 w 1902"/>
                  <a:gd name="T17" fmla="*/ 1271 h 1828"/>
                  <a:gd name="T18" fmla="*/ 1716 w 1902"/>
                  <a:gd name="T19" fmla="*/ 1298 h 1828"/>
                  <a:gd name="T20" fmla="*/ 1742 w 1902"/>
                  <a:gd name="T21" fmla="*/ 1370 h 1828"/>
                  <a:gd name="T22" fmla="*/ 1716 w 1902"/>
                  <a:gd name="T23" fmla="*/ 1437 h 1828"/>
                  <a:gd name="T24" fmla="*/ 1643 w 1902"/>
                  <a:gd name="T25" fmla="*/ 1470 h 1828"/>
                  <a:gd name="T26" fmla="*/ 424 w 1902"/>
                  <a:gd name="T27" fmla="*/ 1470 h 1828"/>
                  <a:gd name="T28" fmla="*/ 351 w 1902"/>
                  <a:gd name="T29" fmla="*/ 1430 h 1828"/>
                  <a:gd name="T30" fmla="*/ 325 w 1902"/>
                  <a:gd name="T31" fmla="*/ 1351 h 1828"/>
                  <a:gd name="T32" fmla="*/ 378 w 1902"/>
                  <a:gd name="T33" fmla="*/ 1066 h 1828"/>
                  <a:gd name="T34" fmla="*/ 298 w 1902"/>
                  <a:gd name="T35" fmla="*/ 264 h 1828"/>
                  <a:gd name="T36" fmla="*/ 73 w 1902"/>
                  <a:gd name="T37" fmla="*/ 198 h 1828"/>
                  <a:gd name="T38" fmla="*/ 14 w 1902"/>
                  <a:gd name="T39" fmla="*/ 145 h 1828"/>
                  <a:gd name="T40" fmla="*/ 7 w 1902"/>
                  <a:gd name="T41" fmla="*/ 72 h 1828"/>
                  <a:gd name="T42" fmla="*/ 60 w 1902"/>
                  <a:gd name="T43" fmla="*/ 13 h 1828"/>
                  <a:gd name="T44" fmla="*/ 133 w 1902"/>
                  <a:gd name="T45" fmla="*/ 6 h 1828"/>
                  <a:gd name="T46" fmla="*/ 424 w 1902"/>
                  <a:gd name="T47" fmla="*/ 99 h 1828"/>
                  <a:gd name="T48" fmla="*/ 464 w 1902"/>
                  <a:gd name="T49" fmla="*/ 132 h 1828"/>
                  <a:gd name="T50" fmla="*/ 490 w 1902"/>
                  <a:gd name="T51" fmla="*/ 185 h 1828"/>
                  <a:gd name="T52" fmla="*/ 504 w 1902"/>
                  <a:gd name="T53" fmla="*/ 344 h 1828"/>
                  <a:gd name="T54" fmla="*/ 1815 w 1902"/>
                  <a:gd name="T55" fmla="*/ 490 h 1828"/>
                  <a:gd name="T56" fmla="*/ 1881 w 1902"/>
                  <a:gd name="T57" fmla="*/ 529 h 1828"/>
                  <a:gd name="T58" fmla="*/ 577 w 1902"/>
                  <a:gd name="T59" fmla="*/ 1523 h 1828"/>
                  <a:gd name="T60" fmla="*/ 577 w 1902"/>
                  <a:gd name="T61" fmla="*/ 1523 h 1828"/>
                  <a:gd name="T62" fmla="*/ 683 w 1902"/>
                  <a:gd name="T63" fmla="*/ 1562 h 1828"/>
                  <a:gd name="T64" fmla="*/ 722 w 1902"/>
                  <a:gd name="T65" fmla="*/ 1668 h 1828"/>
                  <a:gd name="T66" fmla="*/ 683 w 1902"/>
                  <a:gd name="T67" fmla="*/ 1781 h 1828"/>
                  <a:gd name="T68" fmla="*/ 577 w 1902"/>
                  <a:gd name="T69" fmla="*/ 1827 h 1828"/>
                  <a:gd name="T70" fmla="*/ 464 w 1902"/>
                  <a:gd name="T71" fmla="*/ 1781 h 1828"/>
                  <a:gd name="T72" fmla="*/ 424 w 1902"/>
                  <a:gd name="T73" fmla="*/ 1668 h 1828"/>
                  <a:gd name="T74" fmla="*/ 464 w 1902"/>
                  <a:gd name="T75" fmla="*/ 1562 h 1828"/>
                  <a:gd name="T76" fmla="*/ 577 w 1902"/>
                  <a:gd name="T77" fmla="*/ 1523 h 1828"/>
                  <a:gd name="T78" fmla="*/ 1464 w 1902"/>
                  <a:gd name="T79" fmla="*/ 1523 h 1828"/>
                  <a:gd name="T80" fmla="*/ 1464 w 1902"/>
                  <a:gd name="T81" fmla="*/ 1523 h 1828"/>
                  <a:gd name="T82" fmla="*/ 1570 w 1902"/>
                  <a:gd name="T83" fmla="*/ 1562 h 1828"/>
                  <a:gd name="T84" fmla="*/ 1616 w 1902"/>
                  <a:gd name="T85" fmla="*/ 1668 h 1828"/>
                  <a:gd name="T86" fmla="*/ 1570 w 1902"/>
                  <a:gd name="T87" fmla="*/ 1781 h 1828"/>
                  <a:gd name="T88" fmla="*/ 1464 w 1902"/>
                  <a:gd name="T89" fmla="*/ 1827 h 1828"/>
                  <a:gd name="T90" fmla="*/ 1358 w 1902"/>
                  <a:gd name="T91" fmla="*/ 1781 h 1828"/>
                  <a:gd name="T92" fmla="*/ 1318 w 1902"/>
                  <a:gd name="T93" fmla="*/ 1668 h 1828"/>
                  <a:gd name="T94" fmla="*/ 1358 w 1902"/>
                  <a:gd name="T95" fmla="*/ 1562 h 1828"/>
                  <a:gd name="T96" fmla="*/ 1464 w 1902"/>
                  <a:gd name="T97" fmla="*/ 1523 h 1828"/>
                  <a:gd name="T98" fmla="*/ 1464 w 1902"/>
                  <a:gd name="T99" fmla="*/ 1523 h 1828"/>
                  <a:gd name="T100" fmla="*/ 1464 w 1902"/>
                  <a:gd name="T101" fmla="*/ 1523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02" h="1828">
                    <a:moveTo>
                      <a:pt x="1881" y="529"/>
                    </a:moveTo>
                    <a:lnTo>
                      <a:pt x="1881" y="529"/>
                    </a:lnTo>
                    <a:cubicBezTo>
                      <a:pt x="1895" y="549"/>
                      <a:pt x="1901" y="576"/>
                      <a:pt x="1901" y="602"/>
                    </a:cubicBezTo>
                    <a:cubicBezTo>
                      <a:pt x="1822" y="1059"/>
                      <a:pt x="1822" y="1059"/>
                      <a:pt x="1822" y="1059"/>
                    </a:cubicBezTo>
                    <a:cubicBezTo>
                      <a:pt x="1815" y="1086"/>
                      <a:pt x="1808" y="1106"/>
                      <a:pt x="1789" y="1119"/>
                    </a:cubicBezTo>
                    <a:cubicBezTo>
                      <a:pt x="1769" y="1132"/>
                      <a:pt x="1749" y="1139"/>
                      <a:pt x="1722" y="1139"/>
                    </a:cubicBezTo>
                    <a:cubicBezTo>
                      <a:pt x="563" y="1139"/>
                      <a:pt x="563" y="1139"/>
                      <a:pt x="563" y="1139"/>
                    </a:cubicBezTo>
                    <a:cubicBezTo>
                      <a:pt x="543" y="1271"/>
                      <a:pt x="543" y="1271"/>
                      <a:pt x="543" y="1271"/>
                    </a:cubicBezTo>
                    <a:cubicBezTo>
                      <a:pt x="1643" y="1271"/>
                      <a:pt x="1643" y="1271"/>
                      <a:pt x="1643" y="1271"/>
                    </a:cubicBezTo>
                    <a:cubicBezTo>
                      <a:pt x="1669" y="1271"/>
                      <a:pt x="1696" y="1278"/>
                      <a:pt x="1716" y="1298"/>
                    </a:cubicBezTo>
                    <a:cubicBezTo>
                      <a:pt x="1736" y="1318"/>
                      <a:pt x="1742" y="1344"/>
                      <a:pt x="1742" y="1370"/>
                    </a:cubicBezTo>
                    <a:cubicBezTo>
                      <a:pt x="1742" y="1397"/>
                      <a:pt x="1736" y="1417"/>
                      <a:pt x="1716" y="1437"/>
                    </a:cubicBezTo>
                    <a:cubicBezTo>
                      <a:pt x="1696" y="1457"/>
                      <a:pt x="1669" y="1470"/>
                      <a:pt x="1643" y="1470"/>
                    </a:cubicBezTo>
                    <a:cubicBezTo>
                      <a:pt x="424" y="1470"/>
                      <a:pt x="424" y="1470"/>
                      <a:pt x="424" y="1470"/>
                    </a:cubicBezTo>
                    <a:cubicBezTo>
                      <a:pt x="398" y="1470"/>
                      <a:pt x="371" y="1457"/>
                      <a:pt x="351" y="1430"/>
                    </a:cubicBezTo>
                    <a:cubicBezTo>
                      <a:pt x="332" y="1410"/>
                      <a:pt x="325" y="1384"/>
                      <a:pt x="325" y="1351"/>
                    </a:cubicBezTo>
                    <a:cubicBezTo>
                      <a:pt x="378" y="1066"/>
                      <a:pt x="378" y="1066"/>
                      <a:pt x="378" y="1066"/>
                    </a:cubicBezTo>
                    <a:cubicBezTo>
                      <a:pt x="298" y="264"/>
                      <a:pt x="298" y="264"/>
                      <a:pt x="298" y="264"/>
                    </a:cubicBezTo>
                    <a:cubicBezTo>
                      <a:pt x="73" y="198"/>
                      <a:pt x="73" y="198"/>
                      <a:pt x="73" y="198"/>
                    </a:cubicBezTo>
                    <a:cubicBezTo>
                      <a:pt x="47" y="185"/>
                      <a:pt x="27" y="172"/>
                      <a:pt x="14" y="145"/>
                    </a:cubicBezTo>
                    <a:cubicBezTo>
                      <a:pt x="7" y="125"/>
                      <a:pt x="0" y="99"/>
                      <a:pt x="7" y="72"/>
                    </a:cubicBezTo>
                    <a:cubicBezTo>
                      <a:pt x="20" y="46"/>
                      <a:pt x="33" y="26"/>
                      <a:pt x="60" y="13"/>
                    </a:cubicBezTo>
                    <a:cubicBezTo>
                      <a:pt x="80" y="6"/>
                      <a:pt x="106" y="0"/>
                      <a:pt x="133" y="6"/>
                    </a:cubicBezTo>
                    <a:cubicBezTo>
                      <a:pt x="424" y="99"/>
                      <a:pt x="424" y="99"/>
                      <a:pt x="424" y="99"/>
                    </a:cubicBezTo>
                    <a:cubicBezTo>
                      <a:pt x="438" y="106"/>
                      <a:pt x="457" y="119"/>
                      <a:pt x="464" y="132"/>
                    </a:cubicBezTo>
                    <a:cubicBezTo>
                      <a:pt x="477" y="145"/>
                      <a:pt x="484" y="165"/>
                      <a:pt x="490" y="185"/>
                    </a:cubicBezTo>
                    <a:cubicBezTo>
                      <a:pt x="504" y="344"/>
                      <a:pt x="504" y="344"/>
                      <a:pt x="504" y="344"/>
                    </a:cubicBezTo>
                    <a:cubicBezTo>
                      <a:pt x="1815" y="490"/>
                      <a:pt x="1815" y="490"/>
                      <a:pt x="1815" y="490"/>
                    </a:cubicBezTo>
                    <a:cubicBezTo>
                      <a:pt x="1842" y="496"/>
                      <a:pt x="1861" y="510"/>
                      <a:pt x="1881" y="529"/>
                    </a:cubicBezTo>
                    <a:close/>
                    <a:moveTo>
                      <a:pt x="577" y="1523"/>
                    </a:moveTo>
                    <a:lnTo>
                      <a:pt x="577" y="1523"/>
                    </a:lnTo>
                    <a:cubicBezTo>
                      <a:pt x="616" y="1523"/>
                      <a:pt x="649" y="1536"/>
                      <a:pt x="683" y="1562"/>
                    </a:cubicBezTo>
                    <a:cubicBezTo>
                      <a:pt x="709" y="1596"/>
                      <a:pt x="722" y="1629"/>
                      <a:pt x="722" y="1668"/>
                    </a:cubicBezTo>
                    <a:cubicBezTo>
                      <a:pt x="722" y="1715"/>
                      <a:pt x="709" y="1748"/>
                      <a:pt x="683" y="1781"/>
                    </a:cubicBezTo>
                    <a:cubicBezTo>
                      <a:pt x="649" y="1808"/>
                      <a:pt x="616" y="1827"/>
                      <a:pt x="577" y="1827"/>
                    </a:cubicBezTo>
                    <a:cubicBezTo>
                      <a:pt x="530" y="1827"/>
                      <a:pt x="497" y="1808"/>
                      <a:pt x="464" y="1781"/>
                    </a:cubicBezTo>
                    <a:cubicBezTo>
                      <a:pt x="438" y="1748"/>
                      <a:pt x="424" y="1715"/>
                      <a:pt x="424" y="1668"/>
                    </a:cubicBezTo>
                    <a:cubicBezTo>
                      <a:pt x="424" y="1629"/>
                      <a:pt x="438" y="1596"/>
                      <a:pt x="464" y="1562"/>
                    </a:cubicBezTo>
                    <a:cubicBezTo>
                      <a:pt x="497" y="1536"/>
                      <a:pt x="530" y="1523"/>
                      <a:pt x="577" y="1523"/>
                    </a:cubicBezTo>
                    <a:close/>
                    <a:moveTo>
                      <a:pt x="1464" y="1523"/>
                    </a:moveTo>
                    <a:lnTo>
                      <a:pt x="1464" y="1523"/>
                    </a:lnTo>
                    <a:cubicBezTo>
                      <a:pt x="1510" y="1523"/>
                      <a:pt x="1543" y="1536"/>
                      <a:pt x="1570" y="1562"/>
                    </a:cubicBezTo>
                    <a:cubicBezTo>
                      <a:pt x="1603" y="1596"/>
                      <a:pt x="1616" y="1629"/>
                      <a:pt x="1616" y="1668"/>
                    </a:cubicBezTo>
                    <a:cubicBezTo>
                      <a:pt x="1616" y="1715"/>
                      <a:pt x="1603" y="1748"/>
                      <a:pt x="1570" y="1781"/>
                    </a:cubicBezTo>
                    <a:cubicBezTo>
                      <a:pt x="1543" y="1808"/>
                      <a:pt x="1510" y="1827"/>
                      <a:pt x="1464" y="1827"/>
                    </a:cubicBezTo>
                    <a:cubicBezTo>
                      <a:pt x="1424" y="1827"/>
                      <a:pt x="1391" y="1808"/>
                      <a:pt x="1358" y="1781"/>
                    </a:cubicBezTo>
                    <a:cubicBezTo>
                      <a:pt x="1331" y="1748"/>
                      <a:pt x="1318" y="1715"/>
                      <a:pt x="1318" y="1668"/>
                    </a:cubicBezTo>
                    <a:cubicBezTo>
                      <a:pt x="1318" y="1629"/>
                      <a:pt x="1331" y="1596"/>
                      <a:pt x="1358" y="1562"/>
                    </a:cubicBezTo>
                    <a:cubicBezTo>
                      <a:pt x="1391" y="1536"/>
                      <a:pt x="1424" y="1523"/>
                      <a:pt x="1464" y="1523"/>
                    </a:cubicBezTo>
                    <a:close/>
                    <a:moveTo>
                      <a:pt x="1464" y="1523"/>
                    </a:moveTo>
                    <a:lnTo>
                      <a:pt x="1464" y="15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9165" name="Group 8"/>
            <p:cNvGrpSpPr>
              <a:grpSpLocks/>
            </p:cNvGrpSpPr>
            <p:nvPr/>
          </p:nvGrpSpPr>
          <p:grpSpPr bwMode="auto">
            <a:xfrm>
              <a:off x="19216354" y="4730006"/>
              <a:ext cx="707114" cy="706645"/>
              <a:chOff x="16839319" y="4759159"/>
              <a:chExt cx="754311" cy="753810"/>
            </a:xfrm>
          </p:grpSpPr>
          <p:sp>
            <p:nvSpPr>
              <p:cNvPr id="65" name="Freeform 10"/>
              <p:cNvSpPr>
                <a:spLocks noChangeArrowheads="1"/>
              </p:cNvSpPr>
              <p:nvPr/>
            </p:nvSpPr>
            <p:spPr bwMode="auto">
              <a:xfrm>
                <a:off x="16837200" y="4759545"/>
                <a:ext cx="753375" cy="754796"/>
              </a:xfrm>
              <a:custGeom>
                <a:avLst/>
                <a:gdLst>
                  <a:gd name="T0" fmla="*/ 1582 w 1583"/>
                  <a:gd name="T1" fmla="*/ 794 h 1583"/>
                  <a:gd name="T2" fmla="*/ 1582 w 1583"/>
                  <a:gd name="T3" fmla="*/ 794 h 1583"/>
                  <a:gd name="T4" fmla="*/ 788 w 1583"/>
                  <a:gd name="T5" fmla="*/ 1582 h 1583"/>
                  <a:gd name="T6" fmla="*/ 0 w 1583"/>
                  <a:gd name="T7" fmla="*/ 794 h 1583"/>
                  <a:gd name="T8" fmla="*/ 788 w 1583"/>
                  <a:gd name="T9" fmla="*/ 0 h 1583"/>
                  <a:gd name="T10" fmla="*/ 1582 w 1583"/>
                  <a:gd name="T11" fmla="*/ 794 h 1583"/>
                </a:gdLst>
                <a:ahLst/>
                <a:cxnLst>
                  <a:cxn ang="0">
                    <a:pos x="T0" y="T1"/>
                  </a:cxn>
                  <a:cxn ang="0">
                    <a:pos x="T2" y="T3"/>
                  </a:cxn>
                  <a:cxn ang="0">
                    <a:pos x="T4" y="T5"/>
                  </a:cxn>
                  <a:cxn ang="0">
                    <a:pos x="T6" y="T7"/>
                  </a:cxn>
                  <a:cxn ang="0">
                    <a:pos x="T8" y="T9"/>
                  </a:cxn>
                  <a:cxn ang="0">
                    <a:pos x="T10" y="T11"/>
                  </a:cxn>
                </a:cxnLst>
                <a:rect l="0" t="0" r="r" b="b"/>
                <a:pathLst>
                  <a:path w="1583" h="1583">
                    <a:moveTo>
                      <a:pt x="1582" y="794"/>
                    </a:moveTo>
                    <a:lnTo>
                      <a:pt x="1582" y="794"/>
                    </a:lnTo>
                    <a:cubicBezTo>
                      <a:pt x="1582" y="1225"/>
                      <a:pt x="1225" y="1582"/>
                      <a:pt x="788" y="1582"/>
                    </a:cubicBezTo>
                    <a:cubicBezTo>
                      <a:pt x="351" y="1582"/>
                      <a:pt x="0" y="1225"/>
                      <a:pt x="0" y="794"/>
                    </a:cubicBezTo>
                    <a:cubicBezTo>
                      <a:pt x="0" y="357"/>
                      <a:pt x="351" y="0"/>
                      <a:pt x="788" y="0"/>
                    </a:cubicBezTo>
                    <a:cubicBezTo>
                      <a:pt x="1225" y="0"/>
                      <a:pt x="1582" y="357"/>
                      <a:pt x="1582" y="794"/>
                    </a:cubicBezTo>
                  </a:path>
                </a:pathLst>
              </a:custGeom>
              <a:solidFill>
                <a:schemeClr val="accent4">
                  <a:lumMod val="60000"/>
                  <a:lumOff val="40000"/>
                </a:schemeClr>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9167" name="Freeform 11"/>
              <p:cNvSpPr>
                <a:spLocks noChangeArrowheads="1"/>
              </p:cNvSpPr>
              <p:nvPr/>
            </p:nvSpPr>
            <p:spPr bwMode="auto">
              <a:xfrm>
                <a:off x="16984703" y="4900235"/>
                <a:ext cx="463543" cy="469552"/>
              </a:xfrm>
              <a:custGeom>
                <a:avLst/>
                <a:gdLst>
                  <a:gd name="T0" fmla="*/ 794 w 974"/>
                  <a:gd name="T1" fmla="*/ 629 h 988"/>
                  <a:gd name="T2" fmla="*/ 794 w 974"/>
                  <a:gd name="T3" fmla="*/ 629 h 988"/>
                  <a:gd name="T4" fmla="*/ 655 w 974"/>
                  <a:gd name="T5" fmla="*/ 695 h 988"/>
                  <a:gd name="T6" fmla="*/ 351 w 974"/>
                  <a:gd name="T7" fmla="*/ 543 h 988"/>
                  <a:gd name="T8" fmla="*/ 358 w 974"/>
                  <a:gd name="T9" fmla="*/ 496 h 988"/>
                  <a:gd name="T10" fmla="*/ 351 w 974"/>
                  <a:gd name="T11" fmla="*/ 443 h 988"/>
                  <a:gd name="T12" fmla="*/ 655 w 974"/>
                  <a:gd name="T13" fmla="*/ 284 h 988"/>
                  <a:gd name="T14" fmla="*/ 794 w 974"/>
                  <a:gd name="T15" fmla="*/ 357 h 988"/>
                  <a:gd name="T16" fmla="*/ 973 w 974"/>
                  <a:gd name="T17" fmla="*/ 178 h 988"/>
                  <a:gd name="T18" fmla="*/ 794 w 974"/>
                  <a:gd name="T19" fmla="*/ 0 h 988"/>
                  <a:gd name="T20" fmla="*/ 615 w 974"/>
                  <a:gd name="T21" fmla="*/ 178 h 988"/>
                  <a:gd name="T22" fmla="*/ 622 w 974"/>
                  <a:gd name="T23" fmla="*/ 225 h 988"/>
                  <a:gd name="T24" fmla="*/ 318 w 974"/>
                  <a:gd name="T25" fmla="*/ 384 h 988"/>
                  <a:gd name="T26" fmla="*/ 179 w 974"/>
                  <a:gd name="T27" fmla="*/ 311 h 988"/>
                  <a:gd name="T28" fmla="*/ 0 w 974"/>
                  <a:gd name="T29" fmla="*/ 496 h 988"/>
                  <a:gd name="T30" fmla="*/ 179 w 974"/>
                  <a:gd name="T31" fmla="*/ 675 h 988"/>
                  <a:gd name="T32" fmla="*/ 318 w 974"/>
                  <a:gd name="T33" fmla="*/ 602 h 988"/>
                  <a:gd name="T34" fmla="*/ 622 w 974"/>
                  <a:gd name="T35" fmla="*/ 755 h 988"/>
                  <a:gd name="T36" fmla="*/ 615 w 974"/>
                  <a:gd name="T37" fmla="*/ 808 h 988"/>
                  <a:gd name="T38" fmla="*/ 794 w 974"/>
                  <a:gd name="T39" fmla="*/ 987 h 988"/>
                  <a:gd name="T40" fmla="*/ 973 w 974"/>
                  <a:gd name="T41" fmla="*/ 808 h 988"/>
                  <a:gd name="T42" fmla="*/ 794 w 974"/>
                  <a:gd name="T43" fmla="*/ 629 h 988"/>
                  <a:gd name="T44" fmla="*/ 794 w 974"/>
                  <a:gd name="T45" fmla="*/ 629 h 988"/>
                  <a:gd name="T46" fmla="*/ 794 w 974"/>
                  <a:gd name="T47" fmla="*/ 629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4" h="988">
                    <a:moveTo>
                      <a:pt x="794" y="629"/>
                    </a:moveTo>
                    <a:lnTo>
                      <a:pt x="794" y="629"/>
                    </a:lnTo>
                    <a:cubicBezTo>
                      <a:pt x="734" y="629"/>
                      <a:pt x="688" y="655"/>
                      <a:pt x="655" y="695"/>
                    </a:cubicBezTo>
                    <a:cubicBezTo>
                      <a:pt x="351" y="543"/>
                      <a:pt x="351" y="543"/>
                      <a:pt x="351" y="543"/>
                    </a:cubicBezTo>
                    <a:cubicBezTo>
                      <a:pt x="351" y="523"/>
                      <a:pt x="358" y="510"/>
                      <a:pt x="358" y="496"/>
                    </a:cubicBezTo>
                    <a:cubicBezTo>
                      <a:pt x="358" y="477"/>
                      <a:pt x="351" y="457"/>
                      <a:pt x="351" y="443"/>
                    </a:cubicBezTo>
                    <a:cubicBezTo>
                      <a:pt x="655" y="284"/>
                      <a:pt x="655" y="284"/>
                      <a:pt x="655" y="284"/>
                    </a:cubicBezTo>
                    <a:cubicBezTo>
                      <a:pt x="681" y="331"/>
                      <a:pt x="734" y="357"/>
                      <a:pt x="794" y="357"/>
                    </a:cubicBezTo>
                    <a:cubicBezTo>
                      <a:pt x="893" y="357"/>
                      <a:pt x="973" y="278"/>
                      <a:pt x="973" y="178"/>
                    </a:cubicBezTo>
                    <a:cubicBezTo>
                      <a:pt x="973" y="79"/>
                      <a:pt x="893" y="0"/>
                      <a:pt x="794" y="0"/>
                    </a:cubicBezTo>
                    <a:cubicBezTo>
                      <a:pt x="694" y="0"/>
                      <a:pt x="615" y="79"/>
                      <a:pt x="615" y="178"/>
                    </a:cubicBezTo>
                    <a:cubicBezTo>
                      <a:pt x="615" y="198"/>
                      <a:pt x="615" y="212"/>
                      <a:pt x="622" y="225"/>
                    </a:cubicBezTo>
                    <a:cubicBezTo>
                      <a:pt x="318" y="384"/>
                      <a:pt x="318" y="384"/>
                      <a:pt x="318" y="384"/>
                    </a:cubicBezTo>
                    <a:cubicBezTo>
                      <a:pt x="285" y="337"/>
                      <a:pt x="232" y="311"/>
                      <a:pt x="179" y="311"/>
                    </a:cubicBezTo>
                    <a:cubicBezTo>
                      <a:pt x="79" y="311"/>
                      <a:pt x="0" y="397"/>
                      <a:pt x="0" y="496"/>
                    </a:cubicBezTo>
                    <a:cubicBezTo>
                      <a:pt x="0" y="589"/>
                      <a:pt x="79" y="675"/>
                      <a:pt x="179" y="675"/>
                    </a:cubicBezTo>
                    <a:cubicBezTo>
                      <a:pt x="238" y="675"/>
                      <a:pt x="285" y="642"/>
                      <a:pt x="318" y="602"/>
                    </a:cubicBezTo>
                    <a:cubicBezTo>
                      <a:pt x="622" y="755"/>
                      <a:pt x="622" y="755"/>
                      <a:pt x="622" y="755"/>
                    </a:cubicBezTo>
                    <a:cubicBezTo>
                      <a:pt x="622" y="775"/>
                      <a:pt x="615" y="788"/>
                      <a:pt x="615" y="808"/>
                    </a:cubicBezTo>
                    <a:cubicBezTo>
                      <a:pt x="615" y="907"/>
                      <a:pt x="694" y="987"/>
                      <a:pt x="794" y="987"/>
                    </a:cubicBezTo>
                    <a:cubicBezTo>
                      <a:pt x="893" y="987"/>
                      <a:pt x="973" y="907"/>
                      <a:pt x="973" y="808"/>
                    </a:cubicBezTo>
                    <a:cubicBezTo>
                      <a:pt x="973" y="708"/>
                      <a:pt x="893" y="629"/>
                      <a:pt x="794" y="629"/>
                    </a:cubicBezTo>
                    <a:close/>
                    <a:moveTo>
                      <a:pt x="794" y="629"/>
                    </a:moveTo>
                    <a:lnTo>
                      <a:pt x="794" y="6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9168" name="Group 14"/>
            <p:cNvGrpSpPr>
              <a:grpSpLocks/>
            </p:cNvGrpSpPr>
            <p:nvPr/>
          </p:nvGrpSpPr>
          <p:grpSpPr bwMode="auto">
            <a:xfrm>
              <a:off x="14636808" y="5418887"/>
              <a:ext cx="1050796" cy="1048123"/>
              <a:chOff x="14636808" y="5418887"/>
              <a:chExt cx="1050796" cy="1048123"/>
            </a:xfrm>
          </p:grpSpPr>
          <p:sp>
            <p:nvSpPr>
              <p:cNvPr id="60" name="Freeform 12"/>
              <p:cNvSpPr>
                <a:spLocks noChangeArrowheads="1"/>
              </p:cNvSpPr>
              <p:nvPr/>
            </p:nvSpPr>
            <p:spPr bwMode="auto">
              <a:xfrm>
                <a:off x="14638374" y="5415827"/>
                <a:ext cx="1044836" cy="1053987"/>
              </a:xfrm>
              <a:custGeom>
                <a:avLst/>
                <a:gdLst>
                  <a:gd name="T0" fmla="*/ 2351 w 2352"/>
                  <a:gd name="T1" fmla="*/ 1172 h 2345"/>
                  <a:gd name="T2" fmla="*/ 2351 w 2352"/>
                  <a:gd name="T3" fmla="*/ 1172 h 2345"/>
                  <a:gd name="T4" fmla="*/ 1179 w 2352"/>
                  <a:gd name="T5" fmla="*/ 2344 h 2345"/>
                  <a:gd name="T6" fmla="*/ 0 w 2352"/>
                  <a:gd name="T7" fmla="*/ 1172 h 2345"/>
                  <a:gd name="T8" fmla="*/ 1179 w 2352"/>
                  <a:gd name="T9" fmla="*/ 0 h 2345"/>
                  <a:gd name="T10" fmla="*/ 2351 w 2352"/>
                  <a:gd name="T11" fmla="*/ 1172 h 2345"/>
                </a:gdLst>
                <a:ahLst/>
                <a:cxnLst>
                  <a:cxn ang="0">
                    <a:pos x="T0" y="T1"/>
                  </a:cxn>
                  <a:cxn ang="0">
                    <a:pos x="T2" y="T3"/>
                  </a:cxn>
                  <a:cxn ang="0">
                    <a:pos x="T4" y="T5"/>
                  </a:cxn>
                  <a:cxn ang="0">
                    <a:pos x="T6" y="T7"/>
                  </a:cxn>
                  <a:cxn ang="0">
                    <a:pos x="T8" y="T9"/>
                  </a:cxn>
                  <a:cxn ang="0">
                    <a:pos x="T10" y="T11"/>
                  </a:cxn>
                </a:cxnLst>
                <a:rect l="0" t="0" r="r" b="b"/>
                <a:pathLst>
                  <a:path w="2352" h="2345">
                    <a:moveTo>
                      <a:pt x="2351" y="1172"/>
                    </a:moveTo>
                    <a:lnTo>
                      <a:pt x="2351" y="1172"/>
                    </a:lnTo>
                    <a:cubicBezTo>
                      <a:pt x="2351" y="1821"/>
                      <a:pt x="1822" y="2344"/>
                      <a:pt x="1179" y="2344"/>
                    </a:cubicBezTo>
                    <a:cubicBezTo>
                      <a:pt x="530" y="2344"/>
                      <a:pt x="0" y="1821"/>
                      <a:pt x="0" y="1172"/>
                    </a:cubicBezTo>
                    <a:cubicBezTo>
                      <a:pt x="0" y="523"/>
                      <a:pt x="530" y="0"/>
                      <a:pt x="1179" y="0"/>
                    </a:cubicBezTo>
                    <a:cubicBezTo>
                      <a:pt x="1822" y="0"/>
                      <a:pt x="2351" y="523"/>
                      <a:pt x="2351" y="1172"/>
                    </a:cubicBezTo>
                  </a:path>
                </a:pathLst>
              </a:custGeom>
              <a:solidFill>
                <a:schemeClr val="accent6"/>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9170" name="Freeform 13"/>
              <p:cNvSpPr>
                <a:spLocks noChangeArrowheads="1"/>
              </p:cNvSpPr>
              <p:nvPr/>
            </p:nvSpPr>
            <p:spPr bwMode="auto">
              <a:xfrm>
                <a:off x="14690137" y="5470208"/>
                <a:ext cx="944136" cy="943508"/>
              </a:xfrm>
              <a:custGeom>
                <a:avLst/>
                <a:gdLst>
                  <a:gd name="T0" fmla="*/ 1059 w 2113"/>
                  <a:gd name="T1" fmla="*/ 2112 h 2113"/>
                  <a:gd name="T2" fmla="*/ 1059 w 2113"/>
                  <a:gd name="T3" fmla="*/ 2112 h 2113"/>
                  <a:gd name="T4" fmla="*/ 0 w 2113"/>
                  <a:gd name="T5" fmla="*/ 1059 h 2113"/>
                  <a:gd name="T6" fmla="*/ 1059 w 2113"/>
                  <a:gd name="T7" fmla="*/ 0 h 2113"/>
                  <a:gd name="T8" fmla="*/ 2112 w 2113"/>
                  <a:gd name="T9" fmla="*/ 1059 h 2113"/>
                  <a:gd name="T10" fmla="*/ 1059 w 2113"/>
                  <a:gd name="T11" fmla="*/ 2112 h 2113"/>
                  <a:gd name="T12" fmla="*/ 1059 w 2113"/>
                  <a:gd name="T13" fmla="*/ 132 h 2113"/>
                  <a:gd name="T14" fmla="*/ 1059 w 2113"/>
                  <a:gd name="T15" fmla="*/ 132 h 2113"/>
                  <a:gd name="T16" fmla="*/ 126 w 2113"/>
                  <a:gd name="T17" fmla="*/ 1059 h 2113"/>
                  <a:gd name="T18" fmla="*/ 1059 w 2113"/>
                  <a:gd name="T19" fmla="*/ 1987 h 2113"/>
                  <a:gd name="T20" fmla="*/ 1986 w 2113"/>
                  <a:gd name="T21" fmla="*/ 1059 h 2113"/>
                  <a:gd name="T22" fmla="*/ 1059 w 2113"/>
                  <a:gd name="T23" fmla="*/ 132 h 2113"/>
                  <a:gd name="T24" fmla="*/ 1059 w 2113"/>
                  <a:gd name="T25" fmla="*/ 132 h 2113"/>
                  <a:gd name="T26" fmla="*/ 1059 w 2113"/>
                  <a:gd name="T27" fmla="*/ 132 h 2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3" h="2113">
                    <a:moveTo>
                      <a:pt x="1059" y="2112"/>
                    </a:moveTo>
                    <a:lnTo>
                      <a:pt x="1059" y="2112"/>
                    </a:lnTo>
                    <a:cubicBezTo>
                      <a:pt x="476" y="2112"/>
                      <a:pt x="0" y="1642"/>
                      <a:pt x="0" y="1059"/>
                    </a:cubicBezTo>
                    <a:cubicBezTo>
                      <a:pt x="0" y="477"/>
                      <a:pt x="476" y="0"/>
                      <a:pt x="1059" y="0"/>
                    </a:cubicBezTo>
                    <a:cubicBezTo>
                      <a:pt x="1635" y="0"/>
                      <a:pt x="2112" y="477"/>
                      <a:pt x="2112" y="1059"/>
                    </a:cubicBezTo>
                    <a:cubicBezTo>
                      <a:pt x="2112" y="1642"/>
                      <a:pt x="1635" y="2112"/>
                      <a:pt x="1059" y="2112"/>
                    </a:cubicBezTo>
                    <a:close/>
                    <a:moveTo>
                      <a:pt x="1059" y="132"/>
                    </a:moveTo>
                    <a:lnTo>
                      <a:pt x="1059" y="132"/>
                    </a:lnTo>
                    <a:cubicBezTo>
                      <a:pt x="543" y="132"/>
                      <a:pt x="126" y="543"/>
                      <a:pt x="126" y="1059"/>
                    </a:cubicBezTo>
                    <a:cubicBezTo>
                      <a:pt x="126" y="1569"/>
                      <a:pt x="543" y="1987"/>
                      <a:pt x="1059" y="1987"/>
                    </a:cubicBezTo>
                    <a:cubicBezTo>
                      <a:pt x="1569" y="1987"/>
                      <a:pt x="1986" y="1569"/>
                      <a:pt x="1986" y="1059"/>
                    </a:cubicBezTo>
                    <a:cubicBezTo>
                      <a:pt x="1986" y="543"/>
                      <a:pt x="1569" y="132"/>
                      <a:pt x="1059" y="132"/>
                    </a:cubicBezTo>
                    <a:close/>
                    <a:moveTo>
                      <a:pt x="1059" y="132"/>
                    </a:moveTo>
                    <a:lnTo>
                      <a:pt x="1059" y="13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71" name="Freeform 14"/>
              <p:cNvSpPr>
                <a:spLocks noChangeArrowheads="1"/>
              </p:cNvSpPr>
              <p:nvPr/>
            </p:nvSpPr>
            <p:spPr bwMode="auto">
              <a:xfrm>
                <a:off x="15314295" y="5659699"/>
                <a:ext cx="134312" cy="134223"/>
              </a:xfrm>
              <a:custGeom>
                <a:avLst/>
                <a:gdLst>
                  <a:gd name="T0" fmla="*/ 14 w 306"/>
                  <a:gd name="T1" fmla="*/ 291 h 305"/>
                  <a:gd name="T2" fmla="*/ 14 w 306"/>
                  <a:gd name="T3" fmla="*/ 291 h 305"/>
                  <a:gd name="T4" fmla="*/ 53 w 306"/>
                  <a:gd name="T5" fmla="*/ 291 h 305"/>
                  <a:gd name="T6" fmla="*/ 292 w 306"/>
                  <a:gd name="T7" fmla="*/ 53 h 305"/>
                  <a:gd name="T8" fmla="*/ 292 w 306"/>
                  <a:gd name="T9" fmla="*/ 13 h 305"/>
                  <a:gd name="T10" fmla="*/ 245 w 306"/>
                  <a:gd name="T11" fmla="*/ 13 h 305"/>
                  <a:gd name="T12" fmla="*/ 14 w 306"/>
                  <a:gd name="T13" fmla="*/ 245 h 305"/>
                  <a:gd name="T14" fmla="*/ 14 w 306"/>
                  <a:gd name="T15" fmla="*/ 291 h 305"/>
                  <a:gd name="T16" fmla="*/ 14 w 306"/>
                  <a:gd name="T17" fmla="*/ 291 h 305"/>
                  <a:gd name="T18" fmla="*/ 14 w 306"/>
                  <a:gd name="T19" fmla="*/ 29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5">
                    <a:moveTo>
                      <a:pt x="14" y="291"/>
                    </a:moveTo>
                    <a:lnTo>
                      <a:pt x="14" y="291"/>
                    </a:lnTo>
                    <a:cubicBezTo>
                      <a:pt x="27" y="304"/>
                      <a:pt x="40" y="304"/>
                      <a:pt x="53" y="291"/>
                    </a:cubicBezTo>
                    <a:cubicBezTo>
                      <a:pt x="292" y="53"/>
                      <a:pt x="292" y="53"/>
                      <a:pt x="292" y="53"/>
                    </a:cubicBezTo>
                    <a:cubicBezTo>
                      <a:pt x="305" y="39"/>
                      <a:pt x="305" y="19"/>
                      <a:pt x="292" y="13"/>
                    </a:cubicBezTo>
                    <a:cubicBezTo>
                      <a:pt x="279" y="0"/>
                      <a:pt x="259" y="0"/>
                      <a:pt x="245" y="13"/>
                    </a:cubicBezTo>
                    <a:cubicBezTo>
                      <a:pt x="14" y="245"/>
                      <a:pt x="14" y="245"/>
                      <a:pt x="14" y="245"/>
                    </a:cubicBezTo>
                    <a:cubicBezTo>
                      <a:pt x="0" y="258"/>
                      <a:pt x="0" y="278"/>
                      <a:pt x="14" y="291"/>
                    </a:cubicBezTo>
                    <a:close/>
                    <a:moveTo>
                      <a:pt x="14" y="291"/>
                    </a:moveTo>
                    <a:lnTo>
                      <a:pt x="14" y="2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72" name="Freeform 15"/>
              <p:cNvSpPr>
                <a:spLocks noChangeArrowheads="1"/>
              </p:cNvSpPr>
              <p:nvPr/>
            </p:nvSpPr>
            <p:spPr bwMode="auto">
              <a:xfrm>
                <a:off x="15178007" y="5839321"/>
                <a:ext cx="79008" cy="78955"/>
              </a:xfrm>
              <a:custGeom>
                <a:avLst/>
                <a:gdLst>
                  <a:gd name="T0" fmla="*/ 145 w 180"/>
                  <a:gd name="T1" fmla="*/ 33 h 179"/>
                  <a:gd name="T2" fmla="*/ 145 w 180"/>
                  <a:gd name="T3" fmla="*/ 33 h 179"/>
                  <a:gd name="T4" fmla="*/ 99 w 180"/>
                  <a:gd name="T5" fmla="*/ 6 h 179"/>
                  <a:gd name="T6" fmla="*/ 53 w 180"/>
                  <a:gd name="T7" fmla="*/ 0 h 179"/>
                  <a:gd name="T8" fmla="*/ 20 w 180"/>
                  <a:gd name="T9" fmla="*/ 19 h 179"/>
                  <a:gd name="T10" fmla="*/ 0 w 180"/>
                  <a:gd name="T11" fmla="*/ 46 h 179"/>
                  <a:gd name="T12" fmla="*/ 0 w 180"/>
                  <a:gd name="T13" fmla="*/ 79 h 179"/>
                  <a:gd name="T14" fmla="*/ 6 w 180"/>
                  <a:gd name="T15" fmla="*/ 112 h 179"/>
                  <a:gd name="T16" fmla="*/ 33 w 180"/>
                  <a:gd name="T17" fmla="*/ 145 h 179"/>
                  <a:gd name="T18" fmla="*/ 66 w 180"/>
                  <a:gd name="T19" fmla="*/ 172 h 179"/>
                  <a:gd name="T20" fmla="*/ 99 w 180"/>
                  <a:gd name="T21" fmla="*/ 178 h 179"/>
                  <a:gd name="T22" fmla="*/ 132 w 180"/>
                  <a:gd name="T23" fmla="*/ 178 h 179"/>
                  <a:gd name="T24" fmla="*/ 159 w 180"/>
                  <a:gd name="T25" fmla="*/ 158 h 179"/>
                  <a:gd name="T26" fmla="*/ 179 w 180"/>
                  <a:gd name="T27" fmla="*/ 125 h 179"/>
                  <a:gd name="T28" fmla="*/ 172 w 180"/>
                  <a:gd name="T29" fmla="*/ 79 h 179"/>
                  <a:gd name="T30" fmla="*/ 145 w 180"/>
                  <a:gd name="T31" fmla="*/ 33 h 179"/>
                  <a:gd name="T32" fmla="*/ 145 w 180"/>
                  <a:gd name="T33" fmla="*/ 33 h 179"/>
                  <a:gd name="T34" fmla="*/ 145 w 180"/>
                  <a:gd name="T35" fmla="*/ 3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179">
                    <a:moveTo>
                      <a:pt x="145" y="33"/>
                    </a:moveTo>
                    <a:lnTo>
                      <a:pt x="145" y="33"/>
                    </a:lnTo>
                    <a:cubicBezTo>
                      <a:pt x="126" y="19"/>
                      <a:pt x="112" y="13"/>
                      <a:pt x="99" y="6"/>
                    </a:cubicBezTo>
                    <a:cubicBezTo>
                      <a:pt x="86" y="0"/>
                      <a:pt x="73" y="0"/>
                      <a:pt x="53" y="0"/>
                    </a:cubicBezTo>
                    <a:cubicBezTo>
                      <a:pt x="39" y="6"/>
                      <a:pt x="33" y="13"/>
                      <a:pt x="20" y="19"/>
                    </a:cubicBezTo>
                    <a:cubicBezTo>
                      <a:pt x="13" y="33"/>
                      <a:pt x="6" y="39"/>
                      <a:pt x="0" y="46"/>
                    </a:cubicBezTo>
                    <a:cubicBezTo>
                      <a:pt x="0" y="59"/>
                      <a:pt x="0" y="66"/>
                      <a:pt x="0" y="79"/>
                    </a:cubicBezTo>
                    <a:cubicBezTo>
                      <a:pt x="0" y="86"/>
                      <a:pt x="0" y="99"/>
                      <a:pt x="6" y="112"/>
                    </a:cubicBezTo>
                    <a:cubicBezTo>
                      <a:pt x="13" y="119"/>
                      <a:pt x="20" y="132"/>
                      <a:pt x="33" y="145"/>
                    </a:cubicBezTo>
                    <a:cubicBezTo>
                      <a:pt x="46" y="152"/>
                      <a:pt x="53" y="165"/>
                      <a:pt x="66" y="172"/>
                    </a:cubicBezTo>
                    <a:cubicBezTo>
                      <a:pt x="79" y="178"/>
                      <a:pt x="92" y="178"/>
                      <a:pt x="99" y="178"/>
                    </a:cubicBezTo>
                    <a:cubicBezTo>
                      <a:pt x="112" y="178"/>
                      <a:pt x="119" y="178"/>
                      <a:pt x="132" y="178"/>
                    </a:cubicBezTo>
                    <a:cubicBezTo>
                      <a:pt x="139" y="172"/>
                      <a:pt x="145" y="165"/>
                      <a:pt x="159" y="158"/>
                    </a:cubicBezTo>
                    <a:cubicBezTo>
                      <a:pt x="165" y="145"/>
                      <a:pt x="172" y="139"/>
                      <a:pt x="179" y="125"/>
                    </a:cubicBezTo>
                    <a:cubicBezTo>
                      <a:pt x="179" y="112"/>
                      <a:pt x="179" y="92"/>
                      <a:pt x="172" y="79"/>
                    </a:cubicBezTo>
                    <a:cubicBezTo>
                      <a:pt x="165" y="66"/>
                      <a:pt x="159" y="53"/>
                      <a:pt x="145" y="33"/>
                    </a:cubicBezTo>
                    <a:close/>
                    <a:moveTo>
                      <a:pt x="145" y="33"/>
                    </a:moveTo>
                    <a:lnTo>
                      <a:pt x="145"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73" name="Freeform 16"/>
              <p:cNvSpPr>
                <a:spLocks noChangeArrowheads="1"/>
              </p:cNvSpPr>
              <p:nvPr/>
            </p:nvSpPr>
            <p:spPr bwMode="auto">
              <a:xfrm>
                <a:off x="14877780" y="5677464"/>
                <a:ext cx="553050" cy="550708"/>
              </a:xfrm>
              <a:custGeom>
                <a:avLst/>
                <a:gdLst>
                  <a:gd name="T0" fmla="*/ 1205 w 1239"/>
                  <a:gd name="T1" fmla="*/ 206 h 1233"/>
                  <a:gd name="T2" fmla="*/ 1106 w 1239"/>
                  <a:gd name="T3" fmla="*/ 212 h 1233"/>
                  <a:gd name="T4" fmla="*/ 914 w 1239"/>
                  <a:gd name="T5" fmla="*/ 318 h 1233"/>
                  <a:gd name="T6" fmla="*/ 1020 w 1239"/>
                  <a:gd name="T7" fmla="*/ 126 h 1233"/>
                  <a:gd name="T8" fmla="*/ 1033 w 1239"/>
                  <a:gd name="T9" fmla="*/ 27 h 1233"/>
                  <a:gd name="T10" fmla="*/ 26 w 1239"/>
                  <a:gd name="T11" fmla="*/ 656 h 1233"/>
                  <a:gd name="T12" fmla="*/ 470 w 1239"/>
                  <a:gd name="T13" fmla="*/ 1206 h 1233"/>
                  <a:gd name="T14" fmla="*/ 1205 w 1239"/>
                  <a:gd name="T15" fmla="*/ 576 h 1233"/>
                  <a:gd name="T16" fmla="*/ 516 w 1239"/>
                  <a:gd name="T17" fmla="*/ 881 h 1233"/>
                  <a:gd name="T18" fmla="*/ 483 w 1239"/>
                  <a:gd name="T19" fmla="*/ 927 h 1233"/>
                  <a:gd name="T20" fmla="*/ 384 w 1239"/>
                  <a:gd name="T21" fmla="*/ 967 h 1233"/>
                  <a:gd name="T22" fmla="*/ 344 w 1239"/>
                  <a:gd name="T23" fmla="*/ 927 h 1233"/>
                  <a:gd name="T24" fmla="*/ 364 w 1239"/>
                  <a:gd name="T25" fmla="*/ 907 h 1233"/>
                  <a:gd name="T26" fmla="*/ 404 w 1239"/>
                  <a:gd name="T27" fmla="*/ 921 h 1233"/>
                  <a:gd name="T28" fmla="*/ 450 w 1239"/>
                  <a:gd name="T29" fmla="*/ 901 h 1233"/>
                  <a:gd name="T30" fmla="*/ 463 w 1239"/>
                  <a:gd name="T31" fmla="*/ 835 h 1233"/>
                  <a:gd name="T32" fmla="*/ 417 w 1239"/>
                  <a:gd name="T33" fmla="*/ 828 h 1233"/>
                  <a:gd name="T34" fmla="*/ 338 w 1239"/>
                  <a:gd name="T35" fmla="*/ 868 h 1233"/>
                  <a:gd name="T36" fmla="*/ 265 w 1239"/>
                  <a:gd name="T37" fmla="*/ 854 h 1233"/>
                  <a:gd name="T38" fmla="*/ 251 w 1239"/>
                  <a:gd name="T39" fmla="*/ 775 h 1233"/>
                  <a:gd name="T40" fmla="*/ 318 w 1239"/>
                  <a:gd name="T41" fmla="*/ 702 h 1233"/>
                  <a:gd name="T42" fmla="*/ 377 w 1239"/>
                  <a:gd name="T43" fmla="*/ 696 h 1233"/>
                  <a:gd name="T44" fmla="*/ 404 w 1239"/>
                  <a:gd name="T45" fmla="*/ 722 h 1233"/>
                  <a:gd name="T46" fmla="*/ 384 w 1239"/>
                  <a:gd name="T47" fmla="*/ 749 h 1233"/>
                  <a:gd name="T48" fmla="*/ 338 w 1239"/>
                  <a:gd name="T49" fmla="*/ 742 h 1233"/>
                  <a:gd name="T50" fmla="*/ 291 w 1239"/>
                  <a:gd name="T51" fmla="*/ 788 h 1233"/>
                  <a:gd name="T52" fmla="*/ 311 w 1239"/>
                  <a:gd name="T53" fmla="*/ 821 h 1233"/>
                  <a:gd name="T54" fmla="*/ 344 w 1239"/>
                  <a:gd name="T55" fmla="*/ 815 h 1233"/>
                  <a:gd name="T56" fmla="*/ 404 w 1239"/>
                  <a:gd name="T57" fmla="*/ 782 h 1233"/>
                  <a:gd name="T58" fmla="*/ 470 w 1239"/>
                  <a:gd name="T59" fmla="*/ 768 h 1233"/>
                  <a:gd name="T60" fmla="*/ 523 w 1239"/>
                  <a:gd name="T61" fmla="*/ 828 h 1233"/>
                  <a:gd name="T62" fmla="*/ 722 w 1239"/>
                  <a:gd name="T63" fmla="*/ 682 h 1233"/>
                  <a:gd name="T64" fmla="*/ 616 w 1239"/>
                  <a:gd name="T65" fmla="*/ 788 h 1233"/>
                  <a:gd name="T66" fmla="*/ 563 w 1239"/>
                  <a:gd name="T67" fmla="*/ 788 h 1233"/>
                  <a:gd name="T68" fmla="*/ 410 w 1239"/>
                  <a:gd name="T69" fmla="*/ 629 h 1233"/>
                  <a:gd name="T70" fmla="*/ 424 w 1239"/>
                  <a:gd name="T71" fmla="*/ 596 h 1233"/>
                  <a:gd name="T72" fmla="*/ 543 w 1239"/>
                  <a:gd name="T73" fmla="*/ 484 h 1233"/>
                  <a:gd name="T74" fmla="*/ 563 w 1239"/>
                  <a:gd name="T75" fmla="*/ 510 h 1233"/>
                  <a:gd name="T76" fmla="*/ 463 w 1239"/>
                  <a:gd name="T77" fmla="*/ 616 h 1233"/>
                  <a:gd name="T78" fmla="*/ 596 w 1239"/>
                  <a:gd name="T79" fmla="*/ 583 h 1233"/>
                  <a:gd name="T80" fmla="*/ 629 w 1239"/>
                  <a:gd name="T81" fmla="*/ 576 h 1233"/>
                  <a:gd name="T82" fmla="*/ 622 w 1239"/>
                  <a:gd name="T83" fmla="*/ 610 h 1233"/>
                  <a:gd name="T84" fmla="*/ 596 w 1239"/>
                  <a:gd name="T85" fmla="*/ 742 h 1233"/>
                  <a:gd name="T86" fmla="*/ 708 w 1239"/>
                  <a:gd name="T87" fmla="*/ 643 h 1233"/>
                  <a:gd name="T88" fmla="*/ 728 w 1239"/>
                  <a:gd name="T89" fmla="*/ 669 h 1233"/>
                  <a:gd name="T90" fmla="*/ 887 w 1239"/>
                  <a:gd name="T91" fmla="*/ 504 h 1233"/>
                  <a:gd name="T92" fmla="*/ 854 w 1239"/>
                  <a:gd name="T93" fmla="*/ 557 h 1233"/>
                  <a:gd name="T94" fmla="*/ 761 w 1239"/>
                  <a:gd name="T95" fmla="*/ 596 h 1233"/>
                  <a:gd name="T96" fmla="*/ 662 w 1239"/>
                  <a:gd name="T97" fmla="*/ 550 h 1233"/>
                  <a:gd name="T98" fmla="*/ 616 w 1239"/>
                  <a:gd name="T99" fmla="*/ 451 h 1233"/>
                  <a:gd name="T100" fmla="*/ 655 w 1239"/>
                  <a:gd name="T101" fmla="*/ 358 h 1233"/>
                  <a:gd name="T102" fmla="*/ 788 w 1239"/>
                  <a:gd name="T103" fmla="*/ 318 h 1233"/>
                  <a:gd name="T104" fmla="*/ 887 w 1239"/>
                  <a:gd name="T105" fmla="*/ 404 h 1233"/>
                  <a:gd name="T106" fmla="*/ 887 w 1239"/>
                  <a:gd name="T107" fmla="*/ 504 h 1233"/>
                  <a:gd name="T108" fmla="*/ 887 w 1239"/>
                  <a:gd name="T109" fmla="*/ 504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9" h="1233">
                    <a:moveTo>
                      <a:pt x="1205" y="206"/>
                    </a:moveTo>
                    <a:lnTo>
                      <a:pt x="1205" y="206"/>
                    </a:lnTo>
                    <a:cubicBezTo>
                      <a:pt x="1166" y="159"/>
                      <a:pt x="1166" y="159"/>
                      <a:pt x="1166" y="159"/>
                    </a:cubicBezTo>
                    <a:cubicBezTo>
                      <a:pt x="1106" y="212"/>
                      <a:pt x="1106" y="212"/>
                      <a:pt x="1106" y="212"/>
                    </a:cubicBezTo>
                    <a:cubicBezTo>
                      <a:pt x="1113" y="252"/>
                      <a:pt x="1106" y="292"/>
                      <a:pt x="1079" y="318"/>
                    </a:cubicBezTo>
                    <a:cubicBezTo>
                      <a:pt x="1033" y="365"/>
                      <a:pt x="960" y="365"/>
                      <a:pt x="914" y="318"/>
                    </a:cubicBezTo>
                    <a:cubicBezTo>
                      <a:pt x="867" y="272"/>
                      <a:pt x="867" y="206"/>
                      <a:pt x="914" y="159"/>
                    </a:cubicBezTo>
                    <a:cubicBezTo>
                      <a:pt x="940" y="133"/>
                      <a:pt x="980" y="120"/>
                      <a:pt x="1020" y="126"/>
                    </a:cubicBezTo>
                    <a:cubicBezTo>
                      <a:pt x="1073" y="73"/>
                      <a:pt x="1073" y="73"/>
                      <a:pt x="1073" y="73"/>
                    </a:cubicBezTo>
                    <a:cubicBezTo>
                      <a:pt x="1033" y="27"/>
                      <a:pt x="1033" y="27"/>
                      <a:pt x="1033" y="27"/>
                    </a:cubicBezTo>
                    <a:cubicBezTo>
                      <a:pt x="1000" y="0"/>
                      <a:pt x="689" y="0"/>
                      <a:pt x="655" y="27"/>
                    </a:cubicBezTo>
                    <a:cubicBezTo>
                      <a:pt x="26" y="656"/>
                      <a:pt x="26" y="656"/>
                      <a:pt x="26" y="656"/>
                    </a:cubicBezTo>
                    <a:cubicBezTo>
                      <a:pt x="0" y="682"/>
                      <a:pt x="0" y="735"/>
                      <a:pt x="26" y="762"/>
                    </a:cubicBezTo>
                    <a:cubicBezTo>
                      <a:pt x="470" y="1206"/>
                      <a:pt x="470" y="1206"/>
                      <a:pt x="470" y="1206"/>
                    </a:cubicBezTo>
                    <a:cubicBezTo>
                      <a:pt x="503" y="1232"/>
                      <a:pt x="549" y="1232"/>
                      <a:pt x="583" y="1206"/>
                    </a:cubicBezTo>
                    <a:cubicBezTo>
                      <a:pt x="1205" y="576"/>
                      <a:pt x="1205" y="576"/>
                      <a:pt x="1205" y="576"/>
                    </a:cubicBezTo>
                    <a:cubicBezTo>
                      <a:pt x="1238" y="550"/>
                      <a:pt x="1238" y="232"/>
                      <a:pt x="1205" y="206"/>
                    </a:cubicBezTo>
                    <a:close/>
                    <a:moveTo>
                      <a:pt x="516" y="881"/>
                    </a:moveTo>
                    <a:lnTo>
                      <a:pt x="516" y="881"/>
                    </a:lnTo>
                    <a:cubicBezTo>
                      <a:pt x="510" y="894"/>
                      <a:pt x="496" y="914"/>
                      <a:pt x="483" y="927"/>
                    </a:cubicBezTo>
                    <a:cubicBezTo>
                      <a:pt x="463" y="947"/>
                      <a:pt x="443" y="960"/>
                      <a:pt x="424" y="960"/>
                    </a:cubicBezTo>
                    <a:cubicBezTo>
                      <a:pt x="410" y="967"/>
                      <a:pt x="397" y="967"/>
                      <a:pt x="384" y="967"/>
                    </a:cubicBezTo>
                    <a:cubicBezTo>
                      <a:pt x="371" y="960"/>
                      <a:pt x="357" y="954"/>
                      <a:pt x="351" y="947"/>
                    </a:cubicBezTo>
                    <a:cubicBezTo>
                      <a:pt x="344" y="941"/>
                      <a:pt x="344" y="934"/>
                      <a:pt x="344" y="927"/>
                    </a:cubicBezTo>
                    <a:cubicBezTo>
                      <a:pt x="344" y="921"/>
                      <a:pt x="344" y="921"/>
                      <a:pt x="351" y="914"/>
                    </a:cubicBezTo>
                    <a:cubicBezTo>
                      <a:pt x="351" y="907"/>
                      <a:pt x="357" y="907"/>
                      <a:pt x="364" y="907"/>
                    </a:cubicBezTo>
                    <a:cubicBezTo>
                      <a:pt x="371" y="907"/>
                      <a:pt x="377" y="907"/>
                      <a:pt x="384" y="907"/>
                    </a:cubicBezTo>
                    <a:cubicBezTo>
                      <a:pt x="391" y="914"/>
                      <a:pt x="397" y="914"/>
                      <a:pt x="404" y="921"/>
                    </a:cubicBezTo>
                    <a:cubicBezTo>
                      <a:pt x="410" y="921"/>
                      <a:pt x="424" y="921"/>
                      <a:pt x="430" y="914"/>
                    </a:cubicBezTo>
                    <a:cubicBezTo>
                      <a:pt x="437" y="914"/>
                      <a:pt x="443" y="907"/>
                      <a:pt x="450" y="901"/>
                    </a:cubicBezTo>
                    <a:cubicBezTo>
                      <a:pt x="463" y="888"/>
                      <a:pt x="470" y="874"/>
                      <a:pt x="470" y="861"/>
                    </a:cubicBezTo>
                    <a:cubicBezTo>
                      <a:pt x="477" y="848"/>
                      <a:pt x="470" y="841"/>
                      <a:pt x="463" y="835"/>
                    </a:cubicBezTo>
                    <a:cubicBezTo>
                      <a:pt x="457" y="828"/>
                      <a:pt x="450" y="821"/>
                      <a:pt x="443" y="821"/>
                    </a:cubicBezTo>
                    <a:cubicBezTo>
                      <a:pt x="437" y="821"/>
                      <a:pt x="424" y="828"/>
                      <a:pt x="417" y="828"/>
                    </a:cubicBezTo>
                    <a:cubicBezTo>
                      <a:pt x="410" y="835"/>
                      <a:pt x="397" y="841"/>
                      <a:pt x="384" y="848"/>
                    </a:cubicBezTo>
                    <a:cubicBezTo>
                      <a:pt x="371" y="854"/>
                      <a:pt x="357" y="868"/>
                      <a:pt x="338" y="868"/>
                    </a:cubicBezTo>
                    <a:cubicBezTo>
                      <a:pt x="324" y="874"/>
                      <a:pt x="311" y="874"/>
                      <a:pt x="298" y="874"/>
                    </a:cubicBezTo>
                    <a:cubicBezTo>
                      <a:pt x="291" y="874"/>
                      <a:pt x="278" y="868"/>
                      <a:pt x="265" y="854"/>
                    </a:cubicBezTo>
                    <a:cubicBezTo>
                      <a:pt x="251" y="841"/>
                      <a:pt x="245" y="835"/>
                      <a:pt x="245" y="821"/>
                    </a:cubicBezTo>
                    <a:cubicBezTo>
                      <a:pt x="245" y="802"/>
                      <a:pt x="245" y="788"/>
                      <a:pt x="251" y="775"/>
                    </a:cubicBezTo>
                    <a:cubicBezTo>
                      <a:pt x="258" y="762"/>
                      <a:pt x="271" y="742"/>
                      <a:pt x="285" y="729"/>
                    </a:cubicBezTo>
                    <a:cubicBezTo>
                      <a:pt x="298" y="715"/>
                      <a:pt x="304" y="709"/>
                      <a:pt x="318" y="702"/>
                    </a:cubicBezTo>
                    <a:cubicBezTo>
                      <a:pt x="331" y="696"/>
                      <a:pt x="344" y="696"/>
                      <a:pt x="351" y="696"/>
                    </a:cubicBezTo>
                    <a:cubicBezTo>
                      <a:pt x="364" y="696"/>
                      <a:pt x="371" y="696"/>
                      <a:pt x="377" y="696"/>
                    </a:cubicBezTo>
                    <a:cubicBezTo>
                      <a:pt x="384" y="696"/>
                      <a:pt x="391" y="702"/>
                      <a:pt x="397" y="709"/>
                    </a:cubicBezTo>
                    <a:cubicBezTo>
                      <a:pt x="404" y="715"/>
                      <a:pt x="404" y="715"/>
                      <a:pt x="404" y="722"/>
                    </a:cubicBezTo>
                    <a:cubicBezTo>
                      <a:pt x="404" y="735"/>
                      <a:pt x="404" y="735"/>
                      <a:pt x="397" y="742"/>
                    </a:cubicBezTo>
                    <a:cubicBezTo>
                      <a:pt x="397" y="749"/>
                      <a:pt x="391" y="749"/>
                      <a:pt x="384" y="749"/>
                    </a:cubicBezTo>
                    <a:cubicBezTo>
                      <a:pt x="384" y="749"/>
                      <a:pt x="377" y="749"/>
                      <a:pt x="371" y="749"/>
                    </a:cubicBezTo>
                    <a:cubicBezTo>
                      <a:pt x="357" y="742"/>
                      <a:pt x="344" y="742"/>
                      <a:pt x="338" y="742"/>
                    </a:cubicBezTo>
                    <a:cubicBezTo>
                      <a:pt x="331" y="742"/>
                      <a:pt x="318" y="749"/>
                      <a:pt x="311" y="762"/>
                    </a:cubicBezTo>
                    <a:cubicBezTo>
                      <a:pt x="298" y="768"/>
                      <a:pt x="291" y="782"/>
                      <a:pt x="291" y="788"/>
                    </a:cubicBezTo>
                    <a:cubicBezTo>
                      <a:pt x="291" y="802"/>
                      <a:pt x="291" y="808"/>
                      <a:pt x="298" y="815"/>
                    </a:cubicBezTo>
                    <a:cubicBezTo>
                      <a:pt x="304" y="821"/>
                      <a:pt x="304" y="821"/>
                      <a:pt x="311" y="821"/>
                    </a:cubicBezTo>
                    <a:cubicBezTo>
                      <a:pt x="318" y="821"/>
                      <a:pt x="318" y="821"/>
                      <a:pt x="324" y="821"/>
                    </a:cubicBezTo>
                    <a:cubicBezTo>
                      <a:pt x="331" y="821"/>
                      <a:pt x="338" y="815"/>
                      <a:pt x="344" y="815"/>
                    </a:cubicBezTo>
                    <a:cubicBezTo>
                      <a:pt x="344" y="815"/>
                      <a:pt x="357" y="808"/>
                      <a:pt x="364" y="802"/>
                    </a:cubicBezTo>
                    <a:cubicBezTo>
                      <a:pt x="377" y="795"/>
                      <a:pt x="391" y="788"/>
                      <a:pt x="404" y="782"/>
                    </a:cubicBezTo>
                    <a:cubicBezTo>
                      <a:pt x="417" y="775"/>
                      <a:pt x="424" y="768"/>
                      <a:pt x="437" y="768"/>
                    </a:cubicBezTo>
                    <a:cubicBezTo>
                      <a:pt x="450" y="768"/>
                      <a:pt x="457" y="768"/>
                      <a:pt x="470" y="768"/>
                    </a:cubicBezTo>
                    <a:cubicBezTo>
                      <a:pt x="477" y="775"/>
                      <a:pt x="490" y="782"/>
                      <a:pt x="496" y="788"/>
                    </a:cubicBezTo>
                    <a:cubicBezTo>
                      <a:pt x="510" y="802"/>
                      <a:pt x="516" y="815"/>
                      <a:pt x="523" y="828"/>
                    </a:cubicBezTo>
                    <a:cubicBezTo>
                      <a:pt x="523" y="848"/>
                      <a:pt x="523" y="861"/>
                      <a:pt x="516" y="881"/>
                    </a:cubicBezTo>
                    <a:close/>
                    <a:moveTo>
                      <a:pt x="722" y="682"/>
                    </a:moveTo>
                    <a:lnTo>
                      <a:pt x="722" y="682"/>
                    </a:lnTo>
                    <a:cubicBezTo>
                      <a:pt x="616" y="788"/>
                      <a:pt x="616" y="788"/>
                      <a:pt x="616" y="788"/>
                    </a:cubicBezTo>
                    <a:cubicBezTo>
                      <a:pt x="602" y="802"/>
                      <a:pt x="596" y="802"/>
                      <a:pt x="589" y="802"/>
                    </a:cubicBezTo>
                    <a:cubicBezTo>
                      <a:pt x="583" y="802"/>
                      <a:pt x="576" y="802"/>
                      <a:pt x="563" y="788"/>
                    </a:cubicBezTo>
                    <a:cubicBezTo>
                      <a:pt x="424" y="649"/>
                      <a:pt x="424" y="649"/>
                      <a:pt x="424" y="649"/>
                    </a:cubicBezTo>
                    <a:cubicBezTo>
                      <a:pt x="417" y="643"/>
                      <a:pt x="410" y="636"/>
                      <a:pt x="410" y="629"/>
                    </a:cubicBezTo>
                    <a:cubicBezTo>
                      <a:pt x="410" y="623"/>
                      <a:pt x="410" y="623"/>
                      <a:pt x="410" y="616"/>
                    </a:cubicBezTo>
                    <a:cubicBezTo>
                      <a:pt x="410" y="610"/>
                      <a:pt x="417" y="603"/>
                      <a:pt x="424" y="596"/>
                    </a:cubicBezTo>
                    <a:cubicBezTo>
                      <a:pt x="523" y="497"/>
                      <a:pt x="523" y="497"/>
                      <a:pt x="523" y="497"/>
                    </a:cubicBezTo>
                    <a:cubicBezTo>
                      <a:pt x="530" y="490"/>
                      <a:pt x="536" y="484"/>
                      <a:pt x="543" y="484"/>
                    </a:cubicBezTo>
                    <a:cubicBezTo>
                      <a:pt x="549" y="484"/>
                      <a:pt x="549" y="490"/>
                      <a:pt x="556" y="490"/>
                    </a:cubicBezTo>
                    <a:cubicBezTo>
                      <a:pt x="563" y="497"/>
                      <a:pt x="563" y="504"/>
                      <a:pt x="563" y="510"/>
                    </a:cubicBezTo>
                    <a:cubicBezTo>
                      <a:pt x="563" y="517"/>
                      <a:pt x="563" y="517"/>
                      <a:pt x="556" y="523"/>
                    </a:cubicBezTo>
                    <a:cubicBezTo>
                      <a:pt x="463" y="616"/>
                      <a:pt x="463" y="616"/>
                      <a:pt x="463" y="616"/>
                    </a:cubicBezTo>
                    <a:cubicBezTo>
                      <a:pt x="510" y="662"/>
                      <a:pt x="510" y="662"/>
                      <a:pt x="510" y="662"/>
                    </a:cubicBezTo>
                    <a:cubicBezTo>
                      <a:pt x="596" y="583"/>
                      <a:pt x="596" y="583"/>
                      <a:pt x="596" y="583"/>
                    </a:cubicBezTo>
                    <a:cubicBezTo>
                      <a:pt x="602" y="576"/>
                      <a:pt x="602" y="570"/>
                      <a:pt x="609" y="570"/>
                    </a:cubicBezTo>
                    <a:cubicBezTo>
                      <a:pt x="616" y="570"/>
                      <a:pt x="622" y="570"/>
                      <a:pt x="629" y="576"/>
                    </a:cubicBezTo>
                    <a:cubicBezTo>
                      <a:pt x="629" y="583"/>
                      <a:pt x="636" y="590"/>
                      <a:pt x="629" y="590"/>
                    </a:cubicBezTo>
                    <a:cubicBezTo>
                      <a:pt x="629" y="596"/>
                      <a:pt x="629" y="603"/>
                      <a:pt x="622" y="610"/>
                    </a:cubicBezTo>
                    <a:cubicBezTo>
                      <a:pt x="543" y="689"/>
                      <a:pt x="543" y="689"/>
                      <a:pt x="543" y="689"/>
                    </a:cubicBezTo>
                    <a:cubicBezTo>
                      <a:pt x="596" y="742"/>
                      <a:pt x="596" y="742"/>
                      <a:pt x="596" y="742"/>
                    </a:cubicBezTo>
                    <a:cubicBezTo>
                      <a:pt x="689" y="656"/>
                      <a:pt x="689" y="656"/>
                      <a:pt x="689" y="656"/>
                    </a:cubicBezTo>
                    <a:cubicBezTo>
                      <a:pt x="695" y="649"/>
                      <a:pt x="702" y="643"/>
                      <a:pt x="708" y="643"/>
                    </a:cubicBezTo>
                    <a:cubicBezTo>
                      <a:pt x="708" y="643"/>
                      <a:pt x="715" y="649"/>
                      <a:pt x="722" y="649"/>
                    </a:cubicBezTo>
                    <a:cubicBezTo>
                      <a:pt x="728" y="656"/>
                      <a:pt x="728" y="662"/>
                      <a:pt x="728" y="669"/>
                    </a:cubicBezTo>
                    <a:cubicBezTo>
                      <a:pt x="728" y="676"/>
                      <a:pt x="722" y="676"/>
                      <a:pt x="722" y="682"/>
                    </a:cubicBezTo>
                    <a:close/>
                    <a:moveTo>
                      <a:pt x="887" y="504"/>
                    </a:moveTo>
                    <a:lnTo>
                      <a:pt x="887" y="504"/>
                    </a:lnTo>
                    <a:cubicBezTo>
                      <a:pt x="881" y="523"/>
                      <a:pt x="874" y="537"/>
                      <a:pt x="854" y="557"/>
                    </a:cubicBezTo>
                    <a:cubicBezTo>
                      <a:pt x="841" y="570"/>
                      <a:pt x="828" y="576"/>
                      <a:pt x="808" y="590"/>
                    </a:cubicBezTo>
                    <a:cubicBezTo>
                      <a:pt x="795" y="596"/>
                      <a:pt x="775" y="596"/>
                      <a:pt x="761" y="596"/>
                    </a:cubicBezTo>
                    <a:cubicBezTo>
                      <a:pt x="742" y="596"/>
                      <a:pt x="728" y="590"/>
                      <a:pt x="708" y="583"/>
                    </a:cubicBezTo>
                    <a:cubicBezTo>
                      <a:pt x="695" y="576"/>
                      <a:pt x="675" y="563"/>
                      <a:pt x="662" y="550"/>
                    </a:cubicBezTo>
                    <a:cubicBezTo>
                      <a:pt x="649" y="530"/>
                      <a:pt x="636" y="517"/>
                      <a:pt x="629" y="504"/>
                    </a:cubicBezTo>
                    <a:cubicBezTo>
                      <a:pt x="622" y="484"/>
                      <a:pt x="616" y="470"/>
                      <a:pt x="616" y="451"/>
                    </a:cubicBezTo>
                    <a:cubicBezTo>
                      <a:pt x="616" y="437"/>
                      <a:pt x="616" y="418"/>
                      <a:pt x="622" y="404"/>
                    </a:cubicBezTo>
                    <a:cubicBezTo>
                      <a:pt x="629" y="384"/>
                      <a:pt x="642" y="371"/>
                      <a:pt x="655" y="358"/>
                    </a:cubicBezTo>
                    <a:cubicBezTo>
                      <a:pt x="675" y="338"/>
                      <a:pt x="695" y="325"/>
                      <a:pt x="722" y="318"/>
                    </a:cubicBezTo>
                    <a:cubicBezTo>
                      <a:pt x="742" y="312"/>
                      <a:pt x="768" y="312"/>
                      <a:pt x="788" y="318"/>
                    </a:cubicBezTo>
                    <a:cubicBezTo>
                      <a:pt x="808" y="325"/>
                      <a:pt x="828" y="338"/>
                      <a:pt x="854" y="358"/>
                    </a:cubicBezTo>
                    <a:cubicBezTo>
                      <a:pt x="867" y="378"/>
                      <a:pt x="881" y="391"/>
                      <a:pt x="887" y="404"/>
                    </a:cubicBezTo>
                    <a:cubicBezTo>
                      <a:pt x="894" y="424"/>
                      <a:pt x="901" y="437"/>
                      <a:pt x="901" y="457"/>
                    </a:cubicBezTo>
                    <a:cubicBezTo>
                      <a:pt x="901" y="470"/>
                      <a:pt x="894" y="490"/>
                      <a:pt x="887" y="504"/>
                    </a:cubicBezTo>
                    <a:close/>
                    <a:moveTo>
                      <a:pt x="887" y="504"/>
                    </a:moveTo>
                    <a:lnTo>
                      <a:pt x="887" y="5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9174" name="Group 17"/>
            <p:cNvGrpSpPr>
              <a:grpSpLocks/>
            </p:cNvGrpSpPr>
            <p:nvPr/>
          </p:nvGrpSpPr>
          <p:grpSpPr bwMode="auto">
            <a:xfrm>
              <a:off x="16265436" y="7890168"/>
              <a:ext cx="1491261" cy="1492243"/>
              <a:chOff x="16265436" y="7890168"/>
              <a:chExt cx="1491261" cy="1492243"/>
            </a:xfrm>
          </p:grpSpPr>
          <p:sp>
            <p:nvSpPr>
              <p:cNvPr id="49175" name="Freeform 17"/>
              <p:cNvSpPr>
                <a:spLocks noChangeArrowheads="1"/>
              </p:cNvSpPr>
              <p:nvPr/>
            </p:nvSpPr>
            <p:spPr bwMode="auto">
              <a:xfrm>
                <a:off x="16265436" y="7890168"/>
                <a:ext cx="1491261" cy="1492243"/>
              </a:xfrm>
              <a:custGeom>
                <a:avLst/>
                <a:gdLst>
                  <a:gd name="T0" fmla="*/ 3331 w 3332"/>
                  <a:gd name="T1" fmla="*/ 1668 h 3338"/>
                  <a:gd name="T2" fmla="*/ 3331 w 3332"/>
                  <a:gd name="T3" fmla="*/ 1668 h 3338"/>
                  <a:gd name="T4" fmla="*/ 1669 w 3332"/>
                  <a:gd name="T5" fmla="*/ 3337 h 3338"/>
                  <a:gd name="T6" fmla="*/ 0 w 3332"/>
                  <a:gd name="T7" fmla="*/ 1668 h 3338"/>
                  <a:gd name="T8" fmla="*/ 1669 w 3332"/>
                  <a:gd name="T9" fmla="*/ 0 h 3338"/>
                  <a:gd name="T10" fmla="*/ 3331 w 3332"/>
                  <a:gd name="T11" fmla="*/ 1668 h 3338"/>
                </a:gdLst>
                <a:ahLst/>
                <a:cxnLst>
                  <a:cxn ang="0">
                    <a:pos x="T0" y="T1"/>
                  </a:cxn>
                  <a:cxn ang="0">
                    <a:pos x="T2" y="T3"/>
                  </a:cxn>
                  <a:cxn ang="0">
                    <a:pos x="T4" y="T5"/>
                  </a:cxn>
                  <a:cxn ang="0">
                    <a:pos x="T6" y="T7"/>
                  </a:cxn>
                  <a:cxn ang="0">
                    <a:pos x="T8" y="T9"/>
                  </a:cxn>
                  <a:cxn ang="0">
                    <a:pos x="T10" y="T11"/>
                  </a:cxn>
                </a:cxnLst>
                <a:rect l="0" t="0" r="r" b="b"/>
                <a:pathLst>
                  <a:path w="3332" h="3338">
                    <a:moveTo>
                      <a:pt x="3331" y="1668"/>
                    </a:moveTo>
                    <a:lnTo>
                      <a:pt x="3331" y="1668"/>
                    </a:lnTo>
                    <a:cubicBezTo>
                      <a:pt x="3331" y="2589"/>
                      <a:pt x="2590" y="3337"/>
                      <a:pt x="1669" y="3337"/>
                    </a:cubicBezTo>
                    <a:cubicBezTo>
                      <a:pt x="742" y="3337"/>
                      <a:pt x="0" y="2589"/>
                      <a:pt x="0" y="1668"/>
                    </a:cubicBezTo>
                    <a:cubicBezTo>
                      <a:pt x="0" y="748"/>
                      <a:pt x="742" y="0"/>
                      <a:pt x="1669" y="0"/>
                    </a:cubicBezTo>
                    <a:cubicBezTo>
                      <a:pt x="2590" y="0"/>
                      <a:pt x="3331" y="748"/>
                      <a:pt x="3331" y="1668"/>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76" name="Freeform 18"/>
              <p:cNvSpPr>
                <a:spLocks noChangeArrowheads="1"/>
              </p:cNvSpPr>
              <p:nvPr/>
            </p:nvSpPr>
            <p:spPr bwMode="auto">
              <a:xfrm>
                <a:off x="16528135" y="8200065"/>
                <a:ext cx="961913" cy="874423"/>
              </a:xfrm>
              <a:custGeom>
                <a:avLst/>
                <a:gdLst>
                  <a:gd name="T0" fmla="*/ 2006 w 2153"/>
                  <a:gd name="T1" fmla="*/ 767 h 1960"/>
                  <a:gd name="T2" fmla="*/ 1814 w 2153"/>
                  <a:gd name="T3" fmla="*/ 198 h 1960"/>
                  <a:gd name="T4" fmla="*/ 198 w 2153"/>
                  <a:gd name="T5" fmla="*/ 0 h 1960"/>
                  <a:gd name="T6" fmla="*/ 0 w 2153"/>
                  <a:gd name="T7" fmla="*/ 1025 h 1960"/>
                  <a:gd name="T8" fmla="*/ 377 w 2153"/>
                  <a:gd name="T9" fmla="*/ 1224 h 1960"/>
                  <a:gd name="T10" fmla="*/ 543 w 2153"/>
                  <a:gd name="T11" fmla="*/ 1959 h 1960"/>
                  <a:gd name="T12" fmla="*/ 1066 w 2153"/>
                  <a:gd name="T13" fmla="*/ 1800 h 1960"/>
                  <a:gd name="T14" fmla="*/ 1192 w 2153"/>
                  <a:gd name="T15" fmla="*/ 1224 h 1960"/>
                  <a:gd name="T16" fmla="*/ 1337 w 2153"/>
                  <a:gd name="T17" fmla="*/ 1655 h 1960"/>
                  <a:gd name="T18" fmla="*/ 2152 w 2153"/>
                  <a:gd name="T19" fmla="*/ 1509 h 1960"/>
                  <a:gd name="T20" fmla="*/ 2006 w 2153"/>
                  <a:gd name="T21" fmla="*/ 767 h 1960"/>
                  <a:gd name="T22" fmla="*/ 1966 w 2153"/>
                  <a:gd name="T23" fmla="*/ 846 h 1960"/>
                  <a:gd name="T24" fmla="*/ 1966 w 2153"/>
                  <a:gd name="T25" fmla="*/ 933 h 1960"/>
                  <a:gd name="T26" fmla="*/ 1966 w 2153"/>
                  <a:gd name="T27" fmla="*/ 846 h 1960"/>
                  <a:gd name="T28" fmla="*/ 2046 w 2153"/>
                  <a:gd name="T29" fmla="*/ 1535 h 1960"/>
                  <a:gd name="T30" fmla="*/ 1304 w 2153"/>
                  <a:gd name="T31" fmla="*/ 999 h 1960"/>
                  <a:gd name="T32" fmla="*/ 2046 w 2153"/>
                  <a:gd name="T33" fmla="*/ 1535 h 1960"/>
                  <a:gd name="T34" fmla="*/ 1841 w 2153"/>
                  <a:gd name="T35" fmla="*/ 846 h 1960"/>
                  <a:gd name="T36" fmla="*/ 1841 w 2153"/>
                  <a:gd name="T37" fmla="*/ 933 h 1960"/>
                  <a:gd name="T38" fmla="*/ 1841 w 2153"/>
                  <a:gd name="T39" fmla="*/ 846 h 1960"/>
                  <a:gd name="T40" fmla="*/ 1576 w 2153"/>
                  <a:gd name="T41" fmla="*/ 98 h 1960"/>
                  <a:gd name="T42" fmla="*/ 1576 w 2153"/>
                  <a:gd name="T43" fmla="*/ 218 h 1960"/>
                  <a:gd name="T44" fmla="*/ 1576 w 2153"/>
                  <a:gd name="T45" fmla="*/ 98 h 1960"/>
                  <a:gd name="T46" fmla="*/ 1410 w 2153"/>
                  <a:gd name="T47" fmla="*/ 98 h 1960"/>
                  <a:gd name="T48" fmla="*/ 1410 w 2153"/>
                  <a:gd name="T49" fmla="*/ 218 h 1960"/>
                  <a:gd name="T50" fmla="*/ 1410 w 2153"/>
                  <a:gd name="T51" fmla="*/ 98 h 1960"/>
                  <a:gd name="T52" fmla="*/ 721 w 2153"/>
                  <a:gd name="T53" fmla="*/ 919 h 1960"/>
                  <a:gd name="T54" fmla="*/ 807 w 2153"/>
                  <a:gd name="T55" fmla="*/ 919 h 1960"/>
                  <a:gd name="T56" fmla="*/ 721 w 2153"/>
                  <a:gd name="T57" fmla="*/ 919 h 1960"/>
                  <a:gd name="T58" fmla="*/ 847 w 2153"/>
                  <a:gd name="T59" fmla="*/ 919 h 1960"/>
                  <a:gd name="T60" fmla="*/ 933 w 2153"/>
                  <a:gd name="T61" fmla="*/ 919 h 1960"/>
                  <a:gd name="T62" fmla="*/ 847 w 2153"/>
                  <a:gd name="T63" fmla="*/ 919 h 1960"/>
                  <a:gd name="T64" fmla="*/ 940 w 2153"/>
                  <a:gd name="T65" fmla="*/ 1820 h 1960"/>
                  <a:gd name="T66" fmla="*/ 503 w 2153"/>
                  <a:gd name="T67" fmla="*/ 1045 h 1960"/>
                  <a:gd name="T68" fmla="*/ 940 w 2153"/>
                  <a:gd name="T69" fmla="*/ 1820 h 1960"/>
                  <a:gd name="T70" fmla="*/ 1066 w 2153"/>
                  <a:gd name="T71" fmla="*/ 1058 h 1960"/>
                  <a:gd name="T72" fmla="*/ 900 w 2153"/>
                  <a:gd name="T73" fmla="*/ 787 h 1960"/>
                  <a:gd name="T74" fmla="*/ 377 w 2153"/>
                  <a:gd name="T75" fmla="*/ 952 h 1960"/>
                  <a:gd name="T76" fmla="*/ 152 w 2153"/>
                  <a:gd name="T77" fmla="*/ 1058 h 1960"/>
                  <a:gd name="T78" fmla="*/ 1669 w 2153"/>
                  <a:gd name="T79" fmla="*/ 310 h 1960"/>
                  <a:gd name="T80" fmla="*/ 1337 w 2153"/>
                  <a:gd name="T81" fmla="*/ 767 h 1960"/>
                  <a:gd name="T82" fmla="*/ 1192 w 2153"/>
                  <a:gd name="T83" fmla="*/ 1058 h 1960"/>
                  <a:gd name="T84" fmla="*/ 1066 w 2153"/>
                  <a:gd name="T85" fmla="*/ 1058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53" h="1960">
                    <a:moveTo>
                      <a:pt x="2006" y="767"/>
                    </a:moveTo>
                    <a:lnTo>
                      <a:pt x="2006" y="767"/>
                    </a:lnTo>
                    <a:cubicBezTo>
                      <a:pt x="1814" y="767"/>
                      <a:pt x="1814" y="767"/>
                      <a:pt x="1814" y="767"/>
                    </a:cubicBezTo>
                    <a:cubicBezTo>
                      <a:pt x="1814" y="198"/>
                      <a:pt x="1814" y="198"/>
                      <a:pt x="1814" y="198"/>
                    </a:cubicBezTo>
                    <a:cubicBezTo>
                      <a:pt x="1814" y="85"/>
                      <a:pt x="1728" y="0"/>
                      <a:pt x="1622" y="0"/>
                    </a:cubicBezTo>
                    <a:cubicBezTo>
                      <a:pt x="198" y="0"/>
                      <a:pt x="198" y="0"/>
                      <a:pt x="198" y="0"/>
                    </a:cubicBezTo>
                    <a:cubicBezTo>
                      <a:pt x="92" y="0"/>
                      <a:pt x="0" y="85"/>
                      <a:pt x="0" y="198"/>
                    </a:cubicBezTo>
                    <a:cubicBezTo>
                      <a:pt x="0" y="1025"/>
                      <a:pt x="0" y="1025"/>
                      <a:pt x="0" y="1025"/>
                    </a:cubicBezTo>
                    <a:cubicBezTo>
                      <a:pt x="0" y="1138"/>
                      <a:pt x="92" y="1224"/>
                      <a:pt x="198" y="1224"/>
                    </a:cubicBezTo>
                    <a:cubicBezTo>
                      <a:pt x="377" y="1224"/>
                      <a:pt x="377" y="1224"/>
                      <a:pt x="377" y="1224"/>
                    </a:cubicBezTo>
                    <a:cubicBezTo>
                      <a:pt x="377" y="1800"/>
                      <a:pt x="377" y="1800"/>
                      <a:pt x="377" y="1800"/>
                    </a:cubicBezTo>
                    <a:cubicBezTo>
                      <a:pt x="377" y="1886"/>
                      <a:pt x="450" y="1959"/>
                      <a:pt x="543" y="1959"/>
                    </a:cubicBezTo>
                    <a:cubicBezTo>
                      <a:pt x="900" y="1959"/>
                      <a:pt x="900" y="1959"/>
                      <a:pt x="900" y="1959"/>
                    </a:cubicBezTo>
                    <a:cubicBezTo>
                      <a:pt x="993" y="1959"/>
                      <a:pt x="1066" y="1886"/>
                      <a:pt x="1066" y="1800"/>
                    </a:cubicBezTo>
                    <a:cubicBezTo>
                      <a:pt x="1066" y="1224"/>
                      <a:pt x="1066" y="1224"/>
                      <a:pt x="1066" y="1224"/>
                    </a:cubicBezTo>
                    <a:cubicBezTo>
                      <a:pt x="1192" y="1224"/>
                      <a:pt x="1192" y="1224"/>
                      <a:pt x="1192" y="1224"/>
                    </a:cubicBezTo>
                    <a:cubicBezTo>
                      <a:pt x="1192" y="1509"/>
                      <a:pt x="1192" y="1509"/>
                      <a:pt x="1192" y="1509"/>
                    </a:cubicBezTo>
                    <a:cubicBezTo>
                      <a:pt x="1192" y="1588"/>
                      <a:pt x="1258" y="1655"/>
                      <a:pt x="1337" y="1655"/>
                    </a:cubicBezTo>
                    <a:cubicBezTo>
                      <a:pt x="2006" y="1655"/>
                      <a:pt x="2006" y="1655"/>
                      <a:pt x="2006" y="1655"/>
                    </a:cubicBezTo>
                    <a:cubicBezTo>
                      <a:pt x="2086" y="1655"/>
                      <a:pt x="2152" y="1588"/>
                      <a:pt x="2152" y="1509"/>
                    </a:cubicBezTo>
                    <a:cubicBezTo>
                      <a:pt x="2152" y="913"/>
                      <a:pt x="2152" y="913"/>
                      <a:pt x="2152" y="913"/>
                    </a:cubicBezTo>
                    <a:cubicBezTo>
                      <a:pt x="2152" y="833"/>
                      <a:pt x="2086" y="767"/>
                      <a:pt x="2006" y="767"/>
                    </a:cubicBezTo>
                    <a:close/>
                    <a:moveTo>
                      <a:pt x="1966" y="846"/>
                    </a:moveTo>
                    <a:lnTo>
                      <a:pt x="1966" y="846"/>
                    </a:lnTo>
                    <a:cubicBezTo>
                      <a:pt x="1993" y="846"/>
                      <a:pt x="2013" y="866"/>
                      <a:pt x="2013" y="893"/>
                    </a:cubicBezTo>
                    <a:cubicBezTo>
                      <a:pt x="2013" y="913"/>
                      <a:pt x="1993" y="933"/>
                      <a:pt x="1966" y="933"/>
                    </a:cubicBezTo>
                    <a:cubicBezTo>
                      <a:pt x="1940" y="933"/>
                      <a:pt x="1920" y="913"/>
                      <a:pt x="1920" y="893"/>
                    </a:cubicBezTo>
                    <a:cubicBezTo>
                      <a:pt x="1920" y="866"/>
                      <a:pt x="1940" y="846"/>
                      <a:pt x="1966" y="846"/>
                    </a:cubicBezTo>
                    <a:close/>
                    <a:moveTo>
                      <a:pt x="2046" y="1535"/>
                    </a:moveTo>
                    <a:lnTo>
                      <a:pt x="2046" y="1535"/>
                    </a:lnTo>
                    <a:cubicBezTo>
                      <a:pt x="1304" y="1535"/>
                      <a:pt x="1304" y="1535"/>
                      <a:pt x="1304" y="1535"/>
                    </a:cubicBezTo>
                    <a:cubicBezTo>
                      <a:pt x="1304" y="999"/>
                      <a:pt x="1304" y="999"/>
                      <a:pt x="1304" y="999"/>
                    </a:cubicBezTo>
                    <a:cubicBezTo>
                      <a:pt x="2046" y="999"/>
                      <a:pt x="2046" y="999"/>
                      <a:pt x="2046" y="999"/>
                    </a:cubicBezTo>
                    <a:lnTo>
                      <a:pt x="2046" y="1535"/>
                    </a:lnTo>
                    <a:close/>
                    <a:moveTo>
                      <a:pt x="1841" y="846"/>
                    </a:moveTo>
                    <a:lnTo>
                      <a:pt x="1841" y="846"/>
                    </a:lnTo>
                    <a:cubicBezTo>
                      <a:pt x="1867" y="846"/>
                      <a:pt x="1887" y="866"/>
                      <a:pt x="1887" y="893"/>
                    </a:cubicBezTo>
                    <a:cubicBezTo>
                      <a:pt x="1887" y="913"/>
                      <a:pt x="1867" y="933"/>
                      <a:pt x="1841" y="933"/>
                    </a:cubicBezTo>
                    <a:cubicBezTo>
                      <a:pt x="1814" y="933"/>
                      <a:pt x="1794" y="913"/>
                      <a:pt x="1794" y="893"/>
                    </a:cubicBezTo>
                    <a:cubicBezTo>
                      <a:pt x="1794" y="866"/>
                      <a:pt x="1814" y="846"/>
                      <a:pt x="1841" y="846"/>
                    </a:cubicBezTo>
                    <a:close/>
                    <a:moveTo>
                      <a:pt x="1576" y="98"/>
                    </a:moveTo>
                    <a:lnTo>
                      <a:pt x="1576" y="98"/>
                    </a:lnTo>
                    <a:cubicBezTo>
                      <a:pt x="1609" y="98"/>
                      <a:pt x="1635" y="125"/>
                      <a:pt x="1635" y="158"/>
                    </a:cubicBezTo>
                    <a:cubicBezTo>
                      <a:pt x="1635" y="191"/>
                      <a:pt x="1609" y="218"/>
                      <a:pt x="1576" y="218"/>
                    </a:cubicBezTo>
                    <a:cubicBezTo>
                      <a:pt x="1543" y="218"/>
                      <a:pt x="1516" y="191"/>
                      <a:pt x="1516" y="158"/>
                    </a:cubicBezTo>
                    <a:cubicBezTo>
                      <a:pt x="1516" y="125"/>
                      <a:pt x="1543" y="98"/>
                      <a:pt x="1576" y="98"/>
                    </a:cubicBezTo>
                    <a:close/>
                    <a:moveTo>
                      <a:pt x="1410" y="98"/>
                    </a:moveTo>
                    <a:lnTo>
                      <a:pt x="1410" y="98"/>
                    </a:lnTo>
                    <a:cubicBezTo>
                      <a:pt x="1443" y="98"/>
                      <a:pt x="1470" y="125"/>
                      <a:pt x="1470" y="158"/>
                    </a:cubicBezTo>
                    <a:cubicBezTo>
                      <a:pt x="1470" y="191"/>
                      <a:pt x="1443" y="218"/>
                      <a:pt x="1410" y="218"/>
                    </a:cubicBezTo>
                    <a:cubicBezTo>
                      <a:pt x="1377" y="218"/>
                      <a:pt x="1351" y="191"/>
                      <a:pt x="1351" y="158"/>
                    </a:cubicBezTo>
                    <a:cubicBezTo>
                      <a:pt x="1351" y="125"/>
                      <a:pt x="1377" y="98"/>
                      <a:pt x="1410" y="98"/>
                    </a:cubicBezTo>
                    <a:close/>
                    <a:moveTo>
                      <a:pt x="721" y="919"/>
                    </a:moveTo>
                    <a:lnTo>
                      <a:pt x="721" y="919"/>
                    </a:lnTo>
                    <a:cubicBezTo>
                      <a:pt x="721" y="893"/>
                      <a:pt x="741" y="873"/>
                      <a:pt x="761" y="873"/>
                    </a:cubicBezTo>
                    <a:cubicBezTo>
                      <a:pt x="788" y="873"/>
                      <a:pt x="807" y="893"/>
                      <a:pt x="807" y="919"/>
                    </a:cubicBezTo>
                    <a:cubicBezTo>
                      <a:pt x="807" y="946"/>
                      <a:pt x="788" y="966"/>
                      <a:pt x="761" y="966"/>
                    </a:cubicBezTo>
                    <a:cubicBezTo>
                      <a:pt x="741" y="966"/>
                      <a:pt x="721" y="946"/>
                      <a:pt x="721" y="919"/>
                    </a:cubicBezTo>
                    <a:close/>
                    <a:moveTo>
                      <a:pt x="847" y="919"/>
                    </a:moveTo>
                    <a:lnTo>
                      <a:pt x="847" y="919"/>
                    </a:lnTo>
                    <a:cubicBezTo>
                      <a:pt x="847" y="893"/>
                      <a:pt x="867" y="873"/>
                      <a:pt x="887" y="873"/>
                    </a:cubicBezTo>
                    <a:cubicBezTo>
                      <a:pt x="913" y="873"/>
                      <a:pt x="933" y="893"/>
                      <a:pt x="933" y="919"/>
                    </a:cubicBezTo>
                    <a:cubicBezTo>
                      <a:pt x="933" y="946"/>
                      <a:pt x="913" y="966"/>
                      <a:pt x="887" y="966"/>
                    </a:cubicBezTo>
                    <a:cubicBezTo>
                      <a:pt x="867" y="966"/>
                      <a:pt x="847" y="946"/>
                      <a:pt x="847" y="919"/>
                    </a:cubicBezTo>
                    <a:close/>
                    <a:moveTo>
                      <a:pt x="940" y="1820"/>
                    </a:moveTo>
                    <a:lnTo>
                      <a:pt x="940" y="1820"/>
                    </a:lnTo>
                    <a:cubicBezTo>
                      <a:pt x="503" y="1820"/>
                      <a:pt x="503" y="1820"/>
                      <a:pt x="503" y="1820"/>
                    </a:cubicBezTo>
                    <a:cubicBezTo>
                      <a:pt x="503" y="1045"/>
                      <a:pt x="503" y="1045"/>
                      <a:pt x="503" y="1045"/>
                    </a:cubicBezTo>
                    <a:cubicBezTo>
                      <a:pt x="940" y="1045"/>
                      <a:pt x="940" y="1045"/>
                      <a:pt x="940" y="1045"/>
                    </a:cubicBezTo>
                    <a:lnTo>
                      <a:pt x="940" y="1820"/>
                    </a:lnTo>
                    <a:close/>
                    <a:moveTo>
                      <a:pt x="1066" y="1058"/>
                    </a:moveTo>
                    <a:lnTo>
                      <a:pt x="1066" y="1058"/>
                    </a:lnTo>
                    <a:cubicBezTo>
                      <a:pt x="1066" y="952"/>
                      <a:pt x="1066" y="952"/>
                      <a:pt x="1066" y="952"/>
                    </a:cubicBezTo>
                    <a:cubicBezTo>
                      <a:pt x="1066" y="860"/>
                      <a:pt x="993" y="787"/>
                      <a:pt x="900" y="787"/>
                    </a:cubicBezTo>
                    <a:cubicBezTo>
                      <a:pt x="543" y="787"/>
                      <a:pt x="543" y="787"/>
                      <a:pt x="543" y="787"/>
                    </a:cubicBezTo>
                    <a:cubicBezTo>
                      <a:pt x="450" y="787"/>
                      <a:pt x="377" y="860"/>
                      <a:pt x="377" y="952"/>
                    </a:cubicBezTo>
                    <a:cubicBezTo>
                      <a:pt x="377" y="1058"/>
                      <a:pt x="377" y="1058"/>
                      <a:pt x="377" y="1058"/>
                    </a:cubicBezTo>
                    <a:cubicBezTo>
                      <a:pt x="152" y="1058"/>
                      <a:pt x="152" y="1058"/>
                      <a:pt x="152" y="1058"/>
                    </a:cubicBezTo>
                    <a:cubicBezTo>
                      <a:pt x="152" y="310"/>
                      <a:pt x="152" y="310"/>
                      <a:pt x="152" y="310"/>
                    </a:cubicBezTo>
                    <a:cubicBezTo>
                      <a:pt x="1669" y="310"/>
                      <a:pt x="1669" y="310"/>
                      <a:pt x="1669" y="310"/>
                    </a:cubicBezTo>
                    <a:cubicBezTo>
                      <a:pt x="1669" y="767"/>
                      <a:pt x="1669" y="767"/>
                      <a:pt x="1669" y="767"/>
                    </a:cubicBezTo>
                    <a:cubicBezTo>
                      <a:pt x="1337" y="767"/>
                      <a:pt x="1337" y="767"/>
                      <a:pt x="1337" y="767"/>
                    </a:cubicBezTo>
                    <a:cubicBezTo>
                      <a:pt x="1258" y="767"/>
                      <a:pt x="1192" y="833"/>
                      <a:pt x="1192" y="913"/>
                    </a:cubicBezTo>
                    <a:cubicBezTo>
                      <a:pt x="1192" y="1058"/>
                      <a:pt x="1192" y="1058"/>
                      <a:pt x="1192" y="1058"/>
                    </a:cubicBezTo>
                    <a:lnTo>
                      <a:pt x="1066" y="1058"/>
                    </a:lnTo>
                    <a:close/>
                    <a:moveTo>
                      <a:pt x="1066" y="1058"/>
                    </a:moveTo>
                    <a:lnTo>
                      <a:pt x="1066" y="10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9177" name="Group 7"/>
            <p:cNvGrpSpPr>
              <a:grpSpLocks/>
            </p:cNvGrpSpPr>
            <p:nvPr/>
          </p:nvGrpSpPr>
          <p:grpSpPr bwMode="auto">
            <a:xfrm>
              <a:off x="18347275" y="3778604"/>
              <a:ext cx="770320" cy="771782"/>
              <a:chOff x="15766849" y="3508425"/>
              <a:chExt cx="821736" cy="823295"/>
            </a:xfrm>
          </p:grpSpPr>
          <p:sp>
            <p:nvSpPr>
              <p:cNvPr id="7" name="Freeform 19"/>
              <p:cNvSpPr>
                <a:spLocks noChangeArrowheads="1"/>
              </p:cNvSpPr>
              <p:nvPr/>
            </p:nvSpPr>
            <p:spPr bwMode="auto">
              <a:xfrm>
                <a:off x="15763007" y="3509455"/>
                <a:ext cx="825611" cy="825563"/>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3">
                  <a:lumMod val="50000"/>
                </a:schemeClr>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9179" name="Freeform 20"/>
              <p:cNvSpPr>
                <a:spLocks noChangeArrowheads="1"/>
              </p:cNvSpPr>
              <p:nvPr/>
            </p:nvSpPr>
            <p:spPr bwMode="auto">
              <a:xfrm>
                <a:off x="16019691" y="3632656"/>
                <a:ext cx="313945" cy="581149"/>
              </a:xfrm>
              <a:custGeom>
                <a:avLst/>
                <a:gdLst>
                  <a:gd name="T0" fmla="*/ 636 w 663"/>
                  <a:gd name="T1" fmla="*/ 0 h 1220"/>
                  <a:gd name="T2" fmla="*/ 636 w 663"/>
                  <a:gd name="T3" fmla="*/ 0 h 1220"/>
                  <a:gd name="T4" fmla="*/ 477 w 663"/>
                  <a:gd name="T5" fmla="*/ 0 h 1220"/>
                  <a:gd name="T6" fmla="*/ 185 w 663"/>
                  <a:gd name="T7" fmla="*/ 298 h 1220"/>
                  <a:gd name="T8" fmla="*/ 185 w 663"/>
                  <a:gd name="T9" fmla="*/ 437 h 1220"/>
                  <a:gd name="T10" fmla="*/ 27 w 663"/>
                  <a:gd name="T11" fmla="*/ 437 h 1220"/>
                  <a:gd name="T12" fmla="*/ 0 w 663"/>
                  <a:gd name="T13" fmla="*/ 464 h 1220"/>
                  <a:gd name="T14" fmla="*/ 0 w 663"/>
                  <a:gd name="T15" fmla="*/ 662 h 1220"/>
                  <a:gd name="T16" fmla="*/ 27 w 663"/>
                  <a:gd name="T17" fmla="*/ 689 h 1220"/>
                  <a:gd name="T18" fmla="*/ 185 w 663"/>
                  <a:gd name="T19" fmla="*/ 689 h 1220"/>
                  <a:gd name="T20" fmla="*/ 185 w 663"/>
                  <a:gd name="T21" fmla="*/ 1192 h 1220"/>
                  <a:gd name="T22" fmla="*/ 212 w 663"/>
                  <a:gd name="T23" fmla="*/ 1219 h 1220"/>
                  <a:gd name="T24" fmla="*/ 417 w 663"/>
                  <a:gd name="T25" fmla="*/ 1219 h 1220"/>
                  <a:gd name="T26" fmla="*/ 444 w 663"/>
                  <a:gd name="T27" fmla="*/ 1192 h 1220"/>
                  <a:gd name="T28" fmla="*/ 444 w 663"/>
                  <a:gd name="T29" fmla="*/ 689 h 1220"/>
                  <a:gd name="T30" fmla="*/ 629 w 663"/>
                  <a:gd name="T31" fmla="*/ 689 h 1220"/>
                  <a:gd name="T32" fmla="*/ 656 w 663"/>
                  <a:gd name="T33" fmla="*/ 662 h 1220"/>
                  <a:gd name="T34" fmla="*/ 656 w 663"/>
                  <a:gd name="T35" fmla="*/ 464 h 1220"/>
                  <a:gd name="T36" fmla="*/ 649 w 663"/>
                  <a:gd name="T37" fmla="*/ 444 h 1220"/>
                  <a:gd name="T38" fmla="*/ 629 w 663"/>
                  <a:gd name="T39" fmla="*/ 437 h 1220"/>
                  <a:gd name="T40" fmla="*/ 444 w 663"/>
                  <a:gd name="T41" fmla="*/ 437 h 1220"/>
                  <a:gd name="T42" fmla="*/ 444 w 663"/>
                  <a:gd name="T43" fmla="*/ 318 h 1220"/>
                  <a:gd name="T44" fmla="*/ 530 w 663"/>
                  <a:gd name="T45" fmla="*/ 232 h 1220"/>
                  <a:gd name="T46" fmla="*/ 636 w 663"/>
                  <a:gd name="T47" fmla="*/ 232 h 1220"/>
                  <a:gd name="T48" fmla="*/ 662 w 663"/>
                  <a:gd name="T49" fmla="*/ 205 h 1220"/>
                  <a:gd name="T50" fmla="*/ 662 w 663"/>
                  <a:gd name="T51" fmla="*/ 20 h 1220"/>
                  <a:gd name="T52" fmla="*/ 636 w 663"/>
                  <a:gd name="T53" fmla="*/ 0 h 1220"/>
                  <a:gd name="T54" fmla="*/ 636 w 663"/>
                  <a:gd name="T55" fmla="*/ 0 h 1220"/>
                  <a:gd name="T56" fmla="*/ 636 w 663"/>
                  <a:gd name="T57" fmla="*/ 0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3" h="1220">
                    <a:moveTo>
                      <a:pt x="636" y="0"/>
                    </a:moveTo>
                    <a:lnTo>
                      <a:pt x="636" y="0"/>
                    </a:lnTo>
                    <a:cubicBezTo>
                      <a:pt x="477" y="0"/>
                      <a:pt x="477" y="0"/>
                      <a:pt x="477" y="0"/>
                    </a:cubicBezTo>
                    <a:cubicBezTo>
                      <a:pt x="298" y="0"/>
                      <a:pt x="185" y="113"/>
                      <a:pt x="185" y="298"/>
                    </a:cubicBezTo>
                    <a:cubicBezTo>
                      <a:pt x="185" y="437"/>
                      <a:pt x="185" y="437"/>
                      <a:pt x="185" y="437"/>
                    </a:cubicBezTo>
                    <a:cubicBezTo>
                      <a:pt x="27" y="437"/>
                      <a:pt x="27" y="437"/>
                      <a:pt x="27" y="437"/>
                    </a:cubicBezTo>
                    <a:cubicBezTo>
                      <a:pt x="13" y="437"/>
                      <a:pt x="0" y="444"/>
                      <a:pt x="0" y="464"/>
                    </a:cubicBezTo>
                    <a:cubicBezTo>
                      <a:pt x="0" y="662"/>
                      <a:pt x="0" y="662"/>
                      <a:pt x="0" y="662"/>
                    </a:cubicBezTo>
                    <a:cubicBezTo>
                      <a:pt x="0" y="676"/>
                      <a:pt x="13" y="689"/>
                      <a:pt x="27" y="689"/>
                    </a:cubicBezTo>
                    <a:cubicBezTo>
                      <a:pt x="185" y="689"/>
                      <a:pt x="185" y="689"/>
                      <a:pt x="185" y="689"/>
                    </a:cubicBezTo>
                    <a:cubicBezTo>
                      <a:pt x="185" y="1192"/>
                      <a:pt x="185" y="1192"/>
                      <a:pt x="185" y="1192"/>
                    </a:cubicBezTo>
                    <a:cubicBezTo>
                      <a:pt x="185" y="1205"/>
                      <a:pt x="199" y="1219"/>
                      <a:pt x="212" y="1219"/>
                    </a:cubicBezTo>
                    <a:cubicBezTo>
                      <a:pt x="417" y="1219"/>
                      <a:pt x="417" y="1219"/>
                      <a:pt x="417" y="1219"/>
                    </a:cubicBezTo>
                    <a:cubicBezTo>
                      <a:pt x="430" y="1219"/>
                      <a:pt x="444" y="1205"/>
                      <a:pt x="444" y="1192"/>
                    </a:cubicBezTo>
                    <a:cubicBezTo>
                      <a:pt x="444" y="689"/>
                      <a:pt x="444" y="689"/>
                      <a:pt x="444" y="689"/>
                    </a:cubicBezTo>
                    <a:cubicBezTo>
                      <a:pt x="629" y="689"/>
                      <a:pt x="629" y="689"/>
                      <a:pt x="629" y="689"/>
                    </a:cubicBezTo>
                    <a:cubicBezTo>
                      <a:pt x="642" y="689"/>
                      <a:pt x="656" y="676"/>
                      <a:pt x="656" y="662"/>
                    </a:cubicBezTo>
                    <a:cubicBezTo>
                      <a:pt x="656" y="464"/>
                      <a:pt x="656" y="464"/>
                      <a:pt x="656" y="464"/>
                    </a:cubicBezTo>
                    <a:cubicBezTo>
                      <a:pt x="656" y="457"/>
                      <a:pt x="649" y="450"/>
                      <a:pt x="649" y="444"/>
                    </a:cubicBezTo>
                    <a:cubicBezTo>
                      <a:pt x="642" y="437"/>
                      <a:pt x="636" y="437"/>
                      <a:pt x="629" y="437"/>
                    </a:cubicBezTo>
                    <a:cubicBezTo>
                      <a:pt x="444" y="437"/>
                      <a:pt x="444" y="437"/>
                      <a:pt x="444" y="437"/>
                    </a:cubicBezTo>
                    <a:cubicBezTo>
                      <a:pt x="444" y="318"/>
                      <a:pt x="444" y="318"/>
                      <a:pt x="444" y="318"/>
                    </a:cubicBezTo>
                    <a:cubicBezTo>
                      <a:pt x="444" y="265"/>
                      <a:pt x="457" y="232"/>
                      <a:pt x="530" y="232"/>
                    </a:cubicBezTo>
                    <a:cubicBezTo>
                      <a:pt x="636" y="232"/>
                      <a:pt x="636" y="232"/>
                      <a:pt x="636" y="232"/>
                    </a:cubicBezTo>
                    <a:cubicBezTo>
                      <a:pt x="649" y="232"/>
                      <a:pt x="662" y="225"/>
                      <a:pt x="662" y="205"/>
                    </a:cubicBezTo>
                    <a:cubicBezTo>
                      <a:pt x="662" y="20"/>
                      <a:pt x="662" y="20"/>
                      <a:pt x="662" y="20"/>
                    </a:cubicBezTo>
                    <a:cubicBezTo>
                      <a:pt x="662" y="7"/>
                      <a:pt x="649" y="0"/>
                      <a:pt x="636" y="0"/>
                    </a:cubicBezTo>
                    <a:close/>
                    <a:moveTo>
                      <a:pt x="636" y="0"/>
                    </a:moveTo>
                    <a:lnTo>
                      <a:pt x="6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9180" name="Group 4"/>
            <p:cNvGrpSpPr>
              <a:grpSpLocks/>
            </p:cNvGrpSpPr>
            <p:nvPr/>
          </p:nvGrpSpPr>
          <p:grpSpPr bwMode="auto">
            <a:xfrm>
              <a:off x="15848673" y="6307127"/>
              <a:ext cx="790072" cy="789546"/>
              <a:chOff x="13101476" y="6205716"/>
              <a:chExt cx="842806" cy="842245"/>
            </a:xfrm>
          </p:grpSpPr>
          <p:sp>
            <p:nvSpPr>
              <p:cNvPr id="49181" name="Freeform 40"/>
              <p:cNvSpPr>
                <a:spLocks noChangeArrowheads="1"/>
              </p:cNvSpPr>
              <p:nvPr/>
            </p:nvSpPr>
            <p:spPr bwMode="auto">
              <a:xfrm>
                <a:off x="13101476" y="6205716"/>
                <a:ext cx="842806" cy="842245"/>
              </a:xfrm>
              <a:custGeom>
                <a:avLst/>
                <a:gdLst>
                  <a:gd name="T0" fmla="*/ 1768 w 1769"/>
                  <a:gd name="T1" fmla="*/ 881 h 1769"/>
                  <a:gd name="T2" fmla="*/ 1768 w 1769"/>
                  <a:gd name="T3" fmla="*/ 881 h 1769"/>
                  <a:gd name="T4" fmla="*/ 881 w 1769"/>
                  <a:gd name="T5" fmla="*/ 1768 h 1769"/>
                  <a:gd name="T6" fmla="*/ 0 w 1769"/>
                  <a:gd name="T7" fmla="*/ 881 h 1769"/>
                  <a:gd name="T8" fmla="*/ 881 w 1769"/>
                  <a:gd name="T9" fmla="*/ 0 h 1769"/>
                  <a:gd name="T10" fmla="*/ 1768 w 1769"/>
                  <a:gd name="T11" fmla="*/ 881 h 1769"/>
                </a:gdLst>
                <a:ahLst/>
                <a:cxnLst>
                  <a:cxn ang="0">
                    <a:pos x="T0" y="T1"/>
                  </a:cxn>
                  <a:cxn ang="0">
                    <a:pos x="T2" y="T3"/>
                  </a:cxn>
                  <a:cxn ang="0">
                    <a:pos x="T4" y="T5"/>
                  </a:cxn>
                  <a:cxn ang="0">
                    <a:pos x="T6" y="T7"/>
                  </a:cxn>
                  <a:cxn ang="0">
                    <a:pos x="T8" y="T9"/>
                  </a:cxn>
                  <a:cxn ang="0">
                    <a:pos x="T10" y="T11"/>
                  </a:cxn>
                </a:cxnLst>
                <a:rect l="0" t="0" r="r" b="b"/>
                <a:pathLst>
                  <a:path w="1769" h="1769">
                    <a:moveTo>
                      <a:pt x="1768" y="881"/>
                    </a:moveTo>
                    <a:lnTo>
                      <a:pt x="1768" y="881"/>
                    </a:lnTo>
                    <a:cubicBezTo>
                      <a:pt x="1768" y="1371"/>
                      <a:pt x="1371" y="1768"/>
                      <a:pt x="881" y="1768"/>
                    </a:cubicBezTo>
                    <a:cubicBezTo>
                      <a:pt x="397" y="1768"/>
                      <a:pt x="0" y="1371"/>
                      <a:pt x="0" y="881"/>
                    </a:cubicBezTo>
                    <a:cubicBezTo>
                      <a:pt x="0" y="397"/>
                      <a:pt x="397" y="0"/>
                      <a:pt x="881" y="0"/>
                    </a:cubicBezTo>
                    <a:cubicBezTo>
                      <a:pt x="1371" y="0"/>
                      <a:pt x="1768" y="397"/>
                      <a:pt x="1768" y="881"/>
                    </a:cubicBezTo>
                  </a:path>
                </a:pathLst>
              </a:custGeom>
              <a:solidFill>
                <a:srgbClr val="F4B18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82" name="Freeform 41"/>
              <p:cNvSpPr>
                <a:spLocks noChangeArrowheads="1"/>
              </p:cNvSpPr>
              <p:nvPr/>
            </p:nvSpPr>
            <p:spPr bwMode="auto">
              <a:xfrm>
                <a:off x="13274251" y="6376270"/>
                <a:ext cx="501469" cy="501136"/>
              </a:xfrm>
              <a:custGeom>
                <a:avLst/>
                <a:gdLst>
                  <a:gd name="T0" fmla="*/ 1046 w 1054"/>
                  <a:gd name="T1" fmla="*/ 464 h 1054"/>
                  <a:gd name="T2" fmla="*/ 914 w 1054"/>
                  <a:gd name="T3" fmla="*/ 265 h 1054"/>
                  <a:gd name="T4" fmla="*/ 940 w 1054"/>
                  <a:gd name="T5" fmla="*/ 193 h 1054"/>
                  <a:gd name="T6" fmla="*/ 861 w 1054"/>
                  <a:gd name="T7" fmla="*/ 113 h 1054"/>
                  <a:gd name="T8" fmla="*/ 794 w 1054"/>
                  <a:gd name="T9" fmla="*/ 140 h 1054"/>
                  <a:gd name="T10" fmla="*/ 589 w 1054"/>
                  <a:gd name="T11" fmla="*/ 0 h 1054"/>
                  <a:gd name="T12" fmla="*/ 529 w 1054"/>
                  <a:gd name="T13" fmla="*/ 0 h 1054"/>
                  <a:gd name="T14" fmla="*/ 463 w 1054"/>
                  <a:gd name="T15" fmla="*/ 0 h 1054"/>
                  <a:gd name="T16" fmla="*/ 264 w 1054"/>
                  <a:gd name="T17" fmla="*/ 140 h 1054"/>
                  <a:gd name="T18" fmla="*/ 192 w 1054"/>
                  <a:gd name="T19" fmla="*/ 113 h 1054"/>
                  <a:gd name="T20" fmla="*/ 112 w 1054"/>
                  <a:gd name="T21" fmla="*/ 193 h 1054"/>
                  <a:gd name="T22" fmla="*/ 139 w 1054"/>
                  <a:gd name="T23" fmla="*/ 259 h 1054"/>
                  <a:gd name="T24" fmla="*/ 0 w 1054"/>
                  <a:gd name="T25" fmla="*/ 464 h 1054"/>
                  <a:gd name="T26" fmla="*/ 0 w 1054"/>
                  <a:gd name="T27" fmla="*/ 524 h 1054"/>
                  <a:gd name="T28" fmla="*/ 0 w 1054"/>
                  <a:gd name="T29" fmla="*/ 583 h 1054"/>
                  <a:gd name="T30" fmla="*/ 139 w 1054"/>
                  <a:gd name="T31" fmla="*/ 788 h 1054"/>
                  <a:gd name="T32" fmla="*/ 112 w 1054"/>
                  <a:gd name="T33" fmla="*/ 861 h 1054"/>
                  <a:gd name="T34" fmla="*/ 192 w 1054"/>
                  <a:gd name="T35" fmla="*/ 941 h 1054"/>
                  <a:gd name="T36" fmla="*/ 258 w 1054"/>
                  <a:gd name="T37" fmla="*/ 914 h 1054"/>
                  <a:gd name="T38" fmla="*/ 463 w 1054"/>
                  <a:gd name="T39" fmla="*/ 1047 h 1054"/>
                  <a:gd name="T40" fmla="*/ 523 w 1054"/>
                  <a:gd name="T41" fmla="*/ 1053 h 1054"/>
                  <a:gd name="T42" fmla="*/ 582 w 1054"/>
                  <a:gd name="T43" fmla="*/ 1047 h 1054"/>
                  <a:gd name="T44" fmla="*/ 788 w 1054"/>
                  <a:gd name="T45" fmla="*/ 914 h 1054"/>
                  <a:gd name="T46" fmla="*/ 854 w 1054"/>
                  <a:gd name="T47" fmla="*/ 941 h 1054"/>
                  <a:gd name="T48" fmla="*/ 933 w 1054"/>
                  <a:gd name="T49" fmla="*/ 861 h 1054"/>
                  <a:gd name="T50" fmla="*/ 914 w 1054"/>
                  <a:gd name="T51" fmla="*/ 795 h 1054"/>
                  <a:gd name="T52" fmla="*/ 1046 w 1054"/>
                  <a:gd name="T53" fmla="*/ 590 h 1054"/>
                  <a:gd name="T54" fmla="*/ 1053 w 1054"/>
                  <a:gd name="T55" fmla="*/ 530 h 1054"/>
                  <a:gd name="T56" fmla="*/ 1046 w 1054"/>
                  <a:gd name="T57" fmla="*/ 464 h 1054"/>
                  <a:gd name="T58" fmla="*/ 523 w 1054"/>
                  <a:gd name="T59" fmla="*/ 815 h 1054"/>
                  <a:gd name="T60" fmla="*/ 523 w 1054"/>
                  <a:gd name="T61" fmla="*/ 239 h 1054"/>
                  <a:gd name="T62" fmla="*/ 523 w 1054"/>
                  <a:gd name="T63" fmla="*/ 815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54" h="1054">
                    <a:moveTo>
                      <a:pt x="1046" y="464"/>
                    </a:moveTo>
                    <a:lnTo>
                      <a:pt x="1046" y="464"/>
                    </a:lnTo>
                    <a:cubicBezTo>
                      <a:pt x="986" y="444"/>
                      <a:pt x="986" y="444"/>
                      <a:pt x="986" y="444"/>
                    </a:cubicBezTo>
                    <a:cubicBezTo>
                      <a:pt x="973" y="378"/>
                      <a:pt x="953" y="318"/>
                      <a:pt x="914" y="265"/>
                    </a:cubicBezTo>
                    <a:cubicBezTo>
                      <a:pt x="940" y="199"/>
                      <a:pt x="940" y="199"/>
                      <a:pt x="940" y="199"/>
                    </a:cubicBezTo>
                    <a:cubicBezTo>
                      <a:pt x="940" y="199"/>
                      <a:pt x="940" y="199"/>
                      <a:pt x="940" y="193"/>
                    </a:cubicBezTo>
                    <a:cubicBezTo>
                      <a:pt x="900" y="153"/>
                      <a:pt x="900" y="153"/>
                      <a:pt x="900" y="153"/>
                    </a:cubicBezTo>
                    <a:cubicBezTo>
                      <a:pt x="861" y="113"/>
                      <a:pt x="861" y="113"/>
                      <a:pt x="861" y="113"/>
                    </a:cubicBezTo>
                    <a:lnTo>
                      <a:pt x="854" y="113"/>
                    </a:lnTo>
                    <a:cubicBezTo>
                      <a:pt x="794" y="140"/>
                      <a:pt x="794" y="140"/>
                      <a:pt x="794" y="140"/>
                    </a:cubicBezTo>
                    <a:cubicBezTo>
                      <a:pt x="741" y="106"/>
                      <a:pt x="682" y="80"/>
                      <a:pt x="615" y="67"/>
                    </a:cubicBezTo>
                    <a:cubicBezTo>
                      <a:pt x="589" y="0"/>
                      <a:pt x="589" y="0"/>
                      <a:pt x="589" y="0"/>
                    </a:cubicBezTo>
                    <a:lnTo>
                      <a:pt x="582" y="0"/>
                    </a:lnTo>
                    <a:cubicBezTo>
                      <a:pt x="529" y="0"/>
                      <a:pt x="529" y="0"/>
                      <a:pt x="529" y="0"/>
                    </a:cubicBezTo>
                    <a:cubicBezTo>
                      <a:pt x="470" y="0"/>
                      <a:pt x="470" y="0"/>
                      <a:pt x="470" y="0"/>
                    </a:cubicBezTo>
                    <a:lnTo>
                      <a:pt x="463" y="0"/>
                    </a:lnTo>
                    <a:cubicBezTo>
                      <a:pt x="443" y="67"/>
                      <a:pt x="443" y="67"/>
                      <a:pt x="443" y="67"/>
                    </a:cubicBezTo>
                    <a:cubicBezTo>
                      <a:pt x="377" y="73"/>
                      <a:pt x="317" y="100"/>
                      <a:pt x="264" y="140"/>
                    </a:cubicBezTo>
                    <a:cubicBezTo>
                      <a:pt x="198" y="113"/>
                      <a:pt x="198" y="113"/>
                      <a:pt x="198" y="113"/>
                    </a:cubicBezTo>
                    <a:lnTo>
                      <a:pt x="192" y="113"/>
                    </a:lnTo>
                    <a:cubicBezTo>
                      <a:pt x="152" y="153"/>
                      <a:pt x="152" y="153"/>
                      <a:pt x="152" y="153"/>
                    </a:cubicBezTo>
                    <a:cubicBezTo>
                      <a:pt x="112" y="193"/>
                      <a:pt x="112" y="193"/>
                      <a:pt x="112" y="193"/>
                    </a:cubicBezTo>
                    <a:lnTo>
                      <a:pt x="112" y="199"/>
                    </a:lnTo>
                    <a:cubicBezTo>
                      <a:pt x="139" y="259"/>
                      <a:pt x="139" y="259"/>
                      <a:pt x="139" y="259"/>
                    </a:cubicBezTo>
                    <a:cubicBezTo>
                      <a:pt x="99" y="312"/>
                      <a:pt x="79" y="371"/>
                      <a:pt x="66" y="438"/>
                    </a:cubicBezTo>
                    <a:cubicBezTo>
                      <a:pt x="0" y="464"/>
                      <a:pt x="0" y="464"/>
                      <a:pt x="0" y="464"/>
                    </a:cubicBezTo>
                    <a:cubicBezTo>
                      <a:pt x="0" y="464"/>
                      <a:pt x="0" y="464"/>
                      <a:pt x="0" y="471"/>
                    </a:cubicBezTo>
                    <a:cubicBezTo>
                      <a:pt x="0" y="524"/>
                      <a:pt x="0" y="524"/>
                      <a:pt x="0" y="524"/>
                    </a:cubicBezTo>
                    <a:cubicBezTo>
                      <a:pt x="0" y="583"/>
                      <a:pt x="0" y="583"/>
                      <a:pt x="0" y="583"/>
                    </a:cubicBezTo>
                    <a:cubicBezTo>
                      <a:pt x="66" y="610"/>
                      <a:pt x="66" y="610"/>
                      <a:pt x="66" y="610"/>
                    </a:cubicBezTo>
                    <a:cubicBezTo>
                      <a:pt x="72" y="676"/>
                      <a:pt x="99" y="735"/>
                      <a:pt x="139" y="788"/>
                    </a:cubicBezTo>
                    <a:cubicBezTo>
                      <a:pt x="112" y="855"/>
                      <a:pt x="112" y="855"/>
                      <a:pt x="112" y="855"/>
                    </a:cubicBezTo>
                    <a:cubicBezTo>
                      <a:pt x="106" y="855"/>
                      <a:pt x="112" y="855"/>
                      <a:pt x="112" y="861"/>
                    </a:cubicBezTo>
                    <a:cubicBezTo>
                      <a:pt x="152" y="901"/>
                      <a:pt x="152" y="901"/>
                      <a:pt x="152" y="901"/>
                    </a:cubicBezTo>
                    <a:cubicBezTo>
                      <a:pt x="192" y="941"/>
                      <a:pt x="192" y="941"/>
                      <a:pt x="192" y="941"/>
                    </a:cubicBezTo>
                    <a:cubicBezTo>
                      <a:pt x="192" y="941"/>
                      <a:pt x="192" y="941"/>
                      <a:pt x="198" y="941"/>
                    </a:cubicBezTo>
                    <a:cubicBezTo>
                      <a:pt x="258" y="914"/>
                      <a:pt x="258" y="914"/>
                      <a:pt x="258" y="914"/>
                    </a:cubicBezTo>
                    <a:cubicBezTo>
                      <a:pt x="311" y="947"/>
                      <a:pt x="370" y="974"/>
                      <a:pt x="437" y="987"/>
                    </a:cubicBezTo>
                    <a:cubicBezTo>
                      <a:pt x="463" y="1047"/>
                      <a:pt x="463" y="1047"/>
                      <a:pt x="463" y="1047"/>
                    </a:cubicBezTo>
                    <a:cubicBezTo>
                      <a:pt x="463" y="1053"/>
                      <a:pt x="463" y="1053"/>
                      <a:pt x="470" y="1053"/>
                    </a:cubicBezTo>
                    <a:cubicBezTo>
                      <a:pt x="523" y="1053"/>
                      <a:pt x="523" y="1053"/>
                      <a:pt x="523" y="1053"/>
                    </a:cubicBezTo>
                    <a:cubicBezTo>
                      <a:pt x="582" y="1053"/>
                      <a:pt x="582" y="1053"/>
                      <a:pt x="582" y="1053"/>
                    </a:cubicBezTo>
                    <a:cubicBezTo>
                      <a:pt x="582" y="1053"/>
                      <a:pt x="582" y="1053"/>
                      <a:pt x="582" y="1047"/>
                    </a:cubicBezTo>
                    <a:cubicBezTo>
                      <a:pt x="609" y="987"/>
                      <a:pt x="609" y="987"/>
                      <a:pt x="609" y="987"/>
                    </a:cubicBezTo>
                    <a:cubicBezTo>
                      <a:pt x="675" y="974"/>
                      <a:pt x="735" y="954"/>
                      <a:pt x="788" y="914"/>
                    </a:cubicBezTo>
                    <a:cubicBezTo>
                      <a:pt x="847" y="941"/>
                      <a:pt x="847" y="941"/>
                      <a:pt x="847" y="941"/>
                    </a:cubicBezTo>
                    <a:cubicBezTo>
                      <a:pt x="854" y="941"/>
                      <a:pt x="854" y="941"/>
                      <a:pt x="854" y="941"/>
                    </a:cubicBezTo>
                    <a:cubicBezTo>
                      <a:pt x="894" y="901"/>
                      <a:pt x="894" y="901"/>
                      <a:pt x="894" y="901"/>
                    </a:cubicBezTo>
                    <a:cubicBezTo>
                      <a:pt x="933" y="861"/>
                      <a:pt x="933" y="861"/>
                      <a:pt x="933" y="861"/>
                    </a:cubicBezTo>
                    <a:cubicBezTo>
                      <a:pt x="940" y="861"/>
                      <a:pt x="940" y="855"/>
                      <a:pt x="940" y="855"/>
                    </a:cubicBezTo>
                    <a:cubicBezTo>
                      <a:pt x="914" y="795"/>
                      <a:pt x="914" y="795"/>
                      <a:pt x="914" y="795"/>
                    </a:cubicBezTo>
                    <a:cubicBezTo>
                      <a:pt x="947" y="742"/>
                      <a:pt x="973" y="683"/>
                      <a:pt x="986" y="616"/>
                    </a:cubicBezTo>
                    <a:cubicBezTo>
                      <a:pt x="1046" y="590"/>
                      <a:pt x="1046" y="590"/>
                      <a:pt x="1046" y="590"/>
                    </a:cubicBezTo>
                    <a:cubicBezTo>
                      <a:pt x="1053" y="590"/>
                      <a:pt x="1053" y="590"/>
                      <a:pt x="1053" y="583"/>
                    </a:cubicBezTo>
                    <a:cubicBezTo>
                      <a:pt x="1053" y="530"/>
                      <a:pt x="1053" y="530"/>
                      <a:pt x="1053" y="530"/>
                    </a:cubicBezTo>
                    <a:cubicBezTo>
                      <a:pt x="1053" y="471"/>
                      <a:pt x="1053" y="471"/>
                      <a:pt x="1053" y="471"/>
                    </a:cubicBezTo>
                    <a:cubicBezTo>
                      <a:pt x="1053" y="471"/>
                      <a:pt x="1053" y="471"/>
                      <a:pt x="1046" y="464"/>
                    </a:cubicBezTo>
                    <a:close/>
                    <a:moveTo>
                      <a:pt x="523" y="815"/>
                    </a:moveTo>
                    <a:lnTo>
                      <a:pt x="523" y="815"/>
                    </a:lnTo>
                    <a:cubicBezTo>
                      <a:pt x="370" y="815"/>
                      <a:pt x="238" y="683"/>
                      <a:pt x="238" y="524"/>
                    </a:cubicBezTo>
                    <a:cubicBezTo>
                      <a:pt x="238" y="371"/>
                      <a:pt x="370" y="239"/>
                      <a:pt x="523" y="239"/>
                    </a:cubicBezTo>
                    <a:cubicBezTo>
                      <a:pt x="682" y="239"/>
                      <a:pt x="808" y="371"/>
                      <a:pt x="808" y="524"/>
                    </a:cubicBezTo>
                    <a:cubicBezTo>
                      <a:pt x="808" y="683"/>
                      <a:pt x="682" y="815"/>
                      <a:pt x="523" y="8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9183" name="Group 11"/>
            <p:cNvGrpSpPr>
              <a:grpSpLocks/>
            </p:cNvGrpSpPr>
            <p:nvPr/>
          </p:nvGrpSpPr>
          <p:grpSpPr bwMode="auto">
            <a:xfrm>
              <a:off x="14493987" y="7249294"/>
              <a:ext cx="1645325" cy="1644231"/>
              <a:chOff x="19502585" y="4333825"/>
              <a:chExt cx="1755143" cy="1753976"/>
            </a:xfrm>
          </p:grpSpPr>
          <p:sp>
            <p:nvSpPr>
              <p:cNvPr id="6" name="Freeform 44"/>
              <p:cNvSpPr>
                <a:spLocks noChangeArrowheads="1"/>
              </p:cNvSpPr>
              <p:nvPr/>
            </p:nvSpPr>
            <p:spPr bwMode="auto">
              <a:xfrm>
                <a:off x="19501805" y="4335737"/>
                <a:ext cx="1754421" cy="1753327"/>
              </a:xfrm>
              <a:custGeom>
                <a:avLst/>
                <a:gdLst>
                  <a:gd name="T0" fmla="*/ 3675 w 3676"/>
                  <a:gd name="T1" fmla="*/ 1841 h 3677"/>
                  <a:gd name="T2" fmla="*/ 3675 w 3676"/>
                  <a:gd name="T3" fmla="*/ 1841 h 3677"/>
                  <a:gd name="T4" fmla="*/ 1841 w 3676"/>
                  <a:gd name="T5" fmla="*/ 3676 h 3677"/>
                  <a:gd name="T6" fmla="*/ 0 w 3676"/>
                  <a:gd name="T7" fmla="*/ 1841 h 3677"/>
                  <a:gd name="T8" fmla="*/ 1841 w 3676"/>
                  <a:gd name="T9" fmla="*/ 0 h 3677"/>
                  <a:gd name="T10" fmla="*/ 3675 w 3676"/>
                  <a:gd name="T11" fmla="*/ 1841 h 3677"/>
                </a:gdLst>
                <a:ahLst/>
                <a:cxnLst>
                  <a:cxn ang="0">
                    <a:pos x="T0" y="T1"/>
                  </a:cxn>
                  <a:cxn ang="0">
                    <a:pos x="T2" y="T3"/>
                  </a:cxn>
                  <a:cxn ang="0">
                    <a:pos x="T4" y="T5"/>
                  </a:cxn>
                  <a:cxn ang="0">
                    <a:pos x="T6" y="T7"/>
                  </a:cxn>
                  <a:cxn ang="0">
                    <a:pos x="T8" y="T9"/>
                  </a:cxn>
                  <a:cxn ang="0">
                    <a:pos x="T10" y="T11"/>
                  </a:cxn>
                </a:cxnLst>
                <a:rect l="0" t="0" r="r" b="b"/>
                <a:pathLst>
                  <a:path w="3676" h="3677">
                    <a:moveTo>
                      <a:pt x="3675" y="1841"/>
                    </a:moveTo>
                    <a:lnTo>
                      <a:pt x="3675" y="1841"/>
                    </a:lnTo>
                    <a:cubicBezTo>
                      <a:pt x="3675" y="2855"/>
                      <a:pt x="2854" y="3676"/>
                      <a:pt x="1841" y="3676"/>
                    </a:cubicBezTo>
                    <a:cubicBezTo>
                      <a:pt x="821" y="3676"/>
                      <a:pt x="0" y="2855"/>
                      <a:pt x="0" y="1841"/>
                    </a:cubicBezTo>
                    <a:cubicBezTo>
                      <a:pt x="0" y="822"/>
                      <a:pt x="821" y="0"/>
                      <a:pt x="1841" y="0"/>
                    </a:cubicBezTo>
                    <a:cubicBezTo>
                      <a:pt x="2854" y="0"/>
                      <a:pt x="3675" y="822"/>
                      <a:pt x="3675" y="1841"/>
                    </a:cubicBezTo>
                  </a:path>
                </a:pathLst>
              </a:custGeom>
              <a:solidFill>
                <a:schemeClr val="accent5"/>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9185" name="Freeform 45"/>
              <p:cNvSpPr>
                <a:spLocks noChangeArrowheads="1"/>
              </p:cNvSpPr>
              <p:nvPr/>
            </p:nvSpPr>
            <p:spPr bwMode="auto">
              <a:xfrm>
                <a:off x="19886062" y="4717047"/>
                <a:ext cx="988190" cy="987533"/>
              </a:xfrm>
              <a:custGeom>
                <a:avLst/>
                <a:gdLst>
                  <a:gd name="T0" fmla="*/ 1040 w 2074"/>
                  <a:gd name="T1" fmla="*/ 0 h 2073"/>
                  <a:gd name="T2" fmla="*/ 1040 w 2074"/>
                  <a:gd name="T3" fmla="*/ 2072 h 2073"/>
                  <a:gd name="T4" fmla="*/ 1040 w 2074"/>
                  <a:gd name="T5" fmla="*/ 0 h 2073"/>
                  <a:gd name="T6" fmla="*/ 1643 w 2074"/>
                  <a:gd name="T7" fmla="*/ 967 h 2073"/>
                  <a:gd name="T8" fmla="*/ 1775 w 2074"/>
                  <a:gd name="T9" fmla="*/ 529 h 2073"/>
                  <a:gd name="T10" fmla="*/ 1643 w 2074"/>
                  <a:gd name="T11" fmla="*/ 967 h 2073"/>
                  <a:gd name="T12" fmla="*/ 1497 w 2074"/>
                  <a:gd name="T13" fmla="*/ 967 h 2073"/>
                  <a:gd name="T14" fmla="*/ 1113 w 2074"/>
                  <a:gd name="T15" fmla="*/ 695 h 2073"/>
                  <a:gd name="T16" fmla="*/ 1497 w 2074"/>
                  <a:gd name="T17" fmla="*/ 967 h 2073"/>
                  <a:gd name="T18" fmla="*/ 1113 w 2074"/>
                  <a:gd name="T19" fmla="*/ 549 h 2073"/>
                  <a:gd name="T20" fmla="*/ 1212 w 2074"/>
                  <a:gd name="T21" fmla="*/ 159 h 2073"/>
                  <a:gd name="T22" fmla="*/ 1113 w 2074"/>
                  <a:gd name="T23" fmla="*/ 549 h 2073"/>
                  <a:gd name="T24" fmla="*/ 973 w 2074"/>
                  <a:gd name="T25" fmla="*/ 556 h 2073"/>
                  <a:gd name="T26" fmla="*/ 887 w 2074"/>
                  <a:gd name="T27" fmla="*/ 152 h 2073"/>
                  <a:gd name="T28" fmla="*/ 973 w 2074"/>
                  <a:gd name="T29" fmla="*/ 556 h 2073"/>
                  <a:gd name="T30" fmla="*/ 973 w 2074"/>
                  <a:gd name="T31" fmla="*/ 695 h 2073"/>
                  <a:gd name="T32" fmla="*/ 589 w 2074"/>
                  <a:gd name="T33" fmla="*/ 967 h 2073"/>
                  <a:gd name="T34" fmla="*/ 973 w 2074"/>
                  <a:gd name="T35" fmla="*/ 695 h 2073"/>
                  <a:gd name="T36" fmla="*/ 450 w 2074"/>
                  <a:gd name="T37" fmla="*/ 967 h 2073"/>
                  <a:gd name="T38" fmla="*/ 298 w 2074"/>
                  <a:gd name="T39" fmla="*/ 536 h 2073"/>
                  <a:gd name="T40" fmla="*/ 450 w 2074"/>
                  <a:gd name="T41" fmla="*/ 967 h 2073"/>
                  <a:gd name="T42" fmla="*/ 450 w 2074"/>
                  <a:gd name="T43" fmla="*/ 1106 h 2073"/>
                  <a:gd name="T44" fmla="*/ 291 w 2074"/>
                  <a:gd name="T45" fmla="*/ 1529 h 2073"/>
                  <a:gd name="T46" fmla="*/ 450 w 2074"/>
                  <a:gd name="T47" fmla="*/ 1106 h 2073"/>
                  <a:gd name="T48" fmla="*/ 589 w 2074"/>
                  <a:gd name="T49" fmla="*/ 1106 h 2073"/>
                  <a:gd name="T50" fmla="*/ 973 w 2074"/>
                  <a:gd name="T51" fmla="*/ 1364 h 2073"/>
                  <a:gd name="T52" fmla="*/ 589 w 2074"/>
                  <a:gd name="T53" fmla="*/ 1106 h 2073"/>
                  <a:gd name="T54" fmla="*/ 973 w 2074"/>
                  <a:gd name="T55" fmla="*/ 1503 h 2073"/>
                  <a:gd name="T56" fmla="*/ 887 w 2074"/>
                  <a:gd name="T57" fmla="*/ 1920 h 2073"/>
                  <a:gd name="T58" fmla="*/ 973 w 2074"/>
                  <a:gd name="T59" fmla="*/ 1503 h 2073"/>
                  <a:gd name="T60" fmla="*/ 1113 w 2074"/>
                  <a:gd name="T61" fmla="*/ 1503 h 2073"/>
                  <a:gd name="T62" fmla="*/ 1212 w 2074"/>
                  <a:gd name="T63" fmla="*/ 1913 h 2073"/>
                  <a:gd name="T64" fmla="*/ 1113 w 2074"/>
                  <a:gd name="T65" fmla="*/ 1503 h 2073"/>
                  <a:gd name="T66" fmla="*/ 1113 w 2074"/>
                  <a:gd name="T67" fmla="*/ 1364 h 2073"/>
                  <a:gd name="T68" fmla="*/ 1497 w 2074"/>
                  <a:gd name="T69" fmla="*/ 1106 h 2073"/>
                  <a:gd name="T70" fmla="*/ 1113 w 2074"/>
                  <a:gd name="T71" fmla="*/ 1364 h 2073"/>
                  <a:gd name="T72" fmla="*/ 1643 w 2074"/>
                  <a:gd name="T73" fmla="*/ 1106 h 2073"/>
                  <a:gd name="T74" fmla="*/ 1782 w 2074"/>
                  <a:gd name="T75" fmla="*/ 1536 h 2073"/>
                  <a:gd name="T76" fmla="*/ 1643 w 2074"/>
                  <a:gd name="T77" fmla="*/ 1106 h 2073"/>
                  <a:gd name="T78" fmla="*/ 1682 w 2074"/>
                  <a:gd name="T79" fmla="*/ 417 h 2073"/>
                  <a:gd name="T80" fmla="*/ 1431 w 2074"/>
                  <a:gd name="T81" fmla="*/ 231 h 2073"/>
                  <a:gd name="T82" fmla="*/ 662 w 2074"/>
                  <a:gd name="T83" fmla="*/ 225 h 2073"/>
                  <a:gd name="T84" fmla="*/ 543 w 2074"/>
                  <a:gd name="T85" fmla="*/ 483 h 2073"/>
                  <a:gd name="T86" fmla="*/ 662 w 2074"/>
                  <a:gd name="T87" fmla="*/ 225 h 2073"/>
                  <a:gd name="T88" fmla="*/ 378 w 2074"/>
                  <a:gd name="T89" fmla="*/ 1642 h 2073"/>
                  <a:gd name="T90" fmla="*/ 662 w 2074"/>
                  <a:gd name="T91" fmla="*/ 1854 h 2073"/>
                  <a:gd name="T92" fmla="*/ 1431 w 2074"/>
                  <a:gd name="T93" fmla="*/ 1841 h 2073"/>
                  <a:gd name="T94" fmla="*/ 1550 w 2074"/>
                  <a:gd name="T95" fmla="*/ 1589 h 2073"/>
                  <a:gd name="T96" fmla="*/ 1431 w 2074"/>
                  <a:gd name="T97" fmla="*/ 1841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74" h="2073">
                    <a:moveTo>
                      <a:pt x="1040" y="0"/>
                    </a:moveTo>
                    <a:lnTo>
                      <a:pt x="1040" y="0"/>
                    </a:lnTo>
                    <a:cubicBezTo>
                      <a:pt x="464" y="0"/>
                      <a:pt x="0" y="463"/>
                      <a:pt x="0" y="1039"/>
                    </a:cubicBezTo>
                    <a:cubicBezTo>
                      <a:pt x="0" y="1609"/>
                      <a:pt x="464" y="2072"/>
                      <a:pt x="1040" y="2072"/>
                    </a:cubicBezTo>
                    <a:cubicBezTo>
                      <a:pt x="1609" y="2072"/>
                      <a:pt x="2073" y="1609"/>
                      <a:pt x="2073" y="1039"/>
                    </a:cubicBezTo>
                    <a:cubicBezTo>
                      <a:pt x="2073" y="463"/>
                      <a:pt x="1609" y="0"/>
                      <a:pt x="1040" y="0"/>
                    </a:cubicBezTo>
                    <a:close/>
                    <a:moveTo>
                      <a:pt x="1643" y="967"/>
                    </a:moveTo>
                    <a:lnTo>
                      <a:pt x="1643" y="967"/>
                    </a:lnTo>
                    <a:cubicBezTo>
                      <a:pt x="1636" y="841"/>
                      <a:pt x="1616" y="721"/>
                      <a:pt x="1583" y="602"/>
                    </a:cubicBezTo>
                    <a:cubicBezTo>
                      <a:pt x="1649" y="582"/>
                      <a:pt x="1715" y="556"/>
                      <a:pt x="1775" y="529"/>
                    </a:cubicBezTo>
                    <a:cubicBezTo>
                      <a:pt x="1861" y="655"/>
                      <a:pt x="1921" y="801"/>
                      <a:pt x="1934" y="967"/>
                    </a:cubicBezTo>
                    <a:lnTo>
                      <a:pt x="1643" y="967"/>
                    </a:lnTo>
                    <a:close/>
                    <a:moveTo>
                      <a:pt x="1497" y="967"/>
                    </a:moveTo>
                    <a:lnTo>
                      <a:pt x="1497" y="967"/>
                    </a:lnTo>
                    <a:cubicBezTo>
                      <a:pt x="1113" y="967"/>
                      <a:pt x="1113" y="967"/>
                      <a:pt x="1113" y="967"/>
                    </a:cubicBezTo>
                    <a:cubicBezTo>
                      <a:pt x="1113" y="695"/>
                      <a:pt x="1113" y="695"/>
                      <a:pt x="1113" y="695"/>
                    </a:cubicBezTo>
                    <a:cubicBezTo>
                      <a:pt x="1232" y="688"/>
                      <a:pt x="1344" y="668"/>
                      <a:pt x="1450" y="642"/>
                    </a:cubicBezTo>
                    <a:cubicBezTo>
                      <a:pt x="1477" y="748"/>
                      <a:pt x="1497" y="854"/>
                      <a:pt x="1497" y="967"/>
                    </a:cubicBezTo>
                    <a:close/>
                    <a:moveTo>
                      <a:pt x="1113" y="549"/>
                    </a:moveTo>
                    <a:lnTo>
                      <a:pt x="1113" y="549"/>
                    </a:lnTo>
                    <a:cubicBezTo>
                      <a:pt x="1113" y="145"/>
                      <a:pt x="1113" y="145"/>
                      <a:pt x="1113" y="145"/>
                    </a:cubicBezTo>
                    <a:cubicBezTo>
                      <a:pt x="1146" y="145"/>
                      <a:pt x="1179" y="152"/>
                      <a:pt x="1212" y="159"/>
                    </a:cubicBezTo>
                    <a:cubicBezTo>
                      <a:pt x="1291" y="258"/>
                      <a:pt x="1358" y="377"/>
                      <a:pt x="1411" y="510"/>
                    </a:cubicBezTo>
                    <a:cubicBezTo>
                      <a:pt x="1311" y="529"/>
                      <a:pt x="1219" y="549"/>
                      <a:pt x="1113" y="549"/>
                    </a:cubicBezTo>
                    <a:close/>
                    <a:moveTo>
                      <a:pt x="973" y="556"/>
                    </a:moveTo>
                    <a:lnTo>
                      <a:pt x="973" y="556"/>
                    </a:lnTo>
                    <a:cubicBezTo>
                      <a:pt x="874" y="549"/>
                      <a:pt x="775" y="536"/>
                      <a:pt x="682" y="516"/>
                    </a:cubicBezTo>
                    <a:cubicBezTo>
                      <a:pt x="728" y="377"/>
                      <a:pt x="801" y="258"/>
                      <a:pt x="887" y="152"/>
                    </a:cubicBezTo>
                    <a:cubicBezTo>
                      <a:pt x="914" y="152"/>
                      <a:pt x="940" y="145"/>
                      <a:pt x="973" y="145"/>
                    </a:cubicBezTo>
                    <a:lnTo>
                      <a:pt x="973" y="556"/>
                    </a:lnTo>
                    <a:close/>
                    <a:moveTo>
                      <a:pt x="973" y="695"/>
                    </a:moveTo>
                    <a:lnTo>
                      <a:pt x="973" y="695"/>
                    </a:lnTo>
                    <a:cubicBezTo>
                      <a:pt x="973" y="967"/>
                      <a:pt x="973" y="967"/>
                      <a:pt x="973" y="967"/>
                    </a:cubicBezTo>
                    <a:cubicBezTo>
                      <a:pt x="589" y="967"/>
                      <a:pt x="589" y="967"/>
                      <a:pt x="589" y="967"/>
                    </a:cubicBezTo>
                    <a:cubicBezTo>
                      <a:pt x="596" y="854"/>
                      <a:pt x="609" y="748"/>
                      <a:pt x="636" y="649"/>
                    </a:cubicBezTo>
                    <a:cubicBezTo>
                      <a:pt x="742" y="675"/>
                      <a:pt x="854" y="688"/>
                      <a:pt x="973" y="695"/>
                    </a:cubicBezTo>
                    <a:close/>
                    <a:moveTo>
                      <a:pt x="450" y="967"/>
                    </a:moveTo>
                    <a:lnTo>
                      <a:pt x="450" y="967"/>
                    </a:lnTo>
                    <a:cubicBezTo>
                      <a:pt x="146" y="967"/>
                      <a:pt x="146" y="967"/>
                      <a:pt x="146" y="967"/>
                    </a:cubicBezTo>
                    <a:cubicBezTo>
                      <a:pt x="159" y="808"/>
                      <a:pt x="212" y="662"/>
                      <a:pt x="298" y="536"/>
                    </a:cubicBezTo>
                    <a:cubicBezTo>
                      <a:pt x="364" y="562"/>
                      <a:pt x="430" y="596"/>
                      <a:pt x="503" y="615"/>
                    </a:cubicBezTo>
                    <a:cubicBezTo>
                      <a:pt x="470" y="728"/>
                      <a:pt x="457" y="841"/>
                      <a:pt x="450" y="967"/>
                    </a:cubicBezTo>
                    <a:close/>
                    <a:moveTo>
                      <a:pt x="450" y="1106"/>
                    </a:moveTo>
                    <a:lnTo>
                      <a:pt x="450" y="1106"/>
                    </a:lnTo>
                    <a:cubicBezTo>
                      <a:pt x="457" y="1225"/>
                      <a:pt x="470" y="1337"/>
                      <a:pt x="497" y="1443"/>
                    </a:cubicBezTo>
                    <a:cubicBezTo>
                      <a:pt x="424" y="1470"/>
                      <a:pt x="358" y="1496"/>
                      <a:pt x="291" y="1529"/>
                    </a:cubicBezTo>
                    <a:cubicBezTo>
                      <a:pt x="205" y="1404"/>
                      <a:pt x="159" y="1258"/>
                      <a:pt x="146" y="1106"/>
                    </a:cubicBezTo>
                    <a:lnTo>
                      <a:pt x="450" y="1106"/>
                    </a:lnTo>
                    <a:close/>
                    <a:moveTo>
                      <a:pt x="589" y="1106"/>
                    </a:moveTo>
                    <a:lnTo>
                      <a:pt x="589" y="1106"/>
                    </a:lnTo>
                    <a:cubicBezTo>
                      <a:pt x="973" y="1106"/>
                      <a:pt x="973" y="1106"/>
                      <a:pt x="973" y="1106"/>
                    </a:cubicBezTo>
                    <a:cubicBezTo>
                      <a:pt x="973" y="1364"/>
                      <a:pt x="973" y="1364"/>
                      <a:pt x="973" y="1364"/>
                    </a:cubicBezTo>
                    <a:cubicBezTo>
                      <a:pt x="854" y="1364"/>
                      <a:pt x="742" y="1377"/>
                      <a:pt x="636" y="1404"/>
                    </a:cubicBezTo>
                    <a:cubicBezTo>
                      <a:pt x="609" y="1311"/>
                      <a:pt x="596" y="1212"/>
                      <a:pt x="589" y="1106"/>
                    </a:cubicBezTo>
                    <a:close/>
                    <a:moveTo>
                      <a:pt x="973" y="1503"/>
                    </a:moveTo>
                    <a:lnTo>
                      <a:pt x="973" y="1503"/>
                    </a:lnTo>
                    <a:cubicBezTo>
                      <a:pt x="973" y="1933"/>
                      <a:pt x="973" y="1933"/>
                      <a:pt x="973" y="1933"/>
                    </a:cubicBezTo>
                    <a:cubicBezTo>
                      <a:pt x="940" y="1927"/>
                      <a:pt x="914" y="1927"/>
                      <a:pt x="887" y="1920"/>
                    </a:cubicBezTo>
                    <a:cubicBezTo>
                      <a:pt x="795" y="1814"/>
                      <a:pt x="722" y="1682"/>
                      <a:pt x="675" y="1543"/>
                    </a:cubicBezTo>
                    <a:cubicBezTo>
                      <a:pt x="768" y="1516"/>
                      <a:pt x="867" y="1503"/>
                      <a:pt x="973" y="1503"/>
                    </a:cubicBezTo>
                    <a:close/>
                    <a:moveTo>
                      <a:pt x="1113" y="1503"/>
                    </a:moveTo>
                    <a:lnTo>
                      <a:pt x="1113" y="1503"/>
                    </a:lnTo>
                    <a:cubicBezTo>
                      <a:pt x="1219" y="1510"/>
                      <a:pt x="1318" y="1523"/>
                      <a:pt x="1417" y="1549"/>
                    </a:cubicBezTo>
                    <a:cubicBezTo>
                      <a:pt x="1364" y="1688"/>
                      <a:pt x="1298" y="1814"/>
                      <a:pt x="1212" y="1913"/>
                    </a:cubicBezTo>
                    <a:cubicBezTo>
                      <a:pt x="1179" y="1920"/>
                      <a:pt x="1146" y="1927"/>
                      <a:pt x="1113" y="1933"/>
                    </a:cubicBezTo>
                    <a:lnTo>
                      <a:pt x="1113" y="1503"/>
                    </a:lnTo>
                    <a:close/>
                    <a:moveTo>
                      <a:pt x="1113" y="1364"/>
                    </a:moveTo>
                    <a:lnTo>
                      <a:pt x="1113" y="1364"/>
                    </a:lnTo>
                    <a:cubicBezTo>
                      <a:pt x="1113" y="1106"/>
                      <a:pt x="1113" y="1106"/>
                      <a:pt x="1113" y="1106"/>
                    </a:cubicBezTo>
                    <a:cubicBezTo>
                      <a:pt x="1497" y="1106"/>
                      <a:pt x="1497" y="1106"/>
                      <a:pt x="1497" y="1106"/>
                    </a:cubicBezTo>
                    <a:cubicBezTo>
                      <a:pt x="1497" y="1212"/>
                      <a:pt x="1477" y="1318"/>
                      <a:pt x="1457" y="1410"/>
                    </a:cubicBezTo>
                    <a:cubicBezTo>
                      <a:pt x="1344" y="1384"/>
                      <a:pt x="1232" y="1371"/>
                      <a:pt x="1113" y="1364"/>
                    </a:cubicBezTo>
                    <a:close/>
                    <a:moveTo>
                      <a:pt x="1643" y="1106"/>
                    </a:moveTo>
                    <a:lnTo>
                      <a:pt x="1643" y="1106"/>
                    </a:lnTo>
                    <a:cubicBezTo>
                      <a:pt x="1934" y="1106"/>
                      <a:pt x="1934" y="1106"/>
                      <a:pt x="1934" y="1106"/>
                    </a:cubicBezTo>
                    <a:cubicBezTo>
                      <a:pt x="1921" y="1265"/>
                      <a:pt x="1868" y="1410"/>
                      <a:pt x="1782" y="1536"/>
                    </a:cubicBezTo>
                    <a:cubicBezTo>
                      <a:pt x="1722" y="1503"/>
                      <a:pt x="1656" y="1476"/>
                      <a:pt x="1590" y="1457"/>
                    </a:cubicBezTo>
                    <a:cubicBezTo>
                      <a:pt x="1616" y="1344"/>
                      <a:pt x="1636" y="1225"/>
                      <a:pt x="1643" y="1106"/>
                    </a:cubicBezTo>
                    <a:close/>
                    <a:moveTo>
                      <a:pt x="1682" y="417"/>
                    </a:moveTo>
                    <a:lnTo>
                      <a:pt x="1682" y="417"/>
                    </a:lnTo>
                    <a:cubicBezTo>
                      <a:pt x="1636" y="437"/>
                      <a:pt x="1590" y="457"/>
                      <a:pt x="1543" y="470"/>
                    </a:cubicBezTo>
                    <a:cubicBezTo>
                      <a:pt x="1510" y="384"/>
                      <a:pt x="1477" y="304"/>
                      <a:pt x="1431" y="231"/>
                    </a:cubicBezTo>
                    <a:cubicBezTo>
                      <a:pt x="1530" y="278"/>
                      <a:pt x="1609" y="337"/>
                      <a:pt x="1682" y="417"/>
                    </a:cubicBezTo>
                    <a:close/>
                    <a:moveTo>
                      <a:pt x="662" y="225"/>
                    </a:moveTo>
                    <a:lnTo>
                      <a:pt x="662" y="225"/>
                    </a:lnTo>
                    <a:cubicBezTo>
                      <a:pt x="616" y="304"/>
                      <a:pt x="576" y="390"/>
                      <a:pt x="543" y="483"/>
                    </a:cubicBezTo>
                    <a:cubicBezTo>
                      <a:pt x="490" y="463"/>
                      <a:pt x="437" y="443"/>
                      <a:pt x="391" y="423"/>
                    </a:cubicBezTo>
                    <a:cubicBezTo>
                      <a:pt x="464" y="337"/>
                      <a:pt x="563" y="271"/>
                      <a:pt x="662" y="225"/>
                    </a:cubicBezTo>
                    <a:close/>
                    <a:moveTo>
                      <a:pt x="378" y="1642"/>
                    </a:moveTo>
                    <a:lnTo>
                      <a:pt x="378" y="1642"/>
                    </a:lnTo>
                    <a:cubicBezTo>
                      <a:pt x="430" y="1616"/>
                      <a:pt x="483" y="1596"/>
                      <a:pt x="536" y="1576"/>
                    </a:cubicBezTo>
                    <a:cubicBezTo>
                      <a:pt x="570" y="1675"/>
                      <a:pt x="616" y="1768"/>
                      <a:pt x="662" y="1854"/>
                    </a:cubicBezTo>
                    <a:cubicBezTo>
                      <a:pt x="556" y="1801"/>
                      <a:pt x="457" y="1728"/>
                      <a:pt x="378" y="1642"/>
                    </a:cubicBezTo>
                    <a:close/>
                    <a:moveTo>
                      <a:pt x="1431" y="1841"/>
                    </a:moveTo>
                    <a:lnTo>
                      <a:pt x="1431" y="1841"/>
                    </a:lnTo>
                    <a:cubicBezTo>
                      <a:pt x="1477" y="1761"/>
                      <a:pt x="1517" y="1682"/>
                      <a:pt x="1550" y="1589"/>
                    </a:cubicBezTo>
                    <a:cubicBezTo>
                      <a:pt x="1603" y="1609"/>
                      <a:pt x="1649" y="1629"/>
                      <a:pt x="1695" y="1649"/>
                    </a:cubicBezTo>
                    <a:cubicBezTo>
                      <a:pt x="1623" y="1728"/>
                      <a:pt x="1530" y="1794"/>
                      <a:pt x="1431" y="18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9186" name="Group 15"/>
            <p:cNvGrpSpPr>
              <a:grpSpLocks/>
            </p:cNvGrpSpPr>
            <p:nvPr/>
          </p:nvGrpSpPr>
          <p:grpSpPr bwMode="auto">
            <a:xfrm>
              <a:off x="19352642" y="7299628"/>
              <a:ext cx="770320" cy="771782"/>
              <a:chOff x="19352642" y="7299628"/>
              <a:chExt cx="770320" cy="771782"/>
            </a:xfrm>
          </p:grpSpPr>
          <p:sp>
            <p:nvSpPr>
              <p:cNvPr id="11" name="Freeform 19"/>
              <p:cNvSpPr>
                <a:spLocks noChangeArrowheads="1"/>
              </p:cNvSpPr>
              <p:nvPr/>
            </p:nvSpPr>
            <p:spPr bwMode="auto">
              <a:xfrm>
                <a:off x="19349808" y="7302678"/>
                <a:ext cx="773952" cy="766536"/>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4"/>
              </a:solidFill>
              <a:ln>
                <a:noFill/>
              </a:ln>
              <a:effectLst/>
            </p:spPr>
            <p:txBody>
              <a:bodyPr wrap="none" anchor="ctr"/>
              <a:lstStyle/>
              <a:p>
                <a:pPr fontAlgn="auto">
                  <a:lnSpc>
                    <a:spcPts val="1500"/>
                  </a:lnSpc>
                </a:pPr>
                <a:endParaRPr lang="en-US" sz="1200" noProof="1">
                  <a:solidFill>
                    <a:schemeClr val="bg1">
                      <a:lumMod val="50000"/>
                    </a:schemeClr>
                  </a:solidFill>
                  <a:latin typeface="Calibri Light" panose="020F0302020204030204"/>
                  <a:ea typeface="微软雅黑" panose="020B0503020204020204" pitchFamily="34" charset="-122"/>
                </a:endParaRPr>
              </a:p>
            </p:txBody>
          </p:sp>
          <p:sp>
            <p:nvSpPr>
              <p:cNvPr id="49188" name="Freeform 152"/>
              <p:cNvSpPr>
                <a:spLocks noChangeArrowheads="1"/>
              </p:cNvSpPr>
              <p:nvPr/>
            </p:nvSpPr>
            <p:spPr bwMode="auto">
              <a:xfrm>
                <a:off x="19520871" y="7547768"/>
                <a:ext cx="426498" cy="214099"/>
              </a:xfrm>
              <a:custGeom>
                <a:avLst/>
                <a:gdLst>
                  <a:gd name="T0" fmla="*/ 29 w 954"/>
                  <a:gd name="T1" fmla="*/ 474 h 481"/>
                  <a:gd name="T2" fmla="*/ 29 w 954"/>
                  <a:gd name="T3" fmla="*/ 474 h 481"/>
                  <a:gd name="T4" fmla="*/ 70 w 954"/>
                  <a:gd name="T5" fmla="*/ 474 h 481"/>
                  <a:gd name="T6" fmla="*/ 304 w 954"/>
                  <a:gd name="T7" fmla="*/ 404 h 481"/>
                  <a:gd name="T8" fmla="*/ 339 w 954"/>
                  <a:gd name="T9" fmla="*/ 381 h 481"/>
                  <a:gd name="T10" fmla="*/ 339 w 954"/>
                  <a:gd name="T11" fmla="*/ 334 h 481"/>
                  <a:gd name="T12" fmla="*/ 339 w 954"/>
                  <a:gd name="T13" fmla="*/ 328 h 481"/>
                  <a:gd name="T14" fmla="*/ 287 w 954"/>
                  <a:gd name="T15" fmla="*/ 252 h 481"/>
                  <a:gd name="T16" fmla="*/ 638 w 954"/>
                  <a:gd name="T17" fmla="*/ 211 h 481"/>
                  <a:gd name="T18" fmla="*/ 608 w 954"/>
                  <a:gd name="T19" fmla="*/ 299 h 481"/>
                  <a:gd name="T20" fmla="*/ 602 w 954"/>
                  <a:gd name="T21" fmla="*/ 304 h 481"/>
                  <a:gd name="T22" fmla="*/ 620 w 954"/>
                  <a:gd name="T23" fmla="*/ 345 h 481"/>
                  <a:gd name="T24" fmla="*/ 655 w 954"/>
                  <a:gd name="T25" fmla="*/ 363 h 481"/>
                  <a:gd name="T26" fmla="*/ 901 w 954"/>
                  <a:gd name="T27" fmla="*/ 375 h 481"/>
                  <a:gd name="T28" fmla="*/ 936 w 954"/>
                  <a:gd name="T29" fmla="*/ 363 h 481"/>
                  <a:gd name="T30" fmla="*/ 953 w 954"/>
                  <a:gd name="T31" fmla="*/ 328 h 481"/>
                  <a:gd name="T32" fmla="*/ 953 w 954"/>
                  <a:gd name="T33" fmla="*/ 322 h 481"/>
                  <a:gd name="T34" fmla="*/ 913 w 954"/>
                  <a:gd name="T35" fmla="*/ 111 h 481"/>
                  <a:gd name="T36" fmla="*/ 907 w 954"/>
                  <a:gd name="T37" fmla="*/ 106 h 481"/>
                  <a:gd name="T38" fmla="*/ 895 w 954"/>
                  <a:gd name="T39" fmla="*/ 100 h 481"/>
                  <a:gd name="T40" fmla="*/ 6 w 954"/>
                  <a:gd name="T41" fmla="*/ 205 h 481"/>
                  <a:gd name="T42" fmla="*/ 0 w 954"/>
                  <a:gd name="T43" fmla="*/ 205 h 481"/>
                  <a:gd name="T44" fmla="*/ 0 w 954"/>
                  <a:gd name="T45" fmla="*/ 217 h 481"/>
                  <a:gd name="T46" fmla="*/ 6 w 954"/>
                  <a:gd name="T47" fmla="*/ 433 h 481"/>
                  <a:gd name="T48" fmla="*/ 6 w 954"/>
                  <a:gd name="T49" fmla="*/ 439 h 481"/>
                  <a:gd name="T50" fmla="*/ 29 w 954"/>
                  <a:gd name="T51" fmla="*/ 4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54" h="481">
                    <a:moveTo>
                      <a:pt x="29" y="474"/>
                    </a:moveTo>
                    <a:lnTo>
                      <a:pt x="29" y="474"/>
                    </a:lnTo>
                    <a:cubicBezTo>
                      <a:pt x="41" y="480"/>
                      <a:pt x="53" y="480"/>
                      <a:pt x="70" y="474"/>
                    </a:cubicBezTo>
                    <a:cubicBezTo>
                      <a:pt x="158" y="474"/>
                      <a:pt x="234" y="451"/>
                      <a:pt x="304" y="404"/>
                    </a:cubicBezTo>
                    <a:cubicBezTo>
                      <a:pt x="322" y="398"/>
                      <a:pt x="333" y="392"/>
                      <a:pt x="339" y="381"/>
                    </a:cubicBezTo>
                    <a:cubicBezTo>
                      <a:pt x="345" y="369"/>
                      <a:pt x="345" y="351"/>
                      <a:pt x="339" y="334"/>
                    </a:cubicBezTo>
                    <a:cubicBezTo>
                      <a:pt x="339" y="334"/>
                      <a:pt x="339" y="334"/>
                      <a:pt x="339" y="328"/>
                    </a:cubicBezTo>
                    <a:cubicBezTo>
                      <a:pt x="287" y="252"/>
                      <a:pt x="287" y="252"/>
                      <a:pt x="287" y="252"/>
                    </a:cubicBezTo>
                    <a:cubicBezTo>
                      <a:pt x="404" y="217"/>
                      <a:pt x="515" y="205"/>
                      <a:pt x="638" y="211"/>
                    </a:cubicBezTo>
                    <a:cubicBezTo>
                      <a:pt x="608" y="299"/>
                      <a:pt x="608" y="299"/>
                      <a:pt x="608" y="299"/>
                    </a:cubicBezTo>
                    <a:cubicBezTo>
                      <a:pt x="608" y="304"/>
                      <a:pt x="602" y="304"/>
                      <a:pt x="602" y="304"/>
                    </a:cubicBezTo>
                    <a:cubicBezTo>
                      <a:pt x="602" y="322"/>
                      <a:pt x="608" y="340"/>
                      <a:pt x="620" y="345"/>
                    </a:cubicBezTo>
                    <a:cubicBezTo>
                      <a:pt x="626" y="357"/>
                      <a:pt x="638" y="363"/>
                      <a:pt x="655" y="363"/>
                    </a:cubicBezTo>
                    <a:cubicBezTo>
                      <a:pt x="731" y="392"/>
                      <a:pt x="819" y="398"/>
                      <a:pt x="901" y="375"/>
                    </a:cubicBezTo>
                    <a:cubicBezTo>
                      <a:pt x="918" y="381"/>
                      <a:pt x="930" y="375"/>
                      <a:pt x="936" y="363"/>
                    </a:cubicBezTo>
                    <a:cubicBezTo>
                      <a:pt x="948" y="357"/>
                      <a:pt x="953" y="345"/>
                      <a:pt x="953" y="328"/>
                    </a:cubicBezTo>
                    <a:lnTo>
                      <a:pt x="953" y="322"/>
                    </a:lnTo>
                    <a:cubicBezTo>
                      <a:pt x="913" y="111"/>
                      <a:pt x="913" y="111"/>
                      <a:pt x="913" y="111"/>
                    </a:cubicBezTo>
                    <a:cubicBezTo>
                      <a:pt x="907" y="111"/>
                      <a:pt x="907" y="106"/>
                      <a:pt x="907" y="106"/>
                    </a:cubicBezTo>
                    <a:cubicBezTo>
                      <a:pt x="907" y="100"/>
                      <a:pt x="901" y="100"/>
                      <a:pt x="895" y="100"/>
                    </a:cubicBezTo>
                    <a:cubicBezTo>
                      <a:pt x="585" y="0"/>
                      <a:pt x="287" y="41"/>
                      <a:pt x="6" y="205"/>
                    </a:cubicBezTo>
                    <a:cubicBezTo>
                      <a:pt x="6" y="205"/>
                      <a:pt x="6" y="205"/>
                      <a:pt x="0" y="205"/>
                    </a:cubicBezTo>
                    <a:cubicBezTo>
                      <a:pt x="0" y="211"/>
                      <a:pt x="0" y="217"/>
                      <a:pt x="0" y="217"/>
                    </a:cubicBezTo>
                    <a:cubicBezTo>
                      <a:pt x="6" y="433"/>
                      <a:pt x="6" y="433"/>
                      <a:pt x="6" y="433"/>
                    </a:cubicBezTo>
                    <a:cubicBezTo>
                      <a:pt x="6" y="433"/>
                      <a:pt x="6" y="433"/>
                      <a:pt x="6" y="439"/>
                    </a:cubicBezTo>
                    <a:cubicBezTo>
                      <a:pt x="11" y="457"/>
                      <a:pt x="17" y="468"/>
                      <a:pt x="29" y="4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9189" name="Group 16"/>
            <p:cNvGrpSpPr>
              <a:grpSpLocks/>
            </p:cNvGrpSpPr>
            <p:nvPr/>
          </p:nvGrpSpPr>
          <p:grpSpPr bwMode="auto">
            <a:xfrm>
              <a:off x="18567508" y="8327743"/>
              <a:ext cx="1289792" cy="1286961"/>
              <a:chOff x="18567508" y="8327743"/>
              <a:chExt cx="1289792" cy="1286961"/>
            </a:xfrm>
          </p:grpSpPr>
          <p:sp>
            <p:nvSpPr>
              <p:cNvPr id="49190" name="Freeform 8"/>
              <p:cNvSpPr>
                <a:spLocks noChangeArrowheads="1"/>
              </p:cNvSpPr>
              <p:nvPr/>
            </p:nvSpPr>
            <p:spPr bwMode="auto">
              <a:xfrm>
                <a:off x="18567508" y="8327743"/>
                <a:ext cx="1289792" cy="1286961"/>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91" name="Freeform 250"/>
              <p:cNvSpPr>
                <a:spLocks noChangeArrowheads="1"/>
              </p:cNvSpPr>
              <p:nvPr/>
            </p:nvSpPr>
            <p:spPr bwMode="auto">
              <a:xfrm>
                <a:off x="18903937" y="8646372"/>
                <a:ext cx="616934" cy="578859"/>
              </a:xfrm>
              <a:custGeom>
                <a:avLst/>
                <a:gdLst>
                  <a:gd name="T0" fmla="*/ 1130 w 1376"/>
                  <a:gd name="T1" fmla="*/ 848 h 1293"/>
                  <a:gd name="T2" fmla="*/ 1130 w 1376"/>
                  <a:gd name="T3" fmla="*/ 848 h 1293"/>
                  <a:gd name="T4" fmla="*/ 1194 w 1376"/>
                  <a:gd name="T5" fmla="*/ 555 h 1293"/>
                  <a:gd name="T6" fmla="*/ 907 w 1376"/>
                  <a:gd name="T7" fmla="*/ 0 h 1293"/>
                  <a:gd name="T8" fmla="*/ 907 w 1376"/>
                  <a:gd name="T9" fmla="*/ 47 h 1293"/>
                  <a:gd name="T10" fmla="*/ 702 w 1376"/>
                  <a:gd name="T11" fmla="*/ 532 h 1293"/>
                  <a:gd name="T12" fmla="*/ 428 w 1376"/>
                  <a:gd name="T13" fmla="*/ 404 h 1293"/>
                  <a:gd name="T14" fmla="*/ 123 w 1376"/>
                  <a:gd name="T15" fmla="*/ 590 h 1293"/>
                  <a:gd name="T16" fmla="*/ 0 w 1376"/>
                  <a:gd name="T17" fmla="*/ 590 h 1293"/>
                  <a:gd name="T18" fmla="*/ 88 w 1376"/>
                  <a:gd name="T19" fmla="*/ 701 h 1293"/>
                  <a:gd name="T20" fmla="*/ 82 w 1376"/>
                  <a:gd name="T21" fmla="*/ 713 h 1293"/>
                  <a:gd name="T22" fmla="*/ 0 w 1376"/>
                  <a:gd name="T23" fmla="*/ 801 h 1293"/>
                  <a:gd name="T24" fmla="*/ 88 w 1376"/>
                  <a:gd name="T25" fmla="*/ 801 h 1293"/>
                  <a:gd name="T26" fmla="*/ 147 w 1376"/>
                  <a:gd name="T27" fmla="*/ 953 h 1293"/>
                  <a:gd name="T28" fmla="*/ 738 w 1376"/>
                  <a:gd name="T29" fmla="*/ 1292 h 1293"/>
                  <a:gd name="T30" fmla="*/ 1375 w 1376"/>
                  <a:gd name="T31" fmla="*/ 848 h 1293"/>
                  <a:gd name="T32" fmla="*/ 1130 w 1376"/>
                  <a:gd name="T33" fmla="*/ 848 h 1293"/>
                  <a:gd name="T34" fmla="*/ 334 w 1376"/>
                  <a:gd name="T35" fmla="*/ 684 h 1293"/>
                  <a:gd name="T36" fmla="*/ 334 w 1376"/>
                  <a:gd name="T37" fmla="*/ 684 h 1293"/>
                  <a:gd name="T38" fmla="*/ 287 w 1376"/>
                  <a:gd name="T39" fmla="*/ 637 h 1293"/>
                  <a:gd name="T40" fmla="*/ 334 w 1376"/>
                  <a:gd name="T41" fmla="*/ 590 h 1293"/>
                  <a:gd name="T42" fmla="*/ 381 w 1376"/>
                  <a:gd name="T43" fmla="*/ 637 h 1293"/>
                  <a:gd name="T44" fmla="*/ 334 w 1376"/>
                  <a:gd name="T45" fmla="*/ 684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6" h="1293">
                    <a:moveTo>
                      <a:pt x="1130" y="848"/>
                    </a:moveTo>
                    <a:lnTo>
                      <a:pt x="1130" y="848"/>
                    </a:lnTo>
                    <a:cubicBezTo>
                      <a:pt x="1171" y="760"/>
                      <a:pt x="1194" y="655"/>
                      <a:pt x="1194" y="555"/>
                    </a:cubicBezTo>
                    <a:cubicBezTo>
                      <a:pt x="1194" y="328"/>
                      <a:pt x="1083" y="123"/>
                      <a:pt x="907" y="0"/>
                    </a:cubicBezTo>
                    <a:cubicBezTo>
                      <a:pt x="907" y="12"/>
                      <a:pt x="907" y="30"/>
                      <a:pt x="907" y="47"/>
                    </a:cubicBezTo>
                    <a:cubicBezTo>
                      <a:pt x="907" y="234"/>
                      <a:pt x="831" y="410"/>
                      <a:pt x="702" y="532"/>
                    </a:cubicBezTo>
                    <a:cubicBezTo>
                      <a:pt x="638" y="457"/>
                      <a:pt x="539" y="404"/>
                      <a:pt x="428" y="404"/>
                    </a:cubicBezTo>
                    <a:cubicBezTo>
                      <a:pt x="299" y="404"/>
                      <a:pt x="182" y="480"/>
                      <a:pt x="123" y="590"/>
                    </a:cubicBezTo>
                    <a:cubicBezTo>
                      <a:pt x="0" y="590"/>
                      <a:pt x="0" y="590"/>
                      <a:pt x="0" y="590"/>
                    </a:cubicBezTo>
                    <a:cubicBezTo>
                      <a:pt x="88" y="701"/>
                      <a:pt x="88" y="701"/>
                      <a:pt x="88" y="701"/>
                    </a:cubicBezTo>
                    <a:cubicBezTo>
                      <a:pt x="82" y="707"/>
                      <a:pt x="82" y="707"/>
                      <a:pt x="82" y="713"/>
                    </a:cubicBezTo>
                    <a:cubicBezTo>
                      <a:pt x="0" y="801"/>
                      <a:pt x="0" y="801"/>
                      <a:pt x="0" y="801"/>
                    </a:cubicBezTo>
                    <a:cubicBezTo>
                      <a:pt x="88" y="801"/>
                      <a:pt x="88" y="801"/>
                      <a:pt x="88" y="801"/>
                    </a:cubicBezTo>
                    <a:cubicBezTo>
                      <a:pt x="100" y="865"/>
                      <a:pt x="141" y="941"/>
                      <a:pt x="147" y="953"/>
                    </a:cubicBezTo>
                    <a:cubicBezTo>
                      <a:pt x="264" y="1158"/>
                      <a:pt x="486" y="1292"/>
                      <a:pt x="738" y="1292"/>
                    </a:cubicBezTo>
                    <a:cubicBezTo>
                      <a:pt x="1030" y="1292"/>
                      <a:pt x="1282" y="1111"/>
                      <a:pt x="1375" y="848"/>
                    </a:cubicBezTo>
                    <a:lnTo>
                      <a:pt x="1130" y="848"/>
                    </a:lnTo>
                    <a:close/>
                    <a:moveTo>
                      <a:pt x="334" y="684"/>
                    </a:moveTo>
                    <a:lnTo>
                      <a:pt x="334" y="684"/>
                    </a:lnTo>
                    <a:cubicBezTo>
                      <a:pt x="311" y="684"/>
                      <a:pt x="287" y="661"/>
                      <a:pt x="287" y="637"/>
                    </a:cubicBezTo>
                    <a:cubicBezTo>
                      <a:pt x="287" y="608"/>
                      <a:pt x="311" y="590"/>
                      <a:pt x="334" y="590"/>
                    </a:cubicBezTo>
                    <a:cubicBezTo>
                      <a:pt x="363" y="590"/>
                      <a:pt x="381" y="608"/>
                      <a:pt x="381" y="637"/>
                    </a:cubicBezTo>
                    <a:cubicBezTo>
                      <a:pt x="381" y="661"/>
                      <a:pt x="363" y="684"/>
                      <a:pt x="334" y="6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sp>
          <p:nvSpPr>
            <p:cNvPr id="33" name="Freeform 31"/>
            <p:cNvSpPr>
              <a:spLocks noEditPoints="1"/>
            </p:cNvSpPr>
            <p:nvPr/>
          </p:nvSpPr>
          <p:spPr bwMode="auto">
            <a:xfrm>
              <a:off x="19659392" y="6005467"/>
              <a:ext cx="812651" cy="810757"/>
            </a:xfrm>
            <a:custGeom>
              <a:avLst/>
              <a:gdLst>
                <a:gd name="T0" fmla="*/ 140 w 280"/>
                <a:gd name="T1" fmla="*/ 0 h 280"/>
                <a:gd name="T2" fmla="*/ 0 w 280"/>
                <a:gd name="T3" fmla="*/ 140 h 280"/>
                <a:gd name="T4" fmla="*/ 140 w 280"/>
                <a:gd name="T5" fmla="*/ 280 h 280"/>
                <a:gd name="T6" fmla="*/ 280 w 280"/>
                <a:gd name="T7" fmla="*/ 140 h 280"/>
                <a:gd name="T8" fmla="*/ 140 w 280"/>
                <a:gd name="T9" fmla="*/ 0 h 280"/>
                <a:gd name="T10" fmla="*/ 185 w 280"/>
                <a:gd name="T11" fmla="*/ 69 h 280"/>
                <a:gd name="T12" fmla="*/ 211 w 280"/>
                <a:gd name="T13" fmla="*/ 95 h 280"/>
                <a:gd name="T14" fmla="*/ 185 w 280"/>
                <a:gd name="T15" fmla="*/ 122 h 280"/>
                <a:gd name="T16" fmla="*/ 174 w 280"/>
                <a:gd name="T17" fmla="*/ 119 h 280"/>
                <a:gd name="T18" fmla="*/ 158 w 280"/>
                <a:gd name="T19" fmla="*/ 95 h 280"/>
                <a:gd name="T20" fmla="*/ 185 w 280"/>
                <a:gd name="T21" fmla="*/ 69 h 280"/>
                <a:gd name="T22" fmla="*/ 141 w 280"/>
                <a:gd name="T23" fmla="*/ 96 h 280"/>
                <a:gd name="T24" fmla="*/ 167 w 280"/>
                <a:gd name="T25" fmla="*/ 123 h 280"/>
                <a:gd name="T26" fmla="*/ 141 w 280"/>
                <a:gd name="T27" fmla="*/ 149 h 280"/>
                <a:gd name="T28" fmla="*/ 115 w 280"/>
                <a:gd name="T29" fmla="*/ 123 h 280"/>
                <a:gd name="T30" fmla="*/ 141 w 280"/>
                <a:gd name="T31" fmla="*/ 96 h 280"/>
                <a:gd name="T32" fmla="*/ 95 w 280"/>
                <a:gd name="T33" fmla="*/ 69 h 280"/>
                <a:gd name="T34" fmla="*/ 121 w 280"/>
                <a:gd name="T35" fmla="*/ 95 h 280"/>
                <a:gd name="T36" fmla="*/ 121 w 280"/>
                <a:gd name="T37" fmla="*/ 97 h 280"/>
                <a:gd name="T38" fmla="*/ 109 w 280"/>
                <a:gd name="T39" fmla="*/ 118 h 280"/>
                <a:gd name="T40" fmla="*/ 95 w 280"/>
                <a:gd name="T41" fmla="*/ 122 h 280"/>
                <a:gd name="T42" fmla="*/ 68 w 280"/>
                <a:gd name="T43" fmla="*/ 95 h 280"/>
                <a:gd name="T44" fmla="*/ 95 w 280"/>
                <a:gd name="T45" fmla="*/ 69 h 280"/>
                <a:gd name="T46" fmla="*/ 90 w 280"/>
                <a:gd name="T47" fmla="*/ 193 h 280"/>
                <a:gd name="T48" fmla="*/ 52 w 280"/>
                <a:gd name="T49" fmla="*/ 186 h 280"/>
                <a:gd name="T50" fmla="*/ 50 w 280"/>
                <a:gd name="T51" fmla="*/ 185 h 280"/>
                <a:gd name="T52" fmla="*/ 50 w 280"/>
                <a:gd name="T53" fmla="*/ 185 h 280"/>
                <a:gd name="T54" fmla="*/ 50 w 280"/>
                <a:gd name="T55" fmla="*/ 157 h 280"/>
                <a:gd name="T56" fmla="*/ 84 w 280"/>
                <a:gd name="T57" fmla="*/ 124 h 280"/>
                <a:gd name="T58" fmla="*/ 106 w 280"/>
                <a:gd name="T59" fmla="*/ 124 h 280"/>
                <a:gd name="T60" fmla="*/ 108 w 280"/>
                <a:gd name="T61" fmla="*/ 124 h 280"/>
                <a:gd name="T62" fmla="*/ 118 w 280"/>
                <a:gd name="T63" fmla="*/ 146 h 280"/>
                <a:gd name="T64" fmla="*/ 90 w 280"/>
                <a:gd name="T65" fmla="*/ 185 h 280"/>
                <a:gd name="T66" fmla="*/ 90 w 280"/>
                <a:gd name="T67" fmla="*/ 193 h 280"/>
                <a:gd name="T68" fmla="*/ 186 w 280"/>
                <a:gd name="T69" fmla="*/ 212 h 280"/>
                <a:gd name="T70" fmla="*/ 186 w 280"/>
                <a:gd name="T71" fmla="*/ 212 h 280"/>
                <a:gd name="T72" fmla="*/ 184 w 280"/>
                <a:gd name="T73" fmla="*/ 213 h 280"/>
                <a:gd name="T74" fmla="*/ 144 w 280"/>
                <a:gd name="T75" fmla="*/ 220 h 280"/>
                <a:gd name="T76" fmla="*/ 98 w 280"/>
                <a:gd name="T77" fmla="*/ 213 h 280"/>
                <a:gd name="T78" fmla="*/ 96 w 280"/>
                <a:gd name="T79" fmla="*/ 212 h 280"/>
                <a:gd name="T80" fmla="*/ 96 w 280"/>
                <a:gd name="T81" fmla="*/ 212 h 280"/>
                <a:gd name="T82" fmla="*/ 96 w 280"/>
                <a:gd name="T83" fmla="*/ 185 h 280"/>
                <a:gd name="T84" fmla="*/ 130 w 280"/>
                <a:gd name="T85" fmla="*/ 151 h 280"/>
                <a:gd name="T86" fmla="*/ 152 w 280"/>
                <a:gd name="T87" fmla="*/ 151 h 280"/>
                <a:gd name="T88" fmla="*/ 186 w 280"/>
                <a:gd name="T89" fmla="*/ 185 h 280"/>
                <a:gd name="T90" fmla="*/ 186 w 280"/>
                <a:gd name="T91" fmla="*/ 212 h 280"/>
                <a:gd name="T92" fmla="*/ 230 w 280"/>
                <a:gd name="T93" fmla="*/ 185 h 280"/>
                <a:gd name="T94" fmla="*/ 230 w 280"/>
                <a:gd name="T95" fmla="*/ 185 h 280"/>
                <a:gd name="T96" fmla="*/ 228 w 280"/>
                <a:gd name="T97" fmla="*/ 186 h 280"/>
                <a:gd name="T98" fmla="*/ 192 w 280"/>
                <a:gd name="T99" fmla="*/ 193 h 280"/>
                <a:gd name="T100" fmla="*/ 192 w 280"/>
                <a:gd name="T101" fmla="*/ 185 h 280"/>
                <a:gd name="T102" fmla="*/ 164 w 280"/>
                <a:gd name="T103" fmla="*/ 146 h 280"/>
                <a:gd name="T104" fmla="*/ 174 w 280"/>
                <a:gd name="T105" fmla="*/ 124 h 280"/>
                <a:gd name="T106" fmla="*/ 196 w 280"/>
                <a:gd name="T107" fmla="*/ 124 h 280"/>
                <a:gd name="T108" fmla="*/ 230 w 280"/>
                <a:gd name="T109" fmla="*/ 157 h 280"/>
                <a:gd name="T110" fmla="*/ 230 w 280"/>
                <a:gd name="T111" fmla="*/ 18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5"/>
            </a:solidFill>
            <a:ln>
              <a:noFill/>
            </a:ln>
          </p:spPr>
          <p:txBody>
            <a:bodyPr lIns="91423" tIns="45711" rIns="91423" bIns="45711"/>
            <a:lstStyle/>
            <a:p>
              <a:pPr fontAlgn="auto">
                <a:lnSpc>
                  <a:spcPts val="1500"/>
                </a:lnSpc>
              </a:pPr>
              <a:endParaRPr lang="id-ID" sz="1200" noProof="1">
                <a:solidFill>
                  <a:schemeClr val="bg1">
                    <a:lumMod val="50000"/>
                  </a:schemeClr>
                </a:solidFill>
                <a:latin typeface="Raleway Black"/>
                <a:ea typeface="微软雅黑" panose="020B0503020204020204" pitchFamily="34" charset="-122"/>
                <a:cs typeface="Raleway Black"/>
              </a:endParaRPr>
            </a:p>
          </p:txBody>
        </p:sp>
        <p:sp>
          <p:nvSpPr>
            <p:cNvPr id="16" name="Freeform 38"/>
            <p:cNvSpPr>
              <a:spLocks noEditPoints="1"/>
            </p:cNvSpPr>
            <p:nvPr/>
          </p:nvSpPr>
          <p:spPr bwMode="auto">
            <a:xfrm>
              <a:off x="15567117" y="8946306"/>
              <a:ext cx="802974" cy="818125"/>
            </a:xfrm>
            <a:custGeom>
              <a:avLst/>
              <a:gdLst>
                <a:gd name="T0" fmla="*/ 190 w 195"/>
                <a:gd name="T1" fmla="*/ 120 h 198"/>
                <a:gd name="T2" fmla="*/ 192 w 195"/>
                <a:gd name="T3" fmla="*/ 100 h 198"/>
                <a:gd name="T4" fmla="*/ 99 w 195"/>
                <a:gd name="T5" fmla="*/ 7 h 198"/>
                <a:gd name="T6" fmla="*/ 83 w 195"/>
                <a:gd name="T7" fmla="*/ 8 h 198"/>
                <a:gd name="T8" fmla="*/ 54 w 195"/>
                <a:gd name="T9" fmla="*/ 0 h 198"/>
                <a:gd name="T10" fmla="*/ 0 w 195"/>
                <a:gd name="T11" fmla="*/ 54 h 198"/>
                <a:gd name="T12" fmla="*/ 7 w 195"/>
                <a:gd name="T13" fmla="*/ 81 h 198"/>
                <a:gd name="T14" fmla="*/ 5 w 195"/>
                <a:gd name="T15" fmla="*/ 100 h 198"/>
                <a:gd name="T16" fmla="*/ 99 w 195"/>
                <a:gd name="T17" fmla="*/ 193 h 198"/>
                <a:gd name="T18" fmla="*/ 116 w 195"/>
                <a:gd name="T19" fmla="*/ 192 h 198"/>
                <a:gd name="T20" fmla="*/ 141 w 195"/>
                <a:gd name="T21" fmla="*/ 198 h 198"/>
                <a:gd name="T22" fmla="*/ 195 w 195"/>
                <a:gd name="T23" fmla="*/ 144 h 198"/>
                <a:gd name="T24" fmla="*/ 190 w 195"/>
                <a:gd name="T25" fmla="*/ 120 h 198"/>
                <a:gd name="T26" fmla="*/ 146 w 195"/>
                <a:gd name="T27" fmla="*/ 145 h 198"/>
                <a:gd name="T28" fmla="*/ 127 w 195"/>
                <a:gd name="T29" fmla="*/ 159 h 198"/>
                <a:gd name="T30" fmla="*/ 98 w 195"/>
                <a:gd name="T31" fmla="*/ 164 h 198"/>
                <a:gd name="T32" fmla="*/ 65 w 195"/>
                <a:gd name="T33" fmla="*/ 157 h 198"/>
                <a:gd name="T34" fmla="*/ 49 w 195"/>
                <a:gd name="T35" fmla="*/ 144 h 198"/>
                <a:gd name="T36" fmla="*/ 44 w 195"/>
                <a:gd name="T37" fmla="*/ 127 h 198"/>
                <a:gd name="T38" fmla="*/ 47 w 195"/>
                <a:gd name="T39" fmla="*/ 118 h 198"/>
                <a:gd name="T40" fmla="*/ 57 w 195"/>
                <a:gd name="T41" fmla="*/ 114 h 198"/>
                <a:gd name="T42" fmla="*/ 65 w 195"/>
                <a:gd name="T43" fmla="*/ 117 h 198"/>
                <a:gd name="T44" fmla="*/ 71 w 195"/>
                <a:gd name="T45" fmla="*/ 125 h 198"/>
                <a:gd name="T46" fmla="*/ 76 w 195"/>
                <a:gd name="T47" fmla="*/ 135 h 198"/>
                <a:gd name="T48" fmla="*/ 84 w 195"/>
                <a:gd name="T49" fmla="*/ 141 h 198"/>
                <a:gd name="T50" fmla="*/ 98 w 195"/>
                <a:gd name="T51" fmla="*/ 143 h 198"/>
                <a:gd name="T52" fmla="*/ 116 w 195"/>
                <a:gd name="T53" fmla="*/ 138 h 198"/>
                <a:gd name="T54" fmla="*/ 123 w 195"/>
                <a:gd name="T55" fmla="*/ 127 h 198"/>
                <a:gd name="T56" fmla="*/ 120 w 195"/>
                <a:gd name="T57" fmla="*/ 118 h 198"/>
                <a:gd name="T58" fmla="*/ 110 w 195"/>
                <a:gd name="T59" fmla="*/ 112 h 198"/>
                <a:gd name="T60" fmla="*/ 93 w 195"/>
                <a:gd name="T61" fmla="*/ 108 h 198"/>
                <a:gd name="T62" fmla="*/ 68 w 195"/>
                <a:gd name="T63" fmla="*/ 101 h 198"/>
                <a:gd name="T64" fmla="*/ 52 w 195"/>
                <a:gd name="T65" fmla="*/ 89 h 198"/>
                <a:gd name="T66" fmla="*/ 46 w 195"/>
                <a:gd name="T67" fmla="*/ 70 h 198"/>
                <a:gd name="T68" fmla="*/ 52 w 195"/>
                <a:gd name="T69" fmla="*/ 51 h 198"/>
                <a:gd name="T70" fmla="*/ 71 w 195"/>
                <a:gd name="T71" fmla="*/ 39 h 198"/>
                <a:gd name="T72" fmla="*/ 98 w 195"/>
                <a:gd name="T73" fmla="*/ 35 h 198"/>
                <a:gd name="T74" fmla="*/ 120 w 195"/>
                <a:gd name="T75" fmla="*/ 37 h 198"/>
                <a:gd name="T76" fmla="*/ 135 w 195"/>
                <a:gd name="T77" fmla="*/ 45 h 198"/>
                <a:gd name="T78" fmla="*/ 144 w 195"/>
                <a:gd name="T79" fmla="*/ 55 h 198"/>
                <a:gd name="T80" fmla="*/ 147 w 195"/>
                <a:gd name="T81" fmla="*/ 66 h 198"/>
                <a:gd name="T82" fmla="*/ 143 w 195"/>
                <a:gd name="T83" fmla="*/ 75 h 198"/>
                <a:gd name="T84" fmla="*/ 134 w 195"/>
                <a:gd name="T85" fmla="*/ 79 h 198"/>
                <a:gd name="T86" fmla="*/ 126 w 195"/>
                <a:gd name="T87" fmla="*/ 76 h 198"/>
                <a:gd name="T88" fmla="*/ 120 w 195"/>
                <a:gd name="T89" fmla="*/ 69 h 198"/>
                <a:gd name="T90" fmla="*/ 112 w 195"/>
                <a:gd name="T91" fmla="*/ 59 h 198"/>
                <a:gd name="T92" fmla="*/ 96 w 195"/>
                <a:gd name="T93" fmla="*/ 55 h 198"/>
                <a:gd name="T94" fmla="*/ 80 w 195"/>
                <a:gd name="T95" fmla="*/ 59 h 198"/>
                <a:gd name="T96" fmla="*/ 74 w 195"/>
                <a:gd name="T97" fmla="*/ 68 h 198"/>
                <a:gd name="T98" fmla="*/ 76 w 195"/>
                <a:gd name="T99" fmla="*/ 73 h 198"/>
                <a:gd name="T100" fmla="*/ 82 w 195"/>
                <a:gd name="T101" fmla="*/ 78 h 198"/>
                <a:gd name="T102" fmla="*/ 89 w 195"/>
                <a:gd name="T103" fmla="*/ 81 h 198"/>
                <a:gd name="T104" fmla="*/ 102 w 195"/>
                <a:gd name="T105" fmla="*/ 84 h 198"/>
                <a:gd name="T106" fmla="*/ 123 w 195"/>
                <a:gd name="T107" fmla="*/ 89 h 198"/>
                <a:gd name="T108" fmla="*/ 139 w 195"/>
                <a:gd name="T109" fmla="*/ 96 h 198"/>
                <a:gd name="T110" fmla="*/ 149 w 195"/>
                <a:gd name="T111" fmla="*/ 108 h 198"/>
                <a:gd name="T112" fmla="*/ 153 w 195"/>
                <a:gd name="T113" fmla="*/ 124 h 198"/>
                <a:gd name="T114" fmla="*/ 146 w 195"/>
                <a:gd name="T115" fmla="*/ 14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5" h="198">
                  <a:moveTo>
                    <a:pt x="190" y="120"/>
                  </a:moveTo>
                  <a:cubicBezTo>
                    <a:pt x="191" y="114"/>
                    <a:pt x="192" y="107"/>
                    <a:pt x="192" y="100"/>
                  </a:cubicBezTo>
                  <a:cubicBezTo>
                    <a:pt x="192" y="49"/>
                    <a:pt x="150" y="7"/>
                    <a:pt x="99" y="7"/>
                  </a:cubicBezTo>
                  <a:cubicBezTo>
                    <a:pt x="93" y="7"/>
                    <a:pt x="88" y="7"/>
                    <a:pt x="83" y="8"/>
                  </a:cubicBezTo>
                  <a:cubicBezTo>
                    <a:pt x="74" y="3"/>
                    <a:pt x="64" y="0"/>
                    <a:pt x="54" y="0"/>
                  </a:cubicBezTo>
                  <a:cubicBezTo>
                    <a:pt x="24" y="0"/>
                    <a:pt x="0" y="24"/>
                    <a:pt x="0" y="54"/>
                  </a:cubicBezTo>
                  <a:cubicBezTo>
                    <a:pt x="0" y="64"/>
                    <a:pt x="2" y="73"/>
                    <a:pt x="7" y="81"/>
                  </a:cubicBezTo>
                  <a:cubicBezTo>
                    <a:pt x="6" y="87"/>
                    <a:pt x="5" y="94"/>
                    <a:pt x="5" y="100"/>
                  </a:cubicBezTo>
                  <a:cubicBezTo>
                    <a:pt x="5" y="152"/>
                    <a:pt x="47" y="193"/>
                    <a:pt x="99" y="193"/>
                  </a:cubicBezTo>
                  <a:cubicBezTo>
                    <a:pt x="104" y="193"/>
                    <a:pt x="110" y="193"/>
                    <a:pt x="116" y="192"/>
                  </a:cubicBezTo>
                  <a:cubicBezTo>
                    <a:pt x="123" y="196"/>
                    <a:pt x="132" y="198"/>
                    <a:pt x="141" y="198"/>
                  </a:cubicBezTo>
                  <a:cubicBezTo>
                    <a:pt x="171" y="198"/>
                    <a:pt x="195" y="174"/>
                    <a:pt x="195" y="144"/>
                  </a:cubicBezTo>
                  <a:cubicBezTo>
                    <a:pt x="195" y="136"/>
                    <a:pt x="193" y="127"/>
                    <a:pt x="190" y="120"/>
                  </a:cubicBezTo>
                  <a:close/>
                  <a:moveTo>
                    <a:pt x="146" y="145"/>
                  </a:moveTo>
                  <a:cubicBezTo>
                    <a:pt x="142" y="151"/>
                    <a:pt x="136" y="156"/>
                    <a:pt x="127" y="159"/>
                  </a:cubicBezTo>
                  <a:cubicBezTo>
                    <a:pt x="119" y="163"/>
                    <a:pt x="109" y="164"/>
                    <a:pt x="98" y="164"/>
                  </a:cubicBezTo>
                  <a:cubicBezTo>
                    <a:pt x="85" y="164"/>
                    <a:pt x="74" y="162"/>
                    <a:pt x="65" y="157"/>
                  </a:cubicBezTo>
                  <a:cubicBezTo>
                    <a:pt x="59" y="154"/>
                    <a:pt x="53" y="149"/>
                    <a:pt x="49" y="144"/>
                  </a:cubicBezTo>
                  <a:cubicBezTo>
                    <a:pt x="46" y="138"/>
                    <a:pt x="44" y="132"/>
                    <a:pt x="44" y="127"/>
                  </a:cubicBezTo>
                  <a:cubicBezTo>
                    <a:pt x="44" y="123"/>
                    <a:pt x="45" y="120"/>
                    <a:pt x="47" y="118"/>
                  </a:cubicBezTo>
                  <a:cubicBezTo>
                    <a:pt x="50" y="116"/>
                    <a:pt x="53" y="114"/>
                    <a:pt x="57" y="114"/>
                  </a:cubicBezTo>
                  <a:cubicBezTo>
                    <a:pt x="60" y="114"/>
                    <a:pt x="63" y="115"/>
                    <a:pt x="65" y="117"/>
                  </a:cubicBezTo>
                  <a:cubicBezTo>
                    <a:pt x="68" y="119"/>
                    <a:pt x="69" y="122"/>
                    <a:pt x="71" y="125"/>
                  </a:cubicBezTo>
                  <a:cubicBezTo>
                    <a:pt x="72" y="129"/>
                    <a:pt x="74" y="132"/>
                    <a:pt x="76" y="135"/>
                  </a:cubicBezTo>
                  <a:cubicBezTo>
                    <a:pt x="78" y="137"/>
                    <a:pt x="81" y="139"/>
                    <a:pt x="84" y="141"/>
                  </a:cubicBezTo>
                  <a:cubicBezTo>
                    <a:pt x="87" y="142"/>
                    <a:pt x="92" y="143"/>
                    <a:pt x="98" y="143"/>
                  </a:cubicBezTo>
                  <a:cubicBezTo>
                    <a:pt x="105" y="143"/>
                    <a:pt x="112" y="142"/>
                    <a:pt x="116" y="138"/>
                  </a:cubicBezTo>
                  <a:cubicBezTo>
                    <a:pt x="121" y="135"/>
                    <a:pt x="123" y="131"/>
                    <a:pt x="123" y="127"/>
                  </a:cubicBezTo>
                  <a:cubicBezTo>
                    <a:pt x="123" y="123"/>
                    <a:pt x="122" y="120"/>
                    <a:pt x="120" y="118"/>
                  </a:cubicBezTo>
                  <a:cubicBezTo>
                    <a:pt x="117" y="115"/>
                    <a:pt x="114" y="114"/>
                    <a:pt x="110" y="112"/>
                  </a:cubicBezTo>
                  <a:cubicBezTo>
                    <a:pt x="105" y="111"/>
                    <a:pt x="100" y="110"/>
                    <a:pt x="93" y="108"/>
                  </a:cubicBezTo>
                  <a:cubicBezTo>
                    <a:pt x="83" y="106"/>
                    <a:pt x="75" y="104"/>
                    <a:pt x="68" y="101"/>
                  </a:cubicBezTo>
                  <a:cubicBezTo>
                    <a:pt x="61" y="98"/>
                    <a:pt x="56" y="94"/>
                    <a:pt x="52" y="89"/>
                  </a:cubicBezTo>
                  <a:cubicBezTo>
                    <a:pt x="48" y="84"/>
                    <a:pt x="46" y="78"/>
                    <a:pt x="46" y="70"/>
                  </a:cubicBezTo>
                  <a:cubicBezTo>
                    <a:pt x="46" y="63"/>
                    <a:pt x="48" y="57"/>
                    <a:pt x="52" y="51"/>
                  </a:cubicBezTo>
                  <a:cubicBezTo>
                    <a:pt x="57" y="46"/>
                    <a:pt x="63" y="42"/>
                    <a:pt x="71" y="39"/>
                  </a:cubicBezTo>
                  <a:cubicBezTo>
                    <a:pt x="78" y="36"/>
                    <a:pt x="87" y="35"/>
                    <a:pt x="98" y="35"/>
                  </a:cubicBezTo>
                  <a:cubicBezTo>
                    <a:pt x="106" y="35"/>
                    <a:pt x="114" y="35"/>
                    <a:pt x="120" y="37"/>
                  </a:cubicBezTo>
                  <a:cubicBezTo>
                    <a:pt x="126" y="39"/>
                    <a:pt x="131" y="42"/>
                    <a:pt x="135" y="45"/>
                  </a:cubicBezTo>
                  <a:cubicBezTo>
                    <a:pt x="139" y="48"/>
                    <a:pt x="142" y="52"/>
                    <a:pt x="144" y="55"/>
                  </a:cubicBezTo>
                  <a:cubicBezTo>
                    <a:pt x="146" y="59"/>
                    <a:pt x="147" y="62"/>
                    <a:pt x="147" y="66"/>
                  </a:cubicBezTo>
                  <a:cubicBezTo>
                    <a:pt x="147" y="69"/>
                    <a:pt x="146" y="72"/>
                    <a:pt x="143" y="75"/>
                  </a:cubicBezTo>
                  <a:cubicBezTo>
                    <a:pt x="141" y="78"/>
                    <a:pt x="137" y="79"/>
                    <a:pt x="134" y="79"/>
                  </a:cubicBezTo>
                  <a:cubicBezTo>
                    <a:pt x="130" y="79"/>
                    <a:pt x="128" y="78"/>
                    <a:pt x="126" y="76"/>
                  </a:cubicBezTo>
                  <a:cubicBezTo>
                    <a:pt x="124" y="75"/>
                    <a:pt x="122" y="72"/>
                    <a:pt x="120" y="69"/>
                  </a:cubicBezTo>
                  <a:cubicBezTo>
                    <a:pt x="118" y="65"/>
                    <a:pt x="115" y="61"/>
                    <a:pt x="112" y="59"/>
                  </a:cubicBezTo>
                  <a:cubicBezTo>
                    <a:pt x="109" y="56"/>
                    <a:pt x="103" y="55"/>
                    <a:pt x="96" y="55"/>
                  </a:cubicBezTo>
                  <a:cubicBezTo>
                    <a:pt x="89" y="55"/>
                    <a:pt x="84" y="56"/>
                    <a:pt x="80" y="59"/>
                  </a:cubicBezTo>
                  <a:cubicBezTo>
                    <a:pt x="76" y="62"/>
                    <a:pt x="74" y="65"/>
                    <a:pt x="74" y="68"/>
                  </a:cubicBezTo>
                  <a:cubicBezTo>
                    <a:pt x="74" y="70"/>
                    <a:pt x="75" y="72"/>
                    <a:pt x="76" y="73"/>
                  </a:cubicBezTo>
                  <a:cubicBezTo>
                    <a:pt x="77" y="75"/>
                    <a:pt x="79" y="76"/>
                    <a:pt x="82" y="78"/>
                  </a:cubicBezTo>
                  <a:cubicBezTo>
                    <a:pt x="84" y="79"/>
                    <a:pt x="87" y="80"/>
                    <a:pt x="89" y="81"/>
                  </a:cubicBezTo>
                  <a:cubicBezTo>
                    <a:pt x="92" y="81"/>
                    <a:pt x="96" y="82"/>
                    <a:pt x="102" y="84"/>
                  </a:cubicBezTo>
                  <a:cubicBezTo>
                    <a:pt x="110" y="85"/>
                    <a:pt x="117" y="87"/>
                    <a:pt x="123" y="89"/>
                  </a:cubicBezTo>
                  <a:cubicBezTo>
                    <a:pt x="129" y="91"/>
                    <a:pt x="134" y="94"/>
                    <a:pt x="139" y="96"/>
                  </a:cubicBezTo>
                  <a:cubicBezTo>
                    <a:pt x="143" y="99"/>
                    <a:pt x="147" y="103"/>
                    <a:pt x="149" y="108"/>
                  </a:cubicBezTo>
                  <a:cubicBezTo>
                    <a:pt x="152" y="112"/>
                    <a:pt x="153" y="118"/>
                    <a:pt x="153" y="124"/>
                  </a:cubicBezTo>
                  <a:cubicBezTo>
                    <a:pt x="153" y="132"/>
                    <a:pt x="151" y="139"/>
                    <a:pt x="146" y="145"/>
                  </a:cubicBezTo>
                  <a:close/>
                </a:path>
              </a:pathLst>
            </a:custGeom>
            <a:solidFill>
              <a:schemeClr val="accent3"/>
            </a:solidFill>
            <a:ln>
              <a:noFill/>
            </a:ln>
          </p:spPr>
          <p:txBody>
            <a:bodyPr lIns="91423" tIns="45711" rIns="91423" bIns="45711"/>
            <a:lstStyle/>
            <a:p>
              <a:pPr fontAlgn="auto">
                <a:lnSpc>
                  <a:spcPts val="1500"/>
                </a:lnSpc>
              </a:pPr>
              <a:endParaRPr lang="id-ID" sz="1200" noProof="1">
                <a:solidFill>
                  <a:schemeClr val="bg1">
                    <a:lumMod val="50000"/>
                  </a:schemeClr>
                </a:solidFill>
                <a:latin typeface="Calibri Light" panose="020F0302020204030204"/>
                <a:ea typeface="微软雅黑" panose="020B0503020204020204" pitchFamily="34" charset="-122"/>
              </a:endParaRPr>
            </a:p>
          </p:txBody>
        </p:sp>
        <p:sp>
          <p:nvSpPr>
            <p:cNvPr id="49194" name="Freeform 21"/>
            <p:cNvSpPr>
              <a:spLocks noChangeArrowheads="1"/>
            </p:cNvSpPr>
            <p:nvPr/>
          </p:nvSpPr>
          <p:spPr bwMode="auto">
            <a:xfrm>
              <a:off x="13970835" y="6413716"/>
              <a:ext cx="918608" cy="914274"/>
            </a:xfrm>
            <a:custGeom>
              <a:avLst/>
              <a:gdLst>
                <a:gd name="T0" fmla="*/ 114 w 228"/>
                <a:gd name="T1" fmla="*/ 0 h 227"/>
                <a:gd name="T2" fmla="*/ 0 w 228"/>
                <a:gd name="T3" fmla="*/ 114 h 227"/>
                <a:gd name="T4" fmla="*/ 68 w 228"/>
                <a:gd name="T5" fmla="*/ 218 h 227"/>
                <a:gd name="T6" fmla="*/ 70 w 228"/>
                <a:gd name="T7" fmla="*/ 192 h 227"/>
                <a:gd name="T8" fmla="*/ 85 w 228"/>
                <a:gd name="T9" fmla="*/ 130 h 227"/>
                <a:gd name="T10" fmla="*/ 81 w 228"/>
                <a:gd name="T11" fmla="*/ 112 h 227"/>
                <a:gd name="T12" fmla="*/ 103 w 228"/>
                <a:gd name="T13" fmla="*/ 82 h 227"/>
                <a:gd name="T14" fmla="*/ 119 w 228"/>
                <a:gd name="T15" fmla="*/ 99 h 227"/>
                <a:gd name="T16" fmla="*/ 109 w 228"/>
                <a:gd name="T17" fmla="*/ 140 h 227"/>
                <a:gd name="T18" fmla="*/ 127 w 228"/>
                <a:gd name="T19" fmla="*/ 162 h 227"/>
                <a:gd name="T20" fmla="*/ 163 w 228"/>
                <a:gd name="T21" fmla="*/ 101 h 227"/>
                <a:gd name="T22" fmla="*/ 115 w 228"/>
                <a:gd name="T23" fmla="*/ 57 h 227"/>
                <a:gd name="T24" fmla="*/ 59 w 228"/>
                <a:gd name="T25" fmla="*/ 112 h 227"/>
                <a:gd name="T26" fmla="*/ 67 w 228"/>
                <a:gd name="T27" fmla="*/ 134 h 227"/>
                <a:gd name="T28" fmla="*/ 68 w 228"/>
                <a:gd name="T29" fmla="*/ 141 h 227"/>
                <a:gd name="T30" fmla="*/ 66 w 228"/>
                <a:gd name="T31" fmla="*/ 150 h 227"/>
                <a:gd name="T32" fmla="*/ 60 w 228"/>
                <a:gd name="T33" fmla="*/ 153 h 227"/>
                <a:gd name="T34" fmla="*/ 37 w 228"/>
                <a:gd name="T35" fmla="*/ 109 h 227"/>
                <a:gd name="T36" fmla="*/ 118 w 228"/>
                <a:gd name="T37" fmla="*/ 38 h 227"/>
                <a:gd name="T38" fmla="*/ 191 w 228"/>
                <a:gd name="T39" fmla="*/ 103 h 227"/>
                <a:gd name="T40" fmla="*/ 129 w 228"/>
                <a:gd name="T41" fmla="*/ 181 h 227"/>
                <a:gd name="T42" fmla="*/ 101 w 228"/>
                <a:gd name="T43" fmla="*/ 167 h 227"/>
                <a:gd name="T44" fmla="*/ 93 w 228"/>
                <a:gd name="T45" fmla="*/ 198 h 227"/>
                <a:gd name="T46" fmla="*/ 82 w 228"/>
                <a:gd name="T47" fmla="*/ 223 h 227"/>
                <a:gd name="T48" fmla="*/ 114 w 228"/>
                <a:gd name="T49" fmla="*/ 227 h 227"/>
                <a:gd name="T50" fmla="*/ 228 w 228"/>
                <a:gd name="T51" fmla="*/ 114 h 227"/>
                <a:gd name="T52" fmla="*/ 114 w 228"/>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14" y="0"/>
                  </a:moveTo>
                  <a:cubicBezTo>
                    <a:pt x="51" y="0"/>
                    <a:pt x="0" y="51"/>
                    <a:pt x="0" y="114"/>
                  </a:cubicBezTo>
                  <a:cubicBezTo>
                    <a:pt x="0" y="160"/>
                    <a:pt x="28" y="200"/>
                    <a:pt x="68" y="218"/>
                  </a:cubicBezTo>
                  <a:cubicBezTo>
                    <a:pt x="68" y="210"/>
                    <a:pt x="68" y="200"/>
                    <a:pt x="70" y="192"/>
                  </a:cubicBezTo>
                  <a:cubicBezTo>
                    <a:pt x="73" y="183"/>
                    <a:pt x="85" y="130"/>
                    <a:pt x="85" y="130"/>
                  </a:cubicBezTo>
                  <a:cubicBezTo>
                    <a:pt x="85" y="130"/>
                    <a:pt x="81" y="122"/>
                    <a:pt x="81" y="112"/>
                  </a:cubicBezTo>
                  <a:cubicBezTo>
                    <a:pt x="81" y="95"/>
                    <a:pt x="91" y="82"/>
                    <a:pt x="103" y="82"/>
                  </a:cubicBezTo>
                  <a:cubicBezTo>
                    <a:pt x="114" y="82"/>
                    <a:pt x="119" y="90"/>
                    <a:pt x="119" y="99"/>
                  </a:cubicBezTo>
                  <a:cubicBezTo>
                    <a:pt x="119" y="110"/>
                    <a:pt x="112" y="125"/>
                    <a:pt x="109" y="140"/>
                  </a:cubicBezTo>
                  <a:cubicBezTo>
                    <a:pt x="106" y="152"/>
                    <a:pt x="115" y="162"/>
                    <a:pt x="127" y="162"/>
                  </a:cubicBezTo>
                  <a:cubicBezTo>
                    <a:pt x="148" y="162"/>
                    <a:pt x="163" y="134"/>
                    <a:pt x="163" y="101"/>
                  </a:cubicBezTo>
                  <a:cubicBezTo>
                    <a:pt x="163" y="76"/>
                    <a:pt x="146" y="57"/>
                    <a:pt x="115" y="57"/>
                  </a:cubicBezTo>
                  <a:cubicBezTo>
                    <a:pt x="81" y="57"/>
                    <a:pt x="59" y="83"/>
                    <a:pt x="59" y="112"/>
                  </a:cubicBezTo>
                  <a:cubicBezTo>
                    <a:pt x="59" y="122"/>
                    <a:pt x="62" y="129"/>
                    <a:pt x="67" y="134"/>
                  </a:cubicBezTo>
                  <a:cubicBezTo>
                    <a:pt x="69" y="137"/>
                    <a:pt x="69" y="138"/>
                    <a:pt x="68" y="141"/>
                  </a:cubicBezTo>
                  <a:cubicBezTo>
                    <a:pt x="68" y="143"/>
                    <a:pt x="67" y="148"/>
                    <a:pt x="66" y="150"/>
                  </a:cubicBezTo>
                  <a:cubicBezTo>
                    <a:pt x="65" y="153"/>
                    <a:pt x="63" y="154"/>
                    <a:pt x="60" y="153"/>
                  </a:cubicBezTo>
                  <a:cubicBezTo>
                    <a:pt x="44" y="146"/>
                    <a:pt x="37" y="129"/>
                    <a:pt x="37" y="109"/>
                  </a:cubicBezTo>
                  <a:cubicBezTo>
                    <a:pt x="37" y="77"/>
                    <a:pt x="64" y="38"/>
                    <a:pt x="118" y="38"/>
                  </a:cubicBezTo>
                  <a:cubicBezTo>
                    <a:pt x="162" y="38"/>
                    <a:pt x="191" y="70"/>
                    <a:pt x="191" y="103"/>
                  </a:cubicBezTo>
                  <a:cubicBezTo>
                    <a:pt x="191" y="148"/>
                    <a:pt x="166" y="181"/>
                    <a:pt x="129" y="181"/>
                  </a:cubicBezTo>
                  <a:cubicBezTo>
                    <a:pt x="117" y="181"/>
                    <a:pt x="105" y="175"/>
                    <a:pt x="101" y="167"/>
                  </a:cubicBezTo>
                  <a:cubicBezTo>
                    <a:pt x="101" y="167"/>
                    <a:pt x="95" y="193"/>
                    <a:pt x="93" y="198"/>
                  </a:cubicBezTo>
                  <a:cubicBezTo>
                    <a:pt x="91" y="207"/>
                    <a:pt x="86" y="216"/>
                    <a:pt x="82" y="223"/>
                  </a:cubicBezTo>
                  <a:cubicBezTo>
                    <a:pt x="92" y="226"/>
                    <a:pt x="103" y="227"/>
                    <a:pt x="114" y="227"/>
                  </a:cubicBezTo>
                  <a:cubicBezTo>
                    <a:pt x="177" y="227"/>
                    <a:pt x="228" y="176"/>
                    <a:pt x="228" y="114"/>
                  </a:cubicBezTo>
                  <a:cubicBezTo>
                    <a:pt x="228" y="51"/>
                    <a:pt x="177" y="0"/>
                    <a:pt x="11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3" tIns="45711" rIns="91423" bIns="45711"/>
            <a:lstStyle/>
            <a:p>
              <a:pPr>
                <a:lnSpc>
                  <a:spcPts val="1500"/>
                </a:lnSpc>
              </a:pPr>
              <a:endParaRPr lang="id-ID" altLang="zh-CN" sz="1200">
                <a:solidFill>
                  <a:srgbClr val="7F7F7F"/>
                </a:solidFill>
                <a:latin typeface="Calibri Light" pitchFamily="34" charset="0"/>
                <a:ea typeface="微软雅黑" pitchFamily="34" charset="-122"/>
              </a:endParaRPr>
            </a:p>
          </p:txBody>
        </p:sp>
        <p:grpSp>
          <p:nvGrpSpPr>
            <p:cNvPr id="49195" name="Group 20"/>
            <p:cNvGrpSpPr>
              <a:grpSpLocks/>
            </p:cNvGrpSpPr>
            <p:nvPr/>
          </p:nvGrpSpPr>
          <p:grpSpPr bwMode="auto">
            <a:xfrm>
              <a:off x="15267971" y="9715995"/>
              <a:ext cx="3620504" cy="2723936"/>
              <a:chOff x="15267971" y="9715995"/>
              <a:chExt cx="3620504" cy="2723936"/>
            </a:xfrm>
          </p:grpSpPr>
          <p:sp>
            <p:nvSpPr>
              <p:cNvPr id="49196" name="Freeform 21"/>
              <p:cNvSpPr>
                <a:spLocks noChangeArrowheads="1"/>
              </p:cNvSpPr>
              <p:nvPr/>
            </p:nvSpPr>
            <p:spPr bwMode="auto">
              <a:xfrm>
                <a:off x="15431911" y="11790529"/>
                <a:ext cx="2832407" cy="564525"/>
              </a:xfrm>
              <a:custGeom>
                <a:avLst/>
                <a:gdLst>
                  <a:gd name="T0" fmla="*/ 3166 w 6326"/>
                  <a:gd name="T1" fmla="*/ 0 h 1266"/>
                  <a:gd name="T2" fmla="*/ 0 w 6326"/>
                  <a:gd name="T3" fmla="*/ 629 h 1266"/>
                  <a:gd name="T4" fmla="*/ 3166 w 6326"/>
                  <a:gd name="T5" fmla="*/ 1265 h 1266"/>
                  <a:gd name="T6" fmla="*/ 6325 w 6326"/>
                  <a:gd name="T7" fmla="*/ 629 h 1266"/>
                  <a:gd name="T8" fmla="*/ 3166 w 6326"/>
                  <a:gd name="T9" fmla="*/ 0 h 1266"/>
                </a:gdLst>
                <a:ahLst/>
                <a:cxnLst>
                  <a:cxn ang="0">
                    <a:pos x="T0" y="T1"/>
                  </a:cxn>
                  <a:cxn ang="0">
                    <a:pos x="T2" y="T3"/>
                  </a:cxn>
                  <a:cxn ang="0">
                    <a:pos x="T4" y="T5"/>
                  </a:cxn>
                  <a:cxn ang="0">
                    <a:pos x="T6" y="T7"/>
                  </a:cxn>
                  <a:cxn ang="0">
                    <a:pos x="T8" y="T9"/>
                  </a:cxn>
                </a:cxnLst>
                <a:rect l="0" t="0" r="r" b="b"/>
                <a:pathLst>
                  <a:path w="6326" h="1266">
                    <a:moveTo>
                      <a:pt x="3166" y="0"/>
                    </a:moveTo>
                    <a:lnTo>
                      <a:pt x="0" y="629"/>
                    </a:lnTo>
                    <a:lnTo>
                      <a:pt x="3166" y="1265"/>
                    </a:lnTo>
                    <a:lnTo>
                      <a:pt x="6325" y="629"/>
                    </a:lnTo>
                    <a:lnTo>
                      <a:pt x="3166" y="0"/>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97" name="Freeform 23"/>
              <p:cNvSpPr>
                <a:spLocks noChangeArrowheads="1"/>
              </p:cNvSpPr>
              <p:nvPr/>
            </p:nvSpPr>
            <p:spPr bwMode="auto">
              <a:xfrm>
                <a:off x="16850089" y="9915356"/>
                <a:ext cx="1414228" cy="2524575"/>
              </a:xfrm>
              <a:custGeom>
                <a:avLst/>
                <a:gdLst>
                  <a:gd name="T0" fmla="*/ 3159 w 3160"/>
                  <a:gd name="T1" fmla="*/ 0 h 5644"/>
                  <a:gd name="T2" fmla="*/ 3159 w 3160"/>
                  <a:gd name="T3" fmla="*/ 4821 h 5644"/>
                  <a:gd name="T4" fmla="*/ 0 w 3160"/>
                  <a:gd name="T5" fmla="*/ 5643 h 5644"/>
                  <a:gd name="T6" fmla="*/ 0 w 3160"/>
                  <a:gd name="T7" fmla="*/ 444 h 5644"/>
                  <a:gd name="T8" fmla="*/ 3159 w 3160"/>
                  <a:gd name="T9" fmla="*/ 0 h 5644"/>
                </a:gdLst>
                <a:ahLst/>
                <a:cxnLst>
                  <a:cxn ang="0">
                    <a:pos x="T0" y="T1"/>
                  </a:cxn>
                  <a:cxn ang="0">
                    <a:pos x="T2" y="T3"/>
                  </a:cxn>
                  <a:cxn ang="0">
                    <a:pos x="T4" y="T5"/>
                  </a:cxn>
                  <a:cxn ang="0">
                    <a:pos x="T6" y="T7"/>
                  </a:cxn>
                  <a:cxn ang="0">
                    <a:pos x="T8" y="T9"/>
                  </a:cxn>
                </a:cxnLst>
                <a:rect l="0" t="0" r="r" b="b"/>
                <a:pathLst>
                  <a:path w="3160" h="5644">
                    <a:moveTo>
                      <a:pt x="3159" y="0"/>
                    </a:moveTo>
                    <a:lnTo>
                      <a:pt x="3159" y="4821"/>
                    </a:lnTo>
                    <a:lnTo>
                      <a:pt x="0" y="5643"/>
                    </a:lnTo>
                    <a:lnTo>
                      <a:pt x="0" y="444"/>
                    </a:lnTo>
                    <a:lnTo>
                      <a:pt x="3159" y="0"/>
                    </a:lnTo>
                  </a:path>
                </a:pathLst>
              </a:custGeom>
              <a:solidFill>
                <a:srgbClr val="AF937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98" name="Freeform 24"/>
              <p:cNvSpPr>
                <a:spLocks noChangeArrowheads="1"/>
              </p:cNvSpPr>
              <p:nvPr/>
            </p:nvSpPr>
            <p:spPr bwMode="auto">
              <a:xfrm>
                <a:off x="16850089" y="9715995"/>
                <a:ext cx="1414228" cy="396747"/>
              </a:xfrm>
              <a:custGeom>
                <a:avLst/>
                <a:gdLst>
                  <a:gd name="T0" fmla="*/ 0 w 3160"/>
                  <a:gd name="T1" fmla="*/ 0 h 889"/>
                  <a:gd name="T2" fmla="*/ 3159 w 3160"/>
                  <a:gd name="T3" fmla="*/ 444 h 889"/>
                  <a:gd name="T4" fmla="*/ 0 w 3160"/>
                  <a:gd name="T5" fmla="*/ 888 h 889"/>
                  <a:gd name="T6" fmla="*/ 0 w 3160"/>
                  <a:gd name="T7" fmla="*/ 0 h 889"/>
                </a:gdLst>
                <a:ahLst/>
                <a:cxnLst>
                  <a:cxn ang="0">
                    <a:pos x="T0" y="T1"/>
                  </a:cxn>
                  <a:cxn ang="0">
                    <a:pos x="T2" y="T3"/>
                  </a:cxn>
                  <a:cxn ang="0">
                    <a:pos x="T4" y="T5"/>
                  </a:cxn>
                  <a:cxn ang="0">
                    <a:pos x="T6" y="T7"/>
                  </a:cxn>
                </a:cxnLst>
                <a:rect l="0" t="0" r="r" b="b"/>
                <a:pathLst>
                  <a:path w="3160" h="889">
                    <a:moveTo>
                      <a:pt x="0" y="0"/>
                    </a:moveTo>
                    <a:lnTo>
                      <a:pt x="3159" y="444"/>
                    </a:lnTo>
                    <a:lnTo>
                      <a:pt x="0" y="888"/>
                    </a:lnTo>
                    <a:lnTo>
                      <a:pt x="0" y="0"/>
                    </a:lnTo>
                  </a:path>
                </a:pathLst>
              </a:custGeom>
              <a:solidFill>
                <a:srgbClr val="6C543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199" name="Freeform 25"/>
              <p:cNvSpPr>
                <a:spLocks noChangeArrowheads="1"/>
              </p:cNvSpPr>
              <p:nvPr/>
            </p:nvSpPr>
            <p:spPr bwMode="auto">
              <a:xfrm>
                <a:off x="15431911" y="9715995"/>
                <a:ext cx="1416204" cy="396747"/>
              </a:xfrm>
              <a:custGeom>
                <a:avLst/>
                <a:gdLst>
                  <a:gd name="T0" fmla="*/ 0 w 3167"/>
                  <a:gd name="T1" fmla="*/ 444 h 889"/>
                  <a:gd name="T2" fmla="*/ 3166 w 3167"/>
                  <a:gd name="T3" fmla="*/ 0 h 889"/>
                  <a:gd name="T4" fmla="*/ 3166 w 3167"/>
                  <a:gd name="T5" fmla="*/ 888 h 889"/>
                  <a:gd name="T6" fmla="*/ 0 w 3167"/>
                  <a:gd name="T7" fmla="*/ 444 h 889"/>
                </a:gdLst>
                <a:ahLst/>
                <a:cxnLst>
                  <a:cxn ang="0">
                    <a:pos x="T0" y="T1"/>
                  </a:cxn>
                  <a:cxn ang="0">
                    <a:pos x="T2" y="T3"/>
                  </a:cxn>
                  <a:cxn ang="0">
                    <a:pos x="T4" y="T5"/>
                  </a:cxn>
                  <a:cxn ang="0">
                    <a:pos x="T6" y="T7"/>
                  </a:cxn>
                </a:cxnLst>
                <a:rect l="0" t="0" r="r" b="b"/>
                <a:pathLst>
                  <a:path w="3167" h="889">
                    <a:moveTo>
                      <a:pt x="0" y="444"/>
                    </a:moveTo>
                    <a:lnTo>
                      <a:pt x="3166" y="0"/>
                    </a:lnTo>
                    <a:lnTo>
                      <a:pt x="3166" y="888"/>
                    </a:lnTo>
                    <a:lnTo>
                      <a:pt x="0" y="444"/>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200" name="Freeform 26"/>
              <p:cNvSpPr>
                <a:spLocks noChangeArrowheads="1"/>
              </p:cNvSpPr>
              <p:nvPr/>
            </p:nvSpPr>
            <p:spPr bwMode="auto">
              <a:xfrm>
                <a:off x="16850089" y="10041683"/>
                <a:ext cx="1414228" cy="982985"/>
              </a:xfrm>
              <a:custGeom>
                <a:avLst/>
                <a:gdLst>
                  <a:gd name="T0" fmla="*/ 3159 w 3160"/>
                  <a:gd name="T1" fmla="*/ 0 h 2200"/>
                  <a:gd name="T2" fmla="*/ 0 w 3160"/>
                  <a:gd name="T3" fmla="*/ 159 h 2200"/>
                  <a:gd name="T4" fmla="*/ 1377 w 3160"/>
                  <a:gd name="T5" fmla="*/ 2199 h 2200"/>
                  <a:gd name="T6" fmla="*/ 3159 w 3160"/>
                  <a:gd name="T7" fmla="*/ 1768 h 2200"/>
                  <a:gd name="T8" fmla="*/ 3159 w 3160"/>
                  <a:gd name="T9" fmla="*/ 0 h 2200"/>
                </a:gdLst>
                <a:ahLst/>
                <a:cxnLst>
                  <a:cxn ang="0">
                    <a:pos x="T0" y="T1"/>
                  </a:cxn>
                  <a:cxn ang="0">
                    <a:pos x="T2" y="T3"/>
                  </a:cxn>
                  <a:cxn ang="0">
                    <a:pos x="T4" y="T5"/>
                  </a:cxn>
                  <a:cxn ang="0">
                    <a:pos x="T6" y="T7"/>
                  </a:cxn>
                  <a:cxn ang="0">
                    <a:pos x="T8" y="T9"/>
                  </a:cxn>
                </a:cxnLst>
                <a:rect l="0" t="0" r="r" b="b"/>
                <a:pathLst>
                  <a:path w="3160" h="2200">
                    <a:moveTo>
                      <a:pt x="3159" y="0"/>
                    </a:moveTo>
                    <a:lnTo>
                      <a:pt x="0" y="159"/>
                    </a:lnTo>
                    <a:lnTo>
                      <a:pt x="1377" y="2199"/>
                    </a:lnTo>
                    <a:lnTo>
                      <a:pt x="3159" y="1768"/>
                    </a:lnTo>
                    <a:lnTo>
                      <a:pt x="3159" y="0"/>
                    </a:lnTo>
                  </a:path>
                </a:pathLst>
              </a:custGeom>
              <a:solidFill>
                <a:srgbClr val="6C543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201" name="Freeform 27"/>
              <p:cNvSpPr>
                <a:spLocks noChangeArrowheads="1"/>
              </p:cNvSpPr>
              <p:nvPr/>
            </p:nvSpPr>
            <p:spPr bwMode="auto">
              <a:xfrm>
                <a:off x="16850089" y="9915356"/>
                <a:ext cx="2038386" cy="961273"/>
              </a:xfrm>
              <a:custGeom>
                <a:avLst/>
                <a:gdLst>
                  <a:gd name="T0" fmla="*/ 0 w 4557"/>
                  <a:gd name="T1" fmla="*/ 444 h 2153"/>
                  <a:gd name="T2" fmla="*/ 1708 w 4557"/>
                  <a:gd name="T3" fmla="*/ 2152 h 2153"/>
                  <a:gd name="T4" fmla="*/ 4556 w 4557"/>
                  <a:gd name="T5" fmla="*/ 1398 h 2153"/>
                  <a:gd name="T6" fmla="*/ 3159 w 4557"/>
                  <a:gd name="T7" fmla="*/ 0 h 2153"/>
                  <a:gd name="T8" fmla="*/ 0 w 4557"/>
                  <a:gd name="T9" fmla="*/ 444 h 2153"/>
                </a:gdLst>
                <a:ahLst/>
                <a:cxnLst>
                  <a:cxn ang="0">
                    <a:pos x="T0" y="T1"/>
                  </a:cxn>
                  <a:cxn ang="0">
                    <a:pos x="T2" y="T3"/>
                  </a:cxn>
                  <a:cxn ang="0">
                    <a:pos x="T4" y="T5"/>
                  </a:cxn>
                  <a:cxn ang="0">
                    <a:pos x="T6" y="T7"/>
                  </a:cxn>
                  <a:cxn ang="0">
                    <a:pos x="T8" y="T9"/>
                  </a:cxn>
                </a:cxnLst>
                <a:rect l="0" t="0" r="r" b="b"/>
                <a:pathLst>
                  <a:path w="4557" h="2153">
                    <a:moveTo>
                      <a:pt x="0" y="444"/>
                    </a:moveTo>
                    <a:lnTo>
                      <a:pt x="1708" y="2152"/>
                    </a:lnTo>
                    <a:lnTo>
                      <a:pt x="4556" y="1398"/>
                    </a:lnTo>
                    <a:lnTo>
                      <a:pt x="3159" y="0"/>
                    </a:lnTo>
                    <a:lnTo>
                      <a:pt x="0" y="444"/>
                    </a:lnTo>
                  </a:path>
                </a:pathLst>
              </a:custGeom>
              <a:solidFill>
                <a:srgbClr val="BFA27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202" name="Freeform 28"/>
              <p:cNvSpPr>
                <a:spLocks noChangeArrowheads="1"/>
              </p:cNvSpPr>
              <p:nvPr/>
            </p:nvSpPr>
            <p:spPr bwMode="auto">
              <a:xfrm>
                <a:off x="15267971" y="9915356"/>
                <a:ext cx="161965" cy="805337"/>
              </a:xfrm>
              <a:custGeom>
                <a:avLst/>
                <a:gdLst>
                  <a:gd name="T0" fmla="*/ 364 w 365"/>
                  <a:gd name="T1" fmla="*/ 0 h 1803"/>
                  <a:gd name="T2" fmla="*/ 364 w 365"/>
                  <a:gd name="T3" fmla="*/ 0 h 1803"/>
                  <a:gd name="T4" fmla="*/ 0 w 365"/>
                  <a:gd name="T5" fmla="*/ 1802 h 1803"/>
                  <a:gd name="T6" fmla="*/ 364 w 365"/>
                  <a:gd name="T7" fmla="*/ 1802 h 1803"/>
                  <a:gd name="T8" fmla="*/ 364 w 365"/>
                  <a:gd name="T9" fmla="*/ 0 h 1803"/>
                </a:gdLst>
                <a:ahLst/>
                <a:cxnLst>
                  <a:cxn ang="0">
                    <a:pos x="T0" y="T1"/>
                  </a:cxn>
                  <a:cxn ang="0">
                    <a:pos x="T2" y="T3"/>
                  </a:cxn>
                  <a:cxn ang="0">
                    <a:pos x="T4" y="T5"/>
                  </a:cxn>
                  <a:cxn ang="0">
                    <a:pos x="T6" y="T7"/>
                  </a:cxn>
                  <a:cxn ang="0">
                    <a:pos x="T8" y="T9"/>
                  </a:cxn>
                </a:cxnLst>
                <a:rect l="0" t="0" r="r" b="b"/>
                <a:pathLst>
                  <a:path w="365" h="1803">
                    <a:moveTo>
                      <a:pt x="364" y="0"/>
                    </a:moveTo>
                    <a:lnTo>
                      <a:pt x="364" y="0"/>
                    </a:lnTo>
                    <a:cubicBezTo>
                      <a:pt x="305" y="7"/>
                      <a:pt x="0" y="1802"/>
                      <a:pt x="0" y="1802"/>
                    </a:cubicBezTo>
                    <a:cubicBezTo>
                      <a:pt x="364" y="1802"/>
                      <a:pt x="364" y="1802"/>
                      <a:pt x="364" y="1802"/>
                    </a:cubicBezTo>
                    <a:lnTo>
                      <a:pt x="364" y="0"/>
                    </a:lnTo>
                  </a:path>
                </a:pathLst>
              </a:custGeom>
              <a:solidFill>
                <a:srgbClr val="A68C5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203" name="Freeform 22"/>
              <p:cNvSpPr>
                <a:spLocks noChangeArrowheads="1"/>
              </p:cNvSpPr>
              <p:nvPr/>
            </p:nvSpPr>
            <p:spPr bwMode="auto">
              <a:xfrm>
                <a:off x="15431911" y="9915356"/>
                <a:ext cx="1416204" cy="2524575"/>
              </a:xfrm>
              <a:custGeom>
                <a:avLst/>
                <a:gdLst>
                  <a:gd name="T0" fmla="*/ 3166 w 3167"/>
                  <a:gd name="T1" fmla="*/ 444 h 5644"/>
                  <a:gd name="T2" fmla="*/ 3166 w 3167"/>
                  <a:gd name="T3" fmla="*/ 5643 h 5644"/>
                  <a:gd name="T4" fmla="*/ 0 w 3167"/>
                  <a:gd name="T5" fmla="*/ 4821 h 5644"/>
                  <a:gd name="T6" fmla="*/ 0 w 3167"/>
                  <a:gd name="T7" fmla="*/ 0 h 5644"/>
                  <a:gd name="T8" fmla="*/ 3166 w 3167"/>
                  <a:gd name="T9" fmla="*/ 444 h 5644"/>
                </a:gdLst>
                <a:ahLst/>
                <a:cxnLst>
                  <a:cxn ang="0">
                    <a:pos x="T0" y="T1"/>
                  </a:cxn>
                  <a:cxn ang="0">
                    <a:pos x="T2" y="T3"/>
                  </a:cxn>
                  <a:cxn ang="0">
                    <a:pos x="T4" y="T5"/>
                  </a:cxn>
                  <a:cxn ang="0">
                    <a:pos x="T6" y="T7"/>
                  </a:cxn>
                  <a:cxn ang="0">
                    <a:pos x="T8" y="T9"/>
                  </a:cxn>
                </a:cxnLst>
                <a:rect l="0" t="0" r="r" b="b"/>
                <a:pathLst>
                  <a:path w="3167" h="5644">
                    <a:moveTo>
                      <a:pt x="3166" y="444"/>
                    </a:moveTo>
                    <a:lnTo>
                      <a:pt x="3166" y="5643"/>
                    </a:lnTo>
                    <a:lnTo>
                      <a:pt x="0" y="4821"/>
                    </a:lnTo>
                    <a:lnTo>
                      <a:pt x="0" y="0"/>
                    </a:lnTo>
                    <a:lnTo>
                      <a:pt x="3166" y="444"/>
                    </a:lnTo>
                  </a:path>
                </a:pathLst>
              </a:custGeom>
              <a:solidFill>
                <a:srgbClr val="745B3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nvGrpSpPr>
            <p:cNvPr id="49204" name="Group 1"/>
            <p:cNvGrpSpPr>
              <a:grpSpLocks/>
            </p:cNvGrpSpPr>
            <p:nvPr/>
          </p:nvGrpSpPr>
          <p:grpSpPr bwMode="auto">
            <a:xfrm>
              <a:off x="17545352" y="9514661"/>
              <a:ext cx="689338" cy="497415"/>
              <a:chOff x="14911401" y="9627338"/>
              <a:chExt cx="735348" cy="530615"/>
            </a:xfrm>
          </p:grpSpPr>
          <p:sp>
            <p:nvSpPr>
              <p:cNvPr id="49205" name="Freeform 42"/>
              <p:cNvSpPr>
                <a:spLocks noChangeArrowheads="1"/>
              </p:cNvSpPr>
              <p:nvPr/>
            </p:nvSpPr>
            <p:spPr bwMode="auto">
              <a:xfrm>
                <a:off x="14911401" y="9627338"/>
                <a:ext cx="735348" cy="530615"/>
              </a:xfrm>
              <a:custGeom>
                <a:avLst/>
                <a:gdLst>
                  <a:gd name="T0" fmla="*/ 1530 w 1544"/>
                  <a:gd name="T1" fmla="*/ 908 h 1114"/>
                  <a:gd name="T2" fmla="*/ 1530 w 1544"/>
                  <a:gd name="T3" fmla="*/ 908 h 1114"/>
                  <a:gd name="T4" fmla="*/ 1543 w 1544"/>
                  <a:gd name="T5" fmla="*/ 775 h 1114"/>
                  <a:gd name="T6" fmla="*/ 768 w 1544"/>
                  <a:gd name="T7" fmla="*/ 0 h 1114"/>
                  <a:gd name="T8" fmla="*/ 0 w 1544"/>
                  <a:gd name="T9" fmla="*/ 775 h 1114"/>
                  <a:gd name="T10" fmla="*/ 73 w 1544"/>
                  <a:gd name="T11" fmla="*/ 1113 h 1114"/>
                  <a:gd name="T12" fmla="*/ 1530 w 1544"/>
                  <a:gd name="T13" fmla="*/ 908 h 1114"/>
                </a:gdLst>
                <a:ahLst/>
                <a:cxnLst>
                  <a:cxn ang="0">
                    <a:pos x="T0" y="T1"/>
                  </a:cxn>
                  <a:cxn ang="0">
                    <a:pos x="T2" y="T3"/>
                  </a:cxn>
                  <a:cxn ang="0">
                    <a:pos x="T4" y="T5"/>
                  </a:cxn>
                  <a:cxn ang="0">
                    <a:pos x="T6" y="T7"/>
                  </a:cxn>
                  <a:cxn ang="0">
                    <a:pos x="T8" y="T9"/>
                  </a:cxn>
                  <a:cxn ang="0">
                    <a:pos x="T10" y="T11"/>
                  </a:cxn>
                  <a:cxn ang="0">
                    <a:pos x="T12" y="T13"/>
                  </a:cxn>
                </a:cxnLst>
                <a:rect l="0" t="0" r="r" b="b"/>
                <a:pathLst>
                  <a:path w="1544" h="1114">
                    <a:moveTo>
                      <a:pt x="1530" y="908"/>
                    </a:moveTo>
                    <a:lnTo>
                      <a:pt x="1530" y="908"/>
                    </a:lnTo>
                    <a:cubicBezTo>
                      <a:pt x="1543" y="861"/>
                      <a:pt x="1543" y="815"/>
                      <a:pt x="1543" y="775"/>
                    </a:cubicBezTo>
                    <a:cubicBezTo>
                      <a:pt x="1543" y="345"/>
                      <a:pt x="1199" y="0"/>
                      <a:pt x="768" y="0"/>
                    </a:cubicBezTo>
                    <a:cubicBezTo>
                      <a:pt x="345" y="0"/>
                      <a:pt x="0" y="345"/>
                      <a:pt x="0" y="775"/>
                    </a:cubicBezTo>
                    <a:cubicBezTo>
                      <a:pt x="0" y="894"/>
                      <a:pt x="27" y="1007"/>
                      <a:pt x="73" y="1113"/>
                    </a:cubicBezTo>
                    <a:lnTo>
                      <a:pt x="1530" y="908"/>
                    </a:lnTo>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sp>
            <p:nvSpPr>
              <p:cNvPr id="49206" name="Freeform 43"/>
              <p:cNvSpPr>
                <a:spLocks noChangeArrowheads="1"/>
              </p:cNvSpPr>
              <p:nvPr/>
            </p:nvSpPr>
            <p:spPr bwMode="auto">
              <a:xfrm>
                <a:off x="15090498" y="9808420"/>
                <a:ext cx="379263" cy="307420"/>
              </a:xfrm>
              <a:custGeom>
                <a:avLst/>
                <a:gdLst>
                  <a:gd name="T0" fmla="*/ 795 w 796"/>
                  <a:gd name="T1" fmla="*/ 79 h 650"/>
                  <a:gd name="T2" fmla="*/ 795 w 796"/>
                  <a:gd name="T3" fmla="*/ 79 h 650"/>
                  <a:gd name="T4" fmla="*/ 702 w 796"/>
                  <a:gd name="T5" fmla="*/ 106 h 650"/>
                  <a:gd name="T6" fmla="*/ 775 w 796"/>
                  <a:gd name="T7" fmla="*/ 13 h 650"/>
                  <a:gd name="T8" fmla="*/ 669 w 796"/>
                  <a:gd name="T9" fmla="*/ 53 h 650"/>
                  <a:gd name="T10" fmla="*/ 550 w 796"/>
                  <a:gd name="T11" fmla="*/ 0 h 650"/>
                  <a:gd name="T12" fmla="*/ 391 w 796"/>
                  <a:gd name="T13" fmla="*/ 165 h 650"/>
                  <a:gd name="T14" fmla="*/ 391 w 796"/>
                  <a:gd name="T15" fmla="*/ 205 h 650"/>
                  <a:gd name="T16" fmla="*/ 60 w 796"/>
                  <a:gd name="T17" fmla="*/ 33 h 650"/>
                  <a:gd name="T18" fmla="*/ 33 w 796"/>
                  <a:gd name="T19" fmla="*/ 112 h 650"/>
                  <a:gd name="T20" fmla="*/ 106 w 796"/>
                  <a:gd name="T21" fmla="*/ 251 h 650"/>
                  <a:gd name="T22" fmla="*/ 33 w 796"/>
                  <a:gd name="T23" fmla="*/ 231 h 650"/>
                  <a:gd name="T24" fmla="*/ 33 w 796"/>
                  <a:gd name="T25" fmla="*/ 231 h 650"/>
                  <a:gd name="T26" fmla="*/ 166 w 796"/>
                  <a:gd name="T27" fmla="*/ 390 h 650"/>
                  <a:gd name="T28" fmla="*/ 119 w 796"/>
                  <a:gd name="T29" fmla="*/ 397 h 650"/>
                  <a:gd name="T30" fmla="*/ 93 w 796"/>
                  <a:gd name="T31" fmla="*/ 397 h 650"/>
                  <a:gd name="T32" fmla="*/ 245 w 796"/>
                  <a:gd name="T33" fmla="*/ 510 h 650"/>
                  <a:gd name="T34" fmla="*/ 40 w 796"/>
                  <a:gd name="T35" fmla="*/ 576 h 650"/>
                  <a:gd name="T36" fmla="*/ 0 w 796"/>
                  <a:gd name="T37" fmla="*/ 576 h 650"/>
                  <a:gd name="T38" fmla="*/ 252 w 796"/>
                  <a:gd name="T39" fmla="*/ 649 h 650"/>
                  <a:gd name="T40" fmla="*/ 715 w 796"/>
                  <a:gd name="T41" fmla="*/ 185 h 650"/>
                  <a:gd name="T42" fmla="*/ 715 w 796"/>
                  <a:gd name="T43" fmla="*/ 165 h 650"/>
                  <a:gd name="T44" fmla="*/ 795 w 796"/>
                  <a:gd name="T45" fmla="*/ 79 h 650"/>
                  <a:gd name="T46" fmla="*/ 795 w 796"/>
                  <a:gd name="T47" fmla="*/ 79 h 650"/>
                  <a:gd name="T48" fmla="*/ 795 w 796"/>
                  <a:gd name="T49" fmla="*/ 7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6" h="650">
                    <a:moveTo>
                      <a:pt x="795" y="79"/>
                    </a:moveTo>
                    <a:lnTo>
                      <a:pt x="795" y="79"/>
                    </a:lnTo>
                    <a:cubicBezTo>
                      <a:pt x="768" y="92"/>
                      <a:pt x="735" y="99"/>
                      <a:pt x="702" y="106"/>
                    </a:cubicBezTo>
                    <a:cubicBezTo>
                      <a:pt x="735" y="86"/>
                      <a:pt x="762" y="53"/>
                      <a:pt x="775" y="13"/>
                    </a:cubicBezTo>
                    <a:cubicBezTo>
                      <a:pt x="742" y="33"/>
                      <a:pt x="709" y="46"/>
                      <a:pt x="669" y="53"/>
                    </a:cubicBezTo>
                    <a:cubicBezTo>
                      <a:pt x="642" y="20"/>
                      <a:pt x="603" y="0"/>
                      <a:pt x="550" y="0"/>
                    </a:cubicBezTo>
                    <a:cubicBezTo>
                      <a:pt x="464" y="0"/>
                      <a:pt x="391" y="79"/>
                      <a:pt x="391" y="165"/>
                    </a:cubicBezTo>
                    <a:cubicBezTo>
                      <a:pt x="391" y="178"/>
                      <a:pt x="391" y="192"/>
                      <a:pt x="391" y="205"/>
                    </a:cubicBezTo>
                    <a:cubicBezTo>
                      <a:pt x="258" y="198"/>
                      <a:pt x="139" y="132"/>
                      <a:pt x="60" y="33"/>
                    </a:cubicBezTo>
                    <a:cubicBezTo>
                      <a:pt x="46" y="59"/>
                      <a:pt x="33" y="86"/>
                      <a:pt x="33" y="112"/>
                    </a:cubicBezTo>
                    <a:cubicBezTo>
                      <a:pt x="33" y="172"/>
                      <a:pt x="66" y="218"/>
                      <a:pt x="106" y="251"/>
                    </a:cubicBezTo>
                    <a:cubicBezTo>
                      <a:pt x="80" y="251"/>
                      <a:pt x="53" y="245"/>
                      <a:pt x="33" y="231"/>
                    </a:cubicBezTo>
                    <a:cubicBezTo>
                      <a:pt x="33" y="311"/>
                      <a:pt x="93" y="377"/>
                      <a:pt x="166" y="390"/>
                    </a:cubicBezTo>
                    <a:cubicBezTo>
                      <a:pt x="152" y="397"/>
                      <a:pt x="139" y="397"/>
                      <a:pt x="119" y="397"/>
                    </a:cubicBezTo>
                    <a:cubicBezTo>
                      <a:pt x="113" y="397"/>
                      <a:pt x="99" y="397"/>
                      <a:pt x="93" y="397"/>
                    </a:cubicBezTo>
                    <a:cubicBezTo>
                      <a:pt x="113" y="457"/>
                      <a:pt x="172" y="510"/>
                      <a:pt x="245" y="510"/>
                    </a:cubicBezTo>
                    <a:cubicBezTo>
                      <a:pt x="186" y="549"/>
                      <a:pt x="119" y="576"/>
                      <a:pt x="40" y="576"/>
                    </a:cubicBezTo>
                    <a:cubicBezTo>
                      <a:pt x="27" y="576"/>
                      <a:pt x="13" y="576"/>
                      <a:pt x="0" y="576"/>
                    </a:cubicBezTo>
                    <a:cubicBezTo>
                      <a:pt x="73" y="622"/>
                      <a:pt x="159" y="649"/>
                      <a:pt x="252" y="649"/>
                    </a:cubicBezTo>
                    <a:cubicBezTo>
                      <a:pt x="550" y="649"/>
                      <a:pt x="715" y="404"/>
                      <a:pt x="715" y="185"/>
                    </a:cubicBezTo>
                    <a:cubicBezTo>
                      <a:pt x="715" y="165"/>
                      <a:pt x="715" y="165"/>
                      <a:pt x="715" y="165"/>
                    </a:cubicBezTo>
                    <a:cubicBezTo>
                      <a:pt x="748" y="139"/>
                      <a:pt x="775" y="112"/>
                      <a:pt x="795" y="79"/>
                    </a:cubicBezTo>
                    <a:close/>
                    <a:moveTo>
                      <a:pt x="795" y="79"/>
                    </a:moveTo>
                    <a:lnTo>
                      <a:pt x="795"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ts val="1500"/>
                  </a:lnSpc>
                </a:pPr>
                <a:endParaRPr lang="en-US" altLang="zh-CN" sz="1200">
                  <a:solidFill>
                    <a:srgbClr val="7F7F7F"/>
                  </a:solidFill>
                  <a:latin typeface="Calibri Light" pitchFamily="34" charset="0"/>
                  <a:ea typeface="微软雅黑" pitchFamily="34" charset="-122"/>
                </a:endParaRPr>
              </a:p>
            </p:txBody>
          </p:sp>
        </p:grpSp>
      </p:grpSp>
      <p:sp>
        <p:nvSpPr>
          <p:cNvPr id="49207" name="文本框 6"/>
          <p:cNvSpPr txBox="1">
            <a:spLocks noChangeArrowheads="1"/>
          </p:cNvSpPr>
          <p:nvPr/>
        </p:nvSpPr>
        <p:spPr bwMode="auto">
          <a:xfrm>
            <a:off x="1122364" y="310754"/>
            <a:ext cx="18176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dirty="0">
                <a:solidFill>
                  <a:srgbClr val="FF0000"/>
                </a:solidFill>
                <a:latin typeface="黑体" pitchFamily="49" charset="-122"/>
                <a:ea typeface="黑体" pitchFamily="49" charset="-122"/>
                <a:sym typeface="宋体" pitchFamily="2" charset="-122"/>
              </a:rPr>
              <a:t>3.</a:t>
            </a:r>
            <a:r>
              <a:rPr lang="zh-CN" altLang="en-US" sz="2400" b="1" dirty="0">
                <a:solidFill>
                  <a:srgbClr val="FF0000"/>
                </a:solidFill>
                <a:latin typeface="黑体" pitchFamily="49" charset="-122"/>
                <a:ea typeface="黑体" pitchFamily="49" charset="-122"/>
                <a:sym typeface="宋体" pitchFamily="2" charset="-122"/>
              </a:rPr>
              <a:t>情节曲折</a:t>
            </a:r>
          </a:p>
        </p:txBody>
      </p:sp>
      <p:sp>
        <p:nvSpPr>
          <p:cNvPr id="29701" name="文本框 11"/>
          <p:cNvSpPr txBox="1">
            <a:spLocks noChangeArrowheads="1"/>
          </p:cNvSpPr>
          <p:nvPr/>
        </p:nvSpPr>
        <p:spPr bwMode="auto">
          <a:xfrm>
            <a:off x="622301" y="1020366"/>
            <a:ext cx="7434263" cy="290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400" b="1" dirty="0">
                <a:latin typeface="宋体" pitchFamily="2" charset="-122"/>
              </a:rPr>
              <a:t>    </a:t>
            </a:r>
            <a:r>
              <a:rPr lang="zh-CN" altLang="zh-CN" sz="2400" b="1" dirty="0">
                <a:latin typeface="楷体" pitchFamily="49" charset="-122"/>
                <a:ea typeface="楷体" pitchFamily="49" charset="-122"/>
                <a:sym typeface="宋体" pitchFamily="2" charset="-122"/>
              </a:rPr>
              <a:t>愚公移山，虽得家人赞同，但其妻却说出了很多困难，还好，家人想到了问题的解决方法；那智叟又前来阻止，并嘲讽愚公的无能，机智的愚公对他进行了严厉的驳斥；愚公移山的精神感动天地，最后得到了神的帮助。至此，愚公移山有了个圆满的结局，文章可谓情节波澜起伏，曲节多姿。</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9701"/>
                                        </p:tgtEl>
                                        <p:attrNameLst>
                                          <p:attrName>style.visibility</p:attrName>
                                        </p:attrNameLst>
                                      </p:cBhvr>
                                      <p:to>
                                        <p:strVal val="visible"/>
                                      </p:to>
                                    </p:set>
                                    <p:anim calcmode="lin" valueType="num">
                                      <p:cBhvr>
                                        <p:cTn id="7" dur="500" fill="hold"/>
                                        <p:tgtEl>
                                          <p:spTgt spid="29701"/>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9701"/>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9701"/>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97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8" name="组合 2"/>
          <p:cNvGrpSpPr>
            <a:grpSpLocks/>
          </p:cNvGrpSpPr>
          <p:nvPr/>
        </p:nvGrpSpPr>
        <p:grpSpPr bwMode="auto">
          <a:xfrm>
            <a:off x="28576" y="86916"/>
            <a:ext cx="2543175" cy="668655"/>
            <a:chOff x="61" y="183"/>
            <a:chExt cx="5338" cy="1404"/>
          </a:xfrm>
        </p:grpSpPr>
        <p:pic>
          <p:nvPicPr>
            <p:cNvPr id="50179" name="图片 3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 y="183"/>
              <a:ext cx="1374" cy="1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p:cNvSpPr txBox="1"/>
            <p:nvPr/>
          </p:nvSpPr>
          <p:spPr>
            <a:xfrm>
              <a:off x="1344" y="359"/>
              <a:ext cx="4055" cy="1228"/>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课堂小结</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grpSp>
      <p:pic>
        <p:nvPicPr>
          <p:cNvPr id="50181" name="图片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94650" y="4241006"/>
            <a:ext cx="103663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a:spLocks noChangeArrowheads="1"/>
          </p:cNvSpPr>
          <p:nvPr/>
        </p:nvSpPr>
        <p:spPr bwMode="auto">
          <a:xfrm>
            <a:off x="1225550" y="1282304"/>
            <a:ext cx="6692900" cy="1574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70000"/>
              </a:lnSpc>
            </a:pPr>
            <a:r>
              <a:rPr lang="en-US" altLang="zh-CN" sz="2000" b="1" dirty="0">
                <a:latin typeface="宋体" pitchFamily="2" charset="-122"/>
              </a:rPr>
              <a:t>    </a:t>
            </a:r>
            <a:r>
              <a:rPr lang="zh-CN" altLang="en-US" sz="2000" b="1" dirty="0">
                <a:latin typeface="楷体" pitchFamily="49" charset="-122"/>
                <a:ea typeface="楷体" pitchFamily="49" charset="-122"/>
              </a:rPr>
              <a:t>这篇寓言着重塑造了愚公的形象，通过愚公移山反映了我国古代劳动人民改造自然的伟大气魄和坚强毅力，也说明了要克服困难就必须下定决心，坚持不懈奋斗的道理。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100"/>
                                        <p:tgtEl>
                                          <p:spTgt spid="4"/>
                                        </p:tgtEl>
                                        <p:attrNameLst>
                                          <p:attrName>style.color</p:attrName>
                                        </p:attrNameLst>
                                      </p:cBhvr>
                                      <p:tavLst>
                                        <p:tav tm="0">
                                          <p:val>
                                            <p:clrVal>
                                              <a:srgbClr val="1BEEF1"/>
                                            </p:clrVal>
                                          </p:val>
                                        </p:tav>
                                        <p:tav tm="50000">
                                          <p:val>
                                            <p:clrVal>
                                              <a:schemeClr val="hlink"/>
                                            </p:clrVal>
                                          </p:val>
                                        </p:tav>
                                      </p:tavLst>
                                    </p:anim>
                                    <p:anim calcmode="discrete" valueType="clr">
                                      <p:cBhvr>
                                        <p:cTn id="8" dur="100"/>
                                        <p:tgtEl>
                                          <p:spTgt spid="4"/>
                                        </p:tgtEl>
                                        <p:attrNameLst>
                                          <p:attrName>fillcolor</p:attrName>
                                        </p:attrNameLst>
                                      </p:cBhvr>
                                      <p:tavLst>
                                        <p:tav tm="0">
                                          <p:val>
                                            <p:clrVal>
                                              <a:schemeClr val="accent2"/>
                                            </p:clrVal>
                                          </p:val>
                                        </p:tav>
                                        <p:tav tm="50000">
                                          <p:val>
                                            <p:clrVal>
                                              <a:schemeClr val="hlink"/>
                                            </p:clrVal>
                                          </p:val>
                                        </p:tav>
                                      </p:tavLst>
                                    </p:anim>
                                    <p:set>
                                      <p:cBhvr>
                                        <p:cTn id="9" dur="10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94650" y="4241006"/>
            <a:ext cx="103663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1" name="文本框 6"/>
          <p:cNvSpPr txBox="1">
            <a:spLocks noChangeArrowheads="1"/>
          </p:cNvSpPr>
          <p:nvPr/>
        </p:nvSpPr>
        <p:spPr bwMode="auto">
          <a:xfrm>
            <a:off x="3871914" y="352425"/>
            <a:ext cx="1400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FF0000"/>
                </a:solidFill>
                <a:latin typeface="黑体" pitchFamily="49" charset="-122"/>
                <a:ea typeface="黑体" pitchFamily="49" charset="-122"/>
                <a:sym typeface="宋体" pitchFamily="2" charset="-122"/>
              </a:rPr>
              <a:t>愚公移山</a:t>
            </a:r>
          </a:p>
        </p:txBody>
      </p:sp>
      <p:sp>
        <p:nvSpPr>
          <p:cNvPr id="29701" name="文本框 11"/>
          <p:cNvSpPr txBox="1">
            <a:spLocks noChangeArrowheads="1"/>
          </p:cNvSpPr>
          <p:nvPr/>
        </p:nvSpPr>
        <p:spPr bwMode="auto">
          <a:xfrm>
            <a:off x="2065338" y="767348"/>
            <a:ext cx="1681162" cy="279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zh-CN" sz="2000" b="1" dirty="0">
                <a:latin typeface="楷体" pitchFamily="49" charset="-122"/>
                <a:ea typeface="楷体" pitchFamily="49" charset="-122"/>
                <a:sym typeface="宋体" pitchFamily="2" charset="-122"/>
              </a:rPr>
              <a:t>山之高大</a:t>
            </a:r>
          </a:p>
          <a:p>
            <a:pPr>
              <a:lnSpc>
                <a:spcPct val="150000"/>
              </a:lnSpc>
            </a:pPr>
            <a:r>
              <a:rPr lang="zh-CN" altLang="zh-CN" sz="2000" b="1" dirty="0">
                <a:latin typeface="楷体" pitchFamily="49" charset="-122"/>
                <a:ea typeface="楷体" pitchFamily="49" charset="-122"/>
                <a:sym typeface="宋体" pitchFamily="2" charset="-122"/>
              </a:rPr>
              <a:t>年龄之高</a:t>
            </a:r>
          </a:p>
          <a:p>
            <a:pPr>
              <a:lnSpc>
                <a:spcPct val="150000"/>
              </a:lnSpc>
            </a:pPr>
            <a:r>
              <a:rPr lang="zh-CN" altLang="zh-CN" sz="2000" b="1" dirty="0">
                <a:latin typeface="楷体" pitchFamily="49" charset="-122"/>
                <a:ea typeface="楷体" pitchFamily="49" charset="-122"/>
                <a:sym typeface="宋体" pitchFamily="2" charset="-122"/>
              </a:rPr>
              <a:t>工具之简陋</a:t>
            </a:r>
          </a:p>
          <a:p>
            <a:pPr>
              <a:lnSpc>
                <a:spcPct val="150000"/>
              </a:lnSpc>
            </a:pPr>
            <a:r>
              <a:rPr lang="zh-CN" altLang="zh-CN" sz="2000" b="1" dirty="0">
                <a:latin typeface="楷体" pitchFamily="49" charset="-122"/>
                <a:ea typeface="楷体" pitchFamily="49" charset="-122"/>
                <a:sym typeface="宋体" pitchFamily="2" charset="-122"/>
              </a:rPr>
              <a:t>人力之单薄</a:t>
            </a:r>
          </a:p>
          <a:p>
            <a:pPr>
              <a:lnSpc>
                <a:spcPct val="150000"/>
              </a:lnSpc>
            </a:pPr>
            <a:r>
              <a:rPr lang="zh-CN" altLang="zh-CN" sz="2000" b="1" dirty="0">
                <a:latin typeface="楷体" pitchFamily="49" charset="-122"/>
                <a:ea typeface="楷体" pitchFamily="49" charset="-122"/>
                <a:sym typeface="宋体" pitchFamily="2" charset="-122"/>
              </a:rPr>
              <a:t>路途之遥远</a:t>
            </a:r>
          </a:p>
          <a:p>
            <a:pPr>
              <a:lnSpc>
                <a:spcPct val="150000"/>
              </a:lnSpc>
            </a:pPr>
            <a:r>
              <a:rPr lang="zh-CN" altLang="zh-CN" sz="2000" b="1" dirty="0">
                <a:latin typeface="楷体" pitchFamily="49" charset="-122"/>
                <a:ea typeface="楷体" pitchFamily="49" charset="-122"/>
                <a:sym typeface="宋体" pitchFamily="2" charset="-122"/>
              </a:rPr>
              <a:t>智叟之嘲笑</a:t>
            </a:r>
          </a:p>
        </p:txBody>
      </p:sp>
      <p:sp>
        <p:nvSpPr>
          <p:cNvPr id="3" name="文本框 2"/>
          <p:cNvSpPr txBox="1">
            <a:spLocks noChangeArrowheads="1"/>
          </p:cNvSpPr>
          <p:nvPr/>
        </p:nvSpPr>
        <p:spPr bwMode="auto">
          <a:xfrm>
            <a:off x="1477963" y="1790700"/>
            <a:ext cx="4254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C00000"/>
                </a:solidFill>
                <a:latin typeface="楷体" pitchFamily="49" charset="-122"/>
                <a:ea typeface="楷体" pitchFamily="49" charset="-122"/>
                <a:sym typeface="宋体" pitchFamily="2" charset="-122"/>
              </a:rPr>
              <a:t>困难</a:t>
            </a:r>
          </a:p>
        </p:txBody>
      </p:sp>
      <p:sp>
        <p:nvSpPr>
          <p:cNvPr id="10" name="文本框 6"/>
          <p:cNvSpPr txBox="1">
            <a:spLocks noChangeArrowheads="1"/>
          </p:cNvSpPr>
          <p:nvPr/>
        </p:nvSpPr>
        <p:spPr bwMode="auto">
          <a:xfrm>
            <a:off x="1506538" y="3951685"/>
            <a:ext cx="6132512" cy="761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b="1">
                <a:solidFill>
                  <a:srgbClr val="FF0000"/>
                </a:solidFill>
                <a:latin typeface="楷体" pitchFamily="49" charset="-122"/>
                <a:ea typeface="楷体" pitchFamily="49" charset="-122"/>
                <a:sym typeface="宋体" pitchFamily="2" charset="-122"/>
              </a:rPr>
              <a:t>寓意：表现我国古代劳动人民以坚韧不拔的毅力顽强改造自然的精神。</a:t>
            </a:r>
          </a:p>
        </p:txBody>
      </p:sp>
      <p:sp>
        <p:nvSpPr>
          <p:cNvPr id="9" name="左大括号 8"/>
          <p:cNvSpPr>
            <a:spLocks/>
          </p:cNvSpPr>
          <p:nvPr/>
        </p:nvSpPr>
        <p:spPr bwMode="auto">
          <a:xfrm>
            <a:off x="1903414" y="897732"/>
            <a:ext cx="161925" cy="2593181"/>
          </a:xfrm>
          <a:prstGeom prst="leftBrace">
            <a:avLst>
              <a:gd name="adj1" fmla="val 11072"/>
              <a:gd name="adj2" fmla="val 50000"/>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defRPr/>
            </a:pPr>
            <a:endParaRPr lang="zh-CN" altLang="en-US" sz="1200" noProof="1">
              <a:latin typeface="楷体" panose="02010609060101010101" charset="-122"/>
              <a:ea typeface="楷体" panose="02010609060101010101" charset="-122"/>
            </a:endParaRPr>
          </a:p>
        </p:txBody>
      </p:sp>
      <p:sp>
        <p:nvSpPr>
          <p:cNvPr id="16" name="右箭头 15"/>
          <p:cNvSpPr>
            <a:spLocks noChangeArrowheads="1"/>
          </p:cNvSpPr>
          <p:nvPr/>
        </p:nvSpPr>
        <p:spPr bwMode="auto">
          <a:xfrm>
            <a:off x="3871913" y="2016919"/>
            <a:ext cx="1225550" cy="270272"/>
          </a:xfrm>
          <a:prstGeom prst="rightArrow">
            <a:avLst>
              <a:gd name="adj1" fmla="val 50000"/>
              <a:gd name="adj2" fmla="val 37504"/>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Lst>
        </p:spPr>
        <p:txBody>
          <a:bodyPr anchor="ctr"/>
          <a:lstStyle/>
          <a:p>
            <a:pPr algn="ctr">
              <a:buFont typeface="Arial" panose="020B0604020202020204" pitchFamily="34" charset="0"/>
              <a:buNone/>
              <a:defRPr/>
            </a:pPr>
            <a:endParaRPr lang="zh-CN" altLang="en-US" sz="1200" noProof="1">
              <a:solidFill>
                <a:schemeClr val="dk1"/>
              </a:solidFill>
              <a:latin typeface="楷体" panose="02010609060101010101" charset="-122"/>
              <a:ea typeface="楷体" panose="02010609060101010101" charset="-122"/>
            </a:endParaRPr>
          </a:p>
        </p:txBody>
      </p:sp>
      <p:sp>
        <p:nvSpPr>
          <p:cNvPr id="17" name="文本框 16"/>
          <p:cNvSpPr txBox="1">
            <a:spLocks noChangeArrowheads="1"/>
          </p:cNvSpPr>
          <p:nvPr/>
        </p:nvSpPr>
        <p:spPr bwMode="auto">
          <a:xfrm>
            <a:off x="3948114" y="1578769"/>
            <a:ext cx="10747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rgbClr val="C00000"/>
                </a:solidFill>
                <a:latin typeface="楷体" pitchFamily="49" charset="-122"/>
                <a:ea typeface="楷体" pitchFamily="49" charset="-122"/>
                <a:sym typeface="宋体" pitchFamily="2" charset="-122"/>
              </a:rPr>
              <a:t>办法</a:t>
            </a:r>
          </a:p>
        </p:txBody>
      </p:sp>
      <p:sp>
        <p:nvSpPr>
          <p:cNvPr id="18" name="文本框 11"/>
          <p:cNvSpPr txBox="1">
            <a:spLocks noChangeArrowheads="1"/>
          </p:cNvSpPr>
          <p:nvPr/>
        </p:nvSpPr>
        <p:spPr bwMode="auto">
          <a:xfrm>
            <a:off x="5181601" y="1390650"/>
            <a:ext cx="2297113" cy="140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zh-CN" sz="2000" b="1">
                <a:latin typeface="楷体" pitchFamily="49" charset="-122"/>
                <a:ea typeface="楷体" pitchFamily="49" charset="-122"/>
                <a:sym typeface="宋体" pitchFamily="2" charset="-122"/>
              </a:rPr>
              <a:t>家人的支持</a:t>
            </a:r>
          </a:p>
          <a:p>
            <a:pPr>
              <a:lnSpc>
                <a:spcPct val="150000"/>
              </a:lnSpc>
            </a:pPr>
            <a:r>
              <a:rPr lang="zh-CN" altLang="zh-CN" sz="2000" b="1">
                <a:latin typeface="楷体" pitchFamily="49" charset="-122"/>
                <a:ea typeface="楷体" pitchFamily="49" charset="-122"/>
                <a:sym typeface="宋体" pitchFamily="2" charset="-122"/>
              </a:rPr>
              <a:t>邻人的参与</a:t>
            </a:r>
          </a:p>
          <a:p>
            <a:pPr>
              <a:lnSpc>
                <a:spcPct val="150000"/>
              </a:lnSpc>
            </a:pPr>
            <a:r>
              <a:rPr lang="zh-CN" altLang="zh-CN" sz="2000" b="1">
                <a:latin typeface="楷体" pitchFamily="49" charset="-122"/>
                <a:ea typeface="楷体" pitchFamily="49" charset="-122"/>
                <a:sym typeface="宋体" pitchFamily="2" charset="-122"/>
              </a:rPr>
              <a:t>愚公发展的观点</a:t>
            </a:r>
          </a:p>
        </p:txBody>
      </p:sp>
      <p:sp>
        <p:nvSpPr>
          <p:cNvPr id="19" name="文本框 18"/>
          <p:cNvSpPr txBox="1">
            <a:spLocks noChangeArrowheads="1"/>
          </p:cNvSpPr>
          <p:nvPr/>
        </p:nvSpPr>
        <p:spPr bwMode="auto">
          <a:xfrm>
            <a:off x="4022725" y="2287191"/>
            <a:ext cx="107473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对比</a:t>
            </a:r>
          </a:p>
          <a:p>
            <a:r>
              <a:rPr lang="zh-CN" altLang="en-US" sz="2000" b="1">
                <a:solidFill>
                  <a:srgbClr val="0000FF"/>
                </a:solidFill>
                <a:latin typeface="楷体" pitchFamily="49" charset="-122"/>
                <a:ea typeface="楷体" pitchFamily="49" charset="-122"/>
                <a:sym typeface="宋体" pitchFamily="2" charset="-122"/>
              </a:rPr>
              <a:t>衬托</a:t>
            </a:r>
          </a:p>
        </p:txBody>
      </p:sp>
      <p:grpSp>
        <p:nvGrpSpPr>
          <p:cNvPr id="51212" name="组合 3"/>
          <p:cNvGrpSpPr>
            <a:grpSpLocks/>
          </p:cNvGrpSpPr>
          <p:nvPr/>
        </p:nvGrpSpPr>
        <p:grpSpPr bwMode="auto">
          <a:xfrm>
            <a:off x="28576" y="86916"/>
            <a:ext cx="2543175" cy="668655"/>
            <a:chOff x="61" y="183"/>
            <a:chExt cx="5338" cy="1404"/>
          </a:xfrm>
        </p:grpSpPr>
        <p:pic>
          <p:nvPicPr>
            <p:cNvPr id="51213" name="图片 3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 y="183"/>
              <a:ext cx="1374" cy="1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p:nvPr/>
          </p:nvSpPr>
          <p:spPr>
            <a:xfrm>
              <a:off x="1344" y="359"/>
              <a:ext cx="4055" cy="1228"/>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板书设计</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0721"/>
                                        </p:tgtEl>
                                        <p:attrNameLst>
                                          <p:attrName>style.visibility</p:attrName>
                                        </p:attrNameLst>
                                      </p:cBhvr>
                                      <p:to>
                                        <p:strVal val="visible"/>
                                      </p:to>
                                    </p:set>
                                    <p:anim calcmode="lin" valueType="num">
                                      <p:cBhvr>
                                        <p:cTn id="7" dur="500" fill="hold"/>
                                        <p:tgtEl>
                                          <p:spTgt spid="30721"/>
                                        </p:tgtEl>
                                        <p:attrNameLst>
                                          <p:attrName>ppt_w</p:attrName>
                                        </p:attrNameLst>
                                      </p:cBhvr>
                                      <p:tavLst>
                                        <p:tav tm="0">
                                          <p:val>
                                            <p:fltVal val="0"/>
                                          </p:val>
                                        </p:tav>
                                        <p:tav tm="100000">
                                          <p:val>
                                            <p:strVal val="#ppt_w"/>
                                          </p:val>
                                        </p:tav>
                                      </p:tavLst>
                                    </p:anim>
                                    <p:anim calcmode="lin" valueType="num">
                                      <p:cBhvr>
                                        <p:cTn id="8" dur="500" fill="hold"/>
                                        <p:tgtEl>
                                          <p:spTgt spid="30721"/>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childTnLst>
                          </p:cTn>
                        </p:par>
                        <p:par>
                          <p:cTn id="19" fill="hold" nodeType="afterGroup">
                            <p:stCondLst>
                              <p:cond delay="500"/>
                            </p:stCondLst>
                            <p:childTnLst>
                              <p:par>
                                <p:cTn id="20" presetID="3" presetClass="entr" presetSubtype="10" fill="hold" grpId="0" nodeType="afterEffect">
                                  <p:stCondLst>
                                    <p:cond delay="0"/>
                                  </p:stCondLst>
                                  <p:childTnLst>
                                    <p:set>
                                      <p:cBhvr>
                                        <p:cTn id="21" dur="1" fill="hold">
                                          <p:stCondLst>
                                            <p:cond delay="0"/>
                                          </p:stCondLst>
                                        </p:cTn>
                                        <p:tgtEl>
                                          <p:spTgt spid="29701"/>
                                        </p:tgtEl>
                                        <p:attrNameLst>
                                          <p:attrName>style.visibility</p:attrName>
                                        </p:attrNameLst>
                                      </p:cBhvr>
                                      <p:to>
                                        <p:strVal val="visible"/>
                                      </p:to>
                                    </p:set>
                                    <p:animEffect transition="in" filter="blinds(horizontal)">
                                      <p:cBhvr>
                                        <p:cTn id="22" dur="500"/>
                                        <p:tgtEl>
                                          <p:spTgt spid="2970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linds(horizontal)">
                                      <p:cBhvr>
                                        <p:cTn id="27" dur="500"/>
                                        <p:tgtEl>
                                          <p:spTgt spid="1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nodePh="1">
                                  <p:stCondLst>
                                    <p:cond delay="0"/>
                                  </p:stCondLst>
                                  <p:endCondLst>
                                    <p:cond evt="begin" delay="0">
                                      <p:tn val="30"/>
                                    </p:cond>
                                  </p:end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nodeType="afterGroup">
                            <p:stCondLst>
                              <p:cond delay="500"/>
                            </p:stCondLst>
                            <p:childTnLst>
                              <p:par>
                                <p:cTn id="34" presetID="3" presetClass="entr" presetSubtype="1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linds(horizontal)">
                                      <p:cBhvr>
                                        <p:cTn id="36" dur="500"/>
                                        <p:tgtEl>
                                          <p:spTgt spid="18"/>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blinds(horizontal)">
                                      <p:cBhvr>
                                        <p:cTn id="41" dur="500"/>
                                        <p:tgtEl>
                                          <p:spTgt spid="19"/>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7" presetClass="entr" presetSubtype="1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p:bldP spid="29701" grpId="0"/>
      <p:bldP spid="3" grpId="0"/>
      <p:bldP spid="10" grpId="0"/>
      <p:bldP spid="9" grpId="0" bldLvl="0" animBg="1"/>
      <p:bldP spid="16" grpId="0" bldLvl="0"/>
      <p:bldP spid="17" grpId="0"/>
      <p:bldP spid="18" grpId="0"/>
      <p:bldP spid="1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94650" y="4241006"/>
            <a:ext cx="103663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227" name="组合 3"/>
          <p:cNvGrpSpPr>
            <a:grpSpLocks/>
          </p:cNvGrpSpPr>
          <p:nvPr/>
        </p:nvGrpSpPr>
        <p:grpSpPr bwMode="auto">
          <a:xfrm>
            <a:off x="28576" y="86916"/>
            <a:ext cx="2543175" cy="668655"/>
            <a:chOff x="61" y="183"/>
            <a:chExt cx="5338" cy="1404"/>
          </a:xfrm>
        </p:grpSpPr>
        <p:pic>
          <p:nvPicPr>
            <p:cNvPr id="52228" name="图片 3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 y="183"/>
              <a:ext cx="1374" cy="1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p:nvPr/>
          </p:nvSpPr>
          <p:spPr>
            <a:xfrm>
              <a:off x="1344" y="359"/>
              <a:ext cx="4055" cy="1228"/>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课外拓展</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grpSp>
      <p:sp>
        <p:nvSpPr>
          <p:cNvPr id="8" name="文本框 7"/>
          <p:cNvSpPr txBox="1">
            <a:spLocks noChangeArrowheads="1"/>
          </p:cNvSpPr>
          <p:nvPr/>
        </p:nvSpPr>
        <p:spPr bwMode="auto">
          <a:xfrm>
            <a:off x="1475656" y="1707654"/>
            <a:ext cx="5899150" cy="140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2000" dirty="0">
                <a:latin typeface="黑体" pitchFamily="49" charset="-122"/>
                <a:ea typeface="黑体" pitchFamily="49" charset="-122"/>
              </a:rPr>
              <a:t>    </a:t>
            </a:r>
            <a:r>
              <a:rPr lang="zh-CN" altLang="en-US" sz="2000" dirty="0">
                <a:latin typeface="黑体" pitchFamily="49" charset="-122"/>
                <a:ea typeface="黑体" pitchFamily="49" charset="-122"/>
              </a:rPr>
              <a:t>对于</a:t>
            </a:r>
            <a:r>
              <a:rPr lang="en-US" altLang="zh-CN" sz="2000" dirty="0">
                <a:latin typeface="黑体" pitchFamily="49" charset="-122"/>
                <a:ea typeface="黑体" pitchFamily="49" charset="-122"/>
              </a:rPr>
              <a:t>“</a:t>
            </a:r>
            <a:r>
              <a:rPr lang="zh-CN" altLang="en-US" sz="2000" dirty="0">
                <a:latin typeface="黑体" pitchFamily="49" charset="-122"/>
                <a:ea typeface="黑体" pitchFamily="49" charset="-122"/>
              </a:rPr>
              <a:t>愚公精神</a:t>
            </a:r>
            <a:r>
              <a:rPr lang="en-US" altLang="zh-CN" sz="2000" dirty="0">
                <a:latin typeface="黑体" pitchFamily="49" charset="-122"/>
                <a:ea typeface="黑体" pitchFamily="49" charset="-122"/>
              </a:rPr>
              <a:t>”</a:t>
            </a:r>
            <a:r>
              <a:rPr lang="zh-CN" altLang="en-US" sz="2000" dirty="0">
                <a:latin typeface="黑体" pitchFamily="49" charset="-122"/>
                <a:ea typeface="黑体" pitchFamily="49" charset="-122"/>
              </a:rPr>
              <a:t>，有人认为更应该发扬</a:t>
            </a:r>
            <a:r>
              <a:rPr lang="en-US" altLang="zh-CN" sz="2000" dirty="0">
                <a:latin typeface="黑体" pitchFamily="49" charset="-122"/>
                <a:ea typeface="黑体" pitchFamily="49" charset="-122"/>
              </a:rPr>
              <a:t>“</a:t>
            </a:r>
            <a:r>
              <a:rPr lang="zh-CN" altLang="en-US" sz="2000" dirty="0">
                <a:latin typeface="黑体" pitchFamily="49" charset="-122"/>
                <a:ea typeface="黑体" pitchFamily="49" charset="-122"/>
              </a:rPr>
              <a:t>愚婆精神</a:t>
            </a:r>
            <a:r>
              <a:rPr lang="en-US" altLang="zh-CN" sz="2000" dirty="0">
                <a:latin typeface="黑体" pitchFamily="49" charset="-122"/>
                <a:ea typeface="黑体" pitchFamily="49" charset="-122"/>
              </a:rPr>
              <a:t>”</a:t>
            </a:r>
            <a:r>
              <a:rPr lang="zh-CN" altLang="en-US" sz="2000" dirty="0">
                <a:latin typeface="黑体" pitchFamily="49" charset="-122"/>
                <a:ea typeface="黑体" pitchFamily="49" charset="-122"/>
              </a:rPr>
              <a:t>，即在决策时敢于献疑，提出不同意见，对此你怎么看？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组合 1"/>
          <p:cNvGrpSpPr>
            <a:grpSpLocks/>
          </p:cNvGrpSpPr>
          <p:nvPr/>
        </p:nvGrpSpPr>
        <p:grpSpPr bwMode="auto">
          <a:xfrm>
            <a:off x="71438" y="169069"/>
            <a:ext cx="2500312" cy="587214"/>
            <a:chOff x="150" y="354"/>
            <a:chExt cx="5249" cy="1235"/>
          </a:xfrm>
        </p:grpSpPr>
        <p:sp>
          <p:nvSpPr>
            <p:cNvPr id="14" name="文本框 13"/>
            <p:cNvSpPr txBox="1"/>
            <p:nvPr/>
          </p:nvSpPr>
          <p:spPr>
            <a:xfrm>
              <a:off x="1344" y="359"/>
              <a:ext cx="4055" cy="1230"/>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走近作者</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sp>
          <p:nvSpPr>
            <p:cNvPr id="2" name="Freeform 123"/>
            <p:cNvSpPr>
              <a:spLocks noEditPoints="1" noChangeArrowheads="1"/>
            </p:cNvSpPr>
            <p:nvPr/>
          </p:nvSpPr>
          <p:spPr bwMode="auto">
            <a:xfrm>
              <a:off x="150" y="354"/>
              <a:ext cx="1050" cy="832"/>
            </a:xfrm>
            <a:custGeom>
              <a:avLst/>
              <a:gdLst>
                <a:gd name="T0" fmla="*/ 1179 w 2040"/>
                <a:gd name="T1" fmla="*/ 92 h 1427"/>
                <a:gd name="T2" fmla="*/ 1259 w 2040"/>
                <a:gd name="T3" fmla="*/ 275 h 1427"/>
                <a:gd name="T4" fmla="*/ 1607 w 2040"/>
                <a:gd name="T5" fmla="*/ 202 h 1427"/>
                <a:gd name="T6" fmla="*/ 1753 w 2040"/>
                <a:gd name="T7" fmla="*/ 130 h 1427"/>
                <a:gd name="T8" fmla="*/ 1857 w 2040"/>
                <a:gd name="T9" fmla="*/ 304 h 1427"/>
                <a:gd name="T10" fmla="*/ 2021 w 2040"/>
                <a:gd name="T11" fmla="*/ 567 h 1427"/>
                <a:gd name="T12" fmla="*/ 1753 w 2040"/>
                <a:gd name="T13" fmla="*/ 1262 h 1427"/>
                <a:gd name="T14" fmla="*/ 877 w 2040"/>
                <a:gd name="T15" fmla="*/ 1371 h 1427"/>
                <a:gd name="T16" fmla="*/ 11 w 2040"/>
                <a:gd name="T17" fmla="*/ 1411 h 1427"/>
                <a:gd name="T18" fmla="*/ 24 w 2040"/>
                <a:gd name="T19" fmla="*/ 1101 h 1427"/>
                <a:gd name="T20" fmla="*/ 182 w 2040"/>
                <a:gd name="T21" fmla="*/ 802 h 1427"/>
                <a:gd name="T22" fmla="*/ 595 w 2040"/>
                <a:gd name="T23" fmla="*/ 409 h 1427"/>
                <a:gd name="T24" fmla="*/ 1073 w 2040"/>
                <a:gd name="T25" fmla="*/ 700 h 1427"/>
                <a:gd name="T26" fmla="*/ 1155 w 2040"/>
                <a:gd name="T27" fmla="*/ 187 h 1427"/>
                <a:gd name="T28" fmla="*/ 896 w 2040"/>
                <a:gd name="T29" fmla="*/ 703 h 1427"/>
                <a:gd name="T30" fmla="*/ 1038 w 2040"/>
                <a:gd name="T31" fmla="*/ 796 h 1427"/>
                <a:gd name="T32" fmla="*/ 1167 w 2040"/>
                <a:gd name="T33" fmla="*/ 547 h 1427"/>
                <a:gd name="T34" fmla="*/ 1033 w 2040"/>
                <a:gd name="T35" fmla="*/ 1090 h 1427"/>
                <a:gd name="T36" fmla="*/ 1684 w 2040"/>
                <a:gd name="T37" fmla="*/ 283 h 1427"/>
                <a:gd name="T38" fmla="*/ 1558 w 2040"/>
                <a:gd name="T39" fmla="*/ 660 h 1427"/>
                <a:gd name="T40" fmla="*/ 940 w 2040"/>
                <a:gd name="T41" fmla="*/ 1250 h 1427"/>
                <a:gd name="T42" fmla="*/ 961 w 2040"/>
                <a:gd name="T43" fmla="*/ 1290 h 1427"/>
                <a:gd name="T44" fmla="*/ 1656 w 2040"/>
                <a:gd name="T45" fmla="*/ 456 h 1427"/>
                <a:gd name="T46" fmla="*/ 1781 w 2040"/>
                <a:gd name="T47" fmla="*/ 577 h 1427"/>
                <a:gd name="T48" fmla="*/ 1813 w 2040"/>
                <a:gd name="T49" fmla="*/ 253 h 1427"/>
                <a:gd name="T50" fmla="*/ 1756 w 2040"/>
                <a:gd name="T51" fmla="*/ 300 h 1427"/>
                <a:gd name="T52" fmla="*/ 1631 w 2040"/>
                <a:gd name="T53" fmla="*/ 706 h 1427"/>
                <a:gd name="T54" fmla="*/ 1722 w 2040"/>
                <a:gd name="T55" fmla="*/ 409 h 1427"/>
                <a:gd name="T56" fmla="*/ 1697 w 2040"/>
                <a:gd name="T57" fmla="*/ 707 h 1427"/>
                <a:gd name="T58" fmla="*/ 1737 w 2040"/>
                <a:gd name="T59" fmla="*/ 743 h 1427"/>
                <a:gd name="T60" fmla="*/ 1221 w 2040"/>
                <a:gd name="T61" fmla="*/ 1099 h 1427"/>
                <a:gd name="T62" fmla="*/ 1797 w 2040"/>
                <a:gd name="T63" fmla="*/ 683 h 1427"/>
                <a:gd name="T64" fmla="*/ 1788 w 2040"/>
                <a:gd name="T65" fmla="*/ 561 h 1427"/>
                <a:gd name="T66" fmla="*/ 342 w 2040"/>
                <a:gd name="T67" fmla="*/ 594 h 1427"/>
                <a:gd name="T68" fmla="*/ 403 w 2040"/>
                <a:gd name="T69" fmla="*/ 1094 h 1427"/>
                <a:gd name="T70" fmla="*/ 899 w 2040"/>
                <a:gd name="T71" fmla="*/ 803 h 1427"/>
                <a:gd name="T72" fmla="*/ 1881 w 2040"/>
                <a:gd name="T73" fmla="*/ 451 h 1427"/>
                <a:gd name="T74" fmla="*/ 1776 w 2040"/>
                <a:gd name="T75" fmla="*/ 1127 h 1427"/>
                <a:gd name="T76" fmla="*/ 1227 w 2040"/>
                <a:gd name="T77" fmla="*/ 1221 h 1427"/>
                <a:gd name="T78" fmla="*/ 1396 w 2040"/>
                <a:gd name="T79" fmla="*/ 1251 h 1427"/>
                <a:gd name="T80" fmla="*/ 1799 w 2040"/>
                <a:gd name="T81" fmla="*/ 1250 h 1427"/>
                <a:gd name="T82" fmla="*/ 2009 w 2040"/>
                <a:gd name="T83" fmla="*/ 560 h 1427"/>
                <a:gd name="T84" fmla="*/ 1736 w 2040"/>
                <a:gd name="T85" fmla="*/ 999 h 1427"/>
                <a:gd name="T86" fmla="*/ 991 w 2040"/>
                <a:gd name="T87" fmla="*/ 1301 h 1427"/>
                <a:gd name="T88" fmla="*/ 1858 w 2040"/>
                <a:gd name="T89" fmla="*/ 766 h 1427"/>
                <a:gd name="T90" fmla="*/ 1458 w 2040"/>
                <a:gd name="T91" fmla="*/ 864 h 1427"/>
                <a:gd name="T92" fmla="*/ 1300 w 2040"/>
                <a:gd name="T93" fmla="*/ 1031 h 1427"/>
                <a:gd name="T94" fmla="*/ 1489 w 2040"/>
                <a:gd name="T95" fmla="*/ 913 h 1427"/>
                <a:gd name="T96" fmla="*/ 1464 w 2040"/>
                <a:gd name="T97" fmla="*/ 896 h 1427"/>
                <a:gd name="T98" fmla="*/ 107 w 2040"/>
                <a:gd name="T99" fmla="*/ 1088 h 1427"/>
                <a:gd name="T100" fmla="*/ 156 w 2040"/>
                <a:gd name="T101" fmla="*/ 1111 h 1427"/>
                <a:gd name="T102" fmla="*/ 710 w 2040"/>
                <a:gd name="T103" fmla="*/ 1240 h 1427"/>
                <a:gd name="T104" fmla="*/ 91 w 2040"/>
                <a:gd name="T105" fmla="*/ 1159 h 1427"/>
                <a:gd name="T106" fmla="*/ 430 w 2040"/>
                <a:gd name="T107" fmla="*/ 1205 h 1427"/>
                <a:gd name="T108" fmla="*/ 399 w 2040"/>
                <a:gd name="T109" fmla="*/ 1216 h 1427"/>
                <a:gd name="T110" fmla="*/ 116 w 2040"/>
                <a:gd name="T111" fmla="*/ 1207 h 1427"/>
                <a:gd name="T112" fmla="*/ 641 w 2040"/>
                <a:gd name="T113" fmla="*/ 1373 h 1427"/>
                <a:gd name="T114" fmla="*/ 368 w 2040"/>
                <a:gd name="T115" fmla="*/ 1369 h 1427"/>
                <a:gd name="T116" fmla="*/ 88 w 2040"/>
                <a:gd name="T117" fmla="*/ 1337 h 1427"/>
                <a:gd name="T118" fmla="*/ 120 w 2040"/>
                <a:gd name="T119" fmla="*/ 1331 h 1427"/>
                <a:gd name="T120" fmla="*/ 686 w 2040"/>
                <a:gd name="T121" fmla="*/ 1288 h 1427"/>
                <a:gd name="T122" fmla="*/ 877 w 2040"/>
                <a:gd name="T123" fmla="*/ 1358 h 1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40" h="1427">
                  <a:moveTo>
                    <a:pt x="1079" y="278"/>
                  </a:moveTo>
                  <a:lnTo>
                    <a:pt x="1079" y="278"/>
                  </a:lnTo>
                  <a:lnTo>
                    <a:pt x="1079" y="276"/>
                  </a:lnTo>
                  <a:lnTo>
                    <a:pt x="1077" y="275"/>
                  </a:lnTo>
                  <a:lnTo>
                    <a:pt x="1077" y="278"/>
                  </a:lnTo>
                  <a:lnTo>
                    <a:pt x="1076" y="278"/>
                  </a:lnTo>
                  <a:lnTo>
                    <a:pt x="1076" y="275"/>
                  </a:lnTo>
                  <a:lnTo>
                    <a:pt x="1076" y="274"/>
                  </a:lnTo>
                  <a:lnTo>
                    <a:pt x="1077" y="273"/>
                  </a:lnTo>
                  <a:lnTo>
                    <a:pt x="1078" y="271"/>
                  </a:lnTo>
                  <a:lnTo>
                    <a:pt x="1080" y="271"/>
                  </a:lnTo>
                  <a:lnTo>
                    <a:pt x="1081" y="271"/>
                  </a:lnTo>
                  <a:lnTo>
                    <a:pt x="1082" y="271"/>
                  </a:lnTo>
                  <a:lnTo>
                    <a:pt x="1082" y="270"/>
                  </a:lnTo>
                  <a:lnTo>
                    <a:pt x="1081" y="269"/>
                  </a:lnTo>
                  <a:lnTo>
                    <a:pt x="1081" y="267"/>
                  </a:lnTo>
                  <a:lnTo>
                    <a:pt x="1084" y="263"/>
                  </a:lnTo>
                  <a:lnTo>
                    <a:pt x="1088" y="261"/>
                  </a:lnTo>
                  <a:lnTo>
                    <a:pt x="1091" y="259"/>
                  </a:lnTo>
                  <a:lnTo>
                    <a:pt x="1093" y="253"/>
                  </a:lnTo>
                  <a:lnTo>
                    <a:pt x="1096" y="245"/>
                  </a:lnTo>
                  <a:lnTo>
                    <a:pt x="1105" y="231"/>
                  </a:lnTo>
                  <a:lnTo>
                    <a:pt x="1115" y="218"/>
                  </a:lnTo>
                  <a:lnTo>
                    <a:pt x="1125" y="206"/>
                  </a:lnTo>
                  <a:lnTo>
                    <a:pt x="1127" y="198"/>
                  </a:lnTo>
                  <a:lnTo>
                    <a:pt x="1130" y="191"/>
                  </a:lnTo>
                  <a:lnTo>
                    <a:pt x="1133" y="183"/>
                  </a:lnTo>
                  <a:lnTo>
                    <a:pt x="1137" y="176"/>
                  </a:lnTo>
                  <a:lnTo>
                    <a:pt x="1147" y="162"/>
                  </a:lnTo>
                  <a:lnTo>
                    <a:pt x="1156" y="147"/>
                  </a:lnTo>
                  <a:lnTo>
                    <a:pt x="1166" y="133"/>
                  </a:lnTo>
                  <a:lnTo>
                    <a:pt x="1170" y="125"/>
                  </a:lnTo>
                  <a:lnTo>
                    <a:pt x="1173" y="117"/>
                  </a:lnTo>
                  <a:lnTo>
                    <a:pt x="1177" y="109"/>
                  </a:lnTo>
                  <a:lnTo>
                    <a:pt x="1178" y="101"/>
                  </a:lnTo>
                  <a:lnTo>
                    <a:pt x="1179" y="92"/>
                  </a:lnTo>
                  <a:lnTo>
                    <a:pt x="1179" y="84"/>
                  </a:lnTo>
                  <a:lnTo>
                    <a:pt x="1181" y="82"/>
                  </a:lnTo>
                  <a:lnTo>
                    <a:pt x="1184" y="81"/>
                  </a:lnTo>
                  <a:lnTo>
                    <a:pt x="1186" y="78"/>
                  </a:lnTo>
                  <a:lnTo>
                    <a:pt x="1188" y="75"/>
                  </a:lnTo>
                  <a:lnTo>
                    <a:pt x="1190" y="71"/>
                  </a:lnTo>
                  <a:lnTo>
                    <a:pt x="1190" y="67"/>
                  </a:lnTo>
                  <a:lnTo>
                    <a:pt x="1190" y="63"/>
                  </a:lnTo>
                  <a:lnTo>
                    <a:pt x="1187" y="60"/>
                  </a:lnTo>
                  <a:lnTo>
                    <a:pt x="1191" y="58"/>
                  </a:lnTo>
                  <a:lnTo>
                    <a:pt x="1193" y="56"/>
                  </a:lnTo>
                  <a:lnTo>
                    <a:pt x="1196" y="48"/>
                  </a:lnTo>
                  <a:lnTo>
                    <a:pt x="1199" y="39"/>
                  </a:lnTo>
                  <a:lnTo>
                    <a:pt x="1201" y="29"/>
                  </a:lnTo>
                  <a:lnTo>
                    <a:pt x="1203" y="19"/>
                  </a:lnTo>
                  <a:lnTo>
                    <a:pt x="1207" y="11"/>
                  </a:lnTo>
                  <a:lnTo>
                    <a:pt x="1210" y="3"/>
                  </a:lnTo>
                  <a:lnTo>
                    <a:pt x="1212" y="1"/>
                  </a:lnTo>
                  <a:lnTo>
                    <a:pt x="1214" y="0"/>
                  </a:lnTo>
                  <a:lnTo>
                    <a:pt x="1221" y="5"/>
                  </a:lnTo>
                  <a:lnTo>
                    <a:pt x="1225" y="13"/>
                  </a:lnTo>
                  <a:lnTo>
                    <a:pt x="1228" y="21"/>
                  </a:lnTo>
                  <a:lnTo>
                    <a:pt x="1231" y="30"/>
                  </a:lnTo>
                  <a:lnTo>
                    <a:pt x="1235" y="50"/>
                  </a:lnTo>
                  <a:lnTo>
                    <a:pt x="1238" y="70"/>
                  </a:lnTo>
                  <a:lnTo>
                    <a:pt x="1240" y="80"/>
                  </a:lnTo>
                  <a:lnTo>
                    <a:pt x="1244" y="91"/>
                  </a:lnTo>
                  <a:lnTo>
                    <a:pt x="1247" y="102"/>
                  </a:lnTo>
                  <a:lnTo>
                    <a:pt x="1250" y="111"/>
                  </a:lnTo>
                  <a:lnTo>
                    <a:pt x="1252" y="128"/>
                  </a:lnTo>
                  <a:lnTo>
                    <a:pt x="1253" y="147"/>
                  </a:lnTo>
                  <a:lnTo>
                    <a:pt x="1254" y="186"/>
                  </a:lnTo>
                  <a:lnTo>
                    <a:pt x="1255" y="236"/>
                  </a:lnTo>
                  <a:lnTo>
                    <a:pt x="1256" y="257"/>
                  </a:lnTo>
                  <a:lnTo>
                    <a:pt x="1259" y="275"/>
                  </a:lnTo>
                  <a:lnTo>
                    <a:pt x="1252" y="320"/>
                  </a:lnTo>
                  <a:lnTo>
                    <a:pt x="1244" y="365"/>
                  </a:lnTo>
                  <a:lnTo>
                    <a:pt x="1233" y="408"/>
                  </a:lnTo>
                  <a:lnTo>
                    <a:pt x="1228" y="429"/>
                  </a:lnTo>
                  <a:lnTo>
                    <a:pt x="1222" y="450"/>
                  </a:lnTo>
                  <a:lnTo>
                    <a:pt x="1250" y="424"/>
                  </a:lnTo>
                  <a:lnTo>
                    <a:pt x="1278" y="398"/>
                  </a:lnTo>
                  <a:lnTo>
                    <a:pt x="1308" y="373"/>
                  </a:lnTo>
                  <a:lnTo>
                    <a:pt x="1338" y="348"/>
                  </a:lnTo>
                  <a:lnTo>
                    <a:pt x="1356" y="334"/>
                  </a:lnTo>
                  <a:lnTo>
                    <a:pt x="1364" y="327"/>
                  </a:lnTo>
                  <a:lnTo>
                    <a:pt x="1373" y="320"/>
                  </a:lnTo>
                  <a:lnTo>
                    <a:pt x="1382" y="314"/>
                  </a:lnTo>
                  <a:lnTo>
                    <a:pt x="1393" y="309"/>
                  </a:lnTo>
                  <a:lnTo>
                    <a:pt x="1397" y="306"/>
                  </a:lnTo>
                  <a:lnTo>
                    <a:pt x="1403" y="304"/>
                  </a:lnTo>
                  <a:lnTo>
                    <a:pt x="1407" y="300"/>
                  </a:lnTo>
                  <a:lnTo>
                    <a:pt x="1410" y="294"/>
                  </a:lnTo>
                  <a:lnTo>
                    <a:pt x="1411" y="296"/>
                  </a:lnTo>
                  <a:lnTo>
                    <a:pt x="1413" y="297"/>
                  </a:lnTo>
                  <a:lnTo>
                    <a:pt x="1415" y="296"/>
                  </a:lnTo>
                  <a:lnTo>
                    <a:pt x="1417" y="294"/>
                  </a:lnTo>
                  <a:lnTo>
                    <a:pt x="1428" y="287"/>
                  </a:lnTo>
                  <a:lnTo>
                    <a:pt x="1439" y="281"/>
                  </a:lnTo>
                  <a:lnTo>
                    <a:pt x="1462" y="269"/>
                  </a:lnTo>
                  <a:lnTo>
                    <a:pt x="1484" y="258"/>
                  </a:lnTo>
                  <a:lnTo>
                    <a:pt x="1495" y="251"/>
                  </a:lnTo>
                  <a:lnTo>
                    <a:pt x="1505" y="243"/>
                  </a:lnTo>
                  <a:lnTo>
                    <a:pt x="1519" y="239"/>
                  </a:lnTo>
                  <a:lnTo>
                    <a:pt x="1532" y="233"/>
                  </a:lnTo>
                  <a:lnTo>
                    <a:pt x="1557" y="223"/>
                  </a:lnTo>
                  <a:lnTo>
                    <a:pt x="1581" y="212"/>
                  </a:lnTo>
                  <a:lnTo>
                    <a:pt x="1593" y="207"/>
                  </a:lnTo>
                  <a:lnTo>
                    <a:pt x="1607" y="202"/>
                  </a:lnTo>
                  <a:lnTo>
                    <a:pt x="1610" y="199"/>
                  </a:lnTo>
                  <a:lnTo>
                    <a:pt x="1615" y="196"/>
                  </a:lnTo>
                  <a:lnTo>
                    <a:pt x="1623" y="190"/>
                  </a:lnTo>
                  <a:lnTo>
                    <a:pt x="1626" y="186"/>
                  </a:lnTo>
                  <a:lnTo>
                    <a:pt x="1630" y="182"/>
                  </a:lnTo>
                  <a:lnTo>
                    <a:pt x="1633" y="178"/>
                  </a:lnTo>
                  <a:lnTo>
                    <a:pt x="1636" y="173"/>
                  </a:lnTo>
                  <a:lnTo>
                    <a:pt x="1639" y="171"/>
                  </a:lnTo>
                  <a:lnTo>
                    <a:pt x="1644" y="170"/>
                  </a:lnTo>
                  <a:lnTo>
                    <a:pt x="1647" y="169"/>
                  </a:lnTo>
                  <a:lnTo>
                    <a:pt x="1650" y="167"/>
                  </a:lnTo>
                  <a:lnTo>
                    <a:pt x="1656" y="161"/>
                  </a:lnTo>
                  <a:lnTo>
                    <a:pt x="1662" y="154"/>
                  </a:lnTo>
                  <a:lnTo>
                    <a:pt x="1666" y="146"/>
                  </a:lnTo>
                  <a:lnTo>
                    <a:pt x="1670" y="137"/>
                  </a:lnTo>
                  <a:lnTo>
                    <a:pt x="1680" y="120"/>
                  </a:lnTo>
                  <a:lnTo>
                    <a:pt x="1688" y="103"/>
                  </a:lnTo>
                  <a:lnTo>
                    <a:pt x="1688" y="96"/>
                  </a:lnTo>
                  <a:lnTo>
                    <a:pt x="1687" y="91"/>
                  </a:lnTo>
                  <a:lnTo>
                    <a:pt x="1687" y="86"/>
                  </a:lnTo>
                  <a:lnTo>
                    <a:pt x="1688" y="84"/>
                  </a:lnTo>
                  <a:lnTo>
                    <a:pt x="1691" y="81"/>
                  </a:lnTo>
                  <a:lnTo>
                    <a:pt x="1696" y="82"/>
                  </a:lnTo>
                  <a:lnTo>
                    <a:pt x="1698" y="82"/>
                  </a:lnTo>
                  <a:lnTo>
                    <a:pt x="1701" y="81"/>
                  </a:lnTo>
                  <a:lnTo>
                    <a:pt x="1705" y="97"/>
                  </a:lnTo>
                  <a:lnTo>
                    <a:pt x="1710" y="112"/>
                  </a:lnTo>
                  <a:lnTo>
                    <a:pt x="1714" y="127"/>
                  </a:lnTo>
                  <a:lnTo>
                    <a:pt x="1715" y="135"/>
                  </a:lnTo>
                  <a:lnTo>
                    <a:pt x="1715" y="142"/>
                  </a:lnTo>
                  <a:lnTo>
                    <a:pt x="1730" y="138"/>
                  </a:lnTo>
                  <a:lnTo>
                    <a:pt x="1742" y="134"/>
                  </a:lnTo>
                  <a:lnTo>
                    <a:pt x="1753" y="130"/>
                  </a:lnTo>
                  <a:lnTo>
                    <a:pt x="1766" y="126"/>
                  </a:lnTo>
                  <a:lnTo>
                    <a:pt x="1781" y="147"/>
                  </a:lnTo>
                  <a:lnTo>
                    <a:pt x="1787" y="157"/>
                  </a:lnTo>
                  <a:lnTo>
                    <a:pt x="1793" y="169"/>
                  </a:lnTo>
                  <a:lnTo>
                    <a:pt x="1797" y="168"/>
                  </a:lnTo>
                  <a:lnTo>
                    <a:pt x="1800" y="167"/>
                  </a:lnTo>
                  <a:lnTo>
                    <a:pt x="1804" y="164"/>
                  </a:lnTo>
                  <a:lnTo>
                    <a:pt x="1809" y="161"/>
                  </a:lnTo>
                  <a:lnTo>
                    <a:pt x="1812" y="161"/>
                  </a:lnTo>
                  <a:lnTo>
                    <a:pt x="1814" y="162"/>
                  </a:lnTo>
                  <a:lnTo>
                    <a:pt x="1816" y="163"/>
                  </a:lnTo>
                  <a:lnTo>
                    <a:pt x="1818" y="164"/>
                  </a:lnTo>
                  <a:lnTo>
                    <a:pt x="1820" y="167"/>
                  </a:lnTo>
                  <a:lnTo>
                    <a:pt x="1822" y="172"/>
                  </a:lnTo>
                  <a:lnTo>
                    <a:pt x="1823" y="179"/>
                  </a:lnTo>
                  <a:lnTo>
                    <a:pt x="1823" y="184"/>
                  </a:lnTo>
                  <a:lnTo>
                    <a:pt x="1824" y="190"/>
                  </a:lnTo>
                  <a:lnTo>
                    <a:pt x="1828" y="195"/>
                  </a:lnTo>
                  <a:lnTo>
                    <a:pt x="1829" y="196"/>
                  </a:lnTo>
                  <a:lnTo>
                    <a:pt x="1831" y="197"/>
                  </a:lnTo>
                  <a:lnTo>
                    <a:pt x="1839" y="194"/>
                  </a:lnTo>
                  <a:lnTo>
                    <a:pt x="1847" y="191"/>
                  </a:lnTo>
                  <a:lnTo>
                    <a:pt x="1856" y="190"/>
                  </a:lnTo>
                  <a:lnTo>
                    <a:pt x="1860" y="191"/>
                  </a:lnTo>
                  <a:lnTo>
                    <a:pt x="1863" y="192"/>
                  </a:lnTo>
                  <a:lnTo>
                    <a:pt x="1866" y="198"/>
                  </a:lnTo>
                  <a:lnTo>
                    <a:pt x="1867" y="206"/>
                  </a:lnTo>
                  <a:lnTo>
                    <a:pt x="1869" y="212"/>
                  </a:lnTo>
                  <a:lnTo>
                    <a:pt x="1869" y="219"/>
                  </a:lnTo>
                  <a:lnTo>
                    <a:pt x="1869" y="233"/>
                  </a:lnTo>
                  <a:lnTo>
                    <a:pt x="1867" y="248"/>
                  </a:lnTo>
                  <a:lnTo>
                    <a:pt x="1864" y="263"/>
                  </a:lnTo>
                  <a:lnTo>
                    <a:pt x="1861" y="278"/>
                  </a:lnTo>
                  <a:lnTo>
                    <a:pt x="1852" y="305"/>
                  </a:lnTo>
                  <a:lnTo>
                    <a:pt x="1857" y="304"/>
                  </a:lnTo>
                  <a:lnTo>
                    <a:pt x="1862" y="304"/>
                  </a:lnTo>
                  <a:lnTo>
                    <a:pt x="1873" y="303"/>
                  </a:lnTo>
                  <a:lnTo>
                    <a:pt x="1884" y="303"/>
                  </a:lnTo>
                  <a:lnTo>
                    <a:pt x="1895" y="302"/>
                  </a:lnTo>
                  <a:lnTo>
                    <a:pt x="1902" y="299"/>
                  </a:lnTo>
                  <a:lnTo>
                    <a:pt x="1908" y="296"/>
                  </a:lnTo>
                  <a:lnTo>
                    <a:pt x="1914" y="292"/>
                  </a:lnTo>
                  <a:lnTo>
                    <a:pt x="1917" y="292"/>
                  </a:lnTo>
                  <a:lnTo>
                    <a:pt x="1920" y="293"/>
                  </a:lnTo>
                  <a:lnTo>
                    <a:pt x="1922" y="297"/>
                  </a:lnTo>
                  <a:lnTo>
                    <a:pt x="1922" y="301"/>
                  </a:lnTo>
                  <a:lnTo>
                    <a:pt x="1922" y="305"/>
                  </a:lnTo>
                  <a:lnTo>
                    <a:pt x="1921" y="309"/>
                  </a:lnTo>
                  <a:lnTo>
                    <a:pt x="1914" y="327"/>
                  </a:lnTo>
                  <a:lnTo>
                    <a:pt x="1908" y="349"/>
                  </a:lnTo>
                  <a:lnTo>
                    <a:pt x="1902" y="372"/>
                  </a:lnTo>
                  <a:lnTo>
                    <a:pt x="1890" y="415"/>
                  </a:lnTo>
                  <a:lnTo>
                    <a:pt x="1923" y="415"/>
                  </a:lnTo>
                  <a:lnTo>
                    <a:pt x="1954" y="413"/>
                  </a:lnTo>
                  <a:lnTo>
                    <a:pt x="2016" y="407"/>
                  </a:lnTo>
                  <a:lnTo>
                    <a:pt x="2023" y="415"/>
                  </a:lnTo>
                  <a:lnTo>
                    <a:pt x="2029" y="423"/>
                  </a:lnTo>
                  <a:lnTo>
                    <a:pt x="2033" y="430"/>
                  </a:lnTo>
                  <a:lnTo>
                    <a:pt x="2036" y="438"/>
                  </a:lnTo>
                  <a:lnTo>
                    <a:pt x="2039" y="446"/>
                  </a:lnTo>
                  <a:lnTo>
                    <a:pt x="2040" y="456"/>
                  </a:lnTo>
                  <a:lnTo>
                    <a:pt x="2039" y="467"/>
                  </a:lnTo>
                  <a:lnTo>
                    <a:pt x="2038" y="480"/>
                  </a:lnTo>
                  <a:lnTo>
                    <a:pt x="2034" y="494"/>
                  </a:lnTo>
                  <a:lnTo>
                    <a:pt x="2030" y="510"/>
                  </a:lnTo>
                  <a:lnTo>
                    <a:pt x="2027" y="526"/>
                  </a:lnTo>
                  <a:lnTo>
                    <a:pt x="2024" y="542"/>
                  </a:lnTo>
                  <a:lnTo>
                    <a:pt x="2021" y="555"/>
                  </a:lnTo>
                  <a:lnTo>
                    <a:pt x="2021" y="567"/>
                  </a:lnTo>
                  <a:lnTo>
                    <a:pt x="2020" y="580"/>
                  </a:lnTo>
                  <a:lnTo>
                    <a:pt x="2019" y="593"/>
                  </a:lnTo>
                  <a:lnTo>
                    <a:pt x="2017" y="603"/>
                  </a:lnTo>
                  <a:lnTo>
                    <a:pt x="2014" y="612"/>
                  </a:lnTo>
                  <a:lnTo>
                    <a:pt x="2011" y="622"/>
                  </a:lnTo>
                  <a:lnTo>
                    <a:pt x="2009" y="631"/>
                  </a:lnTo>
                  <a:lnTo>
                    <a:pt x="2005" y="647"/>
                  </a:lnTo>
                  <a:lnTo>
                    <a:pt x="2002" y="661"/>
                  </a:lnTo>
                  <a:lnTo>
                    <a:pt x="1993" y="693"/>
                  </a:lnTo>
                  <a:lnTo>
                    <a:pt x="1974" y="768"/>
                  </a:lnTo>
                  <a:lnTo>
                    <a:pt x="1956" y="844"/>
                  </a:lnTo>
                  <a:lnTo>
                    <a:pt x="1937" y="919"/>
                  </a:lnTo>
                  <a:lnTo>
                    <a:pt x="1919" y="991"/>
                  </a:lnTo>
                  <a:lnTo>
                    <a:pt x="1911" y="1014"/>
                  </a:lnTo>
                  <a:lnTo>
                    <a:pt x="1905" y="1036"/>
                  </a:lnTo>
                  <a:lnTo>
                    <a:pt x="1898" y="1058"/>
                  </a:lnTo>
                  <a:lnTo>
                    <a:pt x="1895" y="1069"/>
                  </a:lnTo>
                  <a:lnTo>
                    <a:pt x="1893" y="1079"/>
                  </a:lnTo>
                  <a:lnTo>
                    <a:pt x="1886" y="1126"/>
                  </a:lnTo>
                  <a:lnTo>
                    <a:pt x="1881" y="1149"/>
                  </a:lnTo>
                  <a:lnTo>
                    <a:pt x="1877" y="1170"/>
                  </a:lnTo>
                  <a:lnTo>
                    <a:pt x="1872" y="1192"/>
                  </a:lnTo>
                  <a:lnTo>
                    <a:pt x="1865" y="1212"/>
                  </a:lnTo>
                  <a:lnTo>
                    <a:pt x="1859" y="1232"/>
                  </a:lnTo>
                  <a:lnTo>
                    <a:pt x="1850" y="1252"/>
                  </a:lnTo>
                  <a:lnTo>
                    <a:pt x="1846" y="1254"/>
                  </a:lnTo>
                  <a:lnTo>
                    <a:pt x="1841" y="1257"/>
                  </a:lnTo>
                  <a:lnTo>
                    <a:pt x="1834" y="1259"/>
                  </a:lnTo>
                  <a:lnTo>
                    <a:pt x="1830" y="1262"/>
                  </a:lnTo>
                  <a:lnTo>
                    <a:pt x="1812" y="1265"/>
                  </a:lnTo>
                  <a:lnTo>
                    <a:pt x="1792" y="1265"/>
                  </a:lnTo>
                  <a:lnTo>
                    <a:pt x="1773" y="1263"/>
                  </a:lnTo>
                  <a:lnTo>
                    <a:pt x="1753" y="1262"/>
                  </a:lnTo>
                  <a:lnTo>
                    <a:pt x="1733" y="1261"/>
                  </a:lnTo>
                  <a:lnTo>
                    <a:pt x="1715" y="1262"/>
                  </a:lnTo>
                  <a:lnTo>
                    <a:pt x="1697" y="1265"/>
                  </a:lnTo>
                  <a:lnTo>
                    <a:pt x="1679" y="1268"/>
                  </a:lnTo>
                  <a:lnTo>
                    <a:pt x="1642" y="1274"/>
                  </a:lnTo>
                  <a:lnTo>
                    <a:pt x="1624" y="1276"/>
                  </a:lnTo>
                  <a:lnTo>
                    <a:pt x="1607" y="1278"/>
                  </a:lnTo>
                  <a:lnTo>
                    <a:pt x="1593" y="1277"/>
                  </a:lnTo>
                  <a:lnTo>
                    <a:pt x="1579" y="1277"/>
                  </a:lnTo>
                  <a:lnTo>
                    <a:pt x="1573" y="1277"/>
                  </a:lnTo>
                  <a:lnTo>
                    <a:pt x="1568" y="1280"/>
                  </a:lnTo>
                  <a:lnTo>
                    <a:pt x="1561" y="1282"/>
                  </a:lnTo>
                  <a:lnTo>
                    <a:pt x="1556" y="1285"/>
                  </a:lnTo>
                  <a:lnTo>
                    <a:pt x="1428" y="1293"/>
                  </a:lnTo>
                  <a:lnTo>
                    <a:pt x="1294" y="1301"/>
                  </a:lnTo>
                  <a:lnTo>
                    <a:pt x="1224" y="1306"/>
                  </a:lnTo>
                  <a:lnTo>
                    <a:pt x="1188" y="1311"/>
                  </a:lnTo>
                  <a:lnTo>
                    <a:pt x="1153" y="1315"/>
                  </a:lnTo>
                  <a:lnTo>
                    <a:pt x="1118" y="1320"/>
                  </a:lnTo>
                  <a:lnTo>
                    <a:pt x="1084" y="1328"/>
                  </a:lnTo>
                  <a:lnTo>
                    <a:pt x="1050" y="1335"/>
                  </a:lnTo>
                  <a:lnTo>
                    <a:pt x="1018" y="1344"/>
                  </a:lnTo>
                  <a:lnTo>
                    <a:pt x="1012" y="1347"/>
                  </a:lnTo>
                  <a:lnTo>
                    <a:pt x="999" y="1354"/>
                  </a:lnTo>
                  <a:lnTo>
                    <a:pt x="987" y="1362"/>
                  </a:lnTo>
                  <a:lnTo>
                    <a:pt x="975" y="1369"/>
                  </a:lnTo>
                  <a:lnTo>
                    <a:pt x="969" y="1373"/>
                  </a:lnTo>
                  <a:lnTo>
                    <a:pt x="961" y="1374"/>
                  </a:lnTo>
                  <a:lnTo>
                    <a:pt x="947" y="1376"/>
                  </a:lnTo>
                  <a:lnTo>
                    <a:pt x="929" y="1377"/>
                  </a:lnTo>
                  <a:lnTo>
                    <a:pt x="912" y="1377"/>
                  </a:lnTo>
                  <a:lnTo>
                    <a:pt x="896" y="1376"/>
                  </a:lnTo>
                  <a:lnTo>
                    <a:pt x="887" y="1374"/>
                  </a:lnTo>
                  <a:lnTo>
                    <a:pt x="877" y="1371"/>
                  </a:lnTo>
                  <a:lnTo>
                    <a:pt x="867" y="1367"/>
                  </a:lnTo>
                  <a:lnTo>
                    <a:pt x="861" y="1367"/>
                  </a:lnTo>
                  <a:lnTo>
                    <a:pt x="839" y="1368"/>
                  </a:lnTo>
                  <a:lnTo>
                    <a:pt x="817" y="1369"/>
                  </a:lnTo>
                  <a:lnTo>
                    <a:pt x="772" y="1371"/>
                  </a:lnTo>
                  <a:lnTo>
                    <a:pt x="741" y="1372"/>
                  </a:lnTo>
                  <a:lnTo>
                    <a:pt x="712" y="1375"/>
                  </a:lnTo>
                  <a:lnTo>
                    <a:pt x="649" y="1384"/>
                  </a:lnTo>
                  <a:lnTo>
                    <a:pt x="614" y="1389"/>
                  </a:lnTo>
                  <a:lnTo>
                    <a:pt x="578" y="1392"/>
                  </a:lnTo>
                  <a:lnTo>
                    <a:pt x="542" y="1394"/>
                  </a:lnTo>
                  <a:lnTo>
                    <a:pt x="506" y="1397"/>
                  </a:lnTo>
                  <a:lnTo>
                    <a:pt x="448" y="1404"/>
                  </a:lnTo>
                  <a:lnTo>
                    <a:pt x="388" y="1410"/>
                  </a:lnTo>
                  <a:lnTo>
                    <a:pt x="328" y="1415"/>
                  </a:lnTo>
                  <a:lnTo>
                    <a:pt x="298" y="1418"/>
                  </a:lnTo>
                  <a:lnTo>
                    <a:pt x="267" y="1419"/>
                  </a:lnTo>
                  <a:lnTo>
                    <a:pt x="252" y="1418"/>
                  </a:lnTo>
                  <a:lnTo>
                    <a:pt x="244" y="1417"/>
                  </a:lnTo>
                  <a:lnTo>
                    <a:pt x="237" y="1417"/>
                  </a:lnTo>
                  <a:lnTo>
                    <a:pt x="216" y="1419"/>
                  </a:lnTo>
                  <a:lnTo>
                    <a:pt x="196" y="1422"/>
                  </a:lnTo>
                  <a:lnTo>
                    <a:pt x="177" y="1425"/>
                  </a:lnTo>
                  <a:lnTo>
                    <a:pt x="156" y="1427"/>
                  </a:lnTo>
                  <a:lnTo>
                    <a:pt x="134" y="1427"/>
                  </a:lnTo>
                  <a:lnTo>
                    <a:pt x="110" y="1425"/>
                  </a:lnTo>
                  <a:lnTo>
                    <a:pt x="87" y="1423"/>
                  </a:lnTo>
                  <a:lnTo>
                    <a:pt x="64" y="1422"/>
                  </a:lnTo>
                  <a:lnTo>
                    <a:pt x="50" y="1421"/>
                  </a:lnTo>
                  <a:lnTo>
                    <a:pt x="36" y="1419"/>
                  </a:lnTo>
                  <a:lnTo>
                    <a:pt x="24" y="1415"/>
                  </a:lnTo>
                  <a:lnTo>
                    <a:pt x="11" y="1411"/>
                  </a:lnTo>
                  <a:lnTo>
                    <a:pt x="9" y="1404"/>
                  </a:lnTo>
                  <a:lnTo>
                    <a:pt x="6" y="1394"/>
                  </a:lnTo>
                  <a:lnTo>
                    <a:pt x="4" y="1386"/>
                  </a:lnTo>
                  <a:lnTo>
                    <a:pt x="2" y="1382"/>
                  </a:lnTo>
                  <a:lnTo>
                    <a:pt x="0" y="1379"/>
                  </a:lnTo>
                  <a:lnTo>
                    <a:pt x="21" y="1335"/>
                  </a:lnTo>
                  <a:lnTo>
                    <a:pt x="43" y="1291"/>
                  </a:lnTo>
                  <a:lnTo>
                    <a:pt x="66" y="1250"/>
                  </a:lnTo>
                  <a:lnTo>
                    <a:pt x="89" y="1210"/>
                  </a:lnTo>
                  <a:lnTo>
                    <a:pt x="71" y="1211"/>
                  </a:lnTo>
                  <a:lnTo>
                    <a:pt x="52" y="1213"/>
                  </a:lnTo>
                  <a:lnTo>
                    <a:pt x="35" y="1215"/>
                  </a:lnTo>
                  <a:lnTo>
                    <a:pt x="18" y="1215"/>
                  </a:lnTo>
                  <a:lnTo>
                    <a:pt x="16" y="1208"/>
                  </a:lnTo>
                  <a:lnTo>
                    <a:pt x="17" y="1199"/>
                  </a:lnTo>
                  <a:lnTo>
                    <a:pt x="19" y="1192"/>
                  </a:lnTo>
                  <a:lnTo>
                    <a:pt x="22" y="1183"/>
                  </a:lnTo>
                  <a:lnTo>
                    <a:pt x="30" y="1168"/>
                  </a:lnTo>
                  <a:lnTo>
                    <a:pt x="37" y="1153"/>
                  </a:lnTo>
                  <a:lnTo>
                    <a:pt x="32" y="1151"/>
                  </a:lnTo>
                  <a:lnTo>
                    <a:pt x="27" y="1150"/>
                  </a:lnTo>
                  <a:lnTo>
                    <a:pt x="21" y="1151"/>
                  </a:lnTo>
                  <a:lnTo>
                    <a:pt x="16" y="1151"/>
                  </a:lnTo>
                  <a:lnTo>
                    <a:pt x="12" y="1152"/>
                  </a:lnTo>
                  <a:lnTo>
                    <a:pt x="7" y="1152"/>
                  </a:lnTo>
                  <a:lnTo>
                    <a:pt x="4" y="1151"/>
                  </a:lnTo>
                  <a:lnTo>
                    <a:pt x="0" y="1148"/>
                  </a:lnTo>
                  <a:lnTo>
                    <a:pt x="0" y="1140"/>
                  </a:lnTo>
                  <a:lnTo>
                    <a:pt x="2" y="1134"/>
                  </a:lnTo>
                  <a:lnTo>
                    <a:pt x="5" y="1129"/>
                  </a:lnTo>
                  <a:lnTo>
                    <a:pt x="10" y="1123"/>
                  </a:lnTo>
                  <a:lnTo>
                    <a:pt x="19" y="1112"/>
                  </a:lnTo>
                  <a:lnTo>
                    <a:pt x="24" y="1107"/>
                  </a:lnTo>
                  <a:lnTo>
                    <a:pt x="27" y="1101"/>
                  </a:lnTo>
                  <a:lnTo>
                    <a:pt x="24" y="1101"/>
                  </a:lnTo>
                  <a:lnTo>
                    <a:pt x="19" y="1101"/>
                  </a:lnTo>
                  <a:lnTo>
                    <a:pt x="14" y="1099"/>
                  </a:lnTo>
                  <a:lnTo>
                    <a:pt x="12" y="1097"/>
                  </a:lnTo>
                  <a:lnTo>
                    <a:pt x="11" y="1095"/>
                  </a:lnTo>
                  <a:lnTo>
                    <a:pt x="14" y="1086"/>
                  </a:lnTo>
                  <a:lnTo>
                    <a:pt x="17" y="1078"/>
                  </a:lnTo>
                  <a:lnTo>
                    <a:pt x="27" y="1064"/>
                  </a:lnTo>
                  <a:lnTo>
                    <a:pt x="36" y="1051"/>
                  </a:lnTo>
                  <a:lnTo>
                    <a:pt x="41" y="1044"/>
                  </a:lnTo>
                  <a:lnTo>
                    <a:pt x="45" y="1036"/>
                  </a:lnTo>
                  <a:lnTo>
                    <a:pt x="36" y="1036"/>
                  </a:lnTo>
                  <a:lnTo>
                    <a:pt x="29" y="1036"/>
                  </a:lnTo>
                  <a:lnTo>
                    <a:pt x="25" y="1035"/>
                  </a:lnTo>
                  <a:lnTo>
                    <a:pt x="21" y="1034"/>
                  </a:lnTo>
                  <a:lnTo>
                    <a:pt x="18" y="1031"/>
                  </a:lnTo>
                  <a:lnTo>
                    <a:pt x="16" y="1027"/>
                  </a:lnTo>
                  <a:lnTo>
                    <a:pt x="19" y="1020"/>
                  </a:lnTo>
                  <a:lnTo>
                    <a:pt x="22" y="1014"/>
                  </a:lnTo>
                  <a:lnTo>
                    <a:pt x="33" y="1004"/>
                  </a:lnTo>
                  <a:lnTo>
                    <a:pt x="37" y="999"/>
                  </a:lnTo>
                  <a:lnTo>
                    <a:pt x="42" y="994"/>
                  </a:lnTo>
                  <a:lnTo>
                    <a:pt x="46" y="987"/>
                  </a:lnTo>
                  <a:lnTo>
                    <a:pt x="48" y="980"/>
                  </a:lnTo>
                  <a:lnTo>
                    <a:pt x="51" y="980"/>
                  </a:lnTo>
                  <a:lnTo>
                    <a:pt x="54" y="979"/>
                  </a:lnTo>
                  <a:lnTo>
                    <a:pt x="55" y="976"/>
                  </a:lnTo>
                  <a:lnTo>
                    <a:pt x="57" y="975"/>
                  </a:lnTo>
                  <a:lnTo>
                    <a:pt x="72" y="953"/>
                  </a:lnTo>
                  <a:lnTo>
                    <a:pt x="87" y="932"/>
                  </a:lnTo>
                  <a:lnTo>
                    <a:pt x="119" y="891"/>
                  </a:lnTo>
                  <a:lnTo>
                    <a:pt x="135" y="869"/>
                  </a:lnTo>
                  <a:lnTo>
                    <a:pt x="151" y="849"/>
                  </a:lnTo>
                  <a:lnTo>
                    <a:pt x="166" y="827"/>
                  </a:lnTo>
                  <a:lnTo>
                    <a:pt x="180" y="803"/>
                  </a:lnTo>
                  <a:lnTo>
                    <a:pt x="182" y="802"/>
                  </a:lnTo>
                  <a:lnTo>
                    <a:pt x="184" y="800"/>
                  </a:lnTo>
                  <a:lnTo>
                    <a:pt x="186" y="799"/>
                  </a:lnTo>
                  <a:lnTo>
                    <a:pt x="191" y="798"/>
                  </a:lnTo>
                  <a:lnTo>
                    <a:pt x="210" y="766"/>
                  </a:lnTo>
                  <a:lnTo>
                    <a:pt x="215" y="757"/>
                  </a:lnTo>
                  <a:lnTo>
                    <a:pt x="221" y="751"/>
                  </a:lnTo>
                  <a:lnTo>
                    <a:pt x="227" y="743"/>
                  </a:lnTo>
                  <a:lnTo>
                    <a:pt x="234" y="738"/>
                  </a:lnTo>
                  <a:lnTo>
                    <a:pt x="252" y="708"/>
                  </a:lnTo>
                  <a:lnTo>
                    <a:pt x="269" y="681"/>
                  </a:lnTo>
                  <a:lnTo>
                    <a:pt x="304" y="630"/>
                  </a:lnTo>
                  <a:lnTo>
                    <a:pt x="321" y="603"/>
                  </a:lnTo>
                  <a:lnTo>
                    <a:pt x="337" y="576"/>
                  </a:lnTo>
                  <a:lnTo>
                    <a:pt x="353" y="546"/>
                  </a:lnTo>
                  <a:lnTo>
                    <a:pt x="368" y="514"/>
                  </a:lnTo>
                  <a:lnTo>
                    <a:pt x="372" y="512"/>
                  </a:lnTo>
                  <a:lnTo>
                    <a:pt x="374" y="511"/>
                  </a:lnTo>
                  <a:lnTo>
                    <a:pt x="380" y="512"/>
                  </a:lnTo>
                  <a:lnTo>
                    <a:pt x="398" y="484"/>
                  </a:lnTo>
                  <a:lnTo>
                    <a:pt x="417" y="456"/>
                  </a:lnTo>
                  <a:lnTo>
                    <a:pt x="436" y="429"/>
                  </a:lnTo>
                  <a:lnTo>
                    <a:pt x="453" y="402"/>
                  </a:lnTo>
                  <a:lnTo>
                    <a:pt x="456" y="402"/>
                  </a:lnTo>
                  <a:lnTo>
                    <a:pt x="458" y="403"/>
                  </a:lnTo>
                  <a:lnTo>
                    <a:pt x="460" y="406"/>
                  </a:lnTo>
                  <a:lnTo>
                    <a:pt x="464" y="409"/>
                  </a:lnTo>
                  <a:lnTo>
                    <a:pt x="465" y="410"/>
                  </a:lnTo>
                  <a:lnTo>
                    <a:pt x="468" y="410"/>
                  </a:lnTo>
                  <a:lnTo>
                    <a:pt x="482" y="408"/>
                  </a:lnTo>
                  <a:lnTo>
                    <a:pt x="497" y="406"/>
                  </a:lnTo>
                  <a:lnTo>
                    <a:pt x="513" y="405"/>
                  </a:lnTo>
                  <a:lnTo>
                    <a:pt x="529" y="405"/>
                  </a:lnTo>
                  <a:lnTo>
                    <a:pt x="562" y="406"/>
                  </a:lnTo>
                  <a:lnTo>
                    <a:pt x="595" y="409"/>
                  </a:lnTo>
                  <a:lnTo>
                    <a:pt x="647" y="412"/>
                  </a:lnTo>
                  <a:lnTo>
                    <a:pt x="698" y="413"/>
                  </a:lnTo>
                  <a:lnTo>
                    <a:pt x="748" y="415"/>
                  </a:lnTo>
                  <a:lnTo>
                    <a:pt x="797" y="420"/>
                  </a:lnTo>
                  <a:lnTo>
                    <a:pt x="815" y="424"/>
                  </a:lnTo>
                  <a:lnTo>
                    <a:pt x="834" y="428"/>
                  </a:lnTo>
                  <a:lnTo>
                    <a:pt x="878" y="436"/>
                  </a:lnTo>
                  <a:lnTo>
                    <a:pt x="902" y="440"/>
                  </a:lnTo>
                  <a:lnTo>
                    <a:pt x="924" y="444"/>
                  </a:lnTo>
                  <a:lnTo>
                    <a:pt x="948" y="450"/>
                  </a:lnTo>
                  <a:lnTo>
                    <a:pt x="969" y="456"/>
                  </a:lnTo>
                  <a:lnTo>
                    <a:pt x="985" y="429"/>
                  </a:lnTo>
                  <a:lnTo>
                    <a:pt x="993" y="414"/>
                  </a:lnTo>
                  <a:lnTo>
                    <a:pt x="999" y="399"/>
                  </a:lnTo>
                  <a:lnTo>
                    <a:pt x="1002" y="399"/>
                  </a:lnTo>
                  <a:lnTo>
                    <a:pt x="1004" y="399"/>
                  </a:lnTo>
                  <a:lnTo>
                    <a:pt x="1005" y="399"/>
                  </a:lnTo>
                  <a:lnTo>
                    <a:pt x="1008" y="398"/>
                  </a:lnTo>
                  <a:lnTo>
                    <a:pt x="1026" y="368"/>
                  </a:lnTo>
                  <a:lnTo>
                    <a:pt x="1043" y="338"/>
                  </a:lnTo>
                  <a:lnTo>
                    <a:pt x="1061" y="308"/>
                  </a:lnTo>
                  <a:lnTo>
                    <a:pt x="1079" y="278"/>
                  </a:lnTo>
                  <a:close/>
                  <a:moveTo>
                    <a:pt x="1042" y="789"/>
                  </a:moveTo>
                  <a:lnTo>
                    <a:pt x="1042" y="789"/>
                  </a:lnTo>
                  <a:lnTo>
                    <a:pt x="1046" y="778"/>
                  </a:lnTo>
                  <a:lnTo>
                    <a:pt x="1049" y="769"/>
                  </a:lnTo>
                  <a:lnTo>
                    <a:pt x="1056" y="748"/>
                  </a:lnTo>
                  <a:lnTo>
                    <a:pt x="1063" y="726"/>
                  </a:lnTo>
                  <a:lnTo>
                    <a:pt x="1066" y="714"/>
                  </a:lnTo>
                  <a:lnTo>
                    <a:pt x="1067" y="710"/>
                  </a:lnTo>
                  <a:lnTo>
                    <a:pt x="1066" y="709"/>
                  </a:lnTo>
                  <a:lnTo>
                    <a:pt x="1069" y="708"/>
                  </a:lnTo>
                  <a:lnTo>
                    <a:pt x="1070" y="706"/>
                  </a:lnTo>
                  <a:lnTo>
                    <a:pt x="1073" y="700"/>
                  </a:lnTo>
                  <a:lnTo>
                    <a:pt x="1075" y="692"/>
                  </a:lnTo>
                  <a:lnTo>
                    <a:pt x="1076" y="684"/>
                  </a:lnTo>
                  <a:lnTo>
                    <a:pt x="1114" y="609"/>
                  </a:lnTo>
                  <a:lnTo>
                    <a:pt x="1152" y="535"/>
                  </a:lnTo>
                  <a:lnTo>
                    <a:pt x="1156" y="533"/>
                  </a:lnTo>
                  <a:lnTo>
                    <a:pt x="1160" y="532"/>
                  </a:lnTo>
                  <a:lnTo>
                    <a:pt x="1163" y="531"/>
                  </a:lnTo>
                  <a:lnTo>
                    <a:pt x="1166" y="528"/>
                  </a:lnTo>
                  <a:lnTo>
                    <a:pt x="1176" y="511"/>
                  </a:lnTo>
                  <a:lnTo>
                    <a:pt x="1185" y="495"/>
                  </a:lnTo>
                  <a:lnTo>
                    <a:pt x="1207" y="464"/>
                  </a:lnTo>
                  <a:lnTo>
                    <a:pt x="1220" y="412"/>
                  </a:lnTo>
                  <a:lnTo>
                    <a:pt x="1229" y="359"/>
                  </a:lnTo>
                  <a:lnTo>
                    <a:pt x="1233" y="332"/>
                  </a:lnTo>
                  <a:lnTo>
                    <a:pt x="1238" y="304"/>
                  </a:lnTo>
                  <a:lnTo>
                    <a:pt x="1240" y="277"/>
                  </a:lnTo>
                  <a:lnTo>
                    <a:pt x="1242" y="249"/>
                  </a:lnTo>
                  <a:lnTo>
                    <a:pt x="1243" y="223"/>
                  </a:lnTo>
                  <a:lnTo>
                    <a:pt x="1243" y="195"/>
                  </a:lnTo>
                  <a:lnTo>
                    <a:pt x="1241" y="168"/>
                  </a:lnTo>
                  <a:lnTo>
                    <a:pt x="1239" y="142"/>
                  </a:lnTo>
                  <a:lnTo>
                    <a:pt x="1236" y="116"/>
                  </a:lnTo>
                  <a:lnTo>
                    <a:pt x="1230" y="90"/>
                  </a:lnTo>
                  <a:lnTo>
                    <a:pt x="1224" y="65"/>
                  </a:lnTo>
                  <a:lnTo>
                    <a:pt x="1216" y="41"/>
                  </a:lnTo>
                  <a:lnTo>
                    <a:pt x="1210" y="54"/>
                  </a:lnTo>
                  <a:lnTo>
                    <a:pt x="1205" y="66"/>
                  </a:lnTo>
                  <a:lnTo>
                    <a:pt x="1196" y="92"/>
                  </a:lnTo>
                  <a:lnTo>
                    <a:pt x="1188" y="119"/>
                  </a:lnTo>
                  <a:lnTo>
                    <a:pt x="1181" y="143"/>
                  </a:lnTo>
                  <a:lnTo>
                    <a:pt x="1176" y="154"/>
                  </a:lnTo>
                  <a:lnTo>
                    <a:pt x="1169" y="164"/>
                  </a:lnTo>
                  <a:lnTo>
                    <a:pt x="1157" y="183"/>
                  </a:lnTo>
                  <a:lnTo>
                    <a:pt x="1155" y="187"/>
                  </a:lnTo>
                  <a:lnTo>
                    <a:pt x="1154" y="192"/>
                  </a:lnTo>
                  <a:lnTo>
                    <a:pt x="1153" y="196"/>
                  </a:lnTo>
                  <a:lnTo>
                    <a:pt x="1152" y="199"/>
                  </a:lnTo>
                  <a:lnTo>
                    <a:pt x="1147" y="206"/>
                  </a:lnTo>
                  <a:lnTo>
                    <a:pt x="1141" y="212"/>
                  </a:lnTo>
                  <a:lnTo>
                    <a:pt x="1136" y="217"/>
                  </a:lnTo>
                  <a:lnTo>
                    <a:pt x="1131" y="224"/>
                  </a:lnTo>
                  <a:lnTo>
                    <a:pt x="1101" y="270"/>
                  </a:lnTo>
                  <a:lnTo>
                    <a:pt x="1091" y="285"/>
                  </a:lnTo>
                  <a:lnTo>
                    <a:pt x="1082" y="301"/>
                  </a:lnTo>
                  <a:lnTo>
                    <a:pt x="1074" y="316"/>
                  </a:lnTo>
                  <a:lnTo>
                    <a:pt x="1066" y="332"/>
                  </a:lnTo>
                  <a:lnTo>
                    <a:pt x="1053" y="349"/>
                  </a:lnTo>
                  <a:lnTo>
                    <a:pt x="1041" y="366"/>
                  </a:lnTo>
                  <a:lnTo>
                    <a:pt x="1029" y="384"/>
                  </a:lnTo>
                  <a:lnTo>
                    <a:pt x="1017" y="404"/>
                  </a:lnTo>
                  <a:lnTo>
                    <a:pt x="996" y="442"/>
                  </a:lnTo>
                  <a:lnTo>
                    <a:pt x="984" y="461"/>
                  </a:lnTo>
                  <a:lnTo>
                    <a:pt x="972" y="480"/>
                  </a:lnTo>
                  <a:lnTo>
                    <a:pt x="973" y="482"/>
                  </a:lnTo>
                  <a:lnTo>
                    <a:pt x="973" y="484"/>
                  </a:lnTo>
                  <a:lnTo>
                    <a:pt x="972" y="487"/>
                  </a:lnTo>
                  <a:lnTo>
                    <a:pt x="971" y="490"/>
                  </a:lnTo>
                  <a:lnTo>
                    <a:pt x="970" y="493"/>
                  </a:lnTo>
                  <a:lnTo>
                    <a:pt x="971" y="496"/>
                  </a:lnTo>
                  <a:lnTo>
                    <a:pt x="947" y="533"/>
                  </a:lnTo>
                  <a:lnTo>
                    <a:pt x="922" y="572"/>
                  </a:lnTo>
                  <a:lnTo>
                    <a:pt x="910" y="591"/>
                  </a:lnTo>
                  <a:lnTo>
                    <a:pt x="899" y="610"/>
                  </a:lnTo>
                  <a:lnTo>
                    <a:pt x="889" y="631"/>
                  </a:lnTo>
                  <a:lnTo>
                    <a:pt x="880" y="650"/>
                  </a:lnTo>
                  <a:lnTo>
                    <a:pt x="884" y="669"/>
                  </a:lnTo>
                  <a:lnTo>
                    <a:pt x="890" y="686"/>
                  </a:lnTo>
                  <a:lnTo>
                    <a:pt x="896" y="703"/>
                  </a:lnTo>
                  <a:lnTo>
                    <a:pt x="902" y="720"/>
                  </a:lnTo>
                  <a:lnTo>
                    <a:pt x="909" y="752"/>
                  </a:lnTo>
                  <a:lnTo>
                    <a:pt x="913" y="783"/>
                  </a:lnTo>
                  <a:lnTo>
                    <a:pt x="917" y="814"/>
                  </a:lnTo>
                  <a:lnTo>
                    <a:pt x="919" y="845"/>
                  </a:lnTo>
                  <a:lnTo>
                    <a:pt x="919" y="877"/>
                  </a:lnTo>
                  <a:lnTo>
                    <a:pt x="918" y="908"/>
                  </a:lnTo>
                  <a:lnTo>
                    <a:pt x="914" y="971"/>
                  </a:lnTo>
                  <a:lnTo>
                    <a:pt x="910" y="1036"/>
                  </a:lnTo>
                  <a:lnTo>
                    <a:pt x="908" y="1069"/>
                  </a:lnTo>
                  <a:lnTo>
                    <a:pt x="907" y="1103"/>
                  </a:lnTo>
                  <a:lnTo>
                    <a:pt x="907" y="1136"/>
                  </a:lnTo>
                  <a:lnTo>
                    <a:pt x="908" y="1171"/>
                  </a:lnTo>
                  <a:lnTo>
                    <a:pt x="910" y="1207"/>
                  </a:lnTo>
                  <a:lnTo>
                    <a:pt x="913" y="1242"/>
                  </a:lnTo>
                  <a:lnTo>
                    <a:pt x="936" y="1140"/>
                  </a:lnTo>
                  <a:lnTo>
                    <a:pt x="947" y="1091"/>
                  </a:lnTo>
                  <a:lnTo>
                    <a:pt x="958" y="1043"/>
                  </a:lnTo>
                  <a:lnTo>
                    <a:pt x="971" y="996"/>
                  </a:lnTo>
                  <a:lnTo>
                    <a:pt x="985" y="950"/>
                  </a:lnTo>
                  <a:lnTo>
                    <a:pt x="999" y="903"/>
                  </a:lnTo>
                  <a:lnTo>
                    <a:pt x="1015" y="857"/>
                  </a:lnTo>
                  <a:lnTo>
                    <a:pt x="1017" y="854"/>
                  </a:lnTo>
                  <a:lnTo>
                    <a:pt x="1016" y="852"/>
                  </a:lnTo>
                  <a:lnTo>
                    <a:pt x="1014" y="850"/>
                  </a:lnTo>
                  <a:lnTo>
                    <a:pt x="1014" y="849"/>
                  </a:lnTo>
                  <a:lnTo>
                    <a:pt x="1013" y="848"/>
                  </a:lnTo>
                  <a:lnTo>
                    <a:pt x="1018" y="849"/>
                  </a:lnTo>
                  <a:lnTo>
                    <a:pt x="1020" y="848"/>
                  </a:lnTo>
                  <a:lnTo>
                    <a:pt x="1020" y="844"/>
                  </a:lnTo>
                  <a:lnTo>
                    <a:pt x="1030" y="821"/>
                  </a:lnTo>
                  <a:lnTo>
                    <a:pt x="1034" y="809"/>
                  </a:lnTo>
                  <a:lnTo>
                    <a:pt x="1039" y="798"/>
                  </a:lnTo>
                  <a:lnTo>
                    <a:pt x="1038" y="797"/>
                  </a:lnTo>
                  <a:lnTo>
                    <a:pt x="1038" y="796"/>
                  </a:lnTo>
                  <a:lnTo>
                    <a:pt x="1036" y="798"/>
                  </a:lnTo>
                  <a:lnTo>
                    <a:pt x="1035" y="800"/>
                  </a:lnTo>
                  <a:lnTo>
                    <a:pt x="1034" y="798"/>
                  </a:lnTo>
                  <a:lnTo>
                    <a:pt x="1034" y="796"/>
                  </a:lnTo>
                  <a:lnTo>
                    <a:pt x="1035" y="794"/>
                  </a:lnTo>
                  <a:lnTo>
                    <a:pt x="1039" y="793"/>
                  </a:lnTo>
                  <a:lnTo>
                    <a:pt x="1042" y="792"/>
                  </a:lnTo>
                  <a:lnTo>
                    <a:pt x="1042" y="791"/>
                  </a:lnTo>
                  <a:lnTo>
                    <a:pt x="1042" y="789"/>
                  </a:lnTo>
                  <a:close/>
                  <a:moveTo>
                    <a:pt x="1666" y="178"/>
                  </a:moveTo>
                  <a:lnTo>
                    <a:pt x="1666" y="178"/>
                  </a:lnTo>
                  <a:lnTo>
                    <a:pt x="1650" y="190"/>
                  </a:lnTo>
                  <a:lnTo>
                    <a:pt x="1634" y="201"/>
                  </a:lnTo>
                  <a:lnTo>
                    <a:pt x="1617" y="212"/>
                  </a:lnTo>
                  <a:lnTo>
                    <a:pt x="1599" y="222"/>
                  </a:lnTo>
                  <a:lnTo>
                    <a:pt x="1572" y="231"/>
                  </a:lnTo>
                  <a:lnTo>
                    <a:pt x="1545" y="242"/>
                  </a:lnTo>
                  <a:lnTo>
                    <a:pt x="1520" y="254"/>
                  </a:lnTo>
                  <a:lnTo>
                    <a:pt x="1496" y="264"/>
                  </a:lnTo>
                  <a:lnTo>
                    <a:pt x="1471" y="277"/>
                  </a:lnTo>
                  <a:lnTo>
                    <a:pt x="1449" y="290"/>
                  </a:lnTo>
                  <a:lnTo>
                    <a:pt x="1426" y="303"/>
                  </a:lnTo>
                  <a:lnTo>
                    <a:pt x="1405" y="316"/>
                  </a:lnTo>
                  <a:lnTo>
                    <a:pt x="1374" y="337"/>
                  </a:lnTo>
                  <a:lnTo>
                    <a:pt x="1344" y="360"/>
                  </a:lnTo>
                  <a:lnTo>
                    <a:pt x="1287" y="407"/>
                  </a:lnTo>
                  <a:lnTo>
                    <a:pt x="1259" y="431"/>
                  </a:lnTo>
                  <a:lnTo>
                    <a:pt x="1245" y="443"/>
                  </a:lnTo>
                  <a:lnTo>
                    <a:pt x="1232" y="457"/>
                  </a:lnTo>
                  <a:lnTo>
                    <a:pt x="1221" y="470"/>
                  </a:lnTo>
                  <a:lnTo>
                    <a:pt x="1209" y="485"/>
                  </a:lnTo>
                  <a:lnTo>
                    <a:pt x="1198" y="500"/>
                  </a:lnTo>
                  <a:lnTo>
                    <a:pt x="1187" y="515"/>
                  </a:lnTo>
                  <a:lnTo>
                    <a:pt x="1167" y="547"/>
                  </a:lnTo>
                  <a:lnTo>
                    <a:pt x="1147" y="577"/>
                  </a:lnTo>
                  <a:lnTo>
                    <a:pt x="1139" y="589"/>
                  </a:lnTo>
                  <a:lnTo>
                    <a:pt x="1133" y="602"/>
                  </a:lnTo>
                  <a:lnTo>
                    <a:pt x="1120" y="629"/>
                  </a:lnTo>
                  <a:lnTo>
                    <a:pt x="1099" y="681"/>
                  </a:lnTo>
                  <a:lnTo>
                    <a:pt x="1087" y="710"/>
                  </a:lnTo>
                  <a:lnTo>
                    <a:pt x="1075" y="740"/>
                  </a:lnTo>
                  <a:lnTo>
                    <a:pt x="1055" y="799"/>
                  </a:lnTo>
                  <a:lnTo>
                    <a:pt x="1033" y="858"/>
                  </a:lnTo>
                  <a:lnTo>
                    <a:pt x="1012" y="918"/>
                  </a:lnTo>
                  <a:lnTo>
                    <a:pt x="999" y="952"/>
                  </a:lnTo>
                  <a:lnTo>
                    <a:pt x="988" y="986"/>
                  </a:lnTo>
                  <a:lnTo>
                    <a:pt x="978" y="1021"/>
                  </a:lnTo>
                  <a:lnTo>
                    <a:pt x="968" y="1058"/>
                  </a:lnTo>
                  <a:lnTo>
                    <a:pt x="950" y="1130"/>
                  </a:lnTo>
                  <a:lnTo>
                    <a:pt x="932" y="1203"/>
                  </a:lnTo>
                  <a:lnTo>
                    <a:pt x="933" y="1209"/>
                  </a:lnTo>
                  <a:lnTo>
                    <a:pt x="933" y="1215"/>
                  </a:lnTo>
                  <a:lnTo>
                    <a:pt x="930" y="1227"/>
                  </a:lnTo>
                  <a:lnTo>
                    <a:pt x="929" y="1233"/>
                  </a:lnTo>
                  <a:lnTo>
                    <a:pt x="928" y="1239"/>
                  </a:lnTo>
                  <a:lnTo>
                    <a:pt x="928" y="1244"/>
                  </a:lnTo>
                  <a:lnTo>
                    <a:pt x="929" y="1250"/>
                  </a:lnTo>
                  <a:lnTo>
                    <a:pt x="935" y="1236"/>
                  </a:lnTo>
                  <a:lnTo>
                    <a:pt x="939" y="1222"/>
                  </a:lnTo>
                  <a:lnTo>
                    <a:pt x="942" y="1215"/>
                  </a:lnTo>
                  <a:lnTo>
                    <a:pt x="947" y="1210"/>
                  </a:lnTo>
                  <a:lnTo>
                    <a:pt x="951" y="1206"/>
                  </a:lnTo>
                  <a:lnTo>
                    <a:pt x="956" y="1201"/>
                  </a:lnTo>
                  <a:lnTo>
                    <a:pt x="974" y="1172"/>
                  </a:lnTo>
                  <a:lnTo>
                    <a:pt x="993" y="1142"/>
                  </a:lnTo>
                  <a:lnTo>
                    <a:pt x="1013" y="1115"/>
                  </a:lnTo>
                  <a:lnTo>
                    <a:pt x="1023" y="1102"/>
                  </a:lnTo>
                  <a:lnTo>
                    <a:pt x="1033" y="1090"/>
                  </a:lnTo>
                  <a:lnTo>
                    <a:pt x="1045" y="1077"/>
                  </a:lnTo>
                  <a:lnTo>
                    <a:pt x="1057" y="1065"/>
                  </a:lnTo>
                  <a:lnTo>
                    <a:pt x="1071" y="1053"/>
                  </a:lnTo>
                  <a:lnTo>
                    <a:pt x="1082" y="1040"/>
                  </a:lnTo>
                  <a:lnTo>
                    <a:pt x="1105" y="1013"/>
                  </a:lnTo>
                  <a:lnTo>
                    <a:pt x="1117" y="1000"/>
                  </a:lnTo>
                  <a:lnTo>
                    <a:pt x="1129" y="988"/>
                  </a:lnTo>
                  <a:lnTo>
                    <a:pt x="1168" y="956"/>
                  </a:lnTo>
                  <a:lnTo>
                    <a:pt x="1210" y="924"/>
                  </a:lnTo>
                  <a:lnTo>
                    <a:pt x="1230" y="909"/>
                  </a:lnTo>
                  <a:lnTo>
                    <a:pt x="1253" y="895"/>
                  </a:lnTo>
                  <a:lnTo>
                    <a:pt x="1275" y="881"/>
                  </a:lnTo>
                  <a:lnTo>
                    <a:pt x="1298" y="868"/>
                  </a:lnTo>
                  <a:lnTo>
                    <a:pt x="1321" y="857"/>
                  </a:lnTo>
                  <a:lnTo>
                    <a:pt x="1347" y="846"/>
                  </a:lnTo>
                  <a:lnTo>
                    <a:pt x="1372" y="837"/>
                  </a:lnTo>
                  <a:lnTo>
                    <a:pt x="1398" y="829"/>
                  </a:lnTo>
                  <a:lnTo>
                    <a:pt x="1426" y="822"/>
                  </a:lnTo>
                  <a:lnTo>
                    <a:pt x="1454" y="818"/>
                  </a:lnTo>
                  <a:lnTo>
                    <a:pt x="1484" y="815"/>
                  </a:lnTo>
                  <a:lnTo>
                    <a:pt x="1515" y="814"/>
                  </a:lnTo>
                  <a:lnTo>
                    <a:pt x="1518" y="783"/>
                  </a:lnTo>
                  <a:lnTo>
                    <a:pt x="1524" y="753"/>
                  </a:lnTo>
                  <a:lnTo>
                    <a:pt x="1529" y="723"/>
                  </a:lnTo>
                  <a:lnTo>
                    <a:pt x="1535" y="693"/>
                  </a:lnTo>
                  <a:lnTo>
                    <a:pt x="1542" y="664"/>
                  </a:lnTo>
                  <a:lnTo>
                    <a:pt x="1550" y="634"/>
                  </a:lnTo>
                  <a:lnTo>
                    <a:pt x="1568" y="572"/>
                  </a:lnTo>
                  <a:lnTo>
                    <a:pt x="1579" y="536"/>
                  </a:lnTo>
                  <a:lnTo>
                    <a:pt x="1592" y="501"/>
                  </a:lnTo>
                  <a:lnTo>
                    <a:pt x="1618" y="431"/>
                  </a:lnTo>
                  <a:lnTo>
                    <a:pt x="1625" y="413"/>
                  </a:lnTo>
                  <a:lnTo>
                    <a:pt x="1633" y="394"/>
                  </a:lnTo>
                  <a:lnTo>
                    <a:pt x="1650" y="358"/>
                  </a:lnTo>
                  <a:lnTo>
                    <a:pt x="1668" y="320"/>
                  </a:lnTo>
                  <a:lnTo>
                    <a:pt x="1684" y="283"/>
                  </a:lnTo>
                  <a:lnTo>
                    <a:pt x="1691" y="263"/>
                  </a:lnTo>
                  <a:lnTo>
                    <a:pt x="1697" y="244"/>
                  </a:lnTo>
                  <a:lnTo>
                    <a:pt x="1701" y="225"/>
                  </a:lnTo>
                  <a:lnTo>
                    <a:pt x="1705" y="206"/>
                  </a:lnTo>
                  <a:lnTo>
                    <a:pt x="1707" y="186"/>
                  </a:lnTo>
                  <a:lnTo>
                    <a:pt x="1707" y="166"/>
                  </a:lnTo>
                  <a:lnTo>
                    <a:pt x="1705" y="147"/>
                  </a:lnTo>
                  <a:lnTo>
                    <a:pt x="1699" y="126"/>
                  </a:lnTo>
                  <a:lnTo>
                    <a:pt x="1699" y="124"/>
                  </a:lnTo>
                  <a:lnTo>
                    <a:pt x="1698" y="124"/>
                  </a:lnTo>
                  <a:lnTo>
                    <a:pt x="1695" y="132"/>
                  </a:lnTo>
                  <a:lnTo>
                    <a:pt x="1691" y="139"/>
                  </a:lnTo>
                  <a:lnTo>
                    <a:pt x="1682" y="151"/>
                  </a:lnTo>
                  <a:lnTo>
                    <a:pt x="1674" y="164"/>
                  </a:lnTo>
                  <a:lnTo>
                    <a:pt x="1669" y="170"/>
                  </a:lnTo>
                  <a:lnTo>
                    <a:pt x="1666" y="178"/>
                  </a:lnTo>
                  <a:close/>
                  <a:moveTo>
                    <a:pt x="1717" y="151"/>
                  </a:moveTo>
                  <a:lnTo>
                    <a:pt x="1717" y="151"/>
                  </a:lnTo>
                  <a:lnTo>
                    <a:pt x="1720" y="170"/>
                  </a:lnTo>
                  <a:lnTo>
                    <a:pt x="1720" y="188"/>
                  </a:lnTo>
                  <a:lnTo>
                    <a:pt x="1718" y="206"/>
                  </a:lnTo>
                  <a:lnTo>
                    <a:pt x="1716" y="223"/>
                  </a:lnTo>
                  <a:lnTo>
                    <a:pt x="1713" y="240"/>
                  </a:lnTo>
                  <a:lnTo>
                    <a:pt x="1709" y="256"/>
                  </a:lnTo>
                  <a:lnTo>
                    <a:pt x="1703" y="272"/>
                  </a:lnTo>
                  <a:lnTo>
                    <a:pt x="1698" y="287"/>
                  </a:lnTo>
                  <a:lnTo>
                    <a:pt x="1685" y="318"/>
                  </a:lnTo>
                  <a:lnTo>
                    <a:pt x="1670" y="347"/>
                  </a:lnTo>
                  <a:lnTo>
                    <a:pt x="1655" y="377"/>
                  </a:lnTo>
                  <a:lnTo>
                    <a:pt x="1641" y="407"/>
                  </a:lnTo>
                  <a:lnTo>
                    <a:pt x="1632" y="430"/>
                  </a:lnTo>
                  <a:lnTo>
                    <a:pt x="1623" y="454"/>
                  </a:lnTo>
                  <a:lnTo>
                    <a:pt x="1607" y="503"/>
                  </a:lnTo>
                  <a:lnTo>
                    <a:pt x="1581" y="580"/>
                  </a:lnTo>
                  <a:lnTo>
                    <a:pt x="1570" y="620"/>
                  </a:lnTo>
                  <a:lnTo>
                    <a:pt x="1558" y="660"/>
                  </a:lnTo>
                  <a:lnTo>
                    <a:pt x="1547" y="700"/>
                  </a:lnTo>
                  <a:lnTo>
                    <a:pt x="1539" y="742"/>
                  </a:lnTo>
                  <a:lnTo>
                    <a:pt x="1531" y="785"/>
                  </a:lnTo>
                  <a:lnTo>
                    <a:pt x="1526" y="829"/>
                  </a:lnTo>
                  <a:lnTo>
                    <a:pt x="1498" y="830"/>
                  </a:lnTo>
                  <a:lnTo>
                    <a:pt x="1470" y="831"/>
                  </a:lnTo>
                  <a:lnTo>
                    <a:pt x="1417" y="833"/>
                  </a:lnTo>
                  <a:lnTo>
                    <a:pt x="1391" y="842"/>
                  </a:lnTo>
                  <a:lnTo>
                    <a:pt x="1365" y="851"/>
                  </a:lnTo>
                  <a:lnTo>
                    <a:pt x="1339" y="862"/>
                  </a:lnTo>
                  <a:lnTo>
                    <a:pt x="1315" y="874"/>
                  </a:lnTo>
                  <a:lnTo>
                    <a:pt x="1291" y="887"/>
                  </a:lnTo>
                  <a:lnTo>
                    <a:pt x="1268" y="899"/>
                  </a:lnTo>
                  <a:lnTo>
                    <a:pt x="1245" y="913"/>
                  </a:lnTo>
                  <a:lnTo>
                    <a:pt x="1223" y="927"/>
                  </a:lnTo>
                  <a:lnTo>
                    <a:pt x="1207" y="940"/>
                  </a:lnTo>
                  <a:lnTo>
                    <a:pt x="1192" y="954"/>
                  </a:lnTo>
                  <a:lnTo>
                    <a:pt x="1165" y="980"/>
                  </a:lnTo>
                  <a:lnTo>
                    <a:pt x="1154" y="987"/>
                  </a:lnTo>
                  <a:lnTo>
                    <a:pt x="1145" y="995"/>
                  </a:lnTo>
                  <a:lnTo>
                    <a:pt x="1135" y="1001"/>
                  </a:lnTo>
                  <a:lnTo>
                    <a:pt x="1125" y="1010"/>
                  </a:lnTo>
                  <a:lnTo>
                    <a:pt x="1117" y="1018"/>
                  </a:lnTo>
                  <a:lnTo>
                    <a:pt x="1108" y="1028"/>
                  </a:lnTo>
                  <a:lnTo>
                    <a:pt x="1091" y="1047"/>
                  </a:lnTo>
                  <a:lnTo>
                    <a:pt x="1056" y="1082"/>
                  </a:lnTo>
                  <a:lnTo>
                    <a:pt x="1039" y="1101"/>
                  </a:lnTo>
                  <a:lnTo>
                    <a:pt x="1023" y="1120"/>
                  </a:lnTo>
                  <a:lnTo>
                    <a:pt x="1008" y="1140"/>
                  </a:lnTo>
                  <a:lnTo>
                    <a:pt x="993" y="1161"/>
                  </a:lnTo>
                  <a:lnTo>
                    <a:pt x="979" y="1182"/>
                  </a:lnTo>
                  <a:lnTo>
                    <a:pt x="965" y="1205"/>
                  </a:lnTo>
                  <a:lnTo>
                    <a:pt x="952" y="1226"/>
                  </a:lnTo>
                  <a:lnTo>
                    <a:pt x="940" y="1250"/>
                  </a:lnTo>
                  <a:lnTo>
                    <a:pt x="928" y="1272"/>
                  </a:lnTo>
                  <a:lnTo>
                    <a:pt x="918" y="1296"/>
                  </a:lnTo>
                  <a:lnTo>
                    <a:pt x="923" y="1290"/>
                  </a:lnTo>
                  <a:lnTo>
                    <a:pt x="928" y="1284"/>
                  </a:lnTo>
                  <a:lnTo>
                    <a:pt x="933" y="1275"/>
                  </a:lnTo>
                  <a:lnTo>
                    <a:pt x="937" y="1268"/>
                  </a:lnTo>
                  <a:lnTo>
                    <a:pt x="944" y="1251"/>
                  </a:lnTo>
                  <a:lnTo>
                    <a:pt x="953" y="1233"/>
                  </a:lnTo>
                  <a:lnTo>
                    <a:pt x="959" y="1225"/>
                  </a:lnTo>
                  <a:lnTo>
                    <a:pt x="967" y="1216"/>
                  </a:lnTo>
                  <a:lnTo>
                    <a:pt x="975" y="1208"/>
                  </a:lnTo>
                  <a:lnTo>
                    <a:pt x="983" y="1200"/>
                  </a:lnTo>
                  <a:lnTo>
                    <a:pt x="998" y="1179"/>
                  </a:lnTo>
                  <a:lnTo>
                    <a:pt x="1013" y="1157"/>
                  </a:lnTo>
                  <a:lnTo>
                    <a:pt x="1020" y="1147"/>
                  </a:lnTo>
                  <a:lnTo>
                    <a:pt x="1028" y="1136"/>
                  </a:lnTo>
                  <a:lnTo>
                    <a:pt x="1032" y="1131"/>
                  </a:lnTo>
                  <a:lnTo>
                    <a:pt x="1036" y="1126"/>
                  </a:lnTo>
                  <a:lnTo>
                    <a:pt x="1042" y="1123"/>
                  </a:lnTo>
                  <a:lnTo>
                    <a:pt x="1047" y="1121"/>
                  </a:lnTo>
                  <a:lnTo>
                    <a:pt x="1038" y="1138"/>
                  </a:lnTo>
                  <a:lnTo>
                    <a:pt x="1027" y="1153"/>
                  </a:lnTo>
                  <a:lnTo>
                    <a:pt x="1003" y="1184"/>
                  </a:lnTo>
                  <a:lnTo>
                    <a:pt x="980" y="1214"/>
                  </a:lnTo>
                  <a:lnTo>
                    <a:pt x="969" y="1230"/>
                  </a:lnTo>
                  <a:lnTo>
                    <a:pt x="960" y="1246"/>
                  </a:lnTo>
                  <a:lnTo>
                    <a:pt x="954" y="1257"/>
                  </a:lnTo>
                  <a:lnTo>
                    <a:pt x="949" y="1270"/>
                  </a:lnTo>
                  <a:lnTo>
                    <a:pt x="943" y="1282"/>
                  </a:lnTo>
                  <a:lnTo>
                    <a:pt x="940" y="1294"/>
                  </a:lnTo>
                  <a:lnTo>
                    <a:pt x="945" y="1293"/>
                  </a:lnTo>
                  <a:lnTo>
                    <a:pt x="951" y="1292"/>
                  </a:lnTo>
                  <a:lnTo>
                    <a:pt x="956" y="1291"/>
                  </a:lnTo>
                  <a:lnTo>
                    <a:pt x="961" y="1290"/>
                  </a:lnTo>
                  <a:lnTo>
                    <a:pt x="1012" y="1221"/>
                  </a:lnTo>
                  <a:lnTo>
                    <a:pt x="1038" y="1186"/>
                  </a:lnTo>
                  <a:lnTo>
                    <a:pt x="1064" y="1152"/>
                  </a:lnTo>
                  <a:lnTo>
                    <a:pt x="1091" y="1118"/>
                  </a:lnTo>
                  <a:lnTo>
                    <a:pt x="1119" y="1086"/>
                  </a:lnTo>
                  <a:lnTo>
                    <a:pt x="1147" y="1055"/>
                  </a:lnTo>
                  <a:lnTo>
                    <a:pt x="1177" y="1024"/>
                  </a:lnTo>
                  <a:lnTo>
                    <a:pt x="1181" y="1024"/>
                  </a:lnTo>
                  <a:lnTo>
                    <a:pt x="1184" y="1023"/>
                  </a:lnTo>
                  <a:lnTo>
                    <a:pt x="1190" y="1020"/>
                  </a:lnTo>
                  <a:lnTo>
                    <a:pt x="1220" y="995"/>
                  </a:lnTo>
                  <a:lnTo>
                    <a:pt x="1251" y="969"/>
                  </a:lnTo>
                  <a:lnTo>
                    <a:pt x="1284" y="943"/>
                  </a:lnTo>
                  <a:lnTo>
                    <a:pt x="1317" y="919"/>
                  </a:lnTo>
                  <a:lnTo>
                    <a:pt x="1338" y="905"/>
                  </a:lnTo>
                  <a:lnTo>
                    <a:pt x="1360" y="892"/>
                  </a:lnTo>
                  <a:lnTo>
                    <a:pt x="1381" y="880"/>
                  </a:lnTo>
                  <a:lnTo>
                    <a:pt x="1404" y="869"/>
                  </a:lnTo>
                  <a:lnTo>
                    <a:pt x="1428" y="861"/>
                  </a:lnTo>
                  <a:lnTo>
                    <a:pt x="1441" y="858"/>
                  </a:lnTo>
                  <a:lnTo>
                    <a:pt x="1454" y="854"/>
                  </a:lnTo>
                  <a:lnTo>
                    <a:pt x="1468" y="851"/>
                  </a:lnTo>
                  <a:lnTo>
                    <a:pt x="1482" y="850"/>
                  </a:lnTo>
                  <a:lnTo>
                    <a:pt x="1496" y="848"/>
                  </a:lnTo>
                  <a:lnTo>
                    <a:pt x="1511" y="848"/>
                  </a:lnTo>
                  <a:lnTo>
                    <a:pt x="1524" y="848"/>
                  </a:lnTo>
                  <a:lnTo>
                    <a:pt x="1532" y="849"/>
                  </a:lnTo>
                  <a:lnTo>
                    <a:pt x="1541" y="849"/>
                  </a:lnTo>
                  <a:lnTo>
                    <a:pt x="1553" y="848"/>
                  </a:lnTo>
                  <a:lnTo>
                    <a:pt x="1580" y="752"/>
                  </a:lnTo>
                  <a:lnTo>
                    <a:pt x="1609" y="656"/>
                  </a:lnTo>
                  <a:lnTo>
                    <a:pt x="1622" y="607"/>
                  </a:lnTo>
                  <a:lnTo>
                    <a:pt x="1635" y="559"/>
                  </a:lnTo>
                  <a:lnTo>
                    <a:pt x="1647" y="509"/>
                  </a:lnTo>
                  <a:lnTo>
                    <a:pt x="1656" y="456"/>
                  </a:lnTo>
                  <a:lnTo>
                    <a:pt x="1659" y="453"/>
                  </a:lnTo>
                  <a:lnTo>
                    <a:pt x="1662" y="450"/>
                  </a:lnTo>
                  <a:lnTo>
                    <a:pt x="1664" y="446"/>
                  </a:lnTo>
                  <a:lnTo>
                    <a:pt x="1666" y="442"/>
                  </a:lnTo>
                  <a:lnTo>
                    <a:pt x="1672" y="424"/>
                  </a:lnTo>
                  <a:lnTo>
                    <a:pt x="1678" y="406"/>
                  </a:lnTo>
                  <a:lnTo>
                    <a:pt x="1682" y="387"/>
                  </a:lnTo>
                  <a:lnTo>
                    <a:pt x="1685" y="368"/>
                  </a:lnTo>
                  <a:lnTo>
                    <a:pt x="1694" y="330"/>
                  </a:lnTo>
                  <a:lnTo>
                    <a:pt x="1699" y="313"/>
                  </a:lnTo>
                  <a:lnTo>
                    <a:pt x="1705" y="294"/>
                  </a:lnTo>
                  <a:lnTo>
                    <a:pt x="1707" y="291"/>
                  </a:lnTo>
                  <a:lnTo>
                    <a:pt x="1710" y="289"/>
                  </a:lnTo>
                  <a:lnTo>
                    <a:pt x="1712" y="286"/>
                  </a:lnTo>
                  <a:lnTo>
                    <a:pt x="1714" y="283"/>
                  </a:lnTo>
                  <a:lnTo>
                    <a:pt x="1723" y="256"/>
                  </a:lnTo>
                  <a:lnTo>
                    <a:pt x="1730" y="229"/>
                  </a:lnTo>
                  <a:lnTo>
                    <a:pt x="1737" y="202"/>
                  </a:lnTo>
                  <a:lnTo>
                    <a:pt x="1744" y="178"/>
                  </a:lnTo>
                  <a:lnTo>
                    <a:pt x="1751" y="162"/>
                  </a:lnTo>
                  <a:lnTo>
                    <a:pt x="1753" y="154"/>
                  </a:lnTo>
                  <a:lnTo>
                    <a:pt x="1753" y="150"/>
                  </a:lnTo>
                  <a:lnTo>
                    <a:pt x="1751" y="146"/>
                  </a:lnTo>
                  <a:lnTo>
                    <a:pt x="1742" y="148"/>
                  </a:lnTo>
                  <a:lnTo>
                    <a:pt x="1735" y="150"/>
                  </a:lnTo>
                  <a:lnTo>
                    <a:pt x="1727" y="152"/>
                  </a:lnTo>
                  <a:lnTo>
                    <a:pt x="1723" y="152"/>
                  </a:lnTo>
                  <a:lnTo>
                    <a:pt x="1717" y="151"/>
                  </a:lnTo>
                  <a:close/>
                  <a:moveTo>
                    <a:pt x="1785" y="576"/>
                  </a:moveTo>
                  <a:lnTo>
                    <a:pt x="1785" y="576"/>
                  </a:lnTo>
                  <a:lnTo>
                    <a:pt x="1783" y="575"/>
                  </a:lnTo>
                  <a:lnTo>
                    <a:pt x="1782" y="575"/>
                  </a:lnTo>
                  <a:lnTo>
                    <a:pt x="1781" y="576"/>
                  </a:lnTo>
                  <a:lnTo>
                    <a:pt x="1781" y="577"/>
                  </a:lnTo>
                  <a:lnTo>
                    <a:pt x="1778" y="581"/>
                  </a:lnTo>
                  <a:lnTo>
                    <a:pt x="1776" y="587"/>
                  </a:lnTo>
                  <a:lnTo>
                    <a:pt x="1781" y="556"/>
                  </a:lnTo>
                  <a:lnTo>
                    <a:pt x="1785" y="526"/>
                  </a:lnTo>
                  <a:lnTo>
                    <a:pt x="1798" y="464"/>
                  </a:lnTo>
                  <a:lnTo>
                    <a:pt x="1811" y="399"/>
                  </a:lnTo>
                  <a:lnTo>
                    <a:pt x="1822" y="334"/>
                  </a:lnTo>
                  <a:lnTo>
                    <a:pt x="1827" y="327"/>
                  </a:lnTo>
                  <a:lnTo>
                    <a:pt x="1831" y="320"/>
                  </a:lnTo>
                  <a:lnTo>
                    <a:pt x="1831" y="312"/>
                  </a:lnTo>
                  <a:lnTo>
                    <a:pt x="1833" y="303"/>
                  </a:lnTo>
                  <a:lnTo>
                    <a:pt x="1838" y="282"/>
                  </a:lnTo>
                  <a:lnTo>
                    <a:pt x="1844" y="260"/>
                  </a:lnTo>
                  <a:lnTo>
                    <a:pt x="1849" y="240"/>
                  </a:lnTo>
                  <a:lnTo>
                    <a:pt x="1852" y="237"/>
                  </a:lnTo>
                  <a:lnTo>
                    <a:pt x="1854" y="232"/>
                  </a:lnTo>
                  <a:lnTo>
                    <a:pt x="1857" y="227"/>
                  </a:lnTo>
                  <a:lnTo>
                    <a:pt x="1858" y="222"/>
                  </a:lnTo>
                  <a:lnTo>
                    <a:pt x="1853" y="217"/>
                  </a:lnTo>
                  <a:lnTo>
                    <a:pt x="1849" y="213"/>
                  </a:lnTo>
                  <a:lnTo>
                    <a:pt x="1844" y="211"/>
                  </a:lnTo>
                  <a:lnTo>
                    <a:pt x="1838" y="210"/>
                  </a:lnTo>
                  <a:lnTo>
                    <a:pt x="1835" y="213"/>
                  </a:lnTo>
                  <a:lnTo>
                    <a:pt x="1832" y="216"/>
                  </a:lnTo>
                  <a:lnTo>
                    <a:pt x="1828" y="225"/>
                  </a:lnTo>
                  <a:lnTo>
                    <a:pt x="1824" y="236"/>
                  </a:lnTo>
                  <a:lnTo>
                    <a:pt x="1822" y="246"/>
                  </a:lnTo>
                  <a:lnTo>
                    <a:pt x="1820" y="257"/>
                  </a:lnTo>
                  <a:lnTo>
                    <a:pt x="1818" y="268"/>
                  </a:lnTo>
                  <a:lnTo>
                    <a:pt x="1815" y="277"/>
                  </a:lnTo>
                  <a:lnTo>
                    <a:pt x="1809" y="286"/>
                  </a:lnTo>
                  <a:lnTo>
                    <a:pt x="1809" y="278"/>
                  </a:lnTo>
                  <a:lnTo>
                    <a:pt x="1809" y="271"/>
                  </a:lnTo>
                  <a:lnTo>
                    <a:pt x="1813" y="253"/>
                  </a:lnTo>
                  <a:lnTo>
                    <a:pt x="1817" y="233"/>
                  </a:lnTo>
                  <a:lnTo>
                    <a:pt x="1820" y="215"/>
                  </a:lnTo>
                  <a:lnTo>
                    <a:pt x="1818" y="212"/>
                  </a:lnTo>
                  <a:lnTo>
                    <a:pt x="1816" y="209"/>
                  </a:lnTo>
                  <a:lnTo>
                    <a:pt x="1814" y="201"/>
                  </a:lnTo>
                  <a:lnTo>
                    <a:pt x="1813" y="194"/>
                  </a:lnTo>
                  <a:lnTo>
                    <a:pt x="1809" y="186"/>
                  </a:lnTo>
                  <a:lnTo>
                    <a:pt x="1804" y="204"/>
                  </a:lnTo>
                  <a:lnTo>
                    <a:pt x="1800" y="223"/>
                  </a:lnTo>
                  <a:lnTo>
                    <a:pt x="1794" y="241"/>
                  </a:lnTo>
                  <a:lnTo>
                    <a:pt x="1791" y="248"/>
                  </a:lnTo>
                  <a:lnTo>
                    <a:pt x="1787" y="256"/>
                  </a:lnTo>
                  <a:lnTo>
                    <a:pt x="1787" y="246"/>
                  </a:lnTo>
                  <a:lnTo>
                    <a:pt x="1788" y="237"/>
                  </a:lnTo>
                  <a:lnTo>
                    <a:pt x="1792" y="219"/>
                  </a:lnTo>
                  <a:lnTo>
                    <a:pt x="1796" y="202"/>
                  </a:lnTo>
                  <a:lnTo>
                    <a:pt x="1797" y="194"/>
                  </a:lnTo>
                  <a:lnTo>
                    <a:pt x="1798" y="186"/>
                  </a:lnTo>
                  <a:lnTo>
                    <a:pt x="1794" y="191"/>
                  </a:lnTo>
                  <a:lnTo>
                    <a:pt x="1791" y="196"/>
                  </a:lnTo>
                  <a:lnTo>
                    <a:pt x="1789" y="207"/>
                  </a:lnTo>
                  <a:lnTo>
                    <a:pt x="1787" y="217"/>
                  </a:lnTo>
                  <a:lnTo>
                    <a:pt x="1785" y="229"/>
                  </a:lnTo>
                  <a:lnTo>
                    <a:pt x="1771" y="272"/>
                  </a:lnTo>
                  <a:lnTo>
                    <a:pt x="1765" y="293"/>
                  </a:lnTo>
                  <a:lnTo>
                    <a:pt x="1760" y="315"/>
                  </a:lnTo>
                  <a:lnTo>
                    <a:pt x="1758" y="324"/>
                  </a:lnTo>
                  <a:lnTo>
                    <a:pt x="1757" y="333"/>
                  </a:lnTo>
                  <a:lnTo>
                    <a:pt x="1756" y="336"/>
                  </a:lnTo>
                  <a:lnTo>
                    <a:pt x="1754" y="339"/>
                  </a:lnTo>
                  <a:lnTo>
                    <a:pt x="1752" y="342"/>
                  </a:lnTo>
                  <a:lnTo>
                    <a:pt x="1750" y="343"/>
                  </a:lnTo>
                  <a:lnTo>
                    <a:pt x="1752" y="321"/>
                  </a:lnTo>
                  <a:lnTo>
                    <a:pt x="1756" y="300"/>
                  </a:lnTo>
                  <a:lnTo>
                    <a:pt x="1765" y="259"/>
                  </a:lnTo>
                  <a:lnTo>
                    <a:pt x="1775" y="217"/>
                  </a:lnTo>
                  <a:lnTo>
                    <a:pt x="1780" y="196"/>
                  </a:lnTo>
                  <a:lnTo>
                    <a:pt x="1783" y="173"/>
                  </a:lnTo>
                  <a:lnTo>
                    <a:pt x="1776" y="164"/>
                  </a:lnTo>
                  <a:lnTo>
                    <a:pt x="1772" y="160"/>
                  </a:lnTo>
                  <a:lnTo>
                    <a:pt x="1767" y="156"/>
                  </a:lnTo>
                  <a:lnTo>
                    <a:pt x="1753" y="197"/>
                  </a:lnTo>
                  <a:lnTo>
                    <a:pt x="1740" y="239"/>
                  </a:lnTo>
                  <a:lnTo>
                    <a:pt x="1714" y="323"/>
                  </a:lnTo>
                  <a:lnTo>
                    <a:pt x="1690" y="410"/>
                  </a:lnTo>
                  <a:lnTo>
                    <a:pt x="1666" y="497"/>
                  </a:lnTo>
                  <a:lnTo>
                    <a:pt x="1641" y="584"/>
                  </a:lnTo>
                  <a:lnTo>
                    <a:pt x="1617" y="670"/>
                  </a:lnTo>
                  <a:lnTo>
                    <a:pt x="1592" y="756"/>
                  </a:lnTo>
                  <a:lnTo>
                    <a:pt x="1578" y="799"/>
                  </a:lnTo>
                  <a:lnTo>
                    <a:pt x="1564" y="841"/>
                  </a:lnTo>
                  <a:lnTo>
                    <a:pt x="1569" y="847"/>
                  </a:lnTo>
                  <a:lnTo>
                    <a:pt x="1574" y="851"/>
                  </a:lnTo>
                  <a:lnTo>
                    <a:pt x="1577" y="853"/>
                  </a:lnTo>
                  <a:lnTo>
                    <a:pt x="1581" y="854"/>
                  </a:lnTo>
                  <a:lnTo>
                    <a:pt x="1586" y="855"/>
                  </a:lnTo>
                  <a:lnTo>
                    <a:pt x="1591" y="854"/>
                  </a:lnTo>
                  <a:lnTo>
                    <a:pt x="1592" y="842"/>
                  </a:lnTo>
                  <a:lnTo>
                    <a:pt x="1595" y="830"/>
                  </a:lnTo>
                  <a:lnTo>
                    <a:pt x="1599" y="817"/>
                  </a:lnTo>
                  <a:lnTo>
                    <a:pt x="1602" y="805"/>
                  </a:lnTo>
                  <a:lnTo>
                    <a:pt x="1610" y="782"/>
                  </a:lnTo>
                  <a:lnTo>
                    <a:pt x="1615" y="769"/>
                  </a:lnTo>
                  <a:lnTo>
                    <a:pt x="1618" y="757"/>
                  </a:lnTo>
                  <a:lnTo>
                    <a:pt x="1620" y="744"/>
                  </a:lnTo>
                  <a:lnTo>
                    <a:pt x="1621" y="730"/>
                  </a:lnTo>
                  <a:lnTo>
                    <a:pt x="1622" y="724"/>
                  </a:lnTo>
                  <a:lnTo>
                    <a:pt x="1624" y="717"/>
                  </a:lnTo>
                  <a:lnTo>
                    <a:pt x="1626" y="711"/>
                  </a:lnTo>
                  <a:lnTo>
                    <a:pt x="1631" y="706"/>
                  </a:lnTo>
                  <a:lnTo>
                    <a:pt x="1629" y="725"/>
                  </a:lnTo>
                  <a:lnTo>
                    <a:pt x="1625" y="743"/>
                  </a:lnTo>
                  <a:lnTo>
                    <a:pt x="1618" y="779"/>
                  </a:lnTo>
                  <a:lnTo>
                    <a:pt x="1609" y="816"/>
                  </a:lnTo>
                  <a:lnTo>
                    <a:pt x="1605" y="834"/>
                  </a:lnTo>
                  <a:lnTo>
                    <a:pt x="1602" y="853"/>
                  </a:lnTo>
                  <a:lnTo>
                    <a:pt x="1605" y="852"/>
                  </a:lnTo>
                  <a:lnTo>
                    <a:pt x="1607" y="852"/>
                  </a:lnTo>
                  <a:lnTo>
                    <a:pt x="1611" y="852"/>
                  </a:lnTo>
                  <a:lnTo>
                    <a:pt x="1616" y="853"/>
                  </a:lnTo>
                  <a:lnTo>
                    <a:pt x="1618" y="853"/>
                  </a:lnTo>
                  <a:lnTo>
                    <a:pt x="1620" y="853"/>
                  </a:lnTo>
                  <a:lnTo>
                    <a:pt x="1626" y="823"/>
                  </a:lnTo>
                  <a:lnTo>
                    <a:pt x="1634" y="792"/>
                  </a:lnTo>
                  <a:lnTo>
                    <a:pt x="1650" y="731"/>
                  </a:lnTo>
                  <a:lnTo>
                    <a:pt x="1665" y="669"/>
                  </a:lnTo>
                  <a:lnTo>
                    <a:pt x="1672" y="637"/>
                  </a:lnTo>
                  <a:lnTo>
                    <a:pt x="1678" y="604"/>
                  </a:lnTo>
                  <a:lnTo>
                    <a:pt x="1681" y="600"/>
                  </a:lnTo>
                  <a:lnTo>
                    <a:pt x="1684" y="595"/>
                  </a:lnTo>
                  <a:lnTo>
                    <a:pt x="1685" y="590"/>
                  </a:lnTo>
                  <a:lnTo>
                    <a:pt x="1686" y="584"/>
                  </a:lnTo>
                  <a:lnTo>
                    <a:pt x="1687" y="571"/>
                  </a:lnTo>
                  <a:lnTo>
                    <a:pt x="1688" y="558"/>
                  </a:lnTo>
                  <a:lnTo>
                    <a:pt x="1693" y="537"/>
                  </a:lnTo>
                  <a:lnTo>
                    <a:pt x="1698" y="517"/>
                  </a:lnTo>
                  <a:lnTo>
                    <a:pt x="1702" y="497"/>
                  </a:lnTo>
                  <a:lnTo>
                    <a:pt x="1707" y="476"/>
                  </a:lnTo>
                  <a:lnTo>
                    <a:pt x="1709" y="466"/>
                  </a:lnTo>
                  <a:lnTo>
                    <a:pt x="1712" y="456"/>
                  </a:lnTo>
                  <a:lnTo>
                    <a:pt x="1717" y="436"/>
                  </a:lnTo>
                  <a:lnTo>
                    <a:pt x="1720" y="425"/>
                  </a:lnTo>
                  <a:lnTo>
                    <a:pt x="1721" y="414"/>
                  </a:lnTo>
                  <a:lnTo>
                    <a:pt x="1722" y="409"/>
                  </a:lnTo>
                  <a:lnTo>
                    <a:pt x="1724" y="405"/>
                  </a:lnTo>
                  <a:lnTo>
                    <a:pt x="1727" y="402"/>
                  </a:lnTo>
                  <a:lnTo>
                    <a:pt x="1731" y="398"/>
                  </a:lnTo>
                  <a:lnTo>
                    <a:pt x="1726" y="434"/>
                  </a:lnTo>
                  <a:lnTo>
                    <a:pt x="1720" y="471"/>
                  </a:lnTo>
                  <a:lnTo>
                    <a:pt x="1712" y="509"/>
                  </a:lnTo>
                  <a:lnTo>
                    <a:pt x="1705" y="547"/>
                  </a:lnTo>
                  <a:lnTo>
                    <a:pt x="1686" y="624"/>
                  </a:lnTo>
                  <a:lnTo>
                    <a:pt x="1667" y="700"/>
                  </a:lnTo>
                  <a:lnTo>
                    <a:pt x="1664" y="716"/>
                  </a:lnTo>
                  <a:lnTo>
                    <a:pt x="1662" y="733"/>
                  </a:lnTo>
                  <a:lnTo>
                    <a:pt x="1659" y="749"/>
                  </a:lnTo>
                  <a:lnTo>
                    <a:pt x="1655" y="766"/>
                  </a:lnTo>
                  <a:lnTo>
                    <a:pt x="1651" y="779"/>
                  </a:lnTo>
                  <a:lnTo>
                    <a:pt x="1646" y="794"/>
                  </a:lnTo>
                  <a:lnTo>
                    <a:pt x="1635" y="824"/>
                  </a:lnTo>
                  <a:lnTo>
                    <a:pt x="1630" y="841"/>
                  </a:lnTo>
                  <a:lnTo>
                    <a:pt x="1626" y="855"/>
                  </a:lnTo>
                  <a:lnTo>
                    <a:pt x="1623" y="869"/>
                  </a:lnTo>
                  <a:lnTo>
                    <a:pt x="1623" y="883"/>
                  </a:lnTo>
                  <a:lnTo>
                    <a:pt x="1630" y="888"/>
                  </a:lnTo>
                  <a:lnTo>
                    <a:pt x="1635" y="891"/>
                  </a:lnTo>
                  <a:lnTo>
                    <a:pt x="1650" y="894"/>
                  </a:lnTo>
                  <a:lnTo>
                    <a:pt x="1651" y="879"/>
                  </a:lnTo>
                  <a:lnTo>
                    <a:pt x="1654" y="865"/>
                  </a:lnTo>
                  <a:lnTo>
                    <a:pt x="1657" y="852"/>
                  </a:lnTo>
                  <a:lnTo>
                    <a:pt x="1662" y="838"/>
                  </a:lnTo>
                  <a:lnTo>
                    <a:pt x="1671" y="813"/>
                  </a:lnTo>
                  <a:lnTo>
                    <a:pt x="1680" y="787"/>
                  </a:lnTo>
                  <a:lnTo>
                    <a:pt x="1683" y="775"/>
                  </a:lnTo>
                  <a:lnTo>
                    <a:pt x="1685" y="763"/>
                  </a:lnTo>
                  <a:lnTo>
                    <a:pt x="1688" y="741"/>
                  </a:lnTo>
                  <a:lnTo>
                    <a:pt x="1691" y="729"/>
                  </a:lnTo>
                  <a:lnTo>
                    <a:pt x="1693" y="717"/>
                  </a:lnTo>
                  <a:lnTo>
                    <a:pt x="1697" y="707"/>
                  </a:lnTo>
                  <a:lnTo>
                    <a:pt x="1703" y="697"/>
                  </a:lnTo>
                  <a:lnTo>
                    <a:pt x="1699" y="727"/>
                  </a:lnTo>
                  <a:lnTo>
                    <a:pt x="1694" y="761"/>
                  </a:lnTo>
                  <a:lnTo>
                    <a:pt x="1691" y="778"/>
                  </a:lnTo>
                  <a:lnTo>
                    <a:pt x="1686" y="794"/>
                  </a:lnTo>
                  <a:lnTo>
                    <a:pt x="1680" y="808"/>
                  </a:lnTo>
                  <a:lnTo>
                    <a:pt x="1677" y="815"/>
                  </a:lnTo>
                  <a:lnTo>
                    <a:pt x="1672" y="821"/>
                  </a:lnTo>
                  <a:lnTo>
                    <a:pt x="1665" y="857"/>
                  </a:lnTo>
                  <a:lnTo>
                    <a:pt x="1656" y="894"/>
                  </a:lnTo>
                  <a:lnTo>
                    <a:pt x="1660" y="893"/>
                  </a:lnTo>
                  <a:lnTo>
                    <a:pt x="1663" y="894"/>
                  </a:lnTo>
                  <a:lnTo>
                    <a:pt x="1665" y="897"/>
                  </a:lnTo>
                  <a:lnTo>
                    <a:pt x="1666" y="902"/>
                  </a:lnTo>
                  <a:lnTo>
                    <a:pt x="1670" y="911"/>
                  </a:lnTo>
                  <a:lnTo>
                    <a:pt x="1672" y="915"/>
                  </a:lnTo>
                  <a:lnTo>
                    <a:pt x="1675" y="919"/>
                  </a:lnTo>
                  <a:lnTo>
                    <a:pt x="1681" y="888"/>
                  </a:lnTo>
                  <a:lnTo>
                    <a:pt x="1688" y="857"/>
                  </a:lnTo>
                  <a:lnTo>
                    <a:pt x="1697" y="827"/>
                  </a:lnTo>
                  <a:lnTo>
                    <a:pt x="1707" y="796"/>
                  </a:lnTo>
                  <a:lnTo>
                    <a:pt x="1726" y="735"/>
                  </a:lnTo>
                  <a:lnTo>
                    <a:pt x="1736" y="703"/>
                  </a:lnTo>
                  <a:lnTo>
                    <a:pt x="1742" y="671"/>
                  </a:lnTo>
                  <a:lnTo>
                    <a:pt x="1742" y="665"/>
                  </a:lnTo>
                  <a:lnTo>
                    <a:pt x="1742" y="658"/>
                  </a:lnTo>
                  <a:lnTo>
                    <a:pt x="1743" y="655"/>
                  </a:lnTo>
                  <a:lnTo>
                    <a:pt x="1744" y="652"/>
                  </a:lnTo>
                  <a:lnTo>
                    <a:pt x="1746" y="650"/>
                  </a:lnTo>
                  <a:lnTo>
                    <a:pt x="1750" y="649"/>
                  </a:lnTo>
                  <a:lnTo>
                    <a:pt x="1750" y="660"/>
                  </a:lnTo>
                  <a:lnTo>
                    <a:pt x="1750" y="671"/>
                  </a:lnTo>
                  <a:lnTo>
                    <a:pt x="1747" y="695"/>
                  </a:lnTo>
                  <a:lnTo>
                    <a:pt x="1743" y="718"/>
                  </a:lnTo>
                  <a:lnTo>
                    <a:pt x="1737" y="743"/>
                  </a:lnTo>
                  <a:lnTo>
                    <a:pt x="1730" y="766"/>
                  </a:lnTo>
                  <a:lnTo>
                    <a:pt x="1724" y="789"/>
                  </a:lnTo>
                  <a:lnTo>
                    <a:pt x="1708" y="837"/>
                  </a:lnTo>
                  <a:lnTo>
                    <a:pt x="1693" y="887"/>
                  </a:lnTo>
                  <a:lnTo>
                    <a:pt x="1686" y="911"/>
                  </a:lnTo>
                  <a:lnTo>
                    <a:pt x="1682" y="935"/>
                  </a:lnTo>
                  <a:lnTo>
                    <a:pt x="1678" y="937"/>
                  </a:lnTo>
                  <a:lnTo>
                    <a:pt x="1675" y="940"/>
                  </a:lnTo>
                  <a:lnTo>
                    <a:pt x="1667" y="945"/>
                  </a:lnTo>
                  <a:lnTo>
                    <a:pt x="1660" y="945"/>
                  </a:lnTo>
                  <a:lnTo>
                    <a:pt x="1651" y="945"/>
                  </a:lnTo>
                  <a:lnTo>
                    <a:pt x="1634" y="944"/>
                  </a:lnTo>
                  <a:lnTo>
                    <a:pt x="1616" y="943"/>
                  </a:lnTo>
                  <a:lnTo>
                    <a:pt x="1606" y="944"/>
                  </a:lnTo>
                  <a:lnTo>
                    <a:pt x="1596" y="945"/>
                  </a:lnTo>
                  <a:lnTo>
                    <a:pt x="1562" y="954"/>
                  </a:lnTo>
                  <a:lnTo>
                    <a:pt x="1527" y="963"/>
                  </a:lnTo>
                  <a:lnTo>
                    <a:pt x="1490" y="972"/>
                  </a:lnTo>
                  <a:lnTo>
                    <a:pt x="1456" y="981"/>
                  </a:lnTo>
                  <a:lnTo>
                    <a:pt x="1438" y="986"/>
                  </a:lnTo>
                  <a:lnTo>
                    <a:pt x="1420" y="993"/>
                  </a:lnTo>
                  <a:lnTo>
                    <a:pt x="1403" y="1000"/>
                  </a:lnTo>
                  <a:lnTo>
                    <a:pt x="1387" y="1008"/>
                  </a:lnTo>
                  <a:lnTo>
                    <a:pt x="1354" y="1025"/>
                  </a:lnTo>
                  <a:lnTo>
                    <a:pt x="1322" y="1040"/>
                  </a:lnTo>
                  <a:lnTo>
                    <a:pt x="1308" y="1047"/>
                  </a:lnTo>
                  <a:lnTo>
                    <a:pt x="1296" y="1055"/>
                  </a:lnTo>
                  <a:lnTo>
                    <a:pt x="1273" y="1069"/>
                  </a:lnTo>
                  <a:lnTo>
                    <a:pt x="1267" y="1072"/>
                  </a:lnTo>
                  <a:lnTo>
                    <a:pt x="1259" y="1074"/>
                  </a:lnTo>
                  <a:lnTo>
                    <a:pt x="1253" y="1077"/>
                  </a:lnTo>
                  <a:lnTo>
                    <a:pt x="1246" y="1080"/>
                  </a:lnTo>
                  <a:lnTo>
                    <a:pt x="1221" y="1099"/>
                  </a:lnTo>
                  <a:lnTo>
                    <a:pt x="1195" y="1117"/>
                  </a:lnTo>
                  <a:lnTo>
                    <a:pt x="1144" y="1154"/>
                  </a:lnTo>
                  <a:lnTo>
                    <a:pt x="1118" y="1174"/>
                  </a:lnTo>
                  <a:lnTo>
                    <a:pt x="1093" y="1194"/>
                  </a:lnTo>
                  <a:lnTo>
                    <a:pt x="1071" y="1215"/>
                  </a:lnTo>
                  <a:lnTo>
                    <a:pt x="1060" y="1227"/>
                  </a:lnTo>
                  <a:lnTo>
                    <a:pt x="1049" y="1239"/>
                  </a:lnTo>
                  <a:lnTo>
                    <a:pt x="1099" y="1210"/>
                  </a:lnTo>
                  <a:lnTo>
                    <a:pt x="1149" y="1182"/>
                  </a:lnTo>
                  <a:lnTo>
                    <a:pt x="1201" y="1155"/>
                  </a:lnTo>
                  <a:lnTo>
                    <a:pt x="1254" y="1129"/>
                  </a:lnTo>
                  <a:lnTo>
                    <a:pt x="1258" y="1125"/>
                  </a:lnTo>
                  <a:lnTo>
                    <a:pt x="1262" y="1122"/>
                  </a:lnTo>
                  <a:lnTo>
                    <a:pt x="1267" y="1119"/>
                  </a:lnTo>
                  <a:lnTo>
                    <a:pt x="1271" y="1116"/>
                  </a:lnTo>
                  <a:lnTo>
                    <a:pt x="1304" y="1102"/>
                  </a:lnTo>
                  <a:lnTo>
                    <a:pt x="1339" y="1090"/>
                  </a:lnTo>
                  <a:lnTo>
                    <a:pt x="1375" y="1079"/>
                  </a:lnTo>
                  <a:lnTo>
                    <a:pt x="1411" y="1070"/>
                  </a:lnTo>
                  <a:lnTo>
                    <a:pt x="1449" y="1061"/>
                  </a:lnTo>
                  <a:lnTo>
                    <a:pt x="1486" y="1054"/>
                  </a:lnTo>
                  <a:lnTo>
                    <a:pt x="1562" y="1040"/>
                  </a:lnTo>
                  <a:lnTo>
                    <a:pt x="1581" y="1035"/>
                  </a:lnTo>
                  <a:lnTo>
                    <a:pt x="1599" y="1031"/>
                  </a:lnTo>
                  <a:lnTo>
                    <a:pt x="1617" y="1029"/>
                  </a:lnTo>
                  <a:lnTo>
                    <a:pt x="1635" y="1027"/>
                  </a:lnTo>
                  <a:lnTo>
                    <a:pt x="1671" y="1024"/>
                  </a:lnTo>
                  <a:lnTo>
                    <a:pt x="1710" y="1020"/>
                  </a:lnTo>
                  <a:lnTo>
                    <a:pt x="1722" y="982"/>
                  </a:lnTo>
                  <a:lnTo>
                    <a:pt x="1733" y="945"/>
                  </a:lnTo>
                  <a:lnTo>
                    <a:pt x="1743" y="908"/>
                  </a:lnTo>
                  <a:lnTo>
                    <a:pt x="1752" y="872"/>
                  </a:lnTo>
                  <a:lnTo>
                    <a:pt x="1769" y="797"/>
                  </a:lnTo>
                  <a:lnTo>
                    <a:pt x="1787" y="720"/>
                  </a:lnTo>
                  <a:lnTo>
                    <a:pt x="1797" y="683"/>
                  </a:lnTo>
                  <a:lnTo>
                    <a:pt x="1808" y="645"/>
                  </a:lnTo>
                  <a:lnTo>
                    <a:pt x="1819" y="607"/>
                  </a:lnTo>
                  <a:lnTo>
                    <a:pt x="1830" y="571"/>
                  </a:lnTo>
                  <a:lnTo>
                    <a:pt x="1838" y="530"/>
                  </a:lnTo>
                  <a:lnTo>
                    <a:pt x="1847" y="488"/>
                  </a:lnTo>
                  <a:lnTo>
                    <a:pt x="1850" y="479"/>
                  </a:lnTo>
                  <a:lnTo>
                    <a:pt x="1853" y="469"/>
                  </a:lnTo>
                  <a:lnTo>
                    <a:pt x="1860" y="451"/>
                  </a:lnTo>
                  <a:lnTo>
                    <a:pt x="1866" y="431"/>
                  </a:lnTo>
                  <a:lnTo>
                    <a:pt x="1868" y="422"/>
                  </a:lnTo>
                  <a:lnTo>
                    <a:pt x="1871" y="412"/>
                  </a:lnTo>
                  <a:lnTo>
                    <a:pt x="1876" y="403"/>
                  </a:lnTo>
                  <a:lnTo>
                    <a:pt x="1880" y="391"/>
                  </a:lnTo>
                  <a:lnTo>
                    <a:pt x="1883" y="378"/>
                  </a:lnTo>
                  <a:lnTo>
                    <a:pt x="1887" y="364"/>
                  </a:lnTo>
                  <a:lnTo>
                    <a:pt x="1893" y="337"/>
                  </a:lnTo>
                  <a:lnTo>
                    <a:pt x="1898" y="313"/>
                  </a:lnTo>
                  <a:lnTo>
                    <a:pt x="1886" y="315"/>
                  </a:lnTo>
                  <a:lnTo>
                    <a:pt x="1873" y="317"/>
                  </a:lnTo>
                  <a:lnTo>
                    <a:pt x="1850" y="321"/>
                  </a:lnTo>
                  <a:lnTo>
                    <a:pt x="1845" y="338"/>
                  </a:lnTo>
                  <a:lnTo>
                    <a:pt x="1839" y="357"/>
                  </a:lnTo>
                  <a:lnTo>
                    <a:pt x="1831" y="394"/>
                  </a:lnTo>
                  <a:lnTo>
                    <a:pt x="1822" y="431"/>
                  </a:lnTo>
                  <a:lnTo>
                    <a:pt x="1817" y="450"/>
                  </a:lnTo>
                  <a:lnTo>
                    <a:pt x="1812" y="467"/>
                  </a:lnTo>
                  <a:lnTo>
                    <a:pt x="1811" y="465"/>
                  </a:lnTo>
                  <a:lnTo>
                    <a:pt x="1809" y="466"/>
                  </a:lnTo>
                  <a:lnTo>
                    <a:pt x="1808" y="480"/>
                  </a:lnTo>
                  <a:lnTo>
                    <a:pt x="1806" y="494"/>
                  </a:lnTo>
                  <a:lnTo>
                    <a:pt x="1799" y="520"/>
                  </a:lnTo>
                  <a:lnTo>
                    <a:pt x="1791" y="547"/>
                  </a:lnTo>
                  <a:lnTo>
                    <a:pt x="1788" y="561"/>
                  </a:lnTo>
                  <a:lnTo>
                    <a:pt x="1785" y="576"/>
                  </a:lnTo>
                  <a:close/>
                  <a:moveTo>
                    <a:pt x="794" y="441"/>
                  </a:moveTo>
                  <a:lnTo>
                    <a:pt x="794" y="441"/>
                  </a:lnTo>
                  <a:lnTo>
                    <a:pt x="787" y="437"/>
                  </a:lnTo>
                  <a:lnTo>
                    <a:pt x="779" y="435"/>
                  </a:lnTo>
                  <a:lnTo>
                    <a:pt x="771" y="434"/>
                  </a:lnTo>
                  <a:lnTo>
                    <a:pt x="763" y="434"/>
                  </a:lnTo>
                  <a:lnTo>
                    <a:pt x="746" y="434"/>
                  </a:lnTo>
                  <a:lnTo>
                    <a:pt x="729" y="434"/>
                  </a:lnTo>
                  <a:lnTo>
                    <a:pt x="717" y="433"/>
                  </a:lnTo>
                  <a:lnTo>
                    <a:pt x="706" y="430"/>
                  </a:lnTo>
                  <a:lnTo>
                    <a:pt x="683" y="426"/>
                  </a:lnTo>
                  <a:lnTo>
                    <a:pt x="673" y="424"/>
                  </a:lnTo>
                  <a:lnTo>
                    <a:pt x="664" y="423"/>
                  </a:lnTo>
                  <a:lnTo>
                    <a:pt x="654" y="423"/>
                  </a:lnTo>
                  <a:lnTo>
                    <a:pt x="646" y="425"/>
                  </a:lnTo>
                  <a:lnTo>
                    <a:pt x="647" y="425"/>
                  </a:lnTo>
                  <a:lnTo>
                    <a:pt x="647" y="426"/>
                  </a:lnTo>
                  <a:lnTo>
                    <a:pt x="646" y="426"/>
                  </a:lnTo>
                  <a:lnTo>
                    <a:pt x="624" y="424"/>
                  </a:lnTo>
                  <a:lnTo>
                    <a:pt x="603" y="422"/>
                  </a:lnTo>
                  <a:lnTo>
                    <a:pt x="581" y="419"/>
                  </a:lnTo>
                  <a:lnTo>
                    <a:pt x="560" y="418"/>
                  </a:lnTo>
                  <a:lnTo>
                    <a:pt x="471" y="418"/>
                  </a:lnTo>
                  <a:lnTo>
                    <a:pt x="464" y="423"/>
                  </a:lnTo>
                  <a:lnTo>
                    <a:pt x="457" y="429"/>
                  </a:lnTo>
                  <a:lnTo>
                    <a:pt x="445" y="444"/>
                  </a:lnTo>
                  <a:lnTo>
                    <a:pt x="435" y="459"/>
                  </a:lnTo>
                  <a:lnTo>
                    <a:pt x="425" y="476"/>
                  </a:lnTo>
                  <a:lnTo>
                    <a:pt x="411" y="497"/>
                  </a:lnTo>
                  <a:lnTo>
                    <a:pt x="398" y="516"/>
                  </a:lnTo>
                  <a:lnTo>
                    <a:pt x="369" y="556"/>
                  </a:lnTo>
                  <a:lnTo>
                    <a:pt x="355" y="575"/>
                  </a:lnTo>
                  <a:lnTo>
                    <a:pt x="342" y="594"/>
                  </a:lnTo>
                  <a:lnTo>
                    <a:pt x="330" y="615"/>
                  </a:lnTo>
                  <a:lnTo>
                    <a:pt x="318" y="635"/>
                  </a:lnTo>
                  <a:lnTo>
                    <a:pt x="317" y="636"/>
                  </a:lnTo>
                  <a:lnTo>
                    <a:pt x="316" y="636"/>
                  </a:lnTo>
                  <a:lnTo>
                    <a:pt x="315" y="635"/>
                  </a:lnTo>
                  <a:lnTo>
                    <a:pt x="314" y="633"/>
                  </a:lnTo>
                  <a:lnTo>
                    <a:pt x="313" y="633"/>
                  </a:lnTo>
                  <a:lnTo>
                    <a:pt x="312" y="635"/>
                  </a:lnTo>
                  <a:lnTo>
                    <a:pt x="306" y="647"/>
                  </a:lnTo>
                  <a:lnTo>
                    <a:pt x="301" y="657"/>
                  </a:lnTo>
                  <a:lnTo>
                    <a:pt x="288" y="680"/>
                  </a:lnTo>
                  <a:lnTo>
                    <a:pt x="273" y="701"/>
                  </a:lnTo>
                  <a:lnTo>
                    <a:pt x="258" y="723"/>
                  </a:lnTo>
                  <a:lnTo>
                    <a:pt x="242" y="744"/>
                  </a:lnTo>
                  <a:lnTo>
                    <a:pt x="227" y="766"/>
                  </a:lnTo>
                  <a:lnTo>
                    <a:pt x="213" y="788"/>
                  </a:lnTo>
                  <a:lnTo>
                    <a:pt x="207" y="800"/>
                  </a:lnTo>
                  <a:lnTo>
                    <a:pt x="201" y="813"/>
                  </a:lnTo>
                  <a:lnTo>
                    <a:pt x="163" y="861"/>
                  </a:lnTo>
                  <a:lnTo>
                    <a:pt x="124" y="911"/>
                  </a:lnTo>
                  <a:lnTo>
                    <a:pt x="87" y="961"/>
                  </a:lnTo>
                  <a:lnTo>
                    <a:pt x="70" y="987"/>
                  </a:lnTo>
                  <a:lnTo>
                    <a:pt x="51" y="1013"/>
                  </a:lnTo>
                  <a:lnTo>
                    <a:pt x="78" y="1015"/>
                  </a:lnTo>
                  <a:lnTo>
                    <a:pt x="105" y="1018"/>
                  </a:lnTo>
                  <a:lnTo>
                    <a:pt x="132" y="1024"/>
                  </a:lnTo>
                  <a:lnTo>
                    <a:pt x="157" y="1028"/>
                  </a:lnTo>
                  <a:lnTo>
                    <a:pt x="210" y="1041"/>
                  </a:lnTo>
                  <a:lnTo>
                    <a:pt x="263" y="1054"/>
                  </a:lnTo>
                  <a:lnTo>
                    <a:pt x="285" y="1060"/>
                  </a:lnTo>
                  <a:lnTo>
                    <a:pt x="306" y="1067"/>
                  </a:lnTo>
                  <a:lnTo>
                    <a:pt x="328" y="1074"/>
                  </a:lnTo>
                  <a:lnTo>
                    <a:pt x="348" y="1080"/>
                  </a:lnTo>
                  <a:lnTo>
                    <a:pt x="376" y="1088"/>
                  </a:lnTo>
                  <a:lnTo>
                    <a:pt x="403" y="1094"/>
                  </a:lnTo>
                  <a:lnTo>
                    <a:pt x="427" y="1100"/>
                  </a:lnTo>
                  <a:lnTo>
                    <a:pt x="450" y="1102"/>
                  </a:lnTo>
                  <a:lnTo>
                    <a:pt x="501" y="1118"/>
                  </a:lnTo>
                  <a:lnTo>
                    <a:pt x="557" y="1135"/>
                  </a:lnTo>
                  <a:lnTo>
                    <a:pt x="615" y="1155"/>
                  </a:lnTo>
                  <a:lnTo>
                    <a:pt x="670" y="1175"/>
                  </a:lnTo>
                  <a:lnTo>
                    <a:pt x="678" y="1179"/>
                  </a:lnTo>
                  <a:lnTo>
                    <a:pt x="684" y="1183"/>
                  </a:lnTo>
                  <a:lnTo>
                    <a:pt x="692" y="1187"/>
                  </a:lnTo>
                  <a:lnTo>
                    <a:pt x="699" y="1191"/>
                  </a:lnTo>
                  <a:lnTo>
                    <a:pt x="713" y="1196"/>
                  </a:lnTo>
                  <a:lnTo>
                    <a:pt x="727" y="1200"/>
                  </a:lnTo>
                  <a:lnTo>
                    <a:pt x="755" y="1208"/>
                  </a:lnTo>
                  <a:lnTo>
                    <a:pt x="769" y="1211"/>
                  </a:lnTo>
                  <a:lnTo>
                    <a:pt x="782" y="1216"/>
                  </a:lnTo>
                  <a:lnTo>
                    <a:pt x="793" y="1223"/>
                  </a:lnTo>
                  <a:lnTo>
                    <a:pt x="799" y="1227"/>
                  </a:lnTo>
                  <a:lnTo>
                    <a:pt x="804" y="1231"/>
                  </a:lnTo>
                  <a:lnTo>
                    <a:pt x="819" y="1236"/>
                  </a:lnTo>
                  <a:lnTo>
                    <a:pt x="833" y="1241"/>
                  </a:lnTo>
                  <a:lnTo>
                    <a:pt x="846" y="1247"/>
                  </a:lnTo>
                  <a:lnTo>
                    <a:pt x="858" y="1254"/>
                  </a:lnTo>
                  <a:lnTo>
                    <a:pt x="881" y="1269"/>
                  </a:lnTo>
                  <a:lnTo>
                    <a:pt x="893" y="1276"/>
                  </a:lnTo>
                  <a:lnTo>
                    <a:pt x="905" y="1284"/>
                  </a:lnTo>
                  <a:lnTo>
                    <a:pt x="900" y="1261"/>
                  </a:lnTo>
                  <a:lnTo>
                    <a:pt x="897" y="1239"/>
                  </a:lnTo>
                  <a:lnTo>
                    <a:pt x="895" y="1217"/>
                  </a:lnTo>
                  <a:lnTo>
                    <a:pt x="893" y="1196"/>
                  </a:lnTo>
                  <a:lnTo>
                    <a:pt x="889" y="1115"/>
                  </a:lnTo>
                  <a:lnTo>
                    <a:pt x="895" y="1033"/>
                  </a:lnTo>
                  <a:lnTo>
                    <a:pt x="899" y="955"/>
                  </a:lnTo>
                  <a:lnTo>
                    <a:pt x="900" y="879"/>
                  </a:lnTo>
                  <a:lnTo>
                    <a:pt x="899" y="803"/>
                  </a:lnTo>
                  <a:lnTo>
                    <a:pt x="898" y="785"/>
                  </a:lnTo>
                  <a:lnTo>
                    <a:pt x="895" y="768"/>
                  </a:lnTo>
                  <a:lnTo>
                    <a:pt x="891" y="751"/>
                  </a:lnTo>
                  <a:lnTo>
                    <a:pt x="885" y="735"/>
                  </a:lnTo>
                  <a:lnTo>
                    <a:pt x="880" y="717"/>
                  </a:lnTo>
                  <a:lnTo>
                    <a:pt x="876" y="701"/>
                  </a:lnTo>
                  <a:lnTo>
                    <a:pt x="873" y="684"/>
                  </a:lnTo>
                  <a:lnTo>
                    <a:pt x="872" y="666"/>
                  </a:lnTo>
                  <a:lnTo>
                    <a:pt x="867" y="660"/>
                  </a:lnTo>
                  <a:lnTo>
                    <a:pt x="864" y="653"/>
                  </a:lnTo>
                  <a:lnTo>
                    <a:pt x="862" y="647"/>
                  </a:lnTo>
                  <a:lnTo>
                    <a:pt x="861" y="640"/>
                  </a:lnTo>
                  <a:lnTo>
                    <a:pt x="875" y="622"/>
                  </a:lnTo>
                  <a:lnTo>
                    <a:pt x="889" y="602"/>
                  </a:lnTo>
                  <a:lnTo>
                    <a:pt x="902" y="580"/>
                  </a:lnTo>
                  <a:lnTo>
                    <a:pt x="914" y="559"/>
                  </a:lnTo>
                  <a:lnTo>
                    <a:pt x="939" y="514"/>
                  </a:lnTo>
                  <a:lnTo>
                    <a:pt x="964" y="469"/>
                  </a:lnTo>
                  <a:lnTo>
                    <a:pt x="920" y="459"/>
                  </a:lnTo>
                  <a:lnTo>
                    <a:pt x="876" y="449"/>
                  </a:lnTo>
                  <a:lnTo>
                    <a:pt x="854" y="444"/>
                  </a:lnTo>
                  <a:lnTo>
                    <a:pt x="833" y="441"/>
                  </a:lnTo>
                  <a:lnTo>
                    <a:pt x="814" y="440"/>
                  </a:lnTo>
                  <a:lnTo>
                    <a:pt x="794" y="441"/>
                  </a:lnTo>
                  <a:close/>
                  <a:moveTo>
                    <a:pt x="1957" y="430"/>
                  </a:moveTo>
                  <a:lnTo>
                    <a:pt x="1957" y="430"/>
                  </a:lnTo>
                  <a:lnTo>
                    <a:pt x="1927" y="430"/>
                  </a:lnTo>
                  <a:lnTo>
                    <a:pt x="1913" y="433"/>
                  </a:lnTo>
                  <a:lnTo>
                    <a:pt x="1898" y="436"/>
                  </a:lnTo>
                  <a:lnTo>
                    <a:pt x="1892" y="437"/>
                  </a:lnTo>
                  <a:lnTo>
                    <a:pt x="1886" y="439"/>
                  </a:lnTo>
                  <a:lnTo>
                    <a:pt x="1882" y="441"/>
                  </a:lnTo>
                  <a:lnTo>
                    <a:pt x="1881" y="443"/>
                  </a:lnTo>
                  <a:lnTo>
                    <a:pt x="1880" y="446"/>
                  </a:lnTo>
                  <a:lnTo>
                    <a:pt x="1881" y="451"/>
                  </a:lnTo>
                  <a:lnTo>
                    <a:pt x="1895" y="454"/>
                  </a:lnTo>
                  <a:lnTo>
                    <a:pt x="1911" y="455"/>
                  </a:lnTo>
                  <a:lnTo>
                    <a:pt x="1928" y="455"/>
                  </a:lnTo>
                  <a:lnTo>
                    <a:pt x="1938" y="453"/>
                  </a:lnTo>
                  <a:lnTo>
                    <a:pt x="1947" y="451"/>
                  </a:lnTo>
                  <a:lnTo>
                    <a:pt x="1947" y="454"/>
                  </a:lnTo>
                  <a:lnTo>
                    <a:pt x="1948" y="455"/>
                  </a:lnTo>
                  <a:lnTo>
                    <a:pt x="1950" y="456"/>
                  </a:lnTo>
                  <a:lnTo>
                    <a:pt x="1952" y="456"/>
                  </a:lnTo>
                  <a:lnTo>
                    <a:pt x="1952" y="472"/>
                  </a:lnTo>
                  <a:lnTo>
                    <a:pt x="1950" y="487"/>
                  </a:lnTo>
                  <a:lnTo>
                    <a:pt x="1948" y="502"/>
                  </a:lnTo>
                  <a:lnTo>
                    <a:pt x="1944" y="516"/>
                  </a:lnTo>
                  <a:lnTo>
                    <a:pt x="1937" y="545"/>
                  </a:lnTo>
                  <a:lnTo>
                    <a:pt x="1928" y="574"/>
                  </a:lnTo>
                  <a:lnTo>
                    <a:pt x="1908" y="629"/>
                  </a:lnTo>
                  <a:lnTo>
                    <a:pt x="1899" y="655"/>
                  </a:lnTo>
                  <a:lnTo>
                    <a:pt x="1892" y="682"/>
                  </a:lnTo>
                  <a:lnTo>
                    <a:pt x="1879" y="736"/>
                  </a:lnTo>
                  <a:lnTo>
                    <a:pt x="1874" y="762"/>
                  </a:lnTo>
                  <a:lnTo>
                    <a:pt x="1866" y="789"/>
                  </a:lnTo>
                  <a:lnTo>
                    <a:pt x="1859" y="818"/>
                  </a:lnTo>
                  <a:lnTo>
                    <a:pt x="1850" y="847"/>
                  </a:lnTo>
                  <a:lnTo>
                    <a:pt x="1842" y="876"/>
                  </a:lnTo>
                  <a:lnTo>
                    <a:pt x="1833" y="905"/>
                  </a:lnTo>
                  <a:lnTo>
                    <a:pt x="1824" y="933"/>
                  </a:lnTo>
                  <a:lnTo>
                    <a:pt x="1815" y="960"/>
                  </a:lnTo>
                  <a:lnTo>
                    <a:pt x="1806" y="987"/>
                  </a:lnTo>
                  <a:lnTo>
                    <a:pt x="1802" y="1001"/>
                  </a:lnTo>
                  <a:lnTo>
                    <a:pt x="1799" y="1015"/>
                  </a:lnTo>
                  <a:lnTo>
                    <a:pt x="1790" y="1061"/>
                  </a:lnTo>
                  <a:lnTo>
                    <a:pt x="1786" y="1085"/>
                  </a:lnTo>
                  <a:lnTo>
                    <a:pt x="1782" y="1107"/>
                  </a:lnTo>
                  <a:lnTo>
                    <a:pt x="1776" y="1127"/>
                  </a:lnTo>
                  <a:lnTo>
                    <a:pt x="1770" y="1149"/>
                  </a:lnTo>
                  <a:lnTo>
                    <a:pt x="1767" y="1159"/>
                  </a:lnTo>
                  <a:lnTo>
                    <a:pt x="1761" y="1168"/>
                  </a:lnTo>
                  <a:lnTo>
                    <a:pt x="1756" y="1177"/>
                  </a:lnTo>
                  <a:lnTo>
                    <a:pt x="1750" y="1185"/>
                  </a:lnTo>
                  <a:lnTo>
                    <a:pt x="1739" y="1181"/>
                  </a:lnTo>
                  <a:lnTo>
                    <a:pt x="1735" y="1179"/>
                  </a:lnTo>
                  <a:lnTo>
                    <a:pt x="1730" y="1177"/>
                  </a:lnTo>
                  <a:lnTo>
                    <a:pt x="1710" y="1177"/>
                  </a:lnTo>
                  <a:lnTo>
                    <a:pt x="1690" y="1177"/>
                  </a:lnTo>
                  <a:lnTo>
                    <a:pt x="1647" y="1175"/>
                  </a:lnTo>
                  <a:lnTo>
                    <a:pt x="1626" y="1174"/>
                  </a:lnTo>
                  <a:lnTo>
                    <a:pt x="1606" y="1175"/>
                  </a:lnTo>
                  <a:lnTo>
                    <a:pt x="1586" y="1176"/>
                  </a:lnTo>
                  <a:lnTo>
                    <a:pt x="1568" y="1179"/>
                  </a:lnTo>
                  <a:lnTo>
                    <a:pt x="1562" y="1175"/>
                  </a:lnTo>
                  <a:lnTo>
                    <a:pt x="1558" y="1174"/>
                  </a:lnTo>
                  <a:lnTo>
                    <a:pt x="1553" y="1174"/>
                  </a:lnTo>
                  <a:lnTo>
                    <a:pt x="1549" y="1175"/>
                  </a:lnTo>
                  <a:lnTo>
                    <a:pt x="1541" y="1179"/>
                  </a:lnTo>
                  <a:lnTo>
                    <a:pt x="1536" y="1181"/>
                  </a:lnTo>
                  <a:lnTo>
                    <a:pt x="1532" y="1182"/>
                  </a:lnTo>
                  <a:lnTo>
                    <a:pt x="1515" y="1184"/>
                  </a:lnTo>
                  <a:lnTo>
                    <a:pt x="1497" y="1185"/>
                  </a:lnTo>
                  <a:lnTo>
                    <a:pt x="1478" y="1186"/>
                  </a:lnTo>
                  <a:lnTo>
                    <a:pt x="1459" y="1187"/>
                  </a:lnTo>
                  <a:lnTo>
                    <a:pt x="1399" y="1195"/>
                  </a:lnTo>
                  <a:lnTo>
                    <a:pt x="1326" y="1202"/>
                  </a:lnTo>
                  <a:lnTo>
                    <a:pt x="1288" y="1207"/>
                  </a:lnTo>
                  <a:lnTo>
                    <a:pt x="1252" y="1212"/>
                  </a:lnTo>
                  <a:lnTo>
                    <a:pt x="1245" y="1214"/>
                  </a:lnTo>
                  <a:lnTo>
                    <a:pt x="1239" y="1216"/>
                  </a:lnTo>
                  <a:lnTo>
                    <a:pt x="1233" y="1220"/>
                  </a:lnTo>
                  <a:lnTo>
                    <a:pt x="1227" y="1221"/>
                  </a:lnTo>
                  <a:lnTo>
                    <a:pt x="1184" y="1231"/>
                  </a:lnTo>
                  <a:lnTo>
                    <a:pt x="1164" y="1237"/>
                  </a:lnTo>
                  <a:lnTo>
                    <a:pt x="1144" y="1243"/>
                  </a:lnTo>
                  <a:lnTo>
                    <a:pt x="1123" y="1250"/>
                  </a:lnTo>
                  <a:lnTo>
                    <a:pt x="1105" y="1258"/>
                  </a:lnTo>
                  <a:lnTo>
                    <a:pt x="1086" y="1267"/>
                  </a:lnTo>
                  <a:lnTo>
                    <a:pt x="1069" y="1278"/>
                  </a:lnTo>
                  <a:lnTo>
                    <a:pt x="1141" y="1268"/>
                  </a:lnTo>
                  <a:lnTo>
                    <a:pt x="1214" y="1259"/>
                  </a:lnTo>
                  <a:lnTo>
                    <a:pt x="1362" y="1241"/>
                  </a:lnTo>
                  <a:lnTo>
                    <a:pt x="1394" y="1236"/>
                  </a:lnTo>
                  <a:lnTo>
                    <a:pt x="1426" y="1230"/>
                  </a:lnTo>
                  <a:lnTo>
                    <a:pt x="1458" y="1226"/>
                  </a:lnTo>
                  <a:lnTo>
                    <a:pt x="1475" y="1225"/>
                  </a:lnTo>
                  <a:lnTo>
                    <a:pt x="1491" y="1225"/>
                  </a:lnTo>
                  <a:lnTo>
                    <a:pt x="1531" y="1226"/>
                  </a:lnTo>
                  <a:lnTo>
                    <a:pt x="1550" y="1226"/>
                  </a:lnTo>
                  <a:lnTo>
                    <a:pt x="1568" y="1226"/>
                  </a:lnTo>
                  <a:lnTo>
                    <a:pt x="1578" y="1225"/>
                  </a:lnTo>
                  <a:lnTo>
                    <a:pt x="1589" y="1224"/>
                  </a:lnTo>
                  <a:lnTo>
                    <a:pt x="1593" y="1224"/>
                  </a:lnTo>
                  <a:lnTo>
                    <a:pt x="1597" y="1226"/>
                  </a:lnTo>
                  <a:lnTo>
                    <a:pt x="1601" y="1229"/>
                  </a:lnTo>
                  <a:lnTo>
                    <a:pt x="1602" y="1236"/>
                  </a:lnTo>
                  <a:lnTo>
                    <a:pt x="1594" y="1239"/>
                  </a:lnTo>
                  <a:lnTo>
                    <a:pt x="1586" y="1241"/>
                  </a:lnTo>
                  <a:lnTo>
                    <a:pt x="1577" y="1241"/>
                  </a:lnTo>
                  <a:lnTo>
                    <a:pt x="1569" y="1241"/>
                  </a:lnTo>
                  <a:lnTo>
                    <a:pt x="1551" y="1239"/>
                  </a:lnTo>
                  <a:lnTo>
                    <a:pt x="1534" y="1237"/>
                  </a:lnTo>
                  <a:lnTo>
                    <a:pt x="1511" y="1238"/>
                  </a:lnTo>
                  <a:lnTo>
                    <a:pt x="1487" y="1239"/>
                  </a:lnTo>
                  <a:lnTo>
                    <a:pt x="1440" y="1244"/>
                  </a:lnTo>
                  <a:lnTo>
                    <a:pt x="1396" y="1251"/>
                  </a:lnTo>
                  <a:lnTo>
                    <a:pt x="1357" y="1255"/>
                  </a:lnTo>
                  <a:lnTo>
                    <a:pt x="1290" y="1261"/>
                  </a:lnTo>
                  <a:lnTo>
                    <a:pt x="1232" y="1268"/>
                  </a:lnTo>
                  <a:lnTo>
                    <a:pt x="1211" y="1271"/>
                  </a:lnTo>
                  <a:lnTo>
                    <a:pt x="1190" y="1275"/>
                  </a:lnTo>
                  <a:lnTo>
                    <a:pt x="1169" y="1281"/>
                  </a:lnTo>
                  <a:lnTo>
                    <a:pt x="1149" y="1284"/>
                  </a:lnTo>
                  <a:lnTo>
                    <a:pt x="1106" y="1288"/>
                  </a:lnTo>
                  <a:lnTo>
                    <a:pt x="1087" y="1290"/>
                  </a:lnTo>
                  <a:lnTo>
                    <a:pt x="1067" y="1293"/>
                  </a:lnTo>
                  <a:lnTo>
                    <a:pt x="1049" y="1298"/>
                  </a:lnTo>
                  <a:lnTo>
                    <a:pt x="1032" y="1303"/>
                  </a:lnTo>
                  <a:lnTo>
                    <a:pt x="1015" y="1311"/>
                  </a:lnTo>
                  <a:lnTo>
                    <a:pt x="999" y="1320"/>
                  </a:lnTo>
                  <a:lnTo>
                    <a:pt x="1002" y="1322"/>
                  </a:lnTo>
                  <a:lnTo>
                    <a:pt x="1003" y="1326"/>
                  </a:lnTo>
                  <a:lnTo>
                    <a:pt x="1004" y="1330"/>
                  </a:lnTo>
                  <a:lnTo>
                    <a:pt x="1004" y="1335"/>
                  </a:lnTo>
                  <a:lnTo>
                    <a:pt x="1026" y="1326"/>
                  </a:lnTo>
                  <a:lnTo>
                    <a:pt x="1047" y="1317"/>
                  </a:lnTo>
                  <a:lnTo>
                    <a:pt x="1071" y="1311"/>
                  </a:lnTo>
                  <a:lnTo>
                    <a:pt x="1095" y="1306"/>
                  </a:lnTo>
                  <a:lnTo>
                    <a:pt x="1167" y="1298"/>
                  </a:lnTo>
                  <a:lnTo>
                    <a:pt x="1242" y="1290"/>
                  </a:lnTo>
                  <a:lnTo>
                    <a:pt x="1318" y="1285"/>
                  </a:lnTo>
                  <a:lnTo>
                    <a:pt x="1396" y="1278"/>
                  </a:lnTo>
                  <a:lnTo>
                    <a:pt x="1474" y="1272"/>
                  </a:lnTo>
                  <a:lnTo>
                    <a:pt x="1554" y="1266"/>
                  </a:lnTo>
                  <a:lnTo>
                    <a:pt x="1631" y="1258"/>
                  </a:lnTo>
                  <a:lnTo>
                    <a:pt x="1707" y="1250"/>
                  </a:lnTo>
                  <a:lnTo>
                    <a:pt x="1725" y="1248"/>
                  </a:lnTo>
                  <a:lnTo>
                    <a:pt x="1744" y="1248"/>
                  </a:lnTo>
                  <a:lnTo>
                    <a:pt x="1782" y="1251"/>
                  </a:lnTo>
                  <a:lnTo>
                    <a:pt x="1799" y="1250"/>
                  </a:lnTo>
                  <a:lnTo>
                    <a:pt x="1807" y="1248"/>
                  </a:lnTo>
                  <a:lnTo>
                    <a:pt x="1816" y="1247"/>
                  </a:lnTo>
                  <a:lnTo>
                    <a:pt x="1823" y="1245"/>
                  </a:lnTo>
                  <a:lnTo>
                    <a:pt x="1831" y="1241"/>
                  </a:lnTo>
                  <a:lnTo>
                    <a:pt x="1837" y="1237"/>
                  </a:lnTo>
                  <a:lnTo>
                    <a:pt x="1844" y="1231"/>
                  </a:lnTo>
                  <a:lnTo>
                    <a:pt x="1853" y="1203"/>
                  </a:lnTo>
                  <a:lnTo>
                    <a:pt x="1861" y="1176"/>
                  </a:lnTo>
                  <a:lnTo>
                    <a:pt x="1867" y="1147"/>
                  </a:lnTo>
                  <a:lnTo>
                    <a:pt x="1873" y="1118"/>
                  </a:lnTo>
                  <a:lnTo>
                    <a:pt x="1884" y="1059"/>
                  </a:lnTo>
                  <a:lnTo>
                    <a:pt x="1890" y="1030"/>
                  </a:lnTo>
                  <a:lnTo>
                    <a:pt x="1897" y="1001"/>
                  </a:lnTo>
                  <a:lnTo>
                    <a:pt x="1903" y="982"/>
                  </a:lnTo>
                  <a:lnTo>
                    <a:pt x="1909" y="964"/>
                  </a:lnTo>
                  <a:lnTo>
                    <a:pt x="1915" y="944"/>
                  </a:lnTo>
                  <a:lnTo>
                    <a:pt x="1922" y="926"/>
                  </a:lnTo>
                  <a:lnTo>
                    <a:pt x="1933" y="884"/>
                  </a:lnTo>
                  <a:lnTo>
                    <a:pt x="1938" y="863"/>
                  </a:lnTo>
                  <a:lnTo>
                    <a:pt x="1943" y="843"/>
                  </a:lnTo>
                  <a:lnTo>
                    <a:pt x="1948" y="822"/>
                  </a:lnTo>
                  <a:lnTo>
                    <a:pt x="1953" y="802"/>
                  </a:lnTo>
                  <a:lnTo>
                    <a:pt x="1958" y="782"/>
                  </a:lnTo>
                  <a:lnTo>
                    <a:pt x="1963" y="760"/>
                  </a:lnTo>
                  <a:lnTo>
                    <a:pt x="1972" y="717"/>
                  </a:lnTo>
                  <a:lnTo>
                    <a:pt x="1977" y="696"/>
                  </a:lnTo>
                  <a:lnTo>
                    <a:pt x="1982" y="676"/>
                  </a:lnTo>
                  <a:lnTo>
                    <a:pt x="1985" y="667"/>
                  </a:lnTo>
                  <a:lnTo>
                    <a:pt x="1988" y="661"/>
                  </a:lnTo>
                  <a:lnTo>
                    <a:pt x="1993" y="653"/>
                  </a:lnTo>
                  <a:lnTo>
                    <a:pt x="1995" y="645"/>
                  </a:lnTo>
                  <a:lnTo>
                    <a:pt x="2000" y="617"/>
                  </a:lnTo>
                  <a:lnTo>
                    <a:pt x="2004" y="588"/>
                  </a:lnTo>
                  <a:lnTo>
                    <a:pt x="2009" y="560"/>
                  </a:lnTo>
                  <a:lnTo>
                    <a:pt x="2011" y="546"/>
                  </a:lnTo>
                  <a:lnTo>
                    <a:pt x="2014" y="533"/>
                  </a:lnTo>
                  <a:lnTo>
                    <a:pt x="2014" y="521"/>
                  </a:lnTo>
                  <a:lnTo>
                    <a:pt x="2016" y="510"/>
                  </a:lnTo>
                  <a:lnTo>
                    <a:pt x="2021" y="482"/>
                  </a:lnTo>
                  <a:lnTo>
                    <a:pt x="2024" y="468"/>
                  </a:lnTo>
                  <a:lnTo>
                    <a:pt x="2025" y="454"/>
                  </a:lnTo>
                  <a:lnTo>
                    <a:pt x="2024" y="449"/>
                  </a:lnTo>
                  <a:lnTo>
                    <a:pt x="2021" y="442"/>
                  </a:lnTo>
                  <a:lnTo>
                    <a:pt x="2019" y="437"/>
                  </a:lnTo>
                  <a:lnTo>
                    <a:pt x="2016" y="431"/>
                  </a:lnTo>
                  <a:lnTo>
                    <a:pt x="2010" y="429"/>
                  </a:lnTo>
                  <a:lnTo>
                    <a:pt x="2002" y="428"/>
                  </a:lnTo>
                  <a:lnTo>
                    <a:pt x="1995" y="427"/>
                  </a:lnTo>
                  <a:lnTo>
                    <a:pt x="1987" y="427"/>
                  </a:lnTo>
                  <a:lnTo>
                    <a:pt x="1972" y="429"/>
                  </a:lnTo>
                  <a:lnTo>
                    <a:pt x="1957" y="430"/>
                  </a:lnTo>
                  <a:close/>
                  <a:moveTo>
                    <a:pt x="1876" y="466"/>
                  </a:moveTo>
                  <a:lnTo>
                    <a:pt x="1876" y="466"/>
                  </a:lnTo>
                  <a:lnTo>
                    <a:pt x="1867" y="496"/>
                  </a:lnTo>
                  <a:lnTo>
                    <a:pt x="1859" y="525"/>
                  </a:lnTo>
                  <a:lnTo>
                    <a:pt x="1845" y="585"/>
                  </a:lnTo>
                  <a:lnTo>
                    <a:pt x="1831" y="645"/>
                  </a:lnTo>
                  <a:lnTo>
                    <a:pt x="1823" y="673"/>
                  </a:lnTo>
                  <a:lnTo>
                    <a:pt x="1815" y="703"/>
                  </a:lnTo>
                  <a:lnTo>
                    <a:pt x="1796" y="771"/>
                  </a:lnTo>
                  <a:lnTo>
                    <a:pt x="1791" y="789"/>
                  </a:lnTo>
                  <a:lnTo>
                    <a:pt x="1787" y="807"/>
                  </a:lnTo>
                  <a:lnTo>
                    <a:pt x="1780" y="844"/>
                  </a:lnTo>
                  <a:lnTo>
                    <a:pt x="1770" y="881"/>
                  </a:lnTo>
                  <a:lnTo>
                    <a:pt x="1759" y="919"/>
                  </a:lnTo>
                  <a:lnTo>
                    <a:pt x="1747" y="955"/>
                  </a:lnTo>
                  <a:lnTo>
                    <a:pt x="1737" y="991"/>
                  </a:lnTo>
                  <a:lnTo>
                    <a:pt x="1736" y="999"/>
                  </a:lnTo>
                  <a:lnTo>
                    <a:pt x="1736" y="1008"/>
                  </a:lnTo>
                  <a:lnTo>
                    <a:pt x="1735" y="1011"/>
                  </a:lnTo>
                  <a:lnTo>
                    <a:pt x="1733" y="1015"/>
                  </a:lnTo>
                  <a:lnTo>
                    <a:pt x="1730" y="1017"/>
                  </a:lnTo>
                  <a:lnTo>
                    <a:pt x="1726" y="1020"/>
                  </a:lnTo>
                  <a:lnTo>
                    <a:pt x="1728" y="1025"/>
                  </a:lnTo>
                  <a:lnTo>
                    <a:pt x="1729" y="1029"/>
                  </a:lnTo>
                  <a:lnTo>
                    <a:pt x="1729" y="1032"/>
                  </a:lnTo>
                  <a:lnTo>
                    <a:pt x="1726" y="1036"/>
                  </a:lnTo>
                  <a:lnTo>
                    <a:pt x="1683" y="1038"/>
                  </a:lnTo>
                  <a:lnTo>
                    <a:pt x="1639" y="1042"/>
                  </a:lnTo>
                  <a:lnTo>
                    <a:pt x="1593" y="1046"/>
                  </a:lnTo>
                  <a:lnTo>
                    <a:pt x="1547" y="1054"/>
                  </a:lnTo>
                  <a:lnTo>
                    <a:pt x="1512" y="1061"/>
                  </a:lnTo>
                  <a:lnTo>
                    <a:pt x="1478" y="1069"/>
                  </a:lnTo>
                  <a:lnTo>
                    <a:pt x="1442" y="1076"/>
                  </a:lnTo>
                  <a:lnTo>
                    <a:pt x="1409" y="1085"/>
                  </a:lnTo>
                  <a:lnTo>
                    <a:pt x="1376" y="1095"/>
                  </a:lnTo>
                  <a:lnTo>
                    <a:pt x="1343" y="1106"/>
                  </a:lnTo>
                  <a:lnTo>
                    <a:pt x="1311" y="1118"/>
                  </a:lnTo>
                  <a:lnTo>
                    <a:pt x="1279" y="1131"/>
                  </a:lnTo>
                  <a:lnTo>
                    <a:pt x="1260" y="1139"/>
                  </a:lnTo>
                  <a:lnTo>
                    <a:pt x="1241" y="1149"/>
                  </a:lnTo>
                  <a:lnTo>
                    <a:pt x="1203" y="1170"/>
                  </a:lnTo>
                  <a:lnTo>
                    <a:pt x="1129" y="1212"/>
                  </a:lnTo>
                  <a:lnTo>
                    <a:pt x="1091" y="1233"/>
                  </a:lnTo>
                  <a:lnTo>
                    <a:pt x="1073" y="1244"/>
                  </a:lnTo>
                  <a:lnTo>
                    <a:pt x="1055" y="1255"/>
                  </a:lnTo>
                  <a:lnTo>
                    <a:pt x="1027" y="1271"/>
                  </a:lnTo>
                  <a:lnTo>
                    <a:pt x="1013" y="1280"/>
                  </a:lnTo>
                  <a:lnTo>
                    <a:pt x="1001" y="1289"/>
                  </a:lnTo>
                  <a:lnTo>
                    <a:pt x="995" y="1294"/>
                  </a:lnTo>
                  <a:lnTo>
                    <a:pt x="993" y="1299"/>
                  </a:lnTo>
                  <a:lnTo>
                    <a:pt x="991" y="1301"/>
                  </a:lnTo>
                  <a:lnTo>
                    <a:pt x="993" y="1303"/>
                  </a:lnTo>
                  <a:lnTo>
                    <a:pt x="995" y="1303"/>
                  </a:lnTo>
                  <a:lnTo>
                    <a:pt x="998" y="1302"/>
                  </a:lnTo>
                  <a:lnTo>
                    <a:pt x="1003" y="1299"/>
                  </a:lnTo>
                  <a:lnTo>
                    <a:pt x="1009" y="1293"/>
                  </a:lnTo>
                  <a:lnTo>
                    <a:pt x="1013" y="1289"/>
                  </a:lnTo>
                  <a:lnTo>
                    <a:pt x="1025" y="1283"/>
                  </a:lnTo>
                  <a:lnTo>
                    <a:pt x="1036" y="1276"/>
                  </a:lnTo>
                  <a:lnTo>
                    <a:pt x="1061" y="1263"/>
                  </a:lnTo>
                  <a:lnTo>
                    <a:pt x="1087" y="1252"/>
                  </a:lnTo>
                  <a:lnTo>
                    <a:pt x="1111" y="1241"/>
                  </a:lnTo>
                  <a:lnTo>
                    <a:pt x="1131" y="1232"/>
                  </a:lnTo>
                  <a:lnTo>
                    <a:pt x="1150" y="1225"/>
                  </a:lnTo>
                  <a:lnTo>
                    <a:pt x="1170" y="1218"/>
                  </a:lnTo>
                  <a:lnTo>
                    <a:pt x="1191" y="1212"/>
                  </a:lnTo>
                  <a:lnTo>
                    <a:pt x="1211" y="1207"/>
                  </a:lnTo>
                  <a:lnTo>
                    <a:pt x="1232" y="1202"/>
                  </a:lnTo>
                  <a:lnTo>
                    <a:pt x="1275" y="1194"/>
                  </a:lnTo>
                  <a:lnTo>
                    <a:pt x="1320" y="1187"/>
                  </a:lnTo>
                  <a:lnTo>
                    <a:pt x="1365" y="1182"/>
                  </a:lnTo>
                  <a:lnTo>
                    <a:pt x="1456" y="1174"/>
                  </a:lnTo>
                  <a:lnTo>
                    <a:pt x="1529" y="1166"/>
                  </a:lnTo>
                  <a:lnTo>
                    <a:pt x="1565" y="1162"/>
                  </a:lnTo>
                  <a:lnTo>
                    <a:pt x="1603" y="1160"/>
                  </a:lnTo>
                  <a:lnTo>
                    <a:pt x="1639" y="1157"/>
                  </a:lnTo>
                  <a:lnTo>
                    <a:pt x="1677" y="1159"/>
                  </a:lnTo>
                  <a:lnTo>
                    <a:pt x="1714" y="1161"/>
                  </a:lnTo>
                  <a:lnTo>
                    <a:pt x="1732" y="1163"/>
                  </a:lnTo>
                  <a:lnTo>
                    <a:pt x="1751" y="1166"/>
                  </a:lnTo>
                  <a:lnTo>
                    <a:pt x="1775" y="1067"/>
                  </a:lnTo>
                  <a:lnTo>
                    <a:pt x="1801" y="967"/>
                  </a:lnTo>
                  <a:lnTo>
                    <a:pt x="1829" y="867"/>
                  </a:lnTo>
                  <a:lnTo>
                    <a:pt x="1856" y="773"/>
                  </a:lnTo>
                  <a:lnTo>
                    <a:pt x="1858" y="766"/>
                  </a:lnTo>
                  <a:lnTo>
                    <a:pt x="1859" y="758"/>
                  </a:lnTo>
                  <a:lnTo>
                    <a:pt x="1861" y="743"/>
                  </a:lnTo>
                  <a:lnTo>
                    <a:pt x="1865" y="733"/>
                  </a:lnTo>
                  <a:lnTo>
                    <a:pt x="1869" y="723"/>
                  </a:lnTo>
                  <a:lnTo>
                    <a:pt x="1874" y="713"/>
                  </a:lnTo>
                  <a:lnTo>
                    <a:pt x="1877" y="703"/>
                  </a:lnTo>
                  <a:lnTo>
                    <a:pt x="1880" y="692"/>
                  </a:lnTo>
                  <a:lnTo>
                    <a:pt x="1882" y="680"/>
                  </a:lnTo>
                  <a:lnTo>
                    <a:pt x="1884" y="668"/>
                  </a:lnTo>
                  <a:lnTo>
                    <a:pt x="1888" y="655"/>
                  </a:lnTo>
                  <a:lnTo>
                    <a:pt x="1903" y="609"/>
                  </a:lnTo>
                  <a:lnTo>
                    <a:pt x="1917" y="563"/>
                  </a:lnTo>
                  <a:lnTo>
                    <a:pt x="1923" y="541"/>
                  </a:lnTo>
                  <a:lnTo>
                    <a:pt x="1928" y="518"/>
                  </a:lnTo>
                  <a:lnTo>
                    <a:pt x="1933" y="497"/>
                  </a:lnTo>
                  <a:lnTo>
                    <a:pt x="1936" y="476"/>
                  </a:lnTo>
                  <a:lnTo>
                    <a:pt x="1922" y="473"/>
                  </a:lnTo>
                  <a:lnTo>
                    <a:pt x="1906" y="470"/>
                  </a:lnTo>
                  <a:lnTo>
                    <a:pt x="1891" y="468"/>
                  </a:lnTo>
                  <a:lnTo>
                    <a:pt x="1876" y="466"/>
                  </a:lnTo>
                  <a:close/>
                  <a:moveTo>
                    <a:pt x="1783" y="572"/>
                  </a:moveTo>
                  <a:lnTo>
                    <a:pt x="1783" y="572"/>
                  </a:lnTo>
                  <a:lnTo>
                    <a:pt x="1785" y="566"/>
                  </a:lnTo>
                  <a:lnTo>
                    <a:pt x="1786" y="560"/>
                  </a:lnTo>
                  <a:lnTo>
                    <a:pt x="1788" y="554"/>
                  </a:lnTo>
                  <a:lnTo>
                    <a:pt x="1788" y="551"/>
                  </a:lnTo>
                  <a:lnTo>
                    <a:pt x="1787" y="549"/>
                  </a:lnTo>
                  <a:lnTo>
                    <a:pt x="1783" y="561"/>
                  </a:lnTo>
                  <a:lnTo>
                    <a:pt x="1782" y="567"/>
                  </a:lnTo>
                  <a:lnTo>
                    <a:pt x="1782" y="570"/>
                  </a:lnTo>
                  <a:lnTo>
                    <a:pt x="1783" y="572"/>
                  </a:lnTo>
                  <a:close/>
                  <a:moveTo>
                    <a:pt x="1470" y="862"/>
                  </a:moveTo>
                  <a:lnTo>
                    <a:pt x="1470" y="862"/>
                  </a:lnTo>
                  <a:lnTo>
                    <a:pt x="1458" y="864"/>
                  </a:lnTo>
                  <a:lnTo>
                    <a:pt x="1448" y="866"/>
                  </a:lnTo>
                  <a:lnTo>
                    <a:pt x="1425" y="873"/>
                  </a:lnTo>
                  <a:lnTo>
                    <a:pt x="1405" y="881"/>
                  </a:lnTo>
                  <a:lnTo>
                    <a:pt x="1385" y="892"/>
                  </a:lnTo>
                  <a:lnTo>
                    <a:pt x="1366" y="903"/>
                  </a:lnTo>
                  <a:lnTo>
                    <a:pt x="1348" y="913"/>
                  </a:lnTo>
                  <a:lnTo>
                    <a:pt x="1311" y="937"/>
                  </a:lnTo>
                  <a:lnTo>
                    <a:pt x="1282" y="960"/>
                  </a:lnTo>
                  <a:lnTo>
                    <a:pt x="1252" y="983"/>
                  </a:lnTo>
                  <a:lnTo>
                    <a:pt x="1222" y="1005"/>
                  </a:lnTo>
                  <a:lnTo>
                    <a:pt x="1193" y="1029"/>
                  </a:lnTo>
                  <a:lnTo>
                    <a:pt x="1164" y="1059"/>
                  </a:lnTo>
                  <a:lnTo>
                    <a:pt x="1136" y="1089"/>
                  </a:lnTo>
                  <a:lnTo>
                    <a:pt x="1108" y="1121"/>
                  </a:lnTo>
                  <a:lnTo>
                    <a:pt x="1080" y="1152"/>
                  </a:lnTo>
                  <a:lnTo>
                    <a:pt x="1054" y="1185"/>
                  </a:lnTo>
                  <a:lnTo>
                    <a:pt x="1028" y="1218"/>
                  </a:lnTo>
                  <a:lnTo>
                    <a:pt x="1004" y="1252"/>
                  </a:lnTo>
                  <a:lnTo>
                    <a:pt x="982" y="1285"/>
                  </a:lnTo>
                  <a:lnTo>
                    <a:pt x="1017" y="1246"/>
                  </a:lnTo>
                  <a:lnTo>
                    <a:pt x="1055" y="1209"/>
                  </a:lnTo>
                  <a:lnTo>
                    <a:pt x="1075" y="1191"/>
                  </a:lnTo>
                  <a:lnTo>
                    <a:pt x="1094" y="1174"/>
                  </a:lnTo>
                  <a:lnTo>
                    <a:pt x="1115" y="1156"/>
                  </a:lnTo>
                  <a:lnTo>
                    <a:pt x="1136" y="1139"/>
                  </a:lnTo>
                  <a:lnTo>
                    <a:pt x="1142" y="1137"/>
                  </a:lnTo>
                  <a:lnTo>
                    <a:pt x="1149" y="1134"/>
                  </a:lnTo>
                  <a:lnTo>
                    <a:pt x="1162" y="1124"/>
                  </a:lnTo>
                  <a:lnTo>
                    <a:pt x="1185" y="1104"/>
                  </a:lnTo>
                  <a:lnTo>
                    <a:pt x="1200" y="1096"/>
                  </a:lnTo>
                  <a:lnTo>
                    <a:pt x="1215" y="1087"/>
                  </a:lnTo>
                  <a:lnTo>
                    <a:pt x="1243" y="1069"/>
                  </a:lnTo>
                  <a:lnTo>
                    <a:pt x="1271" y="1048"/>
                  </a:lnTo>
                  <a:lnTo>
                    <a:pt x="1285" y="1040"/>
                  </a:lnTo>
                  <a:lnTo>
                    <a:pt x="1300" y="1031"/>
                  </a:lnTo>
                  <a:lnTo>
                    <a:pt x="1329" y="1015"/>
                  </a:lnTo>
                  <a:lnTo>
                    <a:pt x="1359" y="999"/>
                  </a:lnTo>
                  <a:lnTo>
                    <a:pt x="1375" y="991"/>
                  </a:lnTo>
                  <a:lnTo>
                    <a:pt x="1391" y="984"/>
                  </a:lnTo>
                  <a:lnTo>
                    <a:pt x="1407" y="978"/>
                  </a:lnTo>
                  <a:lnTo>
                    <a:pt x="1424" y="972"/>
                  </a:lnTo>
                  <a:lnTo>
                    <a:pt x="1426" y="969"/>
                  </a:lnTo>
                  <a:lnTo>
                    <a:pt x="1429" y="968"/>
                  </a:lnTo>
                  <a:lnTo>
                    <a:pt x="1433" y="966"/>
                  </a:lnTo>
                  <a:lnTo>
                    <a:pt x="1435" y="964"/>
                  </a:lnTo>
                  <a:lnTo>
                    <a:pt x="1485" y="948"/>
                  </a:lnTo>
                  <a:lnTo>
                    <a:pt x="1513" y="939"/>
                  </a:lnTo>
                  <a:lnTo>
                    <a:pt x="1542" y="933"/>
                  </a:lnTo>
                  <a:lnTo>
                    <a:pt x="1572" y="927"/>
                  </a:lnTo>
                  <a:lnTo>
                    <a:pt x="1587" y="925"/>
                  </a:lnTo>
                  <a:lnTo>
                    <a:pt x="1602" y="924"/>
                  </a:lnTo>
                  <a:lnTo>
                    <a:pt x="1617" y="924"/>
                  </a:lnTo>
                  <a:lnTo>
                    <a:pt x="1632" y="925"/>
                  </a:lnTo>
                  <a:lnTo>
                    <a:pt x="1647" y="927"/>
                  </a:lnTo>
                  <a:lnTo>
                    <a:pt x="1661" y="929"/>
                  </a:lnTo>
                  <a:lnTo>
                    <a:pt x="1661" y="926"/>
                  </a:lnTo>
                  <a:lnTo>
                    <a:pt x="1661" y="923"/>
                  </a:lnTo>
                  <a:lnTo>
                    <a:pt x="1659" y="919"/>
                  </a:lnTo>
                  <a:lnTo>
                    <a:pt x="1656" y="914"/>
                  </a:lnTo>
                  <a:lnTo>
                    <a:pt x="1655" y="910"/>
                  </a:lnTo>
                  <a:lnTo>
                    <a:pt x="1626" y="908"/>
                  </a:lnTo>
                  <a:lnTo>
                    <a:pt x="1617" y="904"/>
                  </a:lnTo>
                  <a:lnTo>
                    <a:pt x="1607" y="900"/>
                  </a:lnTo>
                  <a:lnTo>
                    <a:pt x="1596" y="899"/>
                  </a:lnTo>
                  <a:lnTo>
                    <a:pt x="1585" y="898"/>
                  </a:lnTo>
                  <a:lnTo>
                    <a:pt x="1573" y="899"/>
                  </a:lnTo>
                  <a:lnTo>
                    <a:pt x="1561" y="899"/>
                  </a:lnTo>
                  <a:lnTo>
                    <a:pt x="1538" y="903"/>
                  </a:lnTo>
                  <a:lnTo>
                    <a:pt x="1505" y="909"/>
                  </a:lnTo>
                  <a:lnTo>
                    <a:pt x="1489" y="913"/>
                  </a:lnTo>
                  <a:lnTo>
                    <a:pt x="1473" y="918"/>
                  </a:lnTo>
                  <a:lnTo>
                    <a:pt x="1458" y="923"/>
                  </a:lnTo>
                  <a:lnTo>
                    <a:pt x="1443" y="928"/>
                  </a:lnTo>
                  <a:lnTo>
                    <a:pt x="1429" y="935"/>
                  </a:lnTo>
                  <a:lnTo>
                    <a:pt x="1417" y="942"/>
                  </a:lnTo>
                  <a:lnTo>
                    <a:pt x="1407" y="950"/>
                  </a:lnTo>
                  <a:lnTo>
                    <a:pt x="1397" y="957"/>
                  </a:lnTo>
                  <a:lnTo>
                    <a:pt x="1392" y="960"/>
                  </a:lnTo>
                  <a:lnTo>
                    <a:pt x="1388" y="963"/>
                  </a:lnTo>
                  <a:lnTo>
                    <a:pt x="1382" y="965"/>
                  </a:lnTo>
                  <a:lnTo>
                    <a:pt x="1376" y="965"/>
                  </a:lnTo>
                  <a:lnTo>
                    <a:pt x="1380" y="960"/>
                  </a:lnTo>
                  <a:lnTo>
                    <a:pt x="1387" y="957"/>
                  </a:lnTo>
                  <a:lnTo>
                    <a:pt x="1399" y="951"/>
                  </a:lnTo>
                  <a:lnTo>
                    <a:pt x="1408" y="942"/>
                  </a:lnTo>
                  <a:lnTo>
                    <a:pt x="1418" y="934"/>
                  </a:lnTo>
                  <a:lnTo>
                    <a:pt x="1428" y="927"/>
                  </a:lnTo>
                  <a:lnTo>
                    <a:pt x="1439" y="921"/>
                  </a:lnTo>
                  <a:lnTo>
                    <a:pt x="1452" y="915"/>
                  </a:lnTo>
                  <a:lnTo>
                    <a:pt x="1465" y="910"/>
                  </a:lnTo>
                  <a:lnTo>
                    <a:pt x="1478" y="906"/>
                  </a:lnTo>
                  <a:lnTo>
                    <a:pt x="1491" y="902"/>
                  </a:lnTo>
                  <a:lnTo>
                    <a:pt x="1520" y="895"/>
                  </a:lnTo>
                  <a:lnTo>
                    <a:pt x="1551" y="891"/>
                  </a:lnTo>
                  <a:lnTo>
                    <a:pt x="1582" y="888"/>
                  </a:lnTo>
                  <a:lnTo>
                    <a:pt x="1612" y="885"/>
                  </a:lnTo>
                  <a:lnTo>
                    <a:pt x="1612" y="880"/>
                  </a:lnTo>
                  <a:lnTo>
                    <a:pt x="1612" y="876"/>
                  </a:lnTo>
                  <a:lnTo>
                    <a:pt x="1611" y="872"/>
                  </a:lnTo>
                  <a:lnTo>
                    <a:pt x="1609" y="869"/>
                  </a:lnTo>
                  <a:lnTo>
                    <a:pt x="1585" y="869"/>
                  </a:lnTo>
                  <a:lnTo>
                    <a:pt x="1560" y="873"/>
                  </a:lnTo>
                  <a:lnTo>
                    <a:pt x="1535" y="877"/>
                  </a:lnTo>
                  <a:lnTo>
                    <a:pt x="1511" y="882"/>
                  </a:lnTo>
                  <a:lnTo>
                    <a:pt x="1486" y="889"/>
                  </a:lnTo>
                  <a:lnTo>
                    <a:pt x="1464" y="896"/>
                  </a:lnTo>
                  <a:lnTo>
                    <a:pt x="1422" y="910"/>
                  </a:lnTo>
                  <a:lnTo>
                    <a:pt x="1436" y="900"/>
                  </a:lnTo>
                  <a:lnTo>
                    <a:pt x="1451" y="892"/>
                  </a:lnTo>
                  <a:lnTo>
                    <a:pt x="1467" y="885"/>
                  </a:lnTo>
                  <a:lnTo>
                    <a:pt x="1484" y="879"/>
                  </a:lnTo>
                  <a:lnTo>
                    <a:pt x="1502" y="874"/>
                  </a:lnTo>
                  <a:lnTo>
                    <a:pt x="1519" y="868"/>
                  </a:lnTo>
                  <a:lnTo>
                    <a:pt x="1554" y="860"/>
                  </a:lnTo>
                  <a:lnTo>
                    <a:pt x="1511" y="860"/>
                  </a:lnTo>
                  <a:lnTo>
                    <a:pt x="1490" y="860"/>
                  </a:lnTo>
                  <a:lnTo>
                    <a:pt x="1470" y="862"/>
                  </a:lnTo>
                  <a:close/>
                  <a:moveTo>
                    <a:pt x="437" y="1121"/>
                  </a:moveTo>
                  <a:lnTo>
                    <a:pt x="437" y="1121"/>
                  </a:lnTo>
                  <a:lnTo>
                    <a:pt x="430" y="1120"/>
                  </a:lnTo>
                  <a:lnTo>
                    <a:pt x="423" y="1118"/>
                  </a:lnTo>
                  <a:lnTo>
                    <a:pt x="336" y="1093"/>
                  </a:lnTo>
                  <a:lnTo>
                    <a:pt x="294" y="1081"/>
                  </a:lnTo>
                  <a:lnTo>
                    <a:pt x="254" y="1072"/>
                  </a:lnTo>
                  <a:lnTo>
                    <a:pt x="209" y="1062"/>
                  </a:lnTo>
                  <a:lnTo>
                    <a:pt x="163" y="1054"/>
                  </a:lnTo>
                  <a:lnTo>
                    <a:pt x="76" y="1038"/>
                  </a:lnTo>
                  <a:lnTo>
                    <a:pt x="71" y="1041"/>
                  </a:lnTo>
                  <a:lnTo>
                    <a:pt x="65" y="1041"/>
                  </a:lnTo>
                  <a:lnTo>
                    <a:pt x="61" y="1041"/>
                  </a:lnTo>
                  <a:lnTo>
                    <a:pt x="55" y="1042"/>
                  </a:lnTo>
                  <a:lnTo>
                    <a:pt x="49" y="1051"/>
                  </a:lnTo>
                  <a:lnTo>
                    <a:pt x="42" y="1061"/>
                  </a:lnTo>
                  <a:lnTo>
                    <a:pt x="35" y="1070"/>
                  </a:lnTo>
                  <a:lnTo>
                    <a:pt x="30" y="1080"/>
                  </a:lnTo>
                  <a:lnTo>
                    <a:pt x="51" y="1081"/>
                  </a:lnTo>
                  <a:lnTo>
                    <a:pt x="70" y="1084"/>
                  </a:lnTo>
                  <a:lnTo>
                    <a:pt x="107" y="1088"/>
                  </a:lnTo>
                  <a:lnTo>
                    <a:pt x="179" y="1099"/>
                  </a:lnTo>
                  <a:lnTo>
                    <a:pt x="251" y="1110"/>
                  </a:lnTo>
                  <a:lnTo>
                    <a:pt x="321" y="1122"/>
                  </a:lnTo>
                  <a:lnTo>
                    <a:pt x="391" y="1132"/>
                  </a:lnTo>
                  <a:lnTo>
                    <a:pt x="454" y="1139"/>
                  </a:lnTo>
                  <a:lnTo>
                    <a:pt x="487" y="1144"/>
                  </a:lnTo>
                  <a:lnTo>
                    <a:pt x="523" y="1148"/>
                  </a:lnTo>
                  <a:lnTo>
                    <a:pt x="530" y="1151"/>
                  </a:lnTo>
                  <a:lnTo>
                    <a:pt x="534" y="1151"/>
                  </a:lnTo>
                  <a:lnTo>
                    <a:pt x="535" y="1150"/>
                  </a:lnTo>
                  <a:lnTo>
                    <a:pt x="536" y="1148"/>
                  </a:lnTo>
                  <a:lnTo>
                    <a:pt x="487" y="1136"/>
                  </a:lnTo>
                  <a:lnTo>
                    <a:pt x="461" y="1130"/>
                  </a:lnTo>
                  <a:lnTo>
                    <a:pt x="437" y="1121"/>
                  </a:lnTo>
                  <a:close/>
                  <a:moveTo>
                    <a:pt x="657" y="1209"/>
                  </a:moveTo>
                  <a:lnTo>
                    <a:pt x="657" y="1209"/>
                  </a:lnTo>
                  <a:lnTo>
                    <a:pt x="624" y="1195"/>
                  </a:lnTo>
                  <a:lnTo>
                    <a:pt x="607" y="1188"/>
                  </a:lnTo>
                  <a:lnTo>
                    <a:pt x="589" y="1182"/>
                  </a:lnTo>
                  <a:lnTo>
                    <a:pt x="572" y="1176"/>
                  </a:lnTo>
                  <a:lnTo>
                    <a:pt x="555" y="1169"/>
                  </a:lnTo>
                  <a:lnTo>
                    <a:pt x="546" y="1167"/>
                  </a:lnTo>
                  <a:lnTo>
                    <a:pt x="536" y="1166"/>
                  </a:lnTo>
                  <a:lnTo>
                    <a:pt x="515" y="1164"/>
                  </a:lnTo>
                  <a:lnTo>
                    <a:pt x="494" y="1162"/>
                  </a:lnTo>
                  <a:lnTo>
                    <a:pt x="473" y="1159"/>
                  </a:lnTo>
                  <a:lnTo>
                    <a:pt x="442" y="1154"/>
                  </a:lnTo>
                  <a:lnTo>
                    <a:pt x="411" y="1150"/>
                  </a:lnTo>
                  <a:lnTo>
                    <a:pt x="347" y="1142"/>
                  </a:lnTo>
                  <a:lnTo>
                    <a:pt x="307" y="1138"/>
                  </a:lnTo>
                  <a:lnTo>
                    <a:pt x="269" y="1132"/>
                  </a:lnTo>
                  <a:lnTo>
                    <a:pt x="194" y="1118"/>
                  </a:lnTo>
                  <a:lnTo>
                    <a:pt x="156" y="1111"/>
                  </a:lnTo>
                  <a:lnTo>
                    <a:pt x="119" y="1105"/>
                  </a:lnTo>
                  <a:lnTo>
                    <a:pt x="82" y="1100"/>
                  </a:lnTo>
                  <a:lnTo>
                    <a:pt x="46" y="1096"/>
                  </a:lnTo>
                  <a:lnTo>
                    <a:pt x="42" y="1101"/>
                  </a:lnTo>
                  <a:lnTo>
                    <a:pt x="37" y="1105"/>
                  </a:lnTo>
                  <a:lnTo>
                    <a:pt x="30" y="1115"/>
                  </a:lnTo>
                  <a:lnTo>
                    <a:pt x="25" y="1126"/>
                  </a:lnTo>
                  <a:lnTo>
                    <a:pt x="21" y="1136"/>
                  </a:lnTo>
                  <a:lnTo>
                    <a:pt x="57" y="1138"/>
                  </a:lnTo>
                  <a:lnTo>
                    <a:pt x="93" y="1142"/>
                  </a:lnTo>
                  <a:lnTo>
                    <a:pt x="131" y="1147"/>
                  </a:lnTo>
                  <a:lnTo>
                    <a:pt x="169" y="1152"/>
                  </a:lnTo>
                  <a:lnTo>
                    <a:pt x="215" y="1155"/>
                  </a:lnTo>
                  <a:lnTo>
                    <a:pt x="264" y="1157"/>
                  </a:lnTo>
                  <a:lnTo>
                    <a:pt x="313" y="1160"/>
                  </a:lnTo>
                  <a:lnTo>
                    <a:pt x="335" y="1162"/>
                  </a:lnTo>
                  <a:lnTo>
                    <a:pt x="355" y="1164"/>
                  </a:lnTo>
                  <a:lnTo>
                    <a:pt x="393" y="1168"/>
                  </a:lnTo>
                  <a:lnTo>
                    <a:pt x="410" y="1170"/>
                  </a:lnTo>
                  <a:lnTo>
                    <a:pt x="427" y="1174"/>
                  </a:lnTo>
                  <a:lnTo>
                    <a:pt x="430" y="1175"/>
                  </a:lnTo>
                  <a:lnTo>
                    <a:pt x="435" y="1177"/>
                  </a:lnTo>
                  <a:lnTo>
                    <a:pt x="439" y="1179"/>
                  </a:lnTo>
                  <a:lnTo>
                    <a:pt x="442" y="1180"/>
                  </a:lnTo>
                  <a:lnTo>
                    <a:pt x="455" y="1183"/>
                  </a:lnTo>
                  <a:lnTo>
                    <a:pt x="467" y="1184"/>
                  </a:lnTo>
                  <a:lnTo>
                    <a:pt x="491" y="1186"/>
                  </a:lnTo>
                  <a:lnTo>
                    <a:pt x="516" y="1188"/>
                  </a:lnTo>
                  <a:lnTo>
                    <a:pt x="529" y="1191"/>
                  </a:lnTo>
                  <a:lnTo>
                    <a:pt x="541" y="1193"/>
                  </a:lnTo>
                  <a:lnTo>
                    <a:pt x="616" y="1212"/>
                  </a:lnTo>
                  <a:lnTo>
                    <a:pt x="684" y="1231"/>
                  </a:lnTo>
                  <a:lnTo>
                    <a:pt x="710" y="1240"/>
                  </a:lnTo>
                  <a:lnTo>
                    <a:pt x="723" y="1243"/>
                  </a:lnTo>
                  <a:lnTo>
                    <a:pt x="729" y="1243"/>
                  </a:lnTo>
                  <a:lnTo>
                    <a:pt x="736" y="1242"/>
                  </a:lnTo>
                  <a:lnTo>
                    <a:pt x="725" y="1240"/>
                  </a:lnTo>
                  <a:lnTo>
                    <a:pt x="714" y="1236"/>
                  </a:lnTo>
                  <a:lnTo>
                    <a:pt x="695" y="1226"/>
                  </a:lnTo>
                  <a:lnTo>
                    <a:pt x="676" y="1216"/>
                  </a:lnTo>
                  <a:lnTo>
                    <a:pt x="667" y="1212"/>
                  </a:lnTo>
                  <a:lnTo>
                    <a:pt x="657" y="1209"/>
                  </a:lnTo>
                  <a:close/>
                  <a:moveTo>
                    <a:pt x="587" y="1164"/>
                  </a:moveTo>
                  <a:lnTo>
                    <a:pt x="587" y="1164"/>
                  </a:lnTo>
                  <a:lnTo>
                    <a:pt x="564" y="1155"/>
                  </a:lnTo>
                  <a:lnTo>
                    <a:pt x="541" y="1148"/>
                  </a:lnTo>
                  <a:lnTo>
                    <a:pt x="545" y="1151"/>
                  </a:lnTo>
                  <a:lnTo>
                    <a:pt x="550" y="1154"/>
                  </a:lnTo>
                  <a:lnTo>
                    <a:pt x="563" y="1159"/>
                  </a:lnTo>
                  <a:lnTo>
                    <a:pt x="576" y="1162"/>
                  </a:lnTo>
                  <a:lnTo>
                    <a:pt x="587" y="1164"/>
                  </a:lnTo>
                  <a:close/>
                  <a:moveTo>
                    <a:pt x="474" y="1198"/>
                  </a:moveTo>
                  <a:lnTo>
                    <a:pt x="474" y="1198"/>
                  </a:lnTo>
                  <a:lnTo>
                    <a:pt x="439" y="1193"/>
                  </a:lnTo>
                  <a:lnTo>
                    <a:pt x="421" y="1190"/>
                  </a:lnTo>
                  <a:lnTo>
                    <a:pt x="402" y="1187"/>
                  </a:lnTo>
                  <a:lnTo>
                    <a:pt x="370" y="1183"/>
                  </a:lnTo>
                  <a:lnTo>
                    <a:pt x="340" y="1178"/>
                  </a:lnTo>
                  <a:lnTo>
                    <a:pt x="309" y="1172"/>
                  </a:lnTo>
                  <a:lnTo>
                    <a:pt x="296" y="1170"/>
                  </a:lnTo>
                  <a:lnTo>
                    <a:pt x="281" y="1169"/>
                  </a:lnTo>
                  <a:lnTo>
                    <a:pt x="199" y="1167"/>
                  </a:lnTo>
                  <a:lnTo>
                    <a:pt x="161" y="1166"/>
                  </a:lnTo>
                  <a:lnTo>
                    <a:pt x="142" y="1165"/>
                  </a:lnTo>
                  <a:lnTo>
                    <a:pt x="124" y="1163"/>
                  </a:lnTo>
                  <a:lnTo>
                    <a:pt x="91" y="1159"/>
                  </a:lnTo>
                  <a:lnTo>
                    <a:pt x="81" y="1157"/>
                  </a:lnTo>
                  <a:lnTo>
                    <a:pt x="71" y="1155"/>
                  </a:lnTo>
                  <a:lnTo>
                    <a:pt x="61" y="1153"/>
                  </a:lnTo>
                  <a:lnTo>
                    <a:pt x="57" y="1153"/>
                  </a:lnTo>
                  <a:lnTo>
                    <a:pt x="54" y="1153"/>
                  </a:lnTo>
                  <a:lnTo>
                    <a:pt x="48" y="1156"/>
                  </a:lnTo>
                  <a:lnTo>
                    <a:pt x="43" y="1161"/>
                  </a:lnTo>
                  <a:lnTo>
                    <a:pt x="40" y="1167"/>
                  </a:lnTo>
                  <a:lnTo>
                    <a:pt x="36" y="1174"/>
                  </a:lnTo>
                  <a:lnTo>
                    <a:pt x="31" y="1188"/>
                  </a:lnTo>
                  <a:lnTo>
                    <a:pt x="29" y="1201"/>
                  </a:lnTo>
                  <a:lnTo>
                    <a:pt x="39" y="1199"/>
                  </a:lnTo>
                  <a:lnTo>
                    <a:pt x="50" y="1198"/>
                  </a:lnTo>
                  <a:lnTo>
                    <a:pt x="73" y="1197"/>
                  </a:lnTo>
                  <a:lnTo>
                    <a:pt x="82" y="1196"/>
                  </a:lnTo>
                  <a:lnTo>
                    <a:pt x="92" y="1195"/>
                  </a:lnTo>
                  <a:lnTo>
                    <a:pt x="100" y="1192"/>
                  </a:lnTo>
                  <a:lnTo>
                    <a:pt x="103" y="1190"/>
                  </a:lnTo>
                  <a:lnTo>
                    <a:pt x="105" y="1187"/>
                  </a:lnTo>
                  <a:lnTo>
                    <a:pt x="110" y="1192"/>
                  </a:lnTo>
                  <a:lnTo>
                    <a:pt x="118" y="1194"/>
                  </a:lnTo>
                  <a:lnTo>
                    <a:pt x="126" y="1195"/>
                  </a:lnTo>
                  <a:lnTo>
                    <a:pt x="135" y="1194"/>
                  </a:lnTo>
                  <a:lnTo>
                    <a:pt x="153" y="1192"/>
                  </a:lnTo>
                  <a:lnTo>
                    <a:pt x="162" y="1192"/>
                  </a:lnTo>
                  <a:lnTo>
                    <a:pt x="170" y="1191"/>
                  </a:lnTo>
                  <a:lnTo>
                    <a:pt x="178" y="1192"/>
                  </a:lnTo>
                  <a:lnTo>
                    <a:pt x="185" y="1194"/>
                  </a:lnTo>
                  <a:lnTo>
                    <a:pt x="193" y="1195"/>
                  </a:lnTo>
                  <a:lnTo>
                    <a:pt x="201" y="1196"/>
                  </a:lnTo>
                  <a:lnTo>
                    <a:pt x="275" y="1199"/>
                  </a:lnTo>
                  <a:lnTo>
                    <a:pt x="352" y="1200"/>
                  </a:lnTo>
                  <a:lnTo>
                    <a:pt x="372" y="1200"/>
                  </a:lnTo>
                  <a:lnTo>
                    <a:pt x="392" y="1201"/>
                  </a:lnTo>
                  <a:lnTo>
                    <a:pt x="430" y="1205"/>
                  </a:lnTo>
                  <a:lnTo>
                    <a:pt x="469" y="1211"/>
                  </a:lnTo>
                  <a:lnTo>
                    <a:pt x="506" y="1217"/>
                  </a:lnTo>
                  <a:lnTo>
                    <a:pt x="580" y="1230"/>
                  </a:lnTo>
                  <a:lnTo>
                    <a:pt x="616" y="1236"/>
                  </a:lnTo>
                  <a:lnTo>
                    <a:pt x="651" y="1239"/>
                  </a:lnTo>
                  <a:lnTo>
                    <a:pt x="610" y="1226"/>
                  </a:lnTo>
                  <a:lnTo>
                    <a:pt x="567" y="1214"/>
                  </a:lnTo>
                  <a:lnTo>
                    <a:pt x="521" y="1205"/>
                  </a:lnTo>
                  <a:lnTo>
                    <a:pt x="498" y="1201"/>
                  </a:lnTo>
                  <a:lnTo>
                    <a:pt x="474" y="1198"/>
                  </a:lnTo>
                  <a:close/>
                  <a:moveTo>
                    <a:pt x="770" y="1237"/>
                  </a:moveTo>
                  <a:lnTo>
                    <a:pt x="770" y="1237"/>
                  </a:lnTo>
                  <a:lnTo>
                    <a:pt x="798" y="1250"/>
                  </a:lnTo>
                  <a:lnTo>
                    <a:pt x="827" y="1262"/>
                  </a:lnTo>
                  <a:lnTo>
                    <a:pt x="854" y="1275"/>
                  </a:lnTo>
                  <a:lnTo>
                    <a:pt x="882" y="1285"/>
                  </a:lnTo>
                  <a:lnTo>
                    <a:pt x="853" y="1269"/>
                  </a:lnTo>
                  <a:lnTo>
                    <a:pt x="824" y="1255"/>
                  </a:lnTo>
                  <a:lnTo>
                    <a:pt x="794" y="1241"/>
                  </a:lnTo>
                  <a:lnTo>
                    <a:pt x="764" y="1228"/>
                  </a:lnTo>
                  <a:lnTo>
                    <a:pt x="733" y="1216"/>
                  </a:lnTo>
                  <a:lnTo>
                    <a:pt x="702" y="1205"/>
                  </a:lnTo>
                  <a:lnTo>
                    <a:pt x="636" y="1182"/>
                  </a:lnTo>
                  <a:lnTo>
                    <a:pt x="669" y="1197"/>
                  </a:lnTo>
                  <a:lnTo>
                    <a:pt x="702" y="1212"/>
                  </a:lnTo>
                  <a:lnTo>
                    <a:pt x="720" y="1220"/>
                  </a:lnTo>
                  <a:lnTo>
                    <a:pt x="736" y="1227"/>
                  </a:lnTo>
                  <a:lnTo>
                    <a:pt x="753" y="1232"/>
                  </a:lnTo>
                  <a:lnTo>
                    <a:pt x="770" y="1237"/>
                  </a:lnTo>
                  <a:close/>
                  <a:moveTo>
                    <a:pt x="552" y="1239"/>
                  </a:moveTo>
                  <a:lnTo>
                    <a:pt x="552" y="1239"/>
                  </a:lnTo>
                  <a:lnTo>
                    <a:pt x="516" y="1233"/>
                  </a:lnTo>
                  <a:lnTo>
                    <a:pt x="480" y="1226"/>
                  </a:lnTo>
                  <a:lnTo>
                    <a:pt x="441" y="1221"/>
                  </a:lnTo>
                  <a:lnTo>
                    <a:pt x="399" y="1216"/>
                  </a:lnTo>
                  <a:lnTo>
                    <a:pt x="358" y="1213"/>
                  </a:lnTo>
                  <a:lnTo>
                    <a:pt x="314" y="1211"/>
                  </a:lnTo>
                  <a:lnTo>
                    <a:pt x="230" y="1209"/>
                  </a:lnTo>
                  <a:lnTo>
                    <a:pt x="156" y="1207"/>
                  </a:lnTo>
                  <a:lnTo>
                    <a:pt x="151" y="1211"/>
                  </a:lnTo>
                  <a:lnTo>
                    <a:pt x="146" y="1216"/>
                  </a:lnTo>
                  <a:lnTo>
                    <a:pt x="142" y="1222"/>
                  </a:lnTo>
                  <a:lnTo>
                    <a:pt x="138" y="1228"/>
                  </a:lnTo>
                  <a:lnTo>
                    <a:pt x="132" y="1241"/>
                  </a:lnTo>
                  <a:lnTo>
                    <a:pt x="127" y="1256"/>
                  </a:lnTo>
                  <a:lnTo>
                    <a:pt x="118" y="1286"/>
                  </a:lnTo>
                  <a:lnTo>
                    <a:pt x="112" y="1300"/>
                  </a:lnTo>
                  <a:lnTo>
                    <a:pt x="109" y="1307"/>
                  </a:lnTo>
                  <a:lnTo>
                    <a:pt x="105" y="1314"/>
                  </a:lnTo>
                  <a:lnTo>
                    <a:pt x="132" y="1305"/>
                  </a:lnTo>
                  <a:lnTo>
                    <a:pt x="160" y="1296"/>
                  </a:lnTo>
                  <a:lnTo>
                    <a:pt x="190" y="1288"/>
                  </a:lnTo>
                  <a:lnTo>
                    <a:pt x="219" y="1281"/>
                  </a:lnTo>
                  <a:lnTo>
                    <a:pt x="252" y="1274"/>
                  </a:lnTo>
                  <a:lnTo>
                    <a:pt x="284" y="1268"/>
                  </a:lnTo>
                  <a:lnTo>
                    <a:pt x="317" y="1263"/>
                  </a:lnTo>
                  <a:lnTo>
                    <a:pt x="350" y="1260"/>
                  </a:lnTo>
                  <a:lnTo>
                    <a:pt x="379" y="1258"/>
                  </a:lnTo>
                  <a:lnTo>
                    <a:pt x="407" y="1257"/>
                  </a:lnTo>
                  <a:lnTo>
                    <a:pt x="464" y="1257"/>
                  </a:lnTo>
                  <a:lnTo>
                    <a:pt x="520" y="1258"/>
                  </a:lnTo>
                  <a:lnTo>
                    <a:pt x="575" y="1261"/>
                  </a:lnTo>
                  <a:lnTo>
                    <a:pt x="630" y="1267"/>
                  </a:lnTo>
                  <a:lnTo>
                    <a:pt x="682" y="1272"/>
                  </a:lnTo>
                  <a:lnTo>
                    <a:pt x="781" y="1284"/>
                  </a:lnTo>
                  <a:lnTo>
                    <a:pt x="752" y="1275"/>
                  </a:lnTo>
                  <a:lnTo>
                    <a:pt x="723" y="1269"/>
                  </a:lnTo>
                  <a:lnTo>
                    <a:pt x="666" y="1257"/>
                  </a:lnTo>
                  <a:lnTo>
                    <a:pt x="609" y="1247"/>
                  </a:lnTo>
                  <a:lnTo>
                    <a:pt x="552" y="1239"/>
                  </a:lnTo>
                  <a:close/>
                  <a:moveTo>
                    <a:pt x="116" y="1207"/>
                  </a:moveTo>
                  <a:lnTo>
                    <a:pt x="116" y="1207"/>
                  </a:lnTo>
                  <a:lnTo>
                    <a:pt x="110" y="1211"/>
                  </a:lnTo>
                  <a:lnTo>
                    <a:pt x="105" y="1216"/>
                  </a:lnTo>
                  <a:lnTo>
                    <a:pt x="96" y="1227"/>
                  </a:lnTo>
                  <a:lnTo>
                    <a:pt x="89" y="1239"/>
                  </a:lnTo>
                  <a:lnTo>
                    <a:pt x="80" y="1253"/>
                  </a:lnTo>
                  <a:lnTo>
                    <a:pt x="70" y="1271"/>
                  </a:lnTo>
                  <a:lnTo>
                    <a:pt x="59" y="1289"/>
                  </a:lnTo>
                  <a:lnTo>
                    <a:pt x="44" y="1316"/>
                  </a:lnTo>
                  <a:lnTo>
                    <a:pt x="37" y="1329"/>
                  </a:lnTo>
                  <a:lnTo>
                    <a:pt x="32" y="1342"/>
                  </a:lnTo>
                  <a:lnTo>
                    <a:pt x="27" y="1354"/>
                  </a:lnTo>
                  <a:lnTo>
                    <a:pt x="24" y="1368"/>
                  </a:lnTo>
                  <a:lnTo>
                    <a:pt x="21" y="1382"/>
                  </a:lnTo>
                  <a:lnTo>
                    <a:pt x="21" y="1397"/>
                  </a:lnTo>
                  <a:lnTo>
                    <a:pt x="35" y="1403"/>
                  </a:lnTo>
                  <a:lnTo>
                    <a:pt x="49" y="1406"/>
                  </a:lnTo>
                  <a:lnTo>
                    <a:pt x="64" y="1409"/>
                  </a:lnTo>
                  <a:lnTo>
                    <a:pt x="79" y="1411"/>
                  </a:lnTo>
                  <a:lnTo>
                    <a:pt x="94" y="1412"/>
                  </a:lnTo>
                  <a:lnTo>
                    <a:pt x="109" y="1412"/>
                  </a:lnTo>
                  <a:lnTo>
                    <a:pt x="140" y="1412"/>
                  </a:lnTo>
                  <a:lnTo>
                    <a:pt x="171" y="1410"/>
                  </a:lnTo>
                  <a:lnTo>
                    <a:pt x="201" y="1407"/>
                  </a:lnTo>
                  <a:lnTo>
                    <a:pt x="230" y="1405"/>
                  </a:lnTo>
                  <a:lnTo>
                    <a:pt x="258" y="1404"/>
                  </a:lnTo>
                  <a:lnTo>
                    <a:pt x="289" y="1404"/>
                  </a:lnTo>
                  <a:lnTo>
                    <a:pt x="321" y="1402"/>
                  </a:lnTo>
                  <a:lnTo>
                    <a:pt x="352" y="1399"/>
                  </a:lnTo>
                  <a:lnTo>
                    <a:pt x="384" y="1396"/>
                  </a:lnTo>
                  <a:lnTo>
                    <a:pt x="448" y="1389"/>
                  </a:lnTo>
                  <a:lnTo>
                    <a:pt x="511" y="1383"/>
                  </a:lnTo>
                  <a:lnTo>
                    <a:pt x="577" y="1377"/>
                  </a:lnTo>
                  <a:lnTo>
                    <a:pt x="610" y="1374"/>
                  </a:lnTo>
                  <a:lnTo>
                    <a:pt x="641" y="1373"/>
                  </a:lnTo>
                  <a:lnTo>
                    <a:pt x="667" y="1366"/>
                  </a:lnTo>
                  <a:lnTo>
                    <a:pt x="693" y="1362"/>
                  </a:lnTo>
                  <a:lnTo>
                    <a:pt x="720" y="1359"/>
                  </a:lnTo>
                  <a:lnTo>
                    <a:pt x="746" y="1357"/>
                  </a:lnTo>
                  <a:lnTo>
                    <a:pt x="801" y="1354"/>
                  </a:lnTo>
                  <a:lnTo>
                    <a:pt x="853" y="1352"/>
                  </a:lnTo>
                  <a:lnTo>
                    <a:pt x="850" y="1341"/>
                  </a:lnTo>
                  <a:lnTo>
                    <a:pt x="846" y="1330"/>
                  </a:lnTo>
                  <a:lnTo>
                    <a:pt x="773" y="1334"/>
                  </a:lnTo>
                  <a:lnTo>
                    <a:pt x="701" y="1338"/>
                  </a:lnTo>
                  <a:lnTo>
                    <a:pt x="666" y="1341"/>
                  </a:lnTo>
                  <a:lnTo>
                    <a:pt x="632" y="1344"/>
                  </a:lnTo>
                  <a:lnTo>
                    <a:pt x="597" y="1348"/>
                  </a:lnTo>
                  <a:lnTo>
                    <a:pt x="563" y="1352"/>
                  </a:lnTo>
                  <a:lnTo>
                    <a:pt x="551" y="1356"/>
                  </a:lnTo>
                  <a:lnTo>
                    <a:pt x="541" y="1358"/>
                  </a:lnTo>
                  <a:lnTo>
                    <a:pt x="529" y="1360"/>
                  </a:lnTo>
                  <a:lnTo>
                    <a:pt x="517" y="1362"/>
                  </a:lnTo>
                  <a:lnTo>
                    <a:pt x="513" y="1361"/>
                  </a:lnTo>
                  <a:lnTo>
                    <a:pt x="508" y="1361"/>
                  </a:lnTo>
                  <a:lnTo>
                    <a:pt x="502" y="1360"/>
                  </a:lnTo>
                  <a:lnTo>
                    <a:pt x="498" y="1360"/>
                  </a:lnTo>
                  <a:lnTo>
                    <a:pt x="469" y="1363"/>
                  </a:lnTo>
                  <a:lnTo>
                    <a:pt x="439" y="1368"/>
                  </a:lnTo>
                  <a:lnTo>
                    <a:pt x="379" y="1378"/>
                  </a:lnTo>
                  <a:lnTo>
                    <a:pt x="348" y="1382"/>
                  </a:lnTo>
                  <a:lnTo>
                    <a:pt x="317" y="1386"/>
                  </a:lnTo>
                  <a:lnTo>
                    <a:pt x="287" y="1388"/>
                  </a:lnTo>
                  <a:lnTo>
                    <a:pt x="256" y="1389"/>
                  </a:lnTo>
                  <a:lnTo>
                    <a:pt x="272" y="1383"/>
                  </a:lnTo>
                  <a:lnTo>
                    <a:pt x="287" y="1379"/>
                  </a:lnTo>
                  <a:lnTo>
                    <a:pt x="303" y="1377"/>
                  </a:lnTo>
                  <a:lnTo>
                    <a:pt x="319" y="1375"/>
                  </a:lnTo>
                  <a:lnTo>
                    <a:pt x="352" y="1372"/>
                  </a:lnTo>
                  <a:lnTo>
                    <a:pt x="368" y="1369"/>
                  </a:lnTo>
                  <a:lnTo>
                    <a:pt x="384" y="1367"/>
                  </a:lnTo>
                  <a:lnTo>
                    <a:pt x="422" y="1359"/>
                  </a:lnTo>
                  <a:lnTo>
                    <a:pt x="459" y="1351"/>
                  </a:lnTo>
                  <a:lnTo>
                    <a:pt x="498" y="1345"/>
                  </a:lnTo>
                  <a:lnTo>
                    <a:pt x="516" y="1343"/>
                  </a:lnTo>
                  <a:lnTo>
                    <a:pt x="535" y="1342"/>
                  </a:lnTo>
                  <a:lnTo>
                    <a:pt x="489" y="1342"/>
                  </a:lnTo>
                  <a:lnTo>
                    <a:pt x="440" y="1342"/>
                  </a:lnTo>
                  <a:lnTo>
                    <a:pt x="389" y="1344"/>
                  </a:lnTo>
                  <a:lnTo>
                    <a:pt x="362" y="1346"/>
                  </a:lnTo>
                  <a:lnTo>
                    <a:pt x="334" y="1349"/>
                  </a:lnTo>
                  <a:lnTo>
                    <a:pt x="309" y="1351"/>
                  </a:lnTo>
                  <a:lnTo>
                    <a:pt x="285" y="1352"/>
                  </a:lnTo>
                  <a:lnTo>
                    <a:pt x="258" y="1357"/>
                  </a:lnTo>
                  <a:lnTo>
                    <a:pt x="232" y="1361"/>
                  </a:lnTo>
                  <a:lnTo>
                    <a:pt x="208" y="1364"/>
                  </a:lnTo>
                  <a:lnTo>
                    <a:pt x="195" y="1365"/>
                  </a:lnTo>
                  <a:lnTo>
                    <a:pt x="183" y="1365"/>
                  </a:lnTo>
                  <a:lnTo>
                    <a:pt x="165" y="1364"/>
                  </a:lnTo>
                  <a:lnTo>
                    <a:pt x="147" y="1363"/>
                  </a:lnTo>
                  <a:lnTo>
                    <a:pt x="130" y="1362"/>
                  </a:lnTo>
                  <a:lnTo>
                    <a:pt x="112" y="1363"/>
                  </a:lnTo>
                  <a:lnTo>
                    <a:pt x="105" y="1365"/>
                  </a:lnTo>
                  <a:lnTo>
                    <a:pt x="97" y="1367"/>
                  </a:lnTo>
                  <a:lnTo>
                    <a:pt x="91" y="1369"/>
                  </a:lnTo>
                  <a:lnTo>
                    <a:pt x="87" y="1369"/>
                  </a:lnTo>
                  <a:lnTo>
                    <a:pt x="84" y="1368"/>
                  </a:lnTo>
                  <a:lnTo>
                    <a:pt x="82" y="1365"/>
                  </a:lnTo>
                  <a:lnTo>
                    <a:pt x="82" y="1362"/>
                  </a:lnTo>
                  <a:lnTo>
                    <a:pt x="82" y="1356"/>
                  </a:lnTo>
                  <a:lnTo>
                    <a:pt x="86" y="1350"/>
                  </a:lnTo>
                  <a:lnTo>
                    <a:pt x="89" y="1346"/>
                  </a:lnTo>
                  <a:lnTo>
                    <a:pt x="88" y="1337"/>
                  </a:lnTo>
                  <a:lnTo>
                    <a:pt x="87" y="1328"/>
                  </a:lnTo>
                  <a:lnTo>
                    <a:pt x="88" y="1320"/>
                  </a:lnTo>
                  <a:lnTo>
                    <a:pt x="89" y="1315"/>
                  </a:lnTo>
                  <a:lnTo>
                    <a:pt x="99" y="1293"/>
                  </a:lnTo>
                  <a:lnTo>
                    <a:pt x="110" y="1269"/>
                  </a:lnTo>
                  <a:lnTo>
                    <a:pt x="121" y="1243"/>
                  </a:lnTo>
                  <a:lnTo>
                    <a:pt x="125" y="1230"/>
                  </a:lnTo>
                  <a:lnTo>
                    <a:pt x="128" y="1217"/>
                  </a:lnTo>
                  <a:lnTo>
                    <a:pt x="132" y="1215"/>
                  </a:lnTo>
                  <a:lnTo>
                    <a:pt x="137" y="1212"/>
                  </a:lnTo>
                  <a:lnTo>
                    <a:pt x="138" y="1210"/>
                  </a:lnTo>
                  <a:lnTo>
                    <a:pt x="139" y="1209"/>
                  </a:lnTo>
                  <a:lnTo>
                    <a:pt x="139" y="1208"/>
                  </a:lnTo>
                  <a:lnTo>
                    <a:pt x="137" y="1207"/>
                  </a:lnTo>
                  <a:lnTo>
                    <a:pt x="126" y="1208"/>
                  </a:lnTo>
                  <a:lnTo>
                    <a:pt x="116" y="1207"/>
                  </a:lnTo>
                  <a:close/>
                  <a:moveTo>
                    <a:pt x="380" y="1271"/>
                  </a:moveTo>
                  <a:lnTo>
                    <a:pt x="380" y="1271"/>
                  </a:lnTo>
                  <a:lnTo>
                    <a:pt x="379" y="1271"/>
                  </a:lnTo>
                  <a:lnTo>
                    <a:pt x="379" y="1273"/>
                  </a:lnTo>
                  <a:lnTo>
                    <a:pt x="378" y="1274"/>
                  </a:lnTo>
                  <a:lnTo>
                    <a:pt x="377" y="1274"/>
                  </a:lnTo>
                  <a:lnTo>
                    <a:pt x="361" y="1275"/>
                  </a:lnTo>
                  <a:lnTo>
                    <a:pt x="345" y="1276"/>
                  </a:lnTo>
                  <a:lnTo>
                    <a:pt x="311" y="1280"/>
                  </a:lnTo>
                  <a:lnTo>
                    <a:pt x="275" y="1285"/>
                  </a:lnTo>
                  <a:lnTo>
                    <a:pt x="240" y="1290"/>
                  </a:lnTo>
                  <a:lnTo>
                    <a:pt x="206" y="1297"/>
                  </a:lnTo>
                  <a:lnTo>
                    <a:pt x="171" y="1306"/>
                  </a:lnTo>
                  <a:lnTo>
                    <a:pt x="155" y="1312"/>
                  </a:lnTo>
                  <a:lnTo>
                    <a:pt x="139" y="1317"/>
                  </a:lnTo>
                  <a:lnTo>
                    <a:pt x="123" y="1324"/>
                  </a:lnTo>
                  <a:lnTo>
                    <a:pt x="108" y="1331"/>
                  </a:lnTo>
                  <a:lnTo>
                    <a:pt x="120" y="1331"/>
                  </a:lnTo>
                  <a:lnTo>
                    <a:pt x="132" y="1330"/>
                  </a:lnTo>
                  <a:lnTo>
                    <a:pt x="142" y="1329"/>
                  </a:lnTo>
                  <a:lnTo>
                    <a:pt x="148" y="1330"/>
                  </a:lnTo>
                  <a:lnTo>
                    <a:pt x="153" y="1331"/>
                  </a:lnTo>
                  <a:lnTo>
                    <a:pt x="146" y="1334"/>
                  </a:lnTo>
                  <a:lnTo>
                    <a:pt x="138" y="1336"/>
                  </a:lnTo>
                  <a:lnTo>
                    <a:pt x="122" y="1337"/>
                  </a:lnTo>
                  <a:lnTo>
                    <a:pt x="115" y="1338"/>
                  </a:lnTo>
                  <a:lnTo>
                    <a:pt x="109" y="1342"/>
                  </a:lnTo>
                  <a:lnTo>
                    <a:pt x="106" y="1343"/>
                  </a:lnTo>
                  <a:lnTo>
                    <a:pt x="104" y="1345"/>
                  </a:lnTo>
                  <a:lnTo>
                    <a:pt x="103" y="1348"/>
                  </a:lnTo>
                  <a:lnTo>
                    <a:pt x="102" y="1351"/>
                  </a:lnTo>
                  <a:lnTo>
                    <a:pt x="155" y="1349"/>
                  </a:lnTo>
                  <a:lnTo>
                    <a:pt x="211" y="1346"/>
                  </a:lnTo>
                  <a:lnTo>
                    <a:pt x="322" y="1336"/>
                  </a:lnTo>
                  <a:lnTo>
                    <a:pt x="377" y="1332"/>
                  </a:lnTo>
                  <a:lnTo>
                    <a:pt x="431" y="1329"/>
                  </a:lnTo>
                  <a:lnTo>
                    <a:pt x="485" y="1327"/>
                  </a:lnTo>
                  <a:lnTo>
                    <a:pt x="536" y="1326"/>
                  </a:lnTo>
                  <a:lnTo>
                    <a:pt x="616" y="1327"/>
                  </a:lnTo>
                  <a:lnTo>
                    <a:pt x="685" y="1324"/>
                  </a:lnTo>
                  <a:lnTo>
                    <a:pt x="754" y="1320"/>
                  </a:lnTo>
                  <a:lnTo>
                    <a:pt x="827" y="1314"/>
                  </a:lnTo>
                  <a:lnTo>
                    <a:pt x="791" y="1311"/>
                  </a:lnTo>
                  <a:lnTo>
                    <a:pt x="754" y="1307"/>
                  </a:lnTo>
                  <a:lnTo>
                    <a:pt x="713" y="1303"/>
                  </a:lnTo>
                  <a:lnTo>
                    <a:pt x="692" y="1302"/>
                  </a:lnTo>
                  <a:lnTo>
                    <a:pt x="668" y="1301"/>
                  </a:lnTo>
                  <a:lnTo>
                    <a:pt x="677" y="1298"/>
                  </a:lnTo>
                  <a:lnTo>
                    <a:pt x="687" y="1294"/>
                  </a:lnTo>
                  <a:lnTo>
                    <a:pt x="698" y="1293"/>
                  </a:lnTo>
                  <a:lnTo>
                    <a:pt x="702" y="1293"/>
                  </a:lnTo>
                  <a:lnTo>
                    <a:pt x="708" y="1294"/>
                  </a:lnTo>
                  <a:lnTo>
                    <a:pt x="686" y="1288"/>
                  </a:lnTo>
                  <a:lnTo>
                    <a:pt x="665" y="1284"/>
                  </a:lnTo>
                  <a:lnTo>
                    <a:pt x="642" y="1281"/>
                  </a:lnTo>
                  <a:lnTo>
                    <a:pt x="621" y="1277"/>
                  </a:lnTo>
                  <a:lnTo>
                    <a:pt x="600" y="1275"/>
                  </a:lnTo>
                  <a:lnTo>
                    <a:pt x="578" y="1274"/>
                  </a:lnTo>
                  <a:lnTo>
                    <a:pt x="536" y="1273"/>
                  </a:lnTo>
                  <a:lnTo>
                    <a:pt x="455" y="1273"/>
                  </a:lnTo>
                  <a:lnTo>
                    <a:pt x="417" y="1273"/>
                  </a:lnTo>
                  <a:lnTo>
                    <a:pt x="380" y="1271"/>
                  </a:lnTo>
                  <a:close/>
                  <a:moveTo>
                    <a:pt x="789" y="1299"/>
                  </a:moveTo>
                  <a:lnTo>
                    <a:pt x="789" y="1299"/>
                  </a:lnTo>
                  <a:lnTo>
                    <a:pt x="766" y="1296"/>
                  </a:lnTo>
                  <a:lnTo>
                    <a:pt x="754" y="1294"/>
                  </a:lnTo>
                  <a:lnTo>
                    <a:pt x="748" y="1294"/>
                  </a:lnTo>
                  <a:lnTo>
                    <a:pt x="743" y="1296"/>
                  </a:lnTo>
                  <a:lnTo>
                    <a:pt x="769" y="1299"/>
                  </a:lnTo>
                  <a:lnTo>
                    <a:pt x="781" y="1300"/>
                  </a:lnTo>
                  <a:lnTo>
                    <a:pt x="786" y="1300"/>
                  </a:lnTo>
                  <a:lnTo>
                    <a:pt x="789" y="1299"/>
                  </a:lnTo>
                  <a:close/>
                  <a:moveTo>
                    <a:pt x="926" y="1341"/>
                  </a:moveTo>
                  <a:lnTo>
                    <a:pt x="926" y="1341"/>
                  </a:lnTo>
                  <a:lnTo>
                    <a:pt x="922" y="1341"/>
                  </a:lnTo>
                  <a:lnTo>
                    <a:pt x="917" y="1341"/>
                  </a:lnTo>
                  <a:lnTo>
                    <a:pt x="914" y="1341"/>
                  </a:lnTo>
                  <a:lnTo>
                    <a:pt x="914" y="1342"/>
                  </a:lnTo>
                  <a:lnTo>
                    <a:pt x="915" y="1344"/>
                  </a:lnTo>
                  <a:lnTo>
                    <a:pt x="890" y="1337"/>
                  </a:lnTo>
                  <a:lnTo>
                    <a:pt x="862" y="1330"/>
                  </a:lnTo>
                  <a:lnTo>
                    <a:pt x="862" y="1335"/>
                  </a:lnTo>
                  <a:lnTo>
                    <a:pt x="863" y="1339"/>
                  </a:lnTo>
                  <a:lnTo>
                    <a:pt x="864" y="1343"/>
                  </a:lnTo>
                  <a:lnTo>
                    <a:pt x="867" y="1346"/>
                  </a:lnTo>
                  <a:lnTo>
                    <a:pt x="873" y="1351"/>
                  </a:lnTo>
                  <a:lnTo>
                    <a:pt x="875" y="1354"/>
                  </a:lnTo>
                  <a:lnTo>
                    <a:pt x="877" y="1358"/>
                  </a:lnTo>
                  <a:lnTo>
                    <a:pt x="909" y="1362"/>
                  </a:lnTo>
                  <a:lnTo>
                    <a:pt x="925" y="1363"/>
                  </a:lnTo>
                  <a:lnTo>
                    <a:pt x="941" y="1362"/>
                  </a:lnTo>
                  <a:lnTo>
                    <a:pt x="955" y="1360"/>
                  </a:lnTo>
                  <a:lnTo>
                    <a:pt x="963" y="1358"/>
                  </a:lnTo>
                  <a:lnTo>
                    <a:pt x="969" y="1356"/>
                  </a:lnTo>
                  <a:lnTo>
                    <a:pt x="974" y="1352"/>
                  </a:lnTo>
                  <a:lnTo>
                    <a:pt x="981" y="1348"/>
                  </a:lnTo>
                  <a:lnTo>
                    <a:pt x="986" y="1344"/>
                  </a:lnTo>
                  <a:lnTo>
                    <a:pt x="990" y="1338"/>
                  </a:lnTo>
                  <a:lnTo>
                    <a:pt x="989" y="1333"/>
                  </a:lnTo>
                  <a:lnTo>
                    <a:pt x="986" y="1329"/>
                  </a:lnTo>
                  <a:lnTo>
                    <a:pt x="978" y="1317"/>
                  </a:lnTo>
                  <a:lnTo>
                    <a:pt x="971" y="1319"/>
                  </a:lnTo>
                  <a:lnTo>
                    <a:pt x="966" y="1322"/>
                  </a:lnTo>
                  <a:lnTo>
                    <a:pt x="960" y="1326"/>
                  </a:lnTo>
                  <a:lnTo>
                    <a:pt x="956" y="1330"/>
                  </a:lnTo>
                  <a:lnTo>
                    <a:pt x="954" y="1328"/>
                  </a:lnTo>
                  <a:lnTo>
                    <a:pt x="952" y="1328"/>
                  </a:lnTo>
                  <a:lnTo>
                    <a:pt x="948" y="1329"/>
                  </a:lnTo>
                  <a:lnTo>
                    <a:pt x="944" y="1331"/>
                  </a:lnTo>
                  <a:lnTo>
                    <a:pt x="936" y="1336"/>
                  </a:lnTo>
                  <a:lnTo>
                    <a:pt x="930" y="1338"/>
                  </a:lnTo>
                  <a:lnTo>
                    <a:pt x="926" y="1341"/>
                  </a:lnTo>
                  <a:close/>
                </a:path>
              </a:pathLst>
            </a:custGeom>
            <a:solidFill>
              <a:srgbClr val="65C4CA"/>
            </a:solidFill>
            <a:ln w="9525">
              <a:solidFill>
                <a:srgbClr val="65C4CA"/>
              </a:solidFill>
              <a:round/>
              <a:headEnd/>
              <a:tailEnd/>
            </a:ln>
          </p:spPr>
          <p:txBody>
            <a:bodyPr/>
            <a:lstStyle/>
            <a:p>
              <a:endParaRPr lang="zh-CN" altLang="en-US">
                <a:latin typeface="Calibri" pitchFamily="34" charset="0"/>
              </a:endParaRPr>
            </a:p>
          </p:txBody>
        </p:sp>
      </p:grpSp>
      <p:pic>
        <p:nvPicPr>
          <p:cNvPr id="7173" name="图片 1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43888" y="3931444"/>
            <a:ext cx="760412" cy="114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文本框 2"/>
          <p:cNvSpPr txBox="1">
            <a:spLocks noChangeArrowheads="1"/>
          </p:cNvSpPr>
          <p:nvPr/>
        </p:nvSpPr>
        <p:spPr bwMode="auto">
          <a:xfrm>
            <a:off x="1331640" y="1152525"/>
            <a:ext cx="636671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zh-CN" sz="2000" b="1" dirty="0">
                <a:solidFill>
                  <a:srgbClr val="FF0000"/>
                </a:solidFill>
                <a:latin typeface="楷体" pitchFamily="49" charset="-122"/>
                <a:ea typeface="楷体" pitchFamily="49" charset="-122"/>
                <a:sym typeface="宋体" pitchFamily="2" charset="-122"/>
              </a:rPr>
              <a:t>【列子】</a:t>
            </a:r>
            <a:r>
              <a:rPr lang="zh-CN" altLang="zh-CN" sz="2000" b="1" dirty="0">
                <a:latin typeface="楷体" pitchFamily="49" charset="-122"/>
                <a:ea typeface="楷体" pitchFamily="49" charset="-122"/>
                <a:sym typeface="宋体" pitchFamily="2" charset="-122"/>
              </a:rPr>
              <a:t>名寇，又名御寇，战国前期郑国人，道家代表人物之一，主张清静无为。</a:t>
            </a:r>
          </a:p>
          <a:p>
            <a:pPr>
              <a:lnSpc>
                <a:spcPct val="150000"/>
              </a:lnSpc>
            </a:pPr>
            <a:r>
              <a:rPr lang="zh-CN" altLang="en-US" sz="2000" b="1" dirty="0">
                <a:solidFill>
                  <a:srgbClr val="FF0000"/>
                </a:solidFill>
                <a:latin typeface="楷体" pitchFamily="49" charset="-122"/>
                <a:ea typeface="楷体" pitchFamily="49" charset="-122"/>
                <a:sym typeface="宋体" pitchFamily="2" charset="-122"/>
              </a:rPr>
              <a:t>【代表作】</a:t>
            </a:r>
            <a:r>
              <a:rPr lang="zh-CN" altLang="en-US" sz="2000" b="1" dirty="0">
                <a:latin typeface="楷体" pitchFamily="49" charset="-122"/>
                <a:ea typeface="楷体" pitchFamily="49" charset="-122"/>
                <a:sym typeface="宋体" pitchFamily="2" charset="-122"/>
              </a:rPr>
              <a:t>《列子》，</a:t>
            </a:r>
            <a:r>
              <a:rPr lang="zh-CN" altLang="zh-CN" sz="2000" b="1" dirty="0">
                <a:latin typeface="楷体" pitchFamily="49" charset="-122"/>
                <a:ea typeface="楷体" pitchFamily="49" charset="-122"/>
                <a:sym typeface="宋体" pitchFamily="2" charset="-122"/>
              </a:rPr>
              <a:t>东晋人搜集的有关古代资料编写的，里面保管了不少先秦时代的寓言故事和神话传说</a:t>
            </a:r>
            <a:r>
              <a:rPr lang="zh-CN" altLang="en-US" sz="2000" b="1" dirty="0">
                <a:latin typeface="楷体" pitchFamily="49" charset="-122"/>
                <a:ea typeface="楷体" pitchFamily="49" charset="-122"/>
                <a:sym typeface="宋体" pitchFamily="2" charset="-122"/>
              </a:rPr>
              <a:t>。</a:t>
            </a:r>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p:cTn id="7" dur="500" fill="hold"/>
                                        <p:tgtEl>
                                          <p:spTgt spid="7172"/>
                                        </p:tgtEl>
                                        <p:attrNameLst>
                                          <p:attrName>ppt_w</p:attrName>
                                        </p:attrNameLst>
                                      </p:cBhvr>
                                      <p:tavLst>
                                        <p:tav tm="0">
                                          <p:val>
                                            <p:strVal val="#ppt_w*0.05"/>
                                          </p:val>
                                        </p:tav>
                                        <p:tav tm="100000">
                                          <p:val>
                                            <p:strVal val="#ppt_w"/>
                                          </p:val>
                                        </p:tav>
                                      </p:tavLst>
                                    </p:anim>
                                    <p:anim calcmode="lin" valueType="num">
                                      <p:cBhvr>
                                        <p:cTn id="8" dur="500" fill="hold"/>
                                        <p:tgtEl>
                                          <p:spTgt spid="7172"/>
                                        </p:tgtEl>
                                        <p:attrNameLst>
                                          <p:attrName>ppt_h</p:attrName>
                                        </p:attrNameLst>
                                      </p:cBhvr>
                                      <p:tavLst>
                                        <p:tav tm="0">
                                          <p:val>
                                            <p:strVal val="#ppt_h"/>
                                          </p:val>
                                        </p:tav>
                                        <p:tav tm="100000">
                                          <p:val>
                                            <p:strVal val="#ppt_h"/>
                                          </p:val>
                                        </p:tav>
                                      </p:tavLst>
                                    </p:anim>
                                    <p:anim calcmode="lin" valueType="num">
                                      <p:cBhvr>
                                        <p:cTn id="9" dur="500" fill="hold"/>
                                        <p:tgtEl>
                                          <p:spTgt spid="7172"/>
                                        </p:tgtEl>
                                        <p:attrNameLst>
                                          <p:attrName>ppt_x</p:attrName>
                                        </p:attrNameLst>
                                      </p:cBhvr>
                                      <p:tavLst>
                                        <p:tav tm="0">
                                          <p:val>
                                            <p:strVal val="#ppt_x-.2"/>
                                          </p:val>
                                        </p:tav>
                                        <p:tav tm="100000">
                                          <p:val>
                                            <p:strVal val="#ppt_x"/>
                                          </p:val>
                                        </p:tav>
                                      </p:tavLst>
                                    </p:anim>
                                    <p:anim calcmode="lin" valueType="num">
                                      <p:cBhvr>
                                        <p:cTn id="10" dur="500" fill="hold"/>
                                        <p:tgtEl>
                                          <p:spTgt spid="7172"/>
                                        </p:tgtEl>
                                        <p:attrNameLst>
                                          <p:attrName>ppt_y</p:attrName>
                                        </p:attrNameLst>
                                      </p:cBhvr>
                                      <p:tavLst>
                                        <p:tav tm="0">
                                          <p:val>
                                            <p:strVal val="#ppt_y"/>
                                          </p:val>
                                        </p:tav>
                                        <p:tav tm="100000">
                                          <p:val>
                                            <p:strVal val="#ppt_y"/>
                                          </p:val>
                                        </p:tav>
                                      </p:tavLst>
                                    </p:anim>
                                    <p:animEffect transition="in" filter="fade">
                                      <p:cBhvr>
                                        <p:cTn id="11"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34580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43813" y="4485085"/>
            <a:ext cx="1566862" cy="66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文本框 2"/>
          <p:cNvSpPr txBox="1">
            <a:spLocks noChangeArrowheads="1"/>
          </p:cNvSpPr>
          <p:nvPr/>
        </p:nvSpPr>
        <p:spPr bwMode="auto">
          <a:xfrm>
            <a:off x="1609726" y="1152525"/>
            <a:ext cx="5922963" cy="232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dirty="0">
                <a:solidFill>
                  <a:srgbClr val="FF0000"/>
                </a:solidFill>
                <a:latin typeface="楷体" pitchFamily="49" charset="-122"/>
                <a:ea typeface="楷体" pitchFamily="49" charset="-122"/>
                <a:sym typeface="宋体" pitchFamily="2" charset="-122"/>
              </a:rPr>
              <a:t>寓言：</a:t>
            </a:r>
            <a:r>
              <a:rPr lang="zh-CN" altLang="zh-CN" sz="2000" b="1" dirty="0">
                <a:latin typeface="楷体" pitchFamily="49" charset="-122"/>
                <a:ea typeface="楷体" pitchFamily="49" charset="-122"/>
                <a:sym typeface="宋体" pitchFamily="2" charset="-122"/>
              </a:rPr>
              <a:t>一种文学体裁，它的特点是寓一定的道理于简短的故事之中，采用象征、比喻、拟人、夸张等手法。情节比较简单，篇幅较短小，寓意深刻而含蓄。好的寓言，往往给人以有益的启示和深刻的教育。</a:t>
            </a:r>
          </a:p>
        </p:txBody>
      </p:sp>
      <p:grpSp>
        <p:nvGrpSpPr>
          <p:cNvPr id="8196" name="组合 7"/>
          <p:cNvGrpSpPr>
            <a:grpSpLocks/>
          </p:cNvGrpSpPr>
          <p:nvPr/>
        </p:nvGrpSpPr>
        <p:grpSpPr bwMode="auto">
          <a:xfrm>
            <a:off x="84138" y="65485"/>
            <a:ext cx="2487612" cy="690433"/>
            <a:chOff x="174" y="137"/>
            <a:chExt cx="5225" cy="1451"/>
          </a:xfrm>
        </p:grpSpPr>
        <p:sp>
          <p:nvSpPr>
            <p:cNvPr id="49" name="椭圆 45"/>
            <p:cNvSpPr/>
            <p:nvPr/>
          </p:nvSpPr>
          <p:spPr>
            <a:xfrm>
              <a:off x="174" y="137"/>
              <a:ext cx="994" cy="1041"/>
            </a:xfrm>
            <a:custGeom>
              <a:avLst/>
              <a:gdLst>
                <a:gd name="connsiteX0" fmla="*/ 255458 w 330200"/>
                <a:gd name="connsiteY0" fmla="*/ 96838 h 287338"/>
                <a:gd name="connsiteX1" fmla="*/ 319218 w 330200"/>
                <a:gd name="connsiteY1" fmla="*/ 96838 h 287338"/>
                <a:gd name="connsiteX2" fmla="*/ 327025 w 330200"/>
                <a:gd name="connsiteY2" fmla="*/ 104632 h 287338"/>
                <a:gd name="connsiteX3" fmla="*/ 319218 w 330200"/>
                <a:gd name="connsiteY3" fmla="*/ 111126 h 287338"/>
                <a:gd name="connsiteX4" fmla="*/ 255458 w 330200"/>
                <a:gd name="connsiteY4" fmla="*/ 111126 h 287338"/>
                <a:gd name="connsiteX5" fmla="*/ 247650 w 330200"/>
                <a:gd name="connsiteY5" fmla="*/ 104632 h 287338"/>
                <a:gd name="connsiteX6" fmla="*/ 255458 w 330200"/>
                <a:gd name="connsiteY6" fmla="*/ 96838 h 287338"/>
                <a:gd name="connsiteX7" fmla="*/ 246441 w 330200"/>
                <a:gd name="connsiteY7" fmla="*/ 79375 h 287338"/>
                <a:gd name="connsiteX8" fmla="*/ 317123 w 330200"/>
                <a:gd name="connsiteY8" fmla="*/ 79375 h 287338"/>
                <a:gd name="connsiteX9" fmla="*/ 322263 w 330200"/>
                <a:gd name="connsiteY9" fmla="*/ 84314 h 287338"/>
                <a:gd name="connsiteX10" fmla="*/ 317123 w 330200"/>
                <a:gd name="connsiteY10" fmla="*/ 90488 h 287338"/>
                <a:gd name="connsiteX11" fmla="*/ 246441 w 330200"/>
                <a:gd name="connsiteY11" fmla="*/ 90488 h 287338"/>
                <a:gd name="connsiteX12" fmla="*/ 241300 w 330200"/>
                <a:gd name="connsiteY12" fmla="*/ 84314 h 287338"/>
                <a:gd name="connsiteX13" fmla="*/ 246441 w 330200"/>
                <a:gd name="connsiteY13" fmla="*/ 79375 h 287338"/>
                <a:gd name="connsiteX14" fmla="*/ 247694 w 330200"/>
                <a:gd name="connsiteY14" fmla="*/ 58738 h 287338"/>
                <a:gd name="connsiteX15" fmla="*/ 280944 w 330200"/>
                <a:gd name="connsiteY15" fmla="*/ 58738 h 287338"/>
                <a:gd name="connsiteX16" fmla="*/ 287338 w 330200"/>
                <a:gd name="connsiteY16" fmla="*/ 65088 h 287338"/>
                <a:gd name="connsiteX17" fmla="*/ 280944 w 330200"/>
                <a:gd name="connsiteY17" fmla="*/ 71438 h 287338"/>
                <a:gd name="connsiteX18" fmla="*/ 247694 w 330200"/>
                <a:gd name="connsiteY18" fmla="*/ 71438 h 287338"/>
                <a:gd name="connsiteX19" fmla="*/ 241300 w 330200"/>
                <a:gd name="connsiteY19" fmla="*/ 65088 h 287338"/>
                <a:gd name="connsiteX20" fmla="*/ 247694 w 330200"/>
                <a:gd name="connsiteY20" fmla="*/ 58738 h 287338"/>
                <a:gd name="connsiteX21" fmla="*/ 113506 w 330200"/>
                <a:gd name="connsiteY21" fmla="*/ 0 h 287338"/>
                <a:gd name="connsiteX22" fmla="*/ 154781 w 330200"/>
                <a:gd name="connsiteY22" fmla="*/ 41418 h 287338"/>
                <a:gd name="connsiteX23" fmla="*/ 127694 w 330200"/>
                <a:gd name="connsiteY23" fmla="*/ 78953 h 287338"/>
                <a:gd name="connsiteX24" fmla="*/ 156071 w 330200"/>
                <a:gd name="connsiteY24" fmla="*/ 104840 h 287338"/>
                <a:gd name="connsiteX25" fmla="*/ 196056 w 330200"/>
                <a:gd name="connsiteY25" fmla="*/ 107428 h 287338"/>
                <a:gd name="connsiteX26" fmla="*/ 198636 w 330200"/>
                <a:gd name="connsiteY26" fmla="*/ 107428 h 287338"/>
                <a:gd name="connsiteX27" fmla="*/ 208954 w 330200"/>
                <a:gd name="connsiteY27" fmla="*/ 122960 h 287338"/>
                <a:gd name="connsiteX28" fmla="*/ 206375 w 330200"/>
                <a:gd name="connsiteY28" fmla="*/ 132020 h 287338"/>
                <a:gd name="connsiteX29" fmla="*/ 239911 w 330200"/>
                <a:gd name="connsiteY29" fmla="*/ 132020 h 287338"/>
                <a:gd name="connsiteX30" fmla="*/ 234751 w 330200"/>
                <a:gd name="connsiteY30" fmla="*/ 125549 h 287338"/>
                <a:gd name="connsiteX31" fmla="*/ 242491 w 330200"/>
                <a:gd name="connsiteY31" fmla="*/ 117783 h 287338"/>
                <a:gd name="connsiteX32" fmla="*/ 305693 w 330200"/>
                <a:gd name="connsiteY32" fmla="*/ 117783 h 287338"/>
                <a:gd name="connsiteX33" fmla="*/ 313432 w 330200"/>
                <a:gd name="connsiteY33" fmla="*/ 125549 h 287338"/>
                <a:gd name="connsiteX34" fmla="*/ 308273 w 330200"/>
                <a:gd name="connsiteY34" fmla="*/ 132020 h 287338"/>
                <a:gd name="connsiteX35" fmla="*/ 322461 w 330200"/>
                <a:gd name="connsiteY35" fmla="*/ 132020 h 287338"/>
                <a:gd name="connsiteX36" fmla="*/ 330200 w 330200"/>
                <a:gd name="connsiteY36" fmla="*/ 139786 h 287338"/>
                <a:gd name="connsiteX37" fmla="*/ 322461 w 330200"/>
                <a:gd name="connsiteY37" fmla="*/ 147552 h 287338"/>
                <a:gd name="connsiteX38" fmla="*/ 297954 w 330200"/>
                <a:gd name="connsiteY38" fmla="*/ 147552 h 287338"/>
                <a:gd name="connsiteX39" fmla="*/ 297954 w 330200"/>
                <a:gd name="connsiteY39" fmla="*/ 278278 h 287338"/>
                <a:gd name="connsiteX40" fmla="*/ 290215 w 330200"/>
                <a:gd name="connsiteY40" fmla="*/ 284750 h 287338"/>
                <a:gd name="connsiteX41" fmla="*/ 203795 w 330200"/>
                <a:gd name="connsiteY41" fmla="*/ 284750 h 287338"/>
                <a:gd name="connsiteX42" fmla="*/ 196056 w 330200"/>
                <a:gd name="connsiteY42" fmla="*/ 278278 h 287338"/>
                <a:gd name="connsiteX43" fmla="*/ 196056 w 330200"/>
                <a:gd name="connsiteY43" fmla="*/ 147552 h 287338"/>
                <a:gd name="connsiteX44" fmla="*/ 141883 w 330200"/>
                <a:gd name="connsiteY44" fmla="*/ 147552 h 287338"/>
                <a:gd name="connsiteX45" fmla="*/ 134144 w 330200"/>
                <a:gd name="connsiteY45" fmla="*/ 139786 h 287338"/>
                <a:gd name="connsiteX46" fmla="*/ 135433 w 330200"/>
                <a:gd name="connsiteY46" fmla="*/ 134609 h 287338"/>
                <a:gd name="connsiteX47" fmla="*/ 112216 w 330200"/>
                <a:gd name="connsiteY47" fmla="*/ 115194 h 287338"/>
                <a:gd name="connsiteX48" fmla="*/ 109636 w 330200"/>
                <a:gd name="connsiteY48" fmla="*/ 113900 h 287338"/>
                <a:gd name="connsiteX49" fmla="*/ 108347 w 330200"/>
                <a:gd name="connsiteY49" fmla="*/ 115194 h 287338"/>
                <a:gd name="connsiteX50" fmla="*/ 88999 w 330200"/>
                <a:gd name="connsiteY50" fmla="*/ 165672 h 287338"/>
                <a:gd name="connsiteX51" fmla="*/ 90289 w 330200"/>
                <a:gd name="connsiteY51" fmla="*/ 170850 h 287338"/>
                <a:gd name="connsiteX52" fmla="*/ 95448 w 330200"/>
                <a:gd name="connsiteY52" fmla="*/ 173438 h 287338"/>
                <a:gd name="connsiteX53" fmla="*/ 130274 w 330200"/>
                <a:gd name="connsiteY53" fmla="*/ 173438 h 287338"/>
                <a:gd name="connsiteX54" fmla="*/ 152201 w 330200"/>
                <a:gd name="connsiteY54" fmla="*/ 192853 h 287338"/>
                <a:gd name="connsiteX55" fmla="*/ 163810 w 330200"/>
                <a:gd name="connsiteY55" fmla="*/ 267923 h 287338"/>
                <a:gd name="connsiteX56" fmla="*/ 159940 w 330200"/>
                <a:gd name="connsiteY56" fmla="*/ 280867 h 287338"/>
                <a:gd name="connsiteX57" fmla="*/ 148332 w 330200"/>
                <a:gd name="connsiteY57" fmla="*/ 287338 h 287338"/>
                <a:gd name="connsiteX58" fmla="*/ 131564 w 330200"/>
                <a:gd name="connsiteY58" fmla="*/ 273101 h 287338"/>
                <a:gd name="connsiteX59" fmla="*/ 121245 w 330200"/>
                <a:gd name="connsiteY59" fmla="*/ 216151 h 287338"/>
                <a:gd name="connsiteX60" fmla="*/ 113506 w 330200"/>
                <a:gd name="connsiteY60" fmla="*/ 210974 h 287338"/>
                <a:gd name="connsiteX61" fmla="*/ 91579 w 330200"/>
                <a:gd name="connsiteY61" fmla="*/ 210974 h 287338"/>
                <a:gd name="connsiteX62" fmla="*/ 91579 w 330200"/>
                <a:gd name="connsiteY62" fmla="*/ 278278 h 287338"/>
                <a:gd name="connsiteX63" fmla="*/ 83840 w 330200"/>
                <a:gd name="connsiteY63" fmla="*/ 284750 h 287338"/>
                <a:gd name="connsiteX64" fmla="*/ 19347 w 330200"/>
                <a:gd name="connsiteY64" fmla="*/ 284750 h 287338"/>
                <a:gd name="connsiteX65" fmla="*/ 11608 w 330200"/>
                <a:gd name="connsiteY65" fmla="*/ 278278 h 287338"/>
                <a:gd name="connsiteX66" fmla="*/ 11608 w 330200"/>
                <a:gd name="connsiteY66" fmla="*/ 208385 h 287338"/>
                <a:gd name="connsiteX67" fmla="*/ 0 w 330200"/>
                <a:gd name="connsiteY67" fmla="*/ 119077 h 287338"/>
                <a:gd name="connsiteX68" fmla="*/ 6449 w 330200"/>
                <a:gd name="connsiteY68" fmla="*/ 110017 h 287338"/>
                <a:gd name="connsiteX69" fmla="*/ 15478 w 330200"/>
                <a:gd name="connsiteY69" fmla="*/ 116489 h 287338"/>
                <a:gd name="connsiteX70" fmla="*/ 25797 w 330200"/>
                <a:gd name="connsiteY70" fmla="*/ 196736 h 287338"/>
                <a:gd name="connsiteX71" fmla="*/ 38695 w 330200"/>
                <a:gd name="connsiteY71" fmla="*/ 196736 h 287338"/>
                <a:gd name="connsiteX72" fmla="*/ 36115 w 330200"/>
                <a:gd name="connsiteY72" fmla="*/ 188970 h 287338"/>
                <a:gd name="connsiteX73" fmla="*/ 37405 w 330200"/>
                <a:gd name="connsiteY73" fmla="*/ 181204 h 287338"/>
                <a:gd name="connsiteX74" fmla="*/ 69651 w 330200"/>
                <a:gd name="connsiteY74" fmla="*/ 91897 h 287338"/>
                <a:gd name="connsiteX75" fmla="*/ 87709 w 330200"/>
                <a:gd name="connsiteY75" fmla="*/ 72482 h 287338"/>
                <a:gd name="connsiteX76" fmla="*/ 73521 w 330200"/>
                <a:gd name="connsiteY76" fmla="*/ 41418 h 287338"/>
                <a:gd name="connsiteX77" fmla="*/ 113506 w 330200"/>
                <a:gd name="connsiteY77" fmla="*/ 0 h 287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0200" h="287338">
                  <a:moveTo>
                    <a:pt x="255458" y="96838"/>
                  </a:moveTo>
                  <a:lnTo>
                    <a:pt x="319218" y="96838"/>
                  </a:lnTo>
                  <a:cubicBezTo>
                    <a:pt x="323122" y="96838"/>
                    <a:pt x="327025" y="100735"/>
                    <a:pt x="327025" y="104632"/>
                  </a:cubicBezTo>
                  <a:cubicBezTo>
                    <a:pt x="327025" y="108528"/>
                    <a:pt x="323122" y="111126"/>
                    <a:pt x="319218" y="111126"/>
                  </a:cubicBezTo>
                  <a:cubicBezTo>
                    <a:pt x="319218" y="111126"/>
                    <a:pt x="319218" y="111126"/>
                    <a:pt x="255458" y="111126"/>
                  </a:cubicBezTo>
                  <a:cubicBezTo>
                    <a:pt x="251554" y="111126"/>
                    <a:pt x="247650" y="108528"/>
                    <a:pt x="247650" y="104632"/>
                  </a:cubicBezTo>
                  <a:cubicBezTo>
                    <a:pt x="247650" y="100735"/>
                    <a:pt x="251554" y="96838"/>
                    <a:pt x="255458" y="96838"/>
                  </a:cubicBezTo>
                  <a:close/>
                  <a:moveTo>
                    <a:pt x="246441" y="79375"/>
                  </a:moveTo>
                  <a:cubicBezTo>
                    <a:pt x="246441" y="79375"/>
                    <a:pt x="246441" y="79375"/>
                    <a:pt x="317123" y="79375"/>
                  </a:cubicBezTo>
                  <a:cubicBezTo>
                    <a:pt x="319693" y="79375"/>
                    <a:pt x="322263" y="81845"/>
                    <a:pt x="322263" y="84314"/>
                  </a:cubicBezTo>
                  <a:cubicBezTo>
                    <a:pt x="322263" y="88019"/>
                    <a:pt x="319693" y="90488"/>
                    <a:pt x="317123" y="90488"/>
                  </a:cubicBezTo>
                  <a:cubicBezTo>
                    <a:pt x="317123" y="90488"/>
                    <a:pt x="317123" y="90488"/>
                    <a:pt x="246441" y="90488"/>
                  </a:cubicBezTo>
                  <a:cubicBezTo>
                    <a:pt x="243871" y="90488"/>
                    <a:pt x="241300" y="88019"/>
                    <a:pt x="241300" y="84314"/>
                  </a:cubicBezTo>
                  <a:cubicBezTo>
                    <a:pt x="241300" y="81845"/>
                    <a:pt x="243871" y="79375"/>
                    <a:pt x="246441" y="79375"/>
                  </a:cubicBezTo>
                  <a:close/>
                  <a:moveTo>
                    <a:pt x="247694" y="58738"/>
                  </a:moveTo>
                  <a:cubicBezTo>
                    <a:pt x="247694" y="58738"/>
                    <a:pt x="247694" y="58738"/>
                    <a:pt x="280944" y="58738"/>
                  </a:cubicBezTo>
                  <a:cubicBezTo>
                    <a:pt x="284781" y="58738"/>
                    <a:pt x="287338" y="62548"/>
                    <a:pt x="287338" y="65088"/>
                  </a:cubicBezTo>
                  <a:cubicBezTo>
                    <a:pt x="287338" y="68898"/>
                    <a:pt x="284781" y="71438"/>
                    <a:pt x="280944" y="71438"/>
                  </a:cubicBezTo>
                  <a:cubicBezTo>
                    <a:pt x="280944" y="71438"/>
                    <a:pt x="280944" y="71438"/>
                    <a:pt x="247694" y="71438"/>
                  </a:cubicBezTo>
                  <a:cubicBezTo>
                    <a:pt x="243858" y="71438"/>
                    <a:pt x="241300" y="68898"/>
                    <a:pt x="241300" y="65088"/>
                  </a:cubicBezTo>
                  <a:cubicBezTo>
                    <a:pt x="241300" y="62548"/>
                    <a:pt x="243858" y="58738"/>
                    <a:pt x="247694" y="58738"/>
                  </a:cubicBezTo>
                  <a:close/>
                  <a:moveTo>
                    <a:pt x="113506" y="0"/>
                  </a:moveTo>
                  <a:cubicBezTo>
                    <a:pt x="136723" y="0"/>
                    <a:pt x="154781" y="18120"/>
                    <a:pt x="154781" y="41418"/>
                  </a:cubicBezTo>
                  <a:cubicBezTo>
                    <a:pt x="154781" y="58244"/>
                    <a:pt x="143172" y="73776"/>
                    <a:pt x="127694" y="78953"/>
                  </a:cubicBezTo>
                  <a:cubicBezTo>
                    <a:pt x="156071" y="104840"/>
                    <a:pt x="156071" y="104840"/>
                    <a:pt x="156071" y="104840"/>
                  </a:cubicBezTo>
                  <a:cubicBezTo>
                    <a:pt x="196056" y="107428"/>
                    <a:pt x="196056" y="107428"/>
                    <a:pt x="196056" y="107428"/>
                  </a:cubicBezTo>
                  <a:cubicBezTo>
                    <a:pt x="197346" y="107428"/>
                    <a:pt x="197346" y="107428"/>
                    <a:pt x="198636" y="107428"/>
                  </a:cubicBezTo>
                  <a:cubicBezTo>
                    <a:pt x="205085" y="110017"/>
                    <a:pt x="208954" y="116489"/>
                    <a:pt x="208954" y="122960"/>
                  </a:cubicBezTo>
                  <a:cubicBezTo>
                    <a:pt x="208954" y="126843"/>
                    <a:pt x="207665" y="129432"/>
                    <a:pt x="206375" y="132020"/>
                  </a:cubicBezTo>
                  <a:cubicBezTo>
                    <a:pt x="239911" y="132020"/>
                    <a:pt x="239911" y="132020"/>
                    <a:pt x="239911" y="132020"/>
                  </a:cubicBezTo>
                  <a:cubicBezTo>
                    <a:pt x="237331" y="130726"/>
                    <a:pt x="234751" y="128137"/>
                    <a:pt x="234751" y="125549"/>
                  </a:cubicBezTo>
                  <a:cubicBezTo>
                    <a:pt x="234751" y="120371"/>
                    <a:pt x="238621" y="117783"/>
                    <a:pt x="242491" y="117783"/>
                  </a:cubicBezTo>
                  <a:cubicBezTo>
                    <a:pt x="305693" y="117783"/>
                    <a:pt x="305693" y="117783"/>
                    <a:pt x="305693" y="117783"/>
                  </a:cubicBezTo>
                  <a:cubicBezTo>
                    <a:pt x="309563" y="117783"/>
                    <a:pt x="313432" y="120371"/>
                    <a:pt x="313432" y="125549"/>
                  </a:cubicBezTo>
                  <a:cubicBezTo>
                    <a:pt x="313432" y="128137"/>
                    <a:pt x="310853" y="130726"/>
                    <a:pt x="308273" y="132020"/>
                  </a:cubicBezTo>
                  <a:cubicBezTo>
                    <a:pt x="322461" y="132020"/>
                    <a:pt x="322461" y="132020"/>
                    <a:pt x="322461" y="132020"/>
                  </a:cubicBezTo>
                  <a:cubicBezTo>
                    <a:pt x="326331" y="132020"/>
                    <a:pt x="330200" y="135903"/>
                    <a:pt x="330200" y="139786"/>
                  </a:cubicBezTo>
                  <a:cubicBezTo>
                    <a:pt x="330200" y="143669"/>
                    <a:pt x="326331" y="147552"/>
                    <a:pt x="322461" y="147552"/>
                  </a:cubicBezTo>
                  <a:cubicBezTo>
                    <a:pt x="297954" y="147552"/>
                    <a:pt x="297954" y="147552"/>
                    <a:pt x="297954" y="147552"/>
                  </a:cubicBezTo>
                  <a:cubicBezTo>
                    <a:pt x="297954" y="278278"/>
                    <a:pt x="297954" y="278278"/>
                    <a:pt x="297954" y="278278"/>
                  </a:cubicBezTo>
                  <a:cubicBezTo>
                    <a:pt x="297954" y="282161"/>
                    <a:pt x="294085" y="284750"/>
                    <a:pt x="290215" y="284750"/>
                  </a:cubicBezTo>
                  <a:cubicBezTo>
                    <a:pt x="203795" y="284750"/>
                    <a:pt x="203795" y="284750"/>
                    <a:pt x="203795" y="284750"/>
                  </a:cubicBezTo>
                  <a:cubicBezTo>
                    <a:pt x="198636" y="284750"/>
                    <a:pt x="196056" y="282161"/>
                    <a:pt x="196056" y="278278"/>
                  </a:cubicBezTo>
                  <a:cubicBezTo>
                    <a:pt x="196056" y="147552"/>
                    <a:pt x="196056" y="147552"/>
                    <a:pt x="196056" y="147552"/>
                  </a:cubicBezTo>
                  <a:cubicBezTo>
                    <a:pt x="141883" y="147552"/>
                    <a:pt x="141883" y="147552"/>
                    <a:pt x="141883" y="147552"/>
                  </a:cubicBezTo>
                  <a:cubicBezTo>
                    <a:pt x="136723" y="147552"/>
                    <a:pt x="134144" y="143669"/>
                    <a:pt x="134144" y="139786"/>
                  </a:cubicBezTo>
                  <a:cubicBezTo>
                    <a:pt x="134144" y="138492"/>
                    <a:pt x="134144" y="135903"/>
                    <a:pt x="135433" y="134609"/>
                  </a:cubicBezTo>
                  <a:cubicBezTo>
                    <a:pt x="112216" y="115194"/>
                    <a:pt x="112216" y="115194"/>
                    <a:pt x="112216" y="115194"/>
                  </a:cubicBezTo>
                  <a:cubicBezTo>
                    <a:pt x="110926" y="113900"/>
                    <a:pt x="110926" y="113900"/>
                    <a:pt x="109636" y="113900"/>
                  </a:cubicBezTo>
                  <a:cubicBezTo>
                    <a:pt x="109636" y="113900"/>
                    <a:pt x="108347" y="113900"/>
                    <a:pt x="108347" y="115194"/>
                  </a:cubicBezTo>
                  <a:cubicBezTo>
                    <a:pt x="88999" y="165672"/>
                    <a:pt x="88999" y="165672"/>
                    <a:pt x="88999" y="165672"/>
                  </a:cubicBezTo>
                  <a:cubicBezTo>
                    <a:pt x="88999" y="166967"/>
                    <a:pt x="88999" y="169555"/>
                    <a:pt x="90289" y="170850"/>
                  </a:cubicBezTo>
                  <a:cubicBezTo>
                    <a:pt x="91579" y="173438"/>
                    <a:pt x="94158" y="173438"/>
                    <a:pt x="95448" y="173438"/>
                  </a:cubicBezTo>
                  <a:cubicBezTo>
                    <a:pt x="130274" y="173438"/>
                    <a:pt x="130274" y="173438"/>
                    <a:pt x="130274" y="173438"/>
                  </a:cubicBezTo>
                  <a:cubicBezTo>
                    <a:pt x="140593" y="173438"/>
                    <a:pt x="150911" y="182499"/>
                    <a:pt x="152201" y="192853"/>
                  </a:cubicBezTo>
                  <a:cubicBezTo>
                    <a:pt x="163810" y="267923"/>
                    <a:pt x="163810" y="267923"/>
                    <a:pt x="163810" y="267923"/>
                  </a:cubicBezTo>
                  <a:cubicBezTo>
                    <a:pt x="165100" y="273101"/>
                    <a:pt x="163810" y="276984"/>
                    <a:pt x="159940" y="280867"/>
                  </a:cubicBezTo>
                  <a:cubicBezTo>
                    <a:pt x="157361" y="284750"/>
                    <a:pt x="152201" y="287338"/>
                    <a:pt x="148332" y="287338"/>
                  </a:cubicBezTo>
                  <a:cubicBezTo>
                    <a:pt x="139303" y="287338"/>
                    <a:pt x="132854" y="280867"/>
                    <a:pt x="131564" y="273101"/>
                  </a:cubicBezTo>
                  <a:cubicBezTo>
                    <a:pt x="121245" y="216151"/>
                    <a:pt x="121245" y="216151"/>
                    <a:pt x="121245" y="216151"/>
                  </a:cubicBezTo>
                  <a:cubicBezTo>
                    <a:pt x="119955" y="213562"/>
                    <a:pt x="117376" y="210974"/>
                    <a:pt x="113506" y="210974"/>
                  </a:cubicBezTo>
                  <a:cubicBezTo>
                    <a:pt x="91579" y="210974"/>
                    <a:pt x="91579" y="210974"/>
                    <a:pt x="91579" y="210974"/>
                  </a:cubicBezTo>
                  <a:cubicBezTo>
                    <a:pt x="91579" y="278278"/>
                    <a:pt x="91579" y="278278"/>
                    <a:pt x="91579" y="278278"/>
                  </a:cubicBezTo>
                  <a:cubicBezTo>
                    <a:pt x="91579" y="282161"/>
                    <a:pt x="87709" y="284750"/>
                    <a:pt x="83840" y="284750"/>
                  </a:cubicBezTo>
                  <a:cubicBezTo>
                    <a:pt x="19347" y="284750"/>
                    <a:pt x="19347" y="284750"/>
                    <a:pt x="19347" y="284750"/>
                  </a:cubicBezTo>
                  <a:cubicBezTo>
                    <a:pt x="15478" y="284750"/>
                    <a:pt x="11608" y="282161"/>
                    <a:pt x="11608" y="278278"/>
                  </a:cubicBezTo>
                  <a:cubicBezTo>
                    <a:pt x="11608" y="208385"/>
                    <a:pt x="11608" y="208385"/>
                    <a:pt x="11608" y="208385"/>
                  </a:cubicBezTo>
                  <a:cubicBezTo>
                    <a:pt x="0" y="119077"/>
                    <a:pt x="0" y="119077"/>
                    <a:pt x="0" y="119077"/>
                  </a:cubicBezTo>
                  <a:cubicBezTo>
                    <a:pt x="0" y="113900"/>
                    <a:pt x="2579" y="110017"/>
                    <a:pt x="6449" y="110017"/>
                  </a:cubicBezTo>
                  <a:cubicBezTo>
                    <a:pt x="10319" y="110017"/>
                    <a:pt x="14188" y="112606"/>
                    <a:pt x="15478" y="116489"/>
                  </a:cubicBezTo>
                  <a:cubicBezTo>
                    <a:pt x="25797" y="196736"/>
                    <a:pt x="25797" y="196736"/>
                    <a:pt x="25797" y="196736"/>
                  </a:cubicBezTo>
                  <a:cubicBezTo>
                    <a:pt x="38695" y="196736"/>
                    <a:pt x="38695" y="196736"/>
                    <a:pt x="38695" y="196736"/>
                  </a:cubicBezTo>
                  <a:cubicBezTo>
                    <a:pt x="37405" y="194147"/>
                    <a:pt x="36115" y="191559"/>
                    <a:pt x="36115" y="188970"/>
                  </a:cubicBezTo>
                  <a:cubicBezTo>
                    <a:pt x="36115" y="186382"/>
                    <a:pt x="37405" y="183793"/>
                    <a:pt x="37405" y="181204"/>
                  </a:cubicBezTo>
                  <a:cubicBezTo>
                    <a:pt x="69651" y="91897"/>
                    <a:pt x="69651" y="91897"/>
                    <a:pt x="69651" y="91897"/>
                  </a:cubicBezTo>
                  <a:cubicBezTo>
                    <a:pt x="72231" y="82836"/>
                    <a:pt x="79970" y="75070"/>
                    <a:pt x="87709" y="72482"/>
                  </a:cubicBezTo>
                  <a:cubicBezTo>
                    <a:pt x="78680" y="64716"/>
                    <a:pt x="73521" y="53067"/>
                    <a:pt x="73521" y="41418"/>
                  </a:cubicBezTo>
                  <a:cubicBezTo>
                    <a:pt x="73521" y="18120"/>
                    <a:pt x="91579" y="0"/>
                    <a:pt x="113506" y="0"/>
                  </a:cubicBezTo>
                  <a:close/>
                </a:path>
              </a:pathLst>
            </a:custGeom>
            <a:solidFill>
              <a:srgbClr val="65C4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p>
          </p:txBody>
        </p:sp>
        <p:sp>
          <p:nvSpPr>
            <p:cNvPr id="68" name="文本框 67"/>
            <p:cNvSpPr txBox="1"/>
            <p:nvPr/>
          </p:nvSpPr>
          <p:spPr>
            <a:xfrm>
              <a:off x="1344" y="359"/>
              <a:ext cx="4055" cy="1229"/>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相关介绍</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gr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checkerboard(across)">
                                      <p:cBhvr>
                                        <p:cTn id="7"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43813" y="4485085"/>
            <a:ext cx="1566862" cy="66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9378"/>
          <p:cNvSpPr txBox="1">
            <a:spLocks noChangeArrowheads="1"/>
          </p:cNvSpPr>
          <p:nvPr/>
        </p:nvSpPr>
        <p:spPr bwMode="auto">
          <a:xfrm>
            <a:off x="2489201" y="1400175"/>
            <a:ext cx="541972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spcBef>
                <a:spcPct val="50000"/>
              </a:spcBef>
            </a:pPr>
            <a:r>
              <a:rPr lang="zh-CN" altLang="en-US" sz="3200" b="1">
                <a:latin typeface="黑体" pitchFamily="49" charset="-122"/>
                <a:ea typeface="黑体" pitchFamily="49" charset="-122"/>
              </a:rPr>
              <a:t>仞     塞     箕畚    龀</a:t>
            </a:r>
            <a:r>
              <a:rPr lang="zh-CN" altLang="en-US" sz="3200">
                <a:latin typeface="黑体" pitchFamily="49" charset="-122"/>
                <a:ea typeface="黑体" pitchFamily="49" charset="-122"/>
              </a:rPr>
              <a:t>      </a:t>
            </a:r>
          </a:p>
          <a:p>
            <a:pPr>
              <a:lnSpc>
                <a:spcPct val="200000"/>
              </a:lnSpc>
              <a:spcBef>
                <a:spcPct val="50000"/>
              </a:spcBef>
            </a:pPr>
            <a:r>
              <a:rPr lang="zh-CN" altLang="en-US" sz="3200">
                <a:latin typeface="黑体" pitchFamily="49" charset="-122"/>
                <a:ea typeface="黑体" pitchFamily="49" charset="-122"/>
              </a:rPr>
              <a:t>穷</a:t>
            </a:r>
            <a:r>
              <a:rPr lang="zh-CN" altLang="en-US" sz="3200" b="1">
                <a:latin typeface="黑体" pitchFamily="49" charset="-122"/>
                <a:ea typeface="黑体" pitchFamily="49" charset="-122"/>
              </a:rPr>
              <a:t>匮</a:t>
            </a:r>
            <a:r>
              <a:rPr lang="zh-CN" altLang="en-US" sz="3200">
                <a:latin typeface="黑体" pitchFamily="49" charset="-122"/>
                <a:ea typeface="黑体" pitchFamily="49" charset="-122"/>
              </a:rPr>
              <a:t>      </a:t>
            </a:r>
            <a:r>
              <a:rPr lang="zh-CN" altLang="en-US" sz="3200" b="1">
                <a:latin typeface="黑体" pitchFamily="49" charset="-122"/>
                <a:ea typeface="黑体" pitchFamily="49" charset="-122"/>
              </a:rPr>
              <a:t>亡</a:t>
            </a:r>
            <a:r>
              <a:rPr lang="zh-CN" altLang="en-US" sz="3200">
                <a:latin typeface="黑体" pitchFamily="49" charset="-122"/>
                <a:ea typeface="黑体" pitchFamily="49" charset="-122"/>
              </a:rPr>
              <a:t>以应      </a:t>
            </a:r>
            <a:r>
              <a:rPr lang="zh-CN" altLang="en-US" sz="3200" b="1">
                <a:latin typeface="黑体" pitchFamily="49" charset="-122"/>
                <a:ea typeface="黑体" pitchFamily="49" charset="-122"/>
              </a:rPr>
              <a:t>厝</a:t>
            </a:r>
          </a:p>
        </p:txBody>
      </p:sp>
      <p:sp>
        <p:nvSpPr>
          <p:cNvPr id="3" name="文本框 2"/>
          <p:cNvSpPr txBox="1">
            <a:spLocks noChangeArrowheads="1"/>
          </p:cNvSpPr>
          <p:nvPr/>
        </p:nvSpPr>
        <p:spPr bwMode="auto">
          <a:xfrm>
            <a:off x="2379662" y="1400175"/>
            <a:ext cx="82418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p>
            <a:pPr algn="ctr"/>
            <a:r>
              <a:rPr lang="zh-CN" altLang="zh-CN" sz="2800" b="1" dirty="0">
                <a:solidFill>
                  <a:srgbClr val="FF0000"/>
                </a:solidFill>
                <a:latin typeface="宋体" pitchFamily="2" charset="-122"/>
              </a:rPr>
              <a:t>rèn</a:t>
            </a:r>
          </a:p>
        </p:txBody>
      </p:sp>
      <p:sp>
        <p:nvSpPr>
          <p:cNvPr id="4" name="文本框 3"/>
          <p:cNvSpPr txBox="1">
            <a:spLocks noChangeArrowheads="1"/>
          </p:cNvSpPr>
          <p:nvPr/>
        </p:nvSpPr>
        <p:spPr bwMode="auto">
          <a:xfrm>
            <a:off x="3525838" y="1400175"/>
            <a:ext cx="5461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ctr"/>
            <a:r>
              <a:rPr lang="zh-CN" altLang="zh-CN" sz="2800" b="1">
                <a:solidFill>
                  <a:srgbClr val="FF0000"/>
                </a:solidFill>
                <a:latin typeface="宋体" pitchFamily="2" charset="-122"/>
              </a:rPr>
              <a:t>sè</a:t>
            </a:r>
          </a:p>
        </p:txBody>
      </p:sp>
      <p:sp>
        <p:nvSpPr>
          <p:cNvPr id="5" name="文本框 4"/>
          <p:cNvSpPr txBox="1">
            <a:spLocks noChangeArrowheads="1"/>
          </p:cNvSpPr>
          <p:nvPr/>
        </p:nvSpPr>
        <p:spPr bwMode="auto">
          <a:xfrm>
            <a:off x="4475164" y="1400175"/>
            <a:ext cx="10826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r>
              <a:rPr lang="zh-CN" altLang="zh-CN" sz="2800" b="1">
                <a:solidFill>
                  <a:srgbClr val="FF0000"/>
                </a:solidFill>
                <a:latin typeface="宋体" pitchFamily="2" charset="-122"/>
              </a:rPr>
              <a:t>jī běn</a:t>
            </a:r>
          </a:p>
        </p:txBody>
      </p:sp>
      <p:sp>
        <p:nvSpPr>
          <p:cNvPr id="7" name="文本框 6"/>
          <p:cNvSpPr txBox="1">
            <a:spLocks noChangeArrowheads="1"/>
          </p:cNvSpPr>
          <p:nvPr/>
        </p:nvSpPr>
        <p:spPr bwMode="auto">
          <a:xfrm>
            <a:off x="5649914" y="1353742"/>
            <a:ext cx="9985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ctr"/>
            <a:r>
              <a:rPr lang="zh-CN" altLang="zh-CN" sz="2800" b="1">
                <a:solidFill>
                  <a:srgbClr val="FF0000"/>
                </a:solidFill>
                <a:latin typeface="宋体" pitchFamily="2" charset="-122"/>
              </a:rPr>
              <a:t>chèn</a:t>
            </a:r>
          </a:p>
        </p:txBody>
      </p:sp>
      <p:sp>
        <p:nvSpPr>
          <p:cNvPr id="9" name="文本框 8"/>
          <p:cNvSpPr txBox="1">
            <a:spLocks noChangeArrowheads="1"/>
          </p:cNvSpPr>
          <p:nvPr/>
        </p:nvSpPr>
        <p:spPr bwMode="auto">
          <a:xfrm>
            <a:off x="2667000" y="2230042"/>
            <a:ext cx="75287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p>
            <a:pPr algn="ctr"/>
            <a:r>
              <a:rPr lang="zh-CN" altLang="zh-CN" sz="2800" b="1" dirty="0">
                <a:solidFill>
                  <a:srgbClr val="FF0000"/>
                </a:solidFill>
                <a:latin typeface="宋体" pitchFamily="2" charset="-122"/>
              </a:rPr>
              <a:t>kuì</a:t>
            </a:r>
          </a:p>
        </p:txBody>
      </p:sp>
      <p:sp>
        <p:nvSpPr>
          <p:cNvPr id="10" name="文本框 9"/>
          <p:cNvSpPr txBox="1">
            <a:spLocks noChangeArrowheads="1"/>
          </p:cNvSpPr>
          <p:nvPr/>
        </p:nvSpPr>
        <p:spPr bwMode="auto">
          <a:xfrm>
            <a:off x="5780089" y="2206229"/>
            <a:ext cx="7381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r>
              <a:rPr lang="zh-CN" altLang="zh-CN" sz="2800" b="1">
                <a:solidFill>
                  <a:srgbClr val="FF0000"/>
                </a:solidFill>
                <a:latin typeface="宋体" pitchFamily="2" charset="-122"/>
              </a:rPr>
              <a:t>cuò</a:t>
            </a:r>
          </a:p>
        </p:txBody>
      </p:sp>
      <p:sp>
        <p:nvSpPr>
          <p:cNvPr id="11" name="文本框 10"/>
          <p:cNvSpPr txBox="1">
            <a:spLocks noChangeArrowheads="1"/>
          </p:cNvSpPr>
          <p:nvPr/>
        </p:nvSpPr>
        <p:spPr bwMode="auto">
          <a:xfrm>
            <a:off x="4071939" y="2230042"/>
            <a:ext cx="5720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p>
            <a:r>
              <a:rPr lang="zh-CN" altLang="zh-CN" sz="2800" b="1" dirty="0">
                <a:solidFill>
                  <a:srgbClr val="FF0000"/>
                </a:solidFill>
                <a:latin typeface="宋体" pitchFamily="2" charset="-122"/>
              </a:rPr>
              <a:t>wú</a:t>
            </a:r>
          </a:p>
        </p:txBody>
      </p:sp>
      <p:grpSp>
        <p:nvGrpSpPr>
          <p:cNvPr id="9227" name="组合 7"/>
          <p:cNvGrpSpPr>
            <a:grpSpLocks/>
          </p:cNvGrpSpPr>
          <p:nvPr/>
        </p:nvGrpSpPr>
        <p:grpSpPr bwMode="auto">
          <a:xfrm>
            <a:off x="103189" y="89297"/>
            <a:ext cx="2467451" cy="666751"/>
            <a:chOff x="218" y="187"/>
            <a:chExt cx="5181" cy="1400"/>
          </a:xfrm>
        </p:grpSpPr>
        <p:sp>
          <p:nvSpPr>
            <p:cNvPr id="48" name="椭圆 2"/>
            <p:cNvSpPr/>
            <p:nvPr/>
          </p:nvSpPr>
          <p:spPr>
            <a:xfrm>
              <a:off x="218" y="187"/>
              <a:ext cx="1090" cy="1000"/>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rgbClr val="65C4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p>
          </p:txBody>
        </p:sp>
        <p:sp>
          <p:nvSpPr>
            <p:cNvPr id="12" name="文本框 11"/>
            <p:cNvSpPr txBox="1"/>
            <p:nvPr/>
          </p:nvSpPr>
          <p:spPr>
            <a:xfrm>
              <a:off x="1344" y="359"/>
              <a:ext cx="4055" cy="1228"/>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字词积累</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gr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ppt_x</p:attrName>
                                        </p:attrNameLst>
                                      </p:cBhvr>
                                      <p:tavLst>
                                        <p:tav tm="0">
                                          <p:val>
                                            <p:strVal val="#ppt_x"/>
                                          </p:val>
                                        </p:tav>
                                        <p:tav tm="100000">
                                          <p:val>
                                            <p:strVal val="#ppt_x"/>
                                          </p:val>
                                        </p:tav>
                                      </p:tavLst>
                                    </p:anim>
                                    <p:anim calcmode="lin" valueType="num">
                                      <p:cBhvr>
                                        <p:cTn id="3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ppt_x</p:attrName>
                                        </p:attrNameLst>
                                      </p:cBhvr>
                                      <p:tavLst>
                                        <p:tav tm="0">
                                          <p:val>
                                            <p:strVal val="#ppt_x"/>
                                          </p:val>
                                        </p:tav>
                                        <p:tav tm="100000">
                                          <p:val>
                                            <p:strVal val="#ppt_x"/>
                                          </p:val>
                                        </p:tav>
                                      </p:tavLst>
                                    </p:anim>
                                    <p:anim calcmode="lin" valueType="num">
                                      <p:cBhvr>
                                        <p:cTn id="3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ppt_x</p:attrName>
                                        </p:attrNameLst>
                                      </p:cBhvr>
                                      <p:tavLst>
                                        <p:tav tm="0">
                                          <p:val>
                                            <p:strVal val="#ppt_x"/>
                                          </p:val>
                                        </p:tav>
                                        <p:tav tm="100000">
                                          <p:val>
                                            <p:strVal val="#ppt_x"/>
                                          </p:val>
                                        </p:tav>
                                      </p:tavLst>
                                    </p:anim>
                                    <p:anim calcmode="lin" valueType="num">
                                      <p:cBhvr>
                                        <p:cTn id="4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ppt_x</p:attrName>
                                        </p:attrNameLst>
                                      </p:cBhvr>
                                      <p:tavLst>
                                        <p:tav tm="0">
                                          <p:val>
                                            <p:strVal val="#ppt_x"/>
                                          </p:val>
                                        </p:tav>
                                        <p:tav tm="100000">
                                          <p:val>
                                            <p:strVal val="#ppt_x"/>
                                          </p:val>
                                        </p:tav>
                                      </p:tavLst>
                                    </p:anim>
                                    <p:anim calcmode="lin" valueType="num">
                                      <p:cBhvr>
                                        <p:cTn id="4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7"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43888" y="3931444"/>
            <a:ext cx="760412" cy="114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9"/>
          <p:cNvSpPr txBox="1">
            <a:spLocks noChangeArrowheads="1"/>
          </p:cNvSpPr>
          <p:nvPr/>
        </p:nvSpPr>
        <p:spPr bwMode="auto">
          <a:xfrm>
            <a:off x="1757363" y="1059657"/>
            <a:ext cx="5821362" cy="1206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2800" b="1" dirty="0">
                <a:latin typeface="黑体" pitchFamily="49" charset="-122"/>
                <a:ea typeface="黑体" pitchFamily="49" charset="-122"/>
              </a:rPr>
              <a:t>    </a:t>
            </a:r>
            <a:r>
              <a:rPr lang="zh-CN" altLang="zh-CN" sz="2400" b="1" dirty="0">
                <a:latin typeface="黑体" pitchFamily="49" charset="-122"/>
                <a:ea typeface="黑体" pitchFamily="49" charset="-122"/>
              </a:rPr>
              <a:t>太行、王屋二山，方七百里，高 </a:t>
            </a:r>
          </a:p>
          <a:p>
            <a:pPr>
              <a:lnSpc>
                <a:spcPct val="150000"/>
              </a:lnSpc>
            </a:pPr>
            <a:r>
              <a:rPr lang="zh-CN" altLang="zh-CN" sz="2400" b="1" dirty="0">
                <a:latin typeface="黑体" pitchFamily="49" charset="-122"/>
                <a:ea typeface="黑体" pitchFamily="49" charset="-122"/>
              </a:rPr>
              <a:t>万仞，本在冀州之南，河阳之北。</a:t>
            </a:r>
          </a:p>
        </p:txBody>
      </p:sp>
      <p:sp>
        <p:nvSpPr>
          <p:cNvPr id="3" name="文本框 2"/>
          <p:cNvSpPr txBox="1">
            <a:spLocks noChangeArrowheads="1"/>
          </p:cNvSpPr>
          <p:nvPr/>
        </p:nvSpPr>
        <p:spPr bwMode="auto">
          <a:xfrm>
            <a:off x="1697038" y="2478881"/>
            <a:ext cx="5942012"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dirty="0">
                <a:solidFill>
                  <a:srgbClr val="FF0000"/>
                </a:solidFill>
                <a:latin typeface="楷体" pitchFamily="49" charset="-122"/>
                <a:ea typeface="楷体" pitchFamily="49" charset="-122"/>
                <a:sym typeface="宋体" pitchFamily="2" charset="-122"/>
              </a:rPr>
              <a:t>译文：</a:t>
            </a:r>
            <a:r>
              <a:rPr lang="zh-CN" altLang="zh-CN" sz="2400" b="1" dirty="0">
                <a:latin typeface="楷体" pitchFamily="49" charset="-122"/>
                <a:ea typeface="楷体" pitchFamily="49" charset="-122"/>
              </a:rPr>
              <a:t>太行、王屋两座大山，纵横七百里，高万仞，本来在冀州的南部，河阳的北边。</a:t>
            </a:r>
          </a:p>
        </p:txBody>
      </p:sp>
      <p:grpSp>
        <p:nvGrpSpPr>
          <p:cNvPr id="10245" name="组合 3"/>
          <p:cNvGrpSpPr>
            <a:grpSpLocks/>
          </p:cNvGrpSpPr>
          <p:nvPr/>
        </p:nvGrpSpPr>
        <p:grpSpPr bwMode="auto">
          <a:xfrm>
            <a:off x="122238" y="102394"/>
            <a:ext cx="2449512" cy="652770"/>
            <a:chOff x="258" y="216"/>
            <a:chExt cx="5141" cy="1370"/>
          </a:xfrm>
        </p:grpSpPr>
        <p:sp>
          <p:nvSpPr>
            <p:cNvPr id="61" name="椭圆 55"/>
            <p:cNvSpPr/>
            <p:nvPr/>
          </p:nvSpPr>
          <p:spPr>
            <a:xfrm>
              <a:off x="258" y="216"/>
              <a:ext cx="843" cy="992"/>
            </a:xfrm>
            <a:custGeom>
              <a:avLst/>
              <a:gdLst>
                <a:gd name="connsiteX0" fmla="*/ 119379 w 281919"/>
                <a:gd name="connsiteY0" fmla="*/ 73025 h 331788"/>
                <a:gd name="connsiteX1" fmla="*/ 144779 w 281919"/>
                <a:gd name="connsiteY1" fmla="*/ 98425 h 331788"/>
                <a:gd name="connsiteX2" fmla="*/ 119379 w 281919"/>
                <a:gd name="connsiteY2" fmla="*/ 123825 h 331788"/>
                <a:gd name="connsiteX3" fmla="*/ 93979 w 281919"/>
                <a:gd name="connsiteY3" fmla="*/ 98425 h 331788"/>
                <a:gd name="connsiteX4" fmla="*/ 119379 w 281919"/>
                <a:gd name="connsiteY4" fmla="*/ 73025 h 331788"/>
                <a:gd name="connsiteX5" fmla="*/ 114848 w 281919"/>
                <a:gd name="connsiteY5" fmla="*/ 31750 h 331788"/>
                <a:gd name="connsiteX6" fmla="*/ 109669 w 281919"/>
                <a:gd name="connsiteY6" fmla="*/ 35634 h 331788"/>
                <a:gd name="connsiteX7" fmla="*/ 103196 w 281919"/>
                <a:gd name="connsiteY7" fmla="*/ 48581 h 331788"/>
                <a:gd name="connsiteX8" fmla="*/ 100607 w 281919"/>
                <a:gd name="connsiteY8" fmla="*/ 52465 h 331788"/>
                <a:gd name="connsiteX9" fmla="*/ 95428 w 281919"/>
                <a:gd name="connsiteY9" fmla="*/ 52465 h 331788"/>
                <a:gd name="connsiteX10" fmla="*/ 82481 w 281919"/>
                <a:gd name="connsiteY10" fmla="*/ 47286 h 331788"/>
                <a:gd name="connsiteX11" fmla="*/ 76008 w 281919"/>
                <a:gd name="connsiteY11" fmla="*/ 48581 h 331788"/>
                <a:gd name="connsiteX12" fmla="*/ 69535 w 281919"/>
                <a:gd name="connsiteY12" fmla="*/ 55054 h 331788"/>
                <a:gd name="connsiteX13" fmla="*/ 68240 w 281919"/>
                <a:gd name="connsiteY13" fmla="*/ 60233 h 331788"/>
                <a:gd name="connsiteX14" fmla="*/ 73419 w 281919"/>
                <a:gd name="connsiteY14" fmla="*/ 74474 h 331788"/>
                <a:gd name="connsiteX15" fmla="*/ 73419 w 281919"/>
                <a:gd name="connsiteY15" fmla="*/ 78358 h 331788"/>
                <a:gd name="connsiteX16" fmla="*/ 73419 w 281919"/>
                <a:gd name="connsiteY16" fmla="*/ 79652 h 331788"/>
                <a:gd name="connsiteX17" fmla="*/ 70829 w 281919"/>
                <a:gd name="connsiteY17" fmla="*/ 82242 h 331788"/>
                <a:gd name="connsiteX18" fmla="*/ 56588 w 281919"/>
                <a:gd name="connsiteY18" fmla="*/ 88715 h 331788"/>
                <a:gd name="connsiteX19" fmla="*/ 52704 w 281919"/>
                <a:gd name="connsiteY19" fmla="*/ 93894 h 331788"/>
                <a:gd name="connsiteX20" fmla="*/ 52704 w 281919"/>
                <a:gd name="connsiteY20" fmla="*/ 102956 h 331788"/>
                <a:gd name="connsiteX21" fmla="*/ 56588 w 281919"/>
                <a:gd name="connsiteY21" fmla="*/ 108135 h 331788"/>
                <a:gd name="connsiteX22" fmla="*/ 70829 w 281919"/>
                <a:gd name="connsiteY22" fmla="*/ 113314 h 331788"/>
                <a:gd name="connsiteX23" fmla="*/ 73419 w 281919"/>
                <a:gd name="connsiteY23" fmla="*/ 117198 h 331788"/>
                <a:gd name="connsiteX24" fmla="*/ 73419 w 281919"/>
                <a:gd name="connsiteY24" fmla="*/ 122376 h 331788"/>
                <a:gd name="connsiteX25" fmla="*/ 68240 w 281919"/>
                <a:gd name="connsiteY25" fmla="*/ 135323 h 331788"/>
                <a:gd name="connsiteX26" fmla="*/ 69535 w 281919"/>
                <a:gd name="connsiteY26" fmla="*/ 141796 h 331788"/>
                <a:gd name="connsiteX27" fmla="*/ 76008 w 281919"/>
                <a:gd name="connsiteY27" fmla="*/ 148269 h 331788"/>
                <a:gd name="connsiteX28" fmla="*/ 82481 w 281919"/>
                <a:gd name="connsiteY28" fmla="*/ 149564 h 331788"/>
                <a:gd name="connsiteX29" fmla="*/ 95428 w 281919"/>
                <a:gd name="connsiteY29" fmla="*/ 144386 h 331788"/>
                <a:gd name="connsiteX30" fmla="*/ 100607 w 281919"/>
                <a:gd name="connsiteY30" fmla="*/ 144386 h 331788"/>
                <a:gd name="connsiteX31" fmla="*/ 104491 w 281919"/>
                <a:gd name="connsiteY31" fmla="*/ 146975 h 331788"/>
                <a:gd name="connsiteX32" fmla="*/ 109669 w 281919"/>
                <a:gd name="connsiteY32" fmla="*/ 161216 h 331788"/>
                <a:gd name="connsiteX33" fmla="*/ 114848 w 281919"/>
                <a:gd name="connsiteY33" fmla="*/ 165100 h 331788"/>
                <a:gd name="connsiteX34" fmla="*/ 123911 w 281919"/>
                <a:gd name="connsiteY34" fmla="*/ 165100 h 331788"/>
                <a:gd name="connsiteX35" fmla="*/ 129089 w 281919"/>
                <a:gd name="connsiteY35" fmla="*/ 161216 h 331788"/>
                <a:gd name="connsiteX36" fmla="*/ 135562 w 281919"/>
                <a:gd name="connsiteY36" fmla="*/ 146975 h 331788"/>
                <a:gd name="connsiteX37" fmla="*/ 138152 w 281919"/>
                <a:gd name="connsiteY37" fmla="*/ 144386 h 331788"/>
                <a:gd name="connsiteX38" fmla="*/ 143330 w 281919"/>
                <a:gd name="connsiteY38" fmla="*/ 144386 h 331788"/>
                <a:gd name="connsiteX39" fmla="*/ 157572 w 281919"/>
                <a:gd name="connsiteY39" fmla="*/ 149564 h 331788"/>
                <a:gd name="connsiteX40" fmla="*/ 162750 w 281919"/>
                <a:gd name="connsiteY40" fmla="*/ 148269 h 331788"/>
                <a:gd name="connsiteX41" fmla="*/ 169224 w 281919"/>
                <a:gd name="connsiteY41" fmla="*/ 141796 h 331788"/>
                <a:gd name="connsiteX42" fmla="*/ 170518 w 281919"/>
                <a:gd name="connsiteY42" fmla="*/ 135323 h 331788"/>
                <a:gd name="connsiteX43" fmla="*/ 165340 w 281919"/>
                <a:gd name="connsiteY43" fmla="*/ 121082 h 331788"/>
                <a:gd name="connsiteX44" fmla="*/ 165340 w 281919"/>
                <a:gd name="connsiteY44" fmla="*/ 117198 h 331788"/>
                <a:gd name="connsiteX45" fmla="*/ 167929 w 281919"/>
                <a:gd name="connsiteY45" fmla="*/ 113314 h 331788"/>
                <a:gd name="connsiteX46" fmla="*/ 182170 w 281919"/>
                <a:gd name="connsiteY46" fmla="*/ 108135 h 331788"/>
                <a:gd name="connsiteX47" fmla="*/ 186054 w 281919"/>
                <a:gd name="connsiteY47" fmla="*/ 102956 h 331788"/>
                <a:gd name="connsiteX48" fmla="*/ 186054 w 281919"/>
                <a:gd name="connsiteY48" fmla="*/ 93894 h 331788"/>
                <a:gd name="connsiteX49" fmla="*/ 182170 w 281919"/>
                <a:gd name="connsiteY49" fmla="*/ 88715 h 331788"/>
                <a:gd name="connsiteX50" fmla="*/ 167929 w 281919"/>
                <a:gd name="connsiteY50" fmla="*/ 82242 h 331788"/>
                <a:gd name="connsiteX51" fmla="*/ 165340 w 281919"/>
                <a:gd name="connsiteY51" fmla="*/ 79652 h 331788"/>
                <a:gd name="connsiteX52" fmla="*/ 165340 w 281919"/>
                <a:gd name="connsiteY52" fmla="*/ 74474 h 331788"/>
                <a:gd name="connsiteX53" fmla="*/ 170518 w 281919"/>
                <a:gd name="connsiteY53" fmla="*/ 60233 h 331788"/>
                <a:gd name="connsiteX54" fmla="*/ 169224 w 281919"/>
                <a:gd name="connsiteY54" fmla="*/ 53759 h 331788"/>
                <a:gd name="connsiteX55" fmla="*/ 162750 w 281919"/>
                <a:gd name="connsiteY55" fmla="*/ 48581 h 331788"/>
                <a:gd name="connsiteX56" fmla="*/ 156277 w 281919"/>
                <a:gd name="connsiteY56" fmla="*/ 47286 h 331788"/>
                <a:gd name="connsiteX57" fmla="*/ 143330 w 281919"/>
                <a:gd name="connsiteY57" fmla="*/ 52465 h 331788"/>
                <a:gd name="connsiteX58" fmla="*/ 138152 w 281919"/>
                <a:gd name="connsiteY58" fmla="*/ 52465 h 331788"/>
                <a:gd name="connsiteX59" fmla="*/ 135562 w 281919"/>
                <a:gd name="connsiteY59" fmla="*/ 49875 h 331788"/>
                <a:gd name="connsiteX60" fmla="*/ 129089 w 281919"/>
                <a:gd name="connsiteY60" fmla="*/ 35634 h 331788"/>
                <a:gd name="connsiteX61" fmla="*/ 123911 w 281919"/>
                <a:gd name="connsiteY61" fmla="*/ 31750 h 331788"/>
                <a:gd name="connsiteX62" fmla="*/ 114848 w 281919"/>
                <a:gd name="connsiteY62" fmla="*/ 31750 h 331788"/>
                <a:gd name="connsiteX63" fmla="*/ 124149 w 281919"/>
                <a:gd name="connsiteY63" fmla="*/ 0 h 331788"/>
                <a:gd name="connsiteX64" fmla="*/ 249569 w 281919"/>
                <a:gd name="connsiteY64" fmla="*/ 125717 h 331788"/>
                <a:gd name="connsiteX65" fmla="*/ 257327 w 281919"/>
                <a:gd name="connsiteY65" fmla="*/ 156822 h 331788"/>
                <a:gd name="connsiteX66" fmla="*/ 280600 w 281919"/>
                <a:gd name="connsiteY66" fmla="*/ 200887 h 331788"/>
                <a:gd name="connsiteX67" fmla="*/ 271549 w 281919"/>
                <a:gd name="connsiteY67" fmla="*/ 217736 h 331788"/>
                <a:gd name="connsiteX68" fmla="*/ 249569 w 281919"/>
                <a:gd name="connsiteY68" fmla="*/ 217736 h 331788"/>
                <a:gd name="connsiteX69" fmla="*/ 249569 w 281919"/>
                <a:gd name="connsiteY69" fmla="*/ 263098 h 331788"/>
                <a:gd name="connsiteX70" fmla="*/ 223709 w 281919"/>
                <a:gd name="connsiteY70" fmla="*/ 290315 h 331788"/>
                <a:gd name="connsiteX71" fmla="*/ 187505 w 281919"/>
                <a:gd name="connsiteY71" fmla="*/ 290315 h 331788"/>
                <a:gd name="connsiteX72" fmla="*/ 187505 w 281919"/>
                <a:gd name="connsiteY72" fmla="*/ 322716 h 331788"/>
                <a:gd name="connsiteX73" fmla="*/ 178454 w 281919"/>
                <a:gd name="connsiteY73" fmla="*/ 331788 h 331788"/>
                <a:gd name="connsiteX74" fmla="*/ 49155 w 281919"/>
                <a:gd name="connsiteY74" fmla="*/ 331788 h 331788"/>
                <a:gd name="connsiteX75" fmla="*/ 38811 w 281919"/>
                <a:gd name="connsiteY75" fmla="*/ 322716 h 331788"/>
                <a:gd name="connsiteX76" fmla="*/ 38811 w 281919"/>
                <a:gd name="connsiteY76" fmla="*/ 289019 h 331788"/>
                <a:gd name="connsiteX77" fmla="*/ 12952 w 281919"/>
                <a:gd name="connsiteY77" fmla="*/ 182743 h 331788"/>
                <a:gd name="connsiteX78" fmla="*/ 22 w 281919"/>
                <a:gd name="connsiteY78" fmla="*/ 127013 h 331788"/>
                <a:gd name="connsiteX79" fmla="*/ 124149 w 281919"/>
                <a:gd name="connsiteY79"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81919" h="331788">
                  <a:moveTo>
                    <a:pt x="119379" y="73025"/>
                  </a:moveTo>
                  <a:cubicBezTo>
                    <a:pt x="133407" y="73025"/>
                    <a:pt x="144779" y="84397"/>
                    <a:pt x="144779" y="98425"/>
                  </a:cubicBezTo>
                  <a:cubicBezTo>
                    <a:pt x="144779" y="112453"/>
                    <a:pt x="133407" y="123825"/>
                    <a:pt x="119379" y="123825"/>
                  </a:cubicBezTo>
                  <a:cubicBezTo>
                    <a:pt x="105351" y="123825"/>
                    <a:pt x="93979" y="112453"/>
                    <a:pt x="93979" y="98425"/>
                  </a:cubicBezTo>
                  <a:cubicBezTo>
                    <a:pt x="93979" y="84397"/>
                    <a:pt x="105351" y="73025"/>
                    <a:pt x="119379" y="73025"/>
                  </a:cubicBezTo>
                  <a:close/>
                  <a:moveTo>
                    <a:pt x="114848" y="31750"/>
                  </a:moveTo>
                  <a:cubicBezTo>
                    <a:pt x="112259" y="31750"/>
                    <a:pt x="110964" y="33045"/>
                    <a:pt x="109669" y="35634"/>
                  </a:cubicBezTo>
                  <a:cubicBezTo>
                    <a:pt x="109669" y="35634"/>
                    <a:pt x="109669" y="35634"/>
                    <a:pt x="103196" y="48581"/>
                  </a:cubicBezTo>
                  <a:cubicBezTo>
                    <a:pt x="103196" y="51170"/>
                    <a:pt x="101901" y="51170"/>
                    <a:pt x="100607" y="52465"/>
                  </a:cubicBezTo>
                  <a:cubicBezTo>
                    <a:pt x="99312" y="52465"/>
                    <a:pt x="96723" y="52465"/>
                    <a:pt x="95428" y="52465"/>
                  </a:cubicBezTo>
                  <a:cubicBezTo>
                    <a:pt x="95428" y="52465"/>
                    <a:pt x="95428" y="52465"/>
                    <a:pt x="82481" y="47286"/>
                  </a:cubicBezTo>
                  <a:cubicBezTo>
                    <a:pt x="79892" y="45991"/>
                    <a:pt x="77303" y="45991"/>
                    <a:pt x="76008" y="48581"/>
                  </a:cubicBezTo>
                  <a:cubicBezTo>
                    <a:pt x="76008" y="48581"/>
                    <a:pt x="76008" y="48581"/>
                    <a:pt x="69535" y="55054"/>
                  </a:cubicBezTo>
                  <a:cubicBezTo>
                    <a:pt x="68240" y="56349"/>
                    <a:pt x="66946" y="58938"/>
                    <a:pt x="68240" y="60233"/>
                  </a:cubicBezTo>
                  <a:cubicBezTo>
                    <a:pt x="68240" y="60233"/>
                    <a:pt x="68240" y="60233"/>
                    <a:pt x="73419" y="74474"/>
                  </a:cubicBezTo>
                  <a:cubicBezTo>
                    <a:pt x="74713" y="75769"/>
                    <a:pt x="74713" y="77063"/>
                    <a:pt x="73419" y="78358"/>
                  </a:cubicBezTo>
                  <a:cubicBezTo>
                    <a:pt x="73419" y="79652"/>
                    <a:pt x="73419" y="79652"/>
                    <a:pt x="73419" y="79652"/>
                  </a:cubicBezTo>
                  <a:cubicBezTo>
                    <a:pt x="73419" y="80947"/>
                    <a:pt x="72124" y="82242"/>
                    <a:pt x="70829" y="82242"/>
                  </a:cubicBezTo>
                  <a:cubicBezTo>
                    <a:pt x="70829" y="82242"/>
                    <a:pt x="70829" y="82242"/>
                    <a:pt x="56588" y="88715"/>
                  </a:cubicBezTo>
                  <a:cubicBezTo>
                    <a:pt x="53999" y="90010"/>
                    <a:pt x="52704" y="91304"/>
                    <a:pt x="52704" y="93894"/>
                  </a:cubicBezTo>
                  <a:cubicBezTo>
                    <a:pt x="52704" y="93894"/>
                    <a:pt x="52704" y="93894"/>
                    <a:pt x="52704" y="102956"/>
                  </a:cubicBezTo>
                  <a:cubicBezTo>
                    <a:pt x="52704" y="105546"/>
                    <a:pt x="53999" y="106840"/>
                    <a:pt x="56588" y="108135"/>
                  </a:cubicBezTo>
                  <a:cubicBezTo>
                    <a:pt x="56588" y="108135"/>
                    <a:pt x="56588" y="108135"/>
                    <a:pt x="70829" y="113314"/>
                  </a:cubicBezTo>
                  <a:cubicBezTo>
                    <a:pt x="72124" y="114608"/>
                    <a:pt x="73419" y="115903"/>
                    <a:pt x="73419" y="117198"/>
                  </a:cubicBezTo>
                  <a:cubicBezTo>
                    <a:pt x="74713" y="118492"/>
                    <a:pt x="74713" y="121082"/>
                    <a:pt x="73419" y="122376"/>
                  </a:cubicBezTo>
                  <a:cubicBezTo>
                    <a:pt x="73419" y="122376"/>
                    <a:pt x="73419" y="122376"/>
                    <a:pt x="68240" y="135323"/>
                  </a:cubicBezTo>
                  <a:cubicBezTo>
                    <a:pt x="66946" y="137912"/>
                    <a:pt x="68240" y="140502"/>
                    <a:pt x="69535" y="141796"/>
                  </a:cubicBezTo>
                  <a:cubicBezTo>
                    <a:pt x="69535" y="141796"/>
                    <a:pt x="69535" y="141796"/>
                    <a:pt x="76008" y="148269"/>
                  </a:cubicBezTo>
                  <a:cubicBezTo>
                    <a:pt x="77303" y="149564"/>
                    <a:pt x="79892" y="150859"/>
                    <a:pt x="82481" y="149564"/>
                  </a:cubicBezTo>
                  <a:cubicBezTo>
                    <a:pt x="82481" y="149564"/>
                    <a:pt x="82481" y="149564"/>
                    <a:pt x="95428" y="144386"/>
                  </a:cubicBezTo>
                  <a:cubicBezTo>
                    <a:pt x="96723" y="143091"/>
                    <a:pt x="99312" y="143091"/>
                    <a:pt x="100607" y="144386"/>
                  </a:cubicBezTo>
                  <a:cubicBezTo>
                    <a:pt x="101901" y="144386"/>
                    <a:pt x="103196" y="145680"/>
                    <a:pt x="104491" y="146975"/>
                  </a:cubicBezTo>
                  <a:cubicBezTo>
                    <a:pt x="104491" y="146975"/>
                    <a:pt x="104491" y="146975"/>
                    <a:pt x="109669" y="161216"/>
                  </a:cubicBezTo>
                  <a:cubicBezTo>
                    <a:pt x="110964" y="163805"/>
                    <a:pt x="112259" y="165100"/>
                    <a:pt x="114848" y="165100"/>
                  </a:cubicBezTo>
                  <a:cubicBezTo>
                    <a:pt x="114848" y="165100"/>
                    <a:pt x="114848" y="165100"/>
                    <a:pt x="123911" y="165100"/>
                  </a:cubicBezTo>
                  <a:cubicBezTo>
                    <a:pt x="126500" y="165100"/>
                    <a:pt x="129089" y="163805"/>
                    <a:pt x="129089" y="161216"/>
                  </a:cubicBezTo>
                  <a:cubicBezTo>
                    <a:pt x="129089" y="161216"/>
                    <a:pt x="129089" y="161216"/>
                    <a:pt x="135562" y="146975"/>
                  </a:cubicBezTo>
                  <a:cubicBezTo>
                    <a:pt x="135562" y="145680"/>
                    <a:pt x="136857" y="144386"/>
                    <a:pt x="138152" y="144386"/>
                  </a:cubicBezTo>
                  <a:cubicBezTo>
                    <a:pt x="139446" y="143091"/>
                    <a:pt x="142036" y="143091"/>
                    <a:pt x="143330" y="144386"/>
                  </a:cubicBezTo>
                  <a:cubicBezTo>
                    <a:pt x="143330" y="144386"/>
                    <a:pt x="143330" y="144386"/>
                    <a:pt x="157572" y="149564"/>
                  </a:cubicBezTo>
                  <a:cubicBezTo>
                    <a:pt x="158866" y="150859"/>
                    <a:pt x="161456" y="149564"/>
                    <a:pt x="162750" y="148269"/>
                  </a:cubicBezTo>
                  <a:cubicBezTo>
                    <a:pt x="162750" y="148269"/>
                    <a:pt x="162750" y="148269"/>
                    <a:pt x="169224" y="141796"/>
                  </a:cubicBezTo>
                  <a:cubicBezTo>
                    <a:pt x="171813" y="140502"/>
                    <a:pt x="171813" y="137912"/>
                    <a:pt x="170518" y="135323"/>
                  </a:cubicBezTo>
                  <a:cubicBezTo>
                    <a:pt x="170518" y="135323"/>
                    <a:pt x="170518" y="135323"/>
                    <a:pt x="165340" y="121082"/>
                  </a:cubicBezTo>
                  <a:cubicBezTo>
                    <a:pt x="164045" y="119787"/>
                    <a:pt x="164045" y="118492"/>
                    <a:pt x="165340" y="117198"/>
                  </a:cubicBezTo>
                  <a:cubicBezTo>
                    <a:pt x="165340" y="115903"/>
                    <a:pt x="166634" y="114608"/>
                    <a:pt x="167929" y="113314"/>
                  </a:cubicBezTo>
                  <a:cubicBezTo>
                    <a:pt x="167929" y="113314"/>
                    <a:pt x="167929" y="113314"/>
                    <a:pt x="182170" y="108135"/>
                  </a:cubicBezTo>
                  <a:cubicBezTo>
                    <a:pt x="184760" y="106840"/>
                    <a:pt x="186054" y="105546"/>
                    <a:pt x="186054" y="102956"/>
                  </a:cubicBezTo>
                  <a:cubicBezTo>
                    <a:pt x="186054" y="102956"/>
                    <a:pt x="186054" y="102956"/>
                    <a:pt x="186054" y="93894"/>
                  </a:cubicBezTo>
                  <a:cubicBezTo>
                    <a:pt x="186054" y="91304"/>
                    <a:pt x="184760" y="88715"/>
                    <a:pt x="182170" y="88715"/>
                  </a:cubicBezTo>
                  <a:cubicBezTo>
                    <a:pt x="182170" y="88715"/>
                    <a:pt x="182170" y="88715"/>
                    <a:pt x="167929" y="82242"/>
                  </a:cubicBezTo>
                  <a:cubicBezTo>
                    <a:pt x="166634" y="82242"/>
                    <a:pt x="165340" y="80947"/>
                    <a:pt x="165340" y="79652"/>
                  </a:cubicBezTo>
                  <a:cubicBezTo>
                    <a:pt x="164045" y="78358"/>
                    <a:pt x="164045" y="75769"/>
                    <a:pt x="165340" y="74474"/>
                  </a:cubicBezTo>
                  <a:cubicBezTo>
                    <a:pt x="165340" y="74474"/>
                    <a:pt x="165340" y="74474"/>
                    <a:pt x="170518" y="60233"/>
                  </a:cubicBezTo>
                  <a:cubicBezTo>
                    <a:pt x="171813" y="58938"/>
                    <a:pt x="170518" y="56349"/>
                    <a:pt x="169224" y="53759"/>
                  </a:cubicBezTo>
                  <a:cubicBezTo>
                    <a:pt x="169224" y="53759"/>
                    <a:pt x="169224" y="53759"/>
                    <a:pt x="162750" y="48581"/>
                  </a:cubicBezTo>
                  <a:cubicBezTo>
                    <a:pt x="161456" y="45991"/>
                    <a:pt x="158866" y="45991"/>
                    <a:pt x="156277" y="47286"/>
                  </a:cubicBezTo>
                  <a:cubicBezTo>
                    <a:pt x="156277" y="47286"/>
                    <a:pt x="156277" y="47286"/>
                    <a:pt x="143330" y="52465"/>
                  </a:cubicBezTo>
                  <a:cubicBezTo>
                    <a:pt x="142036" y="53759"/>
                    <a:pt x="139446" y="52465"/>
                    <a:pt x="138152" y="52465"/>
                  </a:cubicBezTo>
                  <a:cubicBezTo>
                    <a:pt x="136857" y="52465"/>
                    <a:pt x="135562" y="51170"/>
                    <a:pt x="135562" y="49875"/>
                  </a:cubicBezTo>
                  <a:cubicBezTo>
                    <a:pt x="135562" y="49875"/>
                    <a:pt x="135562" y="49875"/>
                    <a:pt x="129089" y="35634"/>
                  </a:cubicBezTo>
                  <a:cubicBezTo>
                    <a:pt x="127795" y="33045"/>
                    <a:pt x="126500" y="31750"/>
                    <a:pt x="123911" y="31750"/>
                  </a:cubicBezTo>
                  <a:cubicBezTo>
                    <a:pt x="123911" y="31750"/>
                    <a:pt x="123911" y="31750"/>
                    <a:pt x="114848" y="31750"/>
                  </a:cubicBezTo>
                  <a:close/>
                  <a:moveTo>
                    <a:pt x="124149" y="0"/>
                  </a:moveTo>
                  <a:cubicBezTo>
                    <a:pt x="192677" y="0"/>
                    <a:pt x="249569" y="55730"/>
                    <a:pt x="249569" y="125717"/>
                  </a:cubicBezTo>
                  <a:cubicBezTo>
                    <a:pt x="249569" y="136085"/>
                    <a:pt x="252155" y="146453"/>
                    <a:pt x="257327" y="156822"/>
                  </a:cubicBezTo>
                  <a:cubicBezTo>
                    <a:pt x="257327" y="156822"/>
                    <a:pt x="257327" y="156822"/>
                    <a:pt x="280600" y="200887"/>
                  </a:cubicBezTo>
                  <a:cubicBezTo>
                    <a:pt x="284479" y="207368"/>
                    <a:pt x="279307" y="216440"/>
                    <a:pt x="271549" y="217736"/>
                  </a:cubicBezTo>
                  <a:cubicBezTo>
                    <a:pt x="271549" y="217736"/>
                    <a:pt x="271549" y="217736"/>
                    <a:pt x="249569" y="217736"/>
                  </a:cubicBezTo>
                  <a:cubicBezTo>
                    <a:pt x="249569" y="217736"/>
                    <a:pt x="249569" y="217736"/>
                    <a:pt x="249569" y="263098"/>
                  </a:cubicBezTo>
                  <a:cubicBezTo>
                    <a:pt x="249569" y="278650"/>
                    <a:pt x="237932" y="290315"/>
                    <a:pt x="223709" y="290315"/>
                  </a:cubicBezTo>
                  <a:cubicBezTo>
                    <a:pt x="223709" y="290315"/>
                    <a:pt x="223709" y="290315"/>
                    <a:pt x="187505" y="290315"/>
                  </a:cubicBezTo>
                  <a:cubicBezTo>
                    <a:pt x="187505" y="290315"/>
                    <a:pt x="187505" y="290315"/>
                    <a:pt x="187505" y="322716"/>
                  </a:cubicBezTo>
                  <a:cubicBezTo>
                    <a:pt x="187505" y="327900"/>
                    <a:pt x="183626" y="331788"/>
                    <a:pt x="178454" y="331788"/>
                  </a:cubicBezTo>
                  <a:cubicBezTo>
                    <a:pt x="178454" y="331788"/>
                    <a:pt x="178454" y="331788"/>
                    <a:pt x="49155" y="331788"/>
                  </a:cubicBezTo>
                  <a:cubicBezTo>
                    <a:pt x="43983" y="331788"/>
                    <a:pt x="38811" y="327900"/>
                    <a:pt x="38811" y="322716"/>
                  </a:cubicBezTo>
                  <a:cubicBezTo>
                    <a:pt x="38811" y="322716"/>
                    <a:pt x="38811" y="322716"/>
                    <a:pt x="38811" y="289019"/>
                  </a:cubicBezTo>
                  <a:cubicBezTo>
                    <a:pt x="38811" y="251433"/>
                    <a:pt x="31053" y="215144"/>
                    <a:pt x="12952" y="182743"/>
                  </a:cubicBezTo>
                  <a:cubicBezTo>
                    <a:pt x="5194" y="165894"/>
                    <a:pt x="22" y="146453"/>
                    <a:pt x="22" y="127013"/>
                  </a:cubicBezTo>
                  <a:cubicBezTo>
                    <a:pt x="-1271" y="57026"/>
                    <a:pt x="54328" y="0"/>
                    <a:pt x="124149" y="0"/>
                  </a:cubicBezTo>
                  <a:close/>
                </a:path>
              </a:pathLst>
            </a:custGeom>
            <a:solidFill>
              <a:srgbClr val="65C4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p>
          </p:txBody>
        </p:sp>
        <p:sp>
          <p:nvSpPr>
            <p:cNvPr id="14" name="文本框 13"/>
            <p:cNvSpPr txBox="1"/>
            <p:nvPr/>
          </p:nvSpPr>
          <p:spPr>
            <a:xfrm>
              <a:off x="1344" y="359"/>
              <a:ext cx="4055" cy="1227"/>
            </a:xfrm>
            <a:prstGeom prst="rect">
              <a:avLst/>
            </a:prstGeom>
            <a:noFill/>
          </p:spPr>
          <p:txBody>
            <a:bodyPr>
              <a:spAutoFit/>
              <a:scene3d>
                <a:camera prst="orthographicFront"/>
                <a:lightRig rig="threePt" dir="t"/>
              </a:scene3d>
            </a:bodyPr>
            <a:lstStyle/>
            <a:p>
              <a:pPr fontAlgn="auto"/>
              <a:r>
                <a:rPr lang="zh-CN" altLang="en-US" sz="3200" b="1" noProof="1">
                  <a:ln w="12700">
                    <a:solidFill>
                      <a:srgbClr val="65C4CA"/>
                    </a:solidFill>
                    <a:prstDash val="solid"/>
                  </a:ln>
                  <a:solidFill>
                    <a:srgbClr val="65C4CA"/>
                  </a:solidFill>
                  <a:effectLst>
                    <a:reflection blurRad="6350" stA="55000" endA="300" endPos="45500" dir="5400000" sy="-100000" algn="bl" rotWithShape="0"/>
                  </a:effectLst>
                  <a:latin typeface="+mn-lt"/>
                  <a:ea typeface="+mn-ea"/>
                </a:rPr>
                <a:t>疏通文意</a:t>
              </a:r>
              <a:endParaRPr lang="zh-CN" altLang="en-US" sz="3200" b="1" noProof="1">
                <a:ln w="12700">
                  <a:solidFill>
                    <a:srgbClr val="65C4CA"/>
                  </a:solidFill>
                  <a:prstDash val="solid"/>
                </a:ln>
                <a:solidFill>
                  <a:srgbClr val="65C4CA"/>
                </a:solidFill>
                <a:effectLst>
                  <a:reflection blurRad="6350" stA="55000" endA="300" endPos="45500" dir="5400000" sy="-100000" algn="bl" rotWithShape="0"/>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43888" y="3931444"/>
            <a:ext cx="760412" cy="114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文本框 3"/>
          <p:cNvSpPr txBox="1">
            <a:spLocks noChangeArrowheads="1"/>
          </p:cNvSpPr>
          <p:nvPr/>
        </p:nvSpPr>
        <p:spPr bwMode="auto">
          <a:xfrm>
            <a:off x="1670051" y="708423"/>
            <a:ext cx="5745163" cy="3465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800" b="1" dirty="0">
                <a:latin typeface="黑体" pitchFamily="49" charset="-122"/>
                <a:ea typeface="黑体" pitchFamily="49" charset="-122"/>
              </a:rPr>
              <a:t>    </a:t>
            </a:r>
            <a:r>
              <a:rPr lang="zh-CN" altLang="zh-CN" sz="2400" b="1" dirty="0">
                <a:latin typeface="黑体" pitchFamily="49" charset="-122"/>
                <a:ea typeface="黑体" pitchFamily="49" charset="-122"/>
              </a:rPr>
              <a:t>北山愚公者，年</a:t>
            </a:r>
            <a:r>
              <a:rPr lang="zh-CN" altLang="zh-CN" sz="2400" b="1" dirty="0">
                <a:solidFill>
                  <a:srgbClr val="C00000"/>
                </a:solidFill>
                <a:latin typeface="黑体" pitchFamily="49" charset="-122"/>
                <a:ea typeface="黑体" pitchFamily="49" charset="-122"/>
              </a:rPr>
              <a:t>且</a:t>
            </a:r>
            <a:r>
              <a:rPr lang="zh-CN" altLang="zh-CN" sz="2400" b="1" dirty="0">
                <a:latin typeface="黑体" pitchFamily="49" charset="-122"/>
                <a:ea typeface="黑体" pitchFamily="49" charset="-122"/>
              </a:rPr>
              <a:t>九十，面山而居。</a:t>
            </a:r>
          </a:p>
          <a:p>
            <a:pPr>
              <a:lnSpc>
                <a:spcPct val="130000"/>
              </a:lnSpc>
            </a:pPr>
            <a:endParaRPr lang="zh-CN" altLang="zh-CN" sz="2400" b="1" dirty="0">
              <a:solidFill>
                <a:srgbClr val="C00000"/>
              </a:solidFill>
              <a:latin typeface="黑体" pitchFamily="49" charset="-122"/>
              <a:ea typeface="黑体" pitchFamily="49" charset="-122"/>
            </a:endParaRPr>
          </a:p>
          <a:p>
            <a:pPr>
              <a:lnSpc>
                <a:spcPct val="130000"/>
              </a:lnSpc>
            </a:pPr>
            <a:r>
              <a:rPr lang="zh-CN" altLang="zh-CN" sz="2400" b="1" dirty="0">
                <a:solidFill>
                  <a:srgbClr val="C00000"/>
                </a:solidFill>
                <a:latin typeface="黑体" pitchFamily="49" charset="-122"/>
                <a:ea typeface="黑体" pitchFamily="49" charset="-122"/>
              </a:rPr>
              <a:t>惩</a:t>
            </a:r>
            <a:r>
              <a:rPr lang="zh-CN" altLang="zh-CN" sz="2400" b="1" dirty="0">
                <a:latin typeface="黑体" pitchFamily="49" charset="-122"/>
                <a:ea typeface="黑体" pitchFamily="49" charset="-122"/>
              </a:rPr>
              <a:t>山北之</a:t>
            </a:r>
            <a:r>
              <a:rPr lang="zh-CN" altLang="zh-CN" sz="2400" b="1" dirty="0">
                <a:solidFill>
                  <a:srgbClr val="C00000"/>
                </a:solidFill>
                <a:latin typeface="黑体" pitchFamily="49" charset="-122"/>
                <a:ea typeface="黑体" pitchFamily="49" charset="-122"/>
              </a:rPr>
              <a:t>塞</a:t>
            </a:r>
            <a:r>
              <a:rPr lang="zh-CN" altLang="zh-CN" sz="2400" b="1" dirty="0">
                <a:latin typeface="黑体" pitchFamily="49" charset="-122"/>
                <a:ea typeface="黑体" pitchFamily="49" charset="-122"/>
              </a:rPr>
              <a:t>，出入之</a:t>
            </a:r>
            <a:r>
              <a:rPr lang="zh-CN" altLang="zh-CN" sz="2400" b="1" dirty="0">
                <a:solidFill>
                  <a:srgbClr val="C00000"/>
                </a:solidFill>
                <a:latin typeface="黑体" pitchFamily="49" charset="-122"/>
                <a:ea typeface="黑体" pitchFamily="49" charset="-122"/>
              </a:rPr>
              <a:t>迂</a:t>
            </a:r>
            <a:r>
              <a:rPr lang="zh-CN" altLang="zh-CN" sz="2400" b="1" dirty="0">
                <a:latin typeface="黑体" pitchFamily="49" charset="-122"/>
                <a:ea typeface="黑体" pitchFamily="49" charset="-122"/>
              </a:rPr>
              <a:t>也，</a:t>
            </a:r>
            <a:r>
              <a:rPr lang="zh-CN" altLang="zh-CN" sz="2400" b="1" dirty="0">
                <a:solidFill>
                  <a:srgbClr val="C00000"/>
                </a:solidFill>
                <a:latin typeface="黑体" pitchFamily="49" charset="-122"/>
                <a:ea typeface="黑体" pitchFamily="49" charset="-122"/>
              </a:rPr>
              <a:t>聚室而谋</a:t>
            </a:r>
            <a:r>
              <a:rPr lang="zh-CN" altLang="zh-CN" sz="2400" b="1" dirty="0">
                <a:latin typeface="黑体" pitchFamily="49" charset="-122"/>
                <a:ea typeface="黑体" pitchFamily="49" charset="-122"/>
              </a:rPr>
              <a:t>曰：</a:t>
            </a:r>
          </a:p>
          <a:p>
            <a:pPr>
              <a:lnSpc>
                <a:spcPct val="130000"/>
              </a:lnSpc>
            </a:pPr>
            <a:endParaRPr lang="zh-CN" altLang="zh-CN" sz="2400" b="1" dirty="0">
              <a:latin typeface="黑体" pitchFamily="49" charset="-122"/>
              <a:ea typeface="黑体" pitchFamily="49" charset="-122"/>
            </a:endParaRPr>
          </a:p>
          <a:p>
            <a:pPr>
              <a:lnSpc>
                <a:spcPct val="130000"/>
              </a:lnSpc>
            </a:pPr>
            <a:r>
              <a:rPr lang="zh-CN" altLang="zh-CN" sz="2400" b="1" dirty="0">
                <a:latin typeface="黑体" pitchFamily="49" charset="-122"/>
                <a:ea typeface="黑体" pitchFamily="49" charset="-122"/>
              </a:rPr>
              <a:t>“吾与汝</a:t>
            </a:r>
            <a:r>
              <a:rPr lang="zh-CN" altLang="zh-CN" sz="2400" b="1" dirty="0">
                <a:solidFill>
                  <a:srgbClr val="C00000"/>
                </a:solidFill>
                <a:latin typeface="黑体" pitchFamily="49" charset="-122"/>
                <a:ea typeface="黑体" pitchFamily="49" charset="-122"/>
              </a:rPr>
              <a:t>毕力平险</a:t>
            </a:r>
            <a:r>
              <a:rPr lang="zh-CN" altLang="zh-CN" sz="2400" b="1" dirty="0">
                <a:latin typeface="黑体" pitchFamily="49" charset="-122"/>
                <a:ea typeface="黑体" pitchFamily="49" charset="-122"/>
              </a:rPr>
              <a:t>，指通豫南，达于汉阴，</a:t>
            </a:r>
          </a:p>
          <a:p>
            <a:pPr>
              <a:lnSpc>
                <a:spcPct val="130000"/>
              </a:lnSpc>
            </a:pPr>
            <a:endParaRPr lang="zh-CN" altLang="zh-CN" sz="2400" b="1" dirty="0">
              <a:latin typeface="黑体" pitchFamily="49" charset="-122"/>
              <a:ea typeface="黑体" pitchFamily="49" charset="-122"/>
            </a:endParaRPr>
          </a:p>
          <a:p>
            <a:pPr>
              <a:lnSpc>
                <a:spcPct val="130000"/>
              </a:lnSpc>
            </a:pPr>
            <a:r>
              <a:rPr lang="zh-CN" altLang="zh-CN" sz="2400" b="1" dirty="0">
                <a:latin typeface="黑体" pitchFamily="49" charset="-122"/>
                <a:ea typeface="黑体" pitchFamily="49" charset="-122"/>
              </a:rPr>
              <a:t>可乎？”</a:t>
            </a:r>
            <a:r>
              <a:rPr lang="zh-CN" altLang="zh-CN" sz="2400" b="1" dirty="0">
                <a:solidFill>
                  <a:srgbClr val="C00000"/>
                </a:solidFill>
                <a:latin typeface="黑体" pitchFamily="49" charset="-122"/>
                <a:ea typeface="黑体" pitchFamily="49" charset="-122"/>
              </a:rPr>
              <a:t>杂然相许</a:t>
            </a:r>
            <a:r>
              <a:rPr lang="zh-CN" altLang="zh-CN" sz="2400" b="1" dirty="0">
                <a:latin typeface="黑体" pitchFamily="49" charset="-122"/>
                <a:ea typeface="黑体" pitchFamily="49" charset="-122"/>
              </a:rPr>
              <a:t>。</a:t>
            </a:r>
          </a:p>
        </p:txBody>
      </p:sp>
      <p:sp>
        <p:nvSpPr>
          <p:cNvPr id="17410" name="文本框 2"/>
          <p:cNvSpPr txBox="1">
            <a:spLocks noChangeArrowheads="1"/>
          </p:cNvSpPr>
          <p:nvPr/>
        </p:nvSpPr>
        <p:spPr bwMode="auto">
          <a:xfrm>
            <a:off x="4370389" y="451248"/>
            <a:ext cx="7207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rgbClr val="0000FF"/>
                </a:solidFill>
                <a:latin typeface="楷体" pitchFamily="49" charset="-122"/>
                <a:ea typeface="楷体" pitchFamily="49" charset="-122"/>
                <a:sym typeface="宋体" pitchFamily="2" charset="-122"/>
              </a:rPr>
              <a:t>将近</a:t>
            </a:r>
          </a:p>
        </p:txBody>
      </p:sp>
      <p:sp>
        <p:nvSpPr>
          <p:cNvPr id="17413" name="文本框 6"/>
          <p:cNvSpPr txBox="1">
            <a:spLocks noChangeArrowheads="1"/>
          </p:cNvSpPr>
          <p:nvPr/>
        </p:nvSpPr>
        <p:spPr bwMode="auto">
          <a:xfrm>
            <a:off x="2760663" y="1460897"/>
            <a:ext cx="7731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阻塞</a:t>
            </a:r>
          </a:p>
        </p:txBody>
      </p:sp>
      <p:sp>
        <p:nvSpPr>
          <p:cNvPr id="3" name="文本框 2"/>
          <p:cNvSpPr txBox="1">
            <a:spLocks noChangeArrowheads="1"/>
          </p:cNvSpPr>
          <p:nvPr/>
        </p:nvSpPr>
        <p:spPr bwMode="auto">
          <a:xfrm>
            <a:off x="3697288" y="1460897"/>
            <a:ext cx="16113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曲折，绕远</a:t>
            </a:r>
          </a:p>
        </p:txBody>
      </p:sp>
      <p:sp>
        <p:nvSpPr>
          <p:cNvPr id="4" name="文本框 3"/>
          <p:cNvSpPr txBox="1">
            <a:spLocks noChangeArrowheads="1"/>
          </p:cNvSpPr>
          <p:nvPr/>
        </p:nvSpPr>
        <p:spPr bwMode="auto">
          <a:xfrm>
            <a:off x="1611313" y="1484710"/>
            <a:ext cx="700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0000FF"/>
                </a:solidFill>
                <a:latin typeface="楷体" pitchFamily="49" charset="-122"/>
                <a:ea typeface="楷体" pitchFamily="49" charset="-122"/>
                <a:sym typeface="宋体" pitchFamily="2" charset="-122"/>
              </a:rPr>
              <a:t>苦于</a:t>
            </a:r>
          </a:p>
        </p:txBody>
      </p:sp>
      <p:sp>
        <p:nvSpPr>
          <p:cNvPr id="18435" name="文本框 7"/>
          <p:cNvSpPr txBox="1">
            <a:spLocks noChangeArrowheads="1"/>
          </p:cNvSpPr>
          <p:nvPr/>
        </p:nvSpPr>
        <p:spPr bwMode="auto">
          <a:xfrm>
            <a:off x="5226050" y="1484710"/>
            <a:ext cx="216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集合全家来商量</a:t>
            </a:r>
          </a:p>
        </p:txBody>
      </p:sp>
      <p:sp>
        <p:nvSpPr>
          <p:cNvPr id="5" name="文本框 7"/>
          <p:cNvSpPr txBox="1">
            <a:spLocks noChangeArrowheads="1"/>
          </p:cNvSpPr>
          <p:nvPr/>
        </p:nvSpPr>
        <p:spPr bwMode="auto">
          <a:xfrm>
            <a:off x="2303464" y="2363392"/>
            <a:ext cx="30448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尽全力铲除险峻的大山</a:t>
            </a:r>
          </a:p>
        </p:txBody>
      </p:sp>
      <p:sp>
        <p:nvSpPr>
          <p:cNvPr id="6" name="文本框 7"/>
          <p:cNvSpPr txBox="1">
            <a:spLocks noChangeArrowheads="1"/>
          </p:cNvSpPr>
          <p:nvPr/>
        </p:nvSpPr>
        <p:spPr bwMode="auto">
          <a:xfrm>
            <a:off x="2760663" y="3351610"/>
            <a:ext cx="19161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0000FF"/>
                </a:solidFill>
                <a:latin typeface="楷体" pitchFamily="49" charset="-122"/>
                <a:ea typeface="楷体" pitchFamily="49" charset="-122"/>
                <a:sym typeface="宋体" pitchFamily="2" charset="-122"/>
              </a:rPr>
              <a:t>纷纷表示赞同</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checkerboard(across)">
                                      <p:cBhvr>
                                        <p:cTn id="7" dur="500"/>
                                        <p:tgtEl>
                                          <p:spTgt spid="174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413"/>
                                        </p:tgtEl>
                                        <p:attrNameLst>
                                          <p:attrName>style.visibility</p:attrName>
                                        </p:attrNameLst>
                                      </p:cBhvr>
                                      <p:to>
                                        <p:strVal val="visible"/>
                                      </p:to>
                                    </p:set>
                                    <p:animEffect transition="in" filter="blinds(horizontal)">
                                      <p:cBhvr>
                                        <p:cTn id="17" dur="500"/>
                                        <p:tgtEl>
                                          <p:spTgt spid="1741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checkerboard(across)">
                                      <p:cBhvr>
                                        <p:cTn id="22" dur="5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8435"/>
                                        </p:tgtEl>
                                        <p:attrNameLst>
                                          <p:attrName>style.visibility</p:attrName>
                                        </p:attrNameLst>
                                      </p:cBhvr>
                                      <p:to>
                                        <p:strVal val="visible"/>
                                      </p:to>
                                    </p:set>
                                    <p:animEffect transition="in" filter="blinds(horizontal)">
                                      <p:cBhvr>
                                        <p:cTn id="27" dur="500"/>
                                        <p:tgtEl>
                                          <p:spTgt spid="1843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linds(horizontal)">
                                      <p:cBhvr>
                                        <p:cTn id="32" dur="500"/>
                                        <p:tgtEl>
                                          <p:spTgt spid="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blinds(horizontal)">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3" grpId="0"/>
      <p:bldP spid="3" grpId="0"/>
      <p:bldP spid="4" grpId="0"/>
      <p:bldP spid="18435" grpId="0"/>
      <p:bldP spid="5" grpId="0"/>
      <p:bldP spid="6" grpId="0"/>
    </p:bldLst>
  </p:timing>
</p:sld>
</file>

<file path=ppt/theme/theme1.xml><?xml version="1.0" encoding="utf-8"?>
<a:theme xmlns:a="http://schemas.openxmlformats.org/drawingml/2006/main" name="第一PPT模板网-WWW.1PPT.COM">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2783</Words>
  <Application>Microsoft Office PowerPoint</Application>
  <PresentationFormat>全屏显示(16:9)</PresentationFormat>
  <Paragraphs>286</Paragraphs>
  <Slides>50</Slides>
  <Notes>3</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50</vt:i4>
      </vt:variant>
    </vt:vector>
  </HeadingPairs>
  <TitlesOfParts>
    <vt:vector size="62" baseType="lpstr">
      <vt:lpstr>Meiryo</vt:lpstr>
      <vt:lpstr>Raleway Black</vt:lpstr>
      <vt:lpstr>黑体</vt:lpstr>
      <vt:lpstr>楷体</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12</cp:revision>
  <dcterms:created xsi:type="dcterms:W3CDTF">2019-02-12T09:11:39Z</dcterms:created>
  <dcterms:modified xsi:type="dcterms:W3CDTF">2022-01-06T03:48:32Z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