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Lst>
  <p:notesMasterIdLst>
    <p:notesMasterId r:id="rId18"/>
  </p:notesMasterIdLst>
  <p:sldIdLst>
    <p:sldId id="273"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4" r:id="rId1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5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0B19F8-6F85-4DB4-A4A0-9808B020E9E7}" type="datetimeFigureOut">
              <a:rPr lang="zh-CN" altLang="en-US" smtClean="0"/>
              <a:t>2022/1/4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D06A9D-75A5-43A8-ADBC-F99A03C02CA6}" type="slidenum">
              <a:rPr lang="zh-CN" altLang="en-US" smtClean="0"/>
              <a:t>‹#›</a:t>
            </a:fld>
            <a:endParaRPr lang="zh-CN" altLang="en-US"/>
          </a:p>
        </p:txBody>
      </p:sp>
    </p:spTree>
    <p:extLst>
      <p:ext uri="{BB962C8B-B14F-4D97-AF65-F5344CB8AC3E}">
        <p14:creationId xmlns:p14="http://schemas.microsoft.com/office/powerpoint/2010/main" val="1915181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8D06A9D-75A5-43A8-ADBC-F99A03C02CA6}" type="slidenum">
              <a:rPr lang="zh-CN" altLang="en-US" smtClean="0"/>
              <a:t>4</a:t>
            </a:fld>
            <a:endParaRPr lang="zh-CN" altLang="en-US"/>
          </a:p>
        </p:txBody>
      </p:sp>
    </p:spTree>
    <p:extLst>
      <p:ext uri="{BB962C8B-B14F-4D97-AF65-F5344CB8AC3E}">
        <p14:creationId xmlns:p14="http://schemas.microsoft.com/office/powerpoint/2010/main" val="23219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8D06A9D-75A5-43A8-ADBC-F99A03C02CA6}" type="slidenum">
              <a:rPr lang="zh-CN" altLang="en-US" smtClean="0"/>
              <a:t>7</a:t>
            </a:fld>
            <a:endParaRPr lang="zh-CN" altLang="en-US"/>
          </a:p>
        </p:txBody>
      </p:sp>
    </p:spTree>
    <p:extLst>
      <p:ext uri="{BB962C8B-B14F-4D97-AF65-F5344CB8AC3E}">
        <p14:creationId xmlns:p14="http://schemas.microsoft.com/office/powerpoint/2010/main" val="29343912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76041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AF5E1"/>
        </a:solidFill>
        <a:effectLst/>
      </p:bgPr>
    </p:bg>
    <p:spTree>
      <p:nvGrpSpPr>
        <p:cNvPr id="1" name=""/>
        <p:cNvGrpSpPr/>
        <p:nvPr/>
      </p:nvGrpSpPr>
      <p:grpSpPr>
        <a:xfrm>
          <a:off x="0" y="0"/>
          <a:ext cx="0" cy="0"/>
          <a:chOff x="0" y="0"/>
          <a:chExt cx="0" cy="0"/>
        </a:xfrm>
      </p:grpSpPr>
      <p:sp>
        <p:nvSpPr>
          <p:cNvPr id="16387" name="矩形 4"/>
          <p:cNvSpPr/>
          <p:nvPr/>
        </p:nvSpPr>
        <p:spPr>
          <a:xfrm>
            <a:off x="0" y="0"/>
            <a:ext cx="871538" cy="51435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388" name="任意多边形 30"/>
          <p:cNvSpPr/>
          <p:nvPr/>
        </p:nvSpPr>
        <p:spPr>
          <a:xfrm>
            <a:off x="870348" y="0"/>
            <a:ext cx="872728" cy="5143500"/>
          </a:xfrm>
          <a:custGeom>
            <a:avLst/>
            <a:gdLst/>
            <a:ahLst/>
            <a:cxnLst>
              <a:cxn ang="0">
                <a:pos x="0" y="0"/>
              </a:cxn>
              <a:cxn ang="0">
                <a:pos x="1163637" y="0"/>
              </a:cxn>
              <a:cxn ang="0">
                <a:pos x="1163637" y="2553053"/>
              </a:cxn>
              <a:cxn ang="0">
                <a:pos x="1109339" y="2625608"/>
              </a:cxn>
              <a:cxn ang="0">
                <a:pos x="863751" y="3429000"/>
              </a:cxn>
              <a:cxn ang="0">
                <a:pos x="1109339" y="4232393"/>
              </a:cxn>
              <a:cxn ang="0">
                <a:pos x="1163637" y="4304948"/>
              </a:cxn>
              <a:cxn ang="0">
                <a:pos x="1163637" y="6858000"/>
              </a:cxn>
              <a:cxn ang="0">
                <a:pos x="0" y="6858000"/>
              </a:cxn>
            </a:cxnLst>
            <a:rect l="0" t="0" r="0" b="0"/>
            <a:pathLst>
              <a:path w="1162754" h="6858000">
                <a:moveTo>
                  <a:pt x="0" y="0"/>
                </a:moveTo>
                <a:lnTo>
                  <a:pt x="1162754" y="0"/>
                </a:lnTo>
                <a:lnTo>
                  <a:pt x="1162754" y="2553053"/>
                </a:lnTo>
                <a:lnTo>
                  <a:pt x="1108498" y="2625608"/>
                </a:lnTo>
                <a:cubicBezTo>
                  <a:pt x="953564" y="2854941"/>
                  <a:pt x="863096" y="3131405"/>
                  <a:pt x="863096" y="3429000"/>
                </a:cubicBezTo>
                <a:cubicBezTo>
                  <a:pt x="863096" y="3726595"/>
                  <a:pt x="953564" y="4003060"/>
                  <a:pt x="1108498" y="4232393"/>
                </a:cubicBezTo>
                <a:lnTo>
                  <a:pt x="1162754" y="4304948"/>
                </a:lnTo>
                <a:lnTo>
                  <a:pt x="1162754" y="6858000"/>
                </a:lnTo>
                <a:lnTo>
                  <a:pt x="0" y="6858000"/>
                </a:lnTo>
                <a:close/>
              </a:path>
            </a:pathLst>
          </a:custGeom>
          <a:solidFill>
            <a:srgbClr val="00A0A0"/>
          </a:solidFill>
          <a:ln w="9525">
            <a:noFill/>
          </a:ln>
        </p:spPr>
        <p:txBody>
          <a:bodyPr lIns="68580" tIns="34290" rIns="68580" bIns="34290"/>
          <a:lstStyle/>
          <a:p>
            <a:endParaRPr lang="zh-CN" altLang="en-US"/>
          </a:p>
        </p:txBody>
      </p:sp>
      <p:sp>
        <p:nvSpPr>
          <p:cNvPr id="16389" name="任意多边形 24"/>
          <p:cNvSpPr/>
          <p:nvPr/>
        </p:nvSpPr>
        <p:spPr>
          <a:xfrm>
            <a:off x="1740694" y="0"/>
            <a:ext cx="871538" cy="5143500"/>
          </a:xfrm>
          <a:custGeom>
            <a:avLst/>
            <a:gdLst/>
            <a:ahLst/>
            <a:cxnLst>
              <a:cxn ang="0">
                <a:pos x="0" y="4300721"/>
              </a:cxn>
              <a:cxn ang="0">
                <a:pos x="31604" y="4343011"/>
              </a:cxn>
              <a:cxn ang="0">
                <a:pos x="1139726" y="4865914"/>
              </a:cxn>
              <a:cxn ang="0">
                <a:pos x="1162050" y="4863662"/>
              </a:cxn>
              <a:cxn ang="0">
                <a:pos x="1162050" y="6858000"/>
              </a:cxn>
              <a:cxn ang="0">
                <a:pos x="0" y="6858000"/>
              </a:cxn>
              <a:cxn ang="0">
                <a:pos x="0" y="0"/>
              </a:cxn>
              <a:cxn ang="0">
                <a:pos x="1162050" y="0"/>
              </a:cxn>
              <a:cxn ang="0">
                <a:pos x="1162050" y="1994338"/>
              </a:cxn>
              <a:cxn ang="0">
                <a:pos x="1139726" y="1992086"/>
              </a:cxn>
              <a:cxn ang="0">
                <a:pos x="31604" y="2514989"/>
              </a:cxn>
              <a:cxn ang="0">
                <a:pos x="0" y="2557280"/>
              </a:cxn>
            </a:cxnLst>
            <a:rect l="0" t="0" r="0" b="0"/>
            <a:pathLst>
              <a:path w="1162754" h="6858000">
                <a:moveTo>
                  <a:pt x="0" y="4300721"/>
                </a:moveTo>
                <a:lnTo>
                  <a:pt x="31624" y="4343011"/>
                </a:lnTo>
                <a:cubicBezTo>
                  <a:pt x="295175" y="4662361"/>
                  <a:pt x="694025" y="4865914"/>
                  <a:pt x="1140417" y="4865914"/>
                </a:cubicBezTo>
                <a:lnTo>
                  <a:pt x="1162754" y="4863662"/>
                </a:lnTo>
                <a:lnTo>
                  <a:pt x="1162754" y="6858000"/>
                </a:lnTo>
                <a:lnTo>
                  <a:pt x="0" y="6858000"/>
                </a:lnTo>
                <a:close/>
                <a:moveTo>
                  <a:pt x="0" y="0"/>
                </a:moveTo>
                <a:lnTo>
                  <a:pt x="1162754" y="0"/>
                </a:lnTo>
                <a:lnTo>
                  <a:pt x="1162754" y="1994338"/>
                </a:lnTo>
                <a:lnTo>
                  <a:pt x="1140417" y="1992086"/>
                </a:lnTo>
                <a:cubicBezTo>
                  <a:pt x="694025" y="1992086"/>
                  <a:pt x="295175" y="2195639"/>
                  <a:pt x="31624" y="2514989"/>
                </a:cubicBezTo>
                <a:lnTo>
                  <a:pt x="0" y="2557280"/>
                </a:lnTo>
                <a:close/>
              </a:path>
            </a:pathLst>
          </a:custGeom>
          <a:solidFill>
            <a:srgbClr val="F0AF47"/>
          </a:solidFill>
          <a:ln w="9525">
            <a:noFill/>
          </a:ln>
        </p:spPr>
        <p:txBody>
          <a:bodyPr lIns="68580" tIns="34290" rIns="68580" bIns="34290"/>
          <a:lstStyle/>
          <a:p>
            <a:endParaRPr lang="zh-CN" altLang="en-US"/>
          </a:p>
        </p:txBody>
      </p:sp>
      <p:sp>
        <p:nvSpPr>
          <p:cNvPr id="16390" name="任意多边形 22"/>
          <p:cNvSpPr/>
          <p:nvPr/>
        </p:nvSpPr>
        <p:spPr>
          <a:xfrm>
            <a:off x="2606278" y="0"/>
            <a:ext cx="871538" cy="5143500"/>
          </a:xfrm>
          <a:custGeom>
            <a:avLst/>
            <a:gdLst/>
            <a:ahLst/>
            <a:cxnLst>
              <a:cxn ang="0">
                <a:pos x="1162050" y="4252655"/>
              </a:cxn>
              <a:cxn ang="0">
                <a:pos x="1162050" y="6858000"/>
              </a:cxn>
              <a:cxn ang="0">
                <a:pos x="0" y="6858000"/>
              </a:cxn>
              <a:cxn ang="0">
                <a:pos x="0" y="4864543"/>
              </a:cxn>
              <a:cxn ang="0">
                <a:pos x="275815" y="4836721"/>
              </a:cxn>
              <a:cxn ang="0">
                <a:pos x="1094523" y="4343011"/>
              </a:cxn>
              <a:cxn ang="0">
                <a:pos x="0" y="0"/>
              </a:cxn>
              <a:cxn ang="0">
                <a:pos x="1162050" y="0"/>
              </a:cxn>
              <a:cxn ang="0">
                <a:pos x="1162050" y="2605346"/>
              </a:cxn>
              <a:cxn ang="0">
                <a:pos x="1094523" y="2514989"/>
              </a:cxn>
              <a:cxn ang="0">
                <a:pos x="275815" y="2021279"/>
              </a:cxn>
              <a:cxn ang="0">
                <a:pos x="0" y="1993458"/>
              </a:cxn>
            </a:cxnLst>
            <a:rect l="0" t="0" r="0" b="0"/>
            <a:pathLst>
              <a:path w="1162754" h="6858000">
                <a:moveTo>
                  <a:pt x="1162754" y="4252655"/>
                </a:moveTo>
                <a:lnTo>
                  <a:pt x="1162754" y="6858000"/>
                </a:lnTo>
                <a:lnTo>
                  <a:pt x="0" y="6858000"/>
                </a:lnTo>
                <a:lnTo>
                  <a:pt x="0" y="4864543"/>
                </a:lnTo>
                <a:lnTo>
                  <a:pt x="275983" y="4836721"/>
                </a:lnTo>
                <a:cubicBezTo>
                  <a:pt x="603371" y="4769728"/>
                  <a:pt x="890203" y="4591395"/>
                  <a:pt x="1095187" y="4343011"/>
                </a:cubicBezTo>
                <a:close/>
                <a:moveTo>
                  <a:pt x="0" y="0"/>
                </a:moveTo>
                <a:lnTo>
                  <a:pt x="1162754" y="0"/>
                </a:lnTo>
                <a:lnTo>
                  <a:pt x="1162754" y="2605346"/>
                </a:lnTo>
                <a:lnTo>
                  <a:pt x="1095187" y="2514989"/>
                </a:lnTo>
                <a:cubicBezTo>
                  <a:pt x="890203" y="2266606"/>
                  <a:pt x="603371" y="2088273"/>
                  <a:pt x="275983" y="2021279"/>
                </a:cubicBezTo>
                <a:lnTo>
                  <a:pt x="0" y="1993458"/>
                </a:lnTo>
                <a:close/>
              </a:path>
            </a:pathLst>
          </a:custGeom>
          <a:solidFill>
            <a:srgbClr val="D2501E"/>
          </a:solidFill>
          <a:ln w="9525">
            <a:noFill/>
          </a:ln>
        </p:spPr>
        <p:txBody>
          <a:bodyPr lIns="68580" tIns="34290" rIns="68580" bIns="34290"/>
          <a:lstStyle/>
          <a:p>
            <a:endParaRPr lang="zh-CN" altLang="en-US"/>
          </a:p>
        </p:txBody>
      </p:sp>
      <p:sp>
        <p:nvSpPr>
          <p:cNvPr id="16391" name="椭圆 8"/>
          <p:cNvSpPr/>
          <p:nvPr/>
        </p:nvSpPr>
        <p:spPr>
          <a:xfrm>
            <a:off x="1631157" y="1608535"/>
            <a:ext cx="1926431" cy="1926431"/>
          </a:xfrm>
          <a:prstGeom prst="ellipse">
            <a:avLst/>
          </a:prstGeom>
          <a:noFill/>
          <a:ln w="63500" cap="flat" cmpd="sng">
            <a:solidFill>
              <a:srgbClr val="AEABAB"/>
            </a:solidFill>
            <a:prstDash val="solid"/>
            <a:bevel/>
            <a:headEnd type="none" w="med" len="med"/>
            <a:tailEnd type="none" w="med" len="med"/>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nvGrpSpPr>
          <p:cNvPr id="16392" name="组合 9"/>
          <p:cNvGrpSpPr/>
          <p:nvPr/>
        </p:nvGrpSpPr>
        <p:grpSpPr>
          <a:xfrm>
            <a:off x="1982391" y="2152650"/>
            <a:ext cx="1228725" cy="977504"/>
            <a:chOff x="0" y="0"/>
            <a:chExt cx="3511344" cy="2793440"/>
          </a:xfrm>
        </p:grpSpPr>
        <p:sp>
          <p:nvSpPr>
            <p:cNvPr id="16393" name="任意多边形 10"/>
            <p:cNvSpPr/>
            <p:nvPr/>
          </p:nvSpPr>
          <p:spPr>
            <a:xfrm rot="7919936" flipH="1">
              <a:off x="1379717" y="2285965"/>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4" name="任意多边形 11"/>
            <p:cNvSpPr/>
            <p:nvPr/>
          </p:nvSpPr>
          <p:spPr>
            <a:xfrm>
              <a:off x="993621" y="0"/>
              <a:ext cx="2192041" cy="1291579"/>
            </a:xfrm>
            <a:custGeom>
              <a:avLst/>
              <a:gdLst/>
              <a:ahLst/>
              <a:cxnLst>
                <a:cxn ang="0">
                  <a:pos x="360499" y="0"/>
                </a:cxn>
                <a:cxn ang="0">
                  <a:pos x="1143672" y="0"/>
                </a:cxn>
                <a:cxn ang="0">
                  <a:pos x="1143672" y="243"/>
                </a:cxn>
                <a:cxn ang="0">
                  <a:pos x="1177361" y="5042"/>
                </a:cxn>
                <a:cxn ang="0">
                  <a:pos x="1189791" y="10494"/>
                </a:cxn>
                <a:cxn ang="0">
                  <a:pos x="1223418" y="11668"/>
                </a:cxn>
                <a:cxn ang="0">
                  <a:pos x="1296343" y="45658"/>
                </a:cxn>
                <a:cxn ang="0">
                  <a:pos x="1296768" y="45223"/>
                </a:cxn>
                <a:cxn ang="0">
                  <a:pos x="2153621" y="878992"/>
                </a:cxn>
                <a:cxn ang="0">
                  <a:pos x="2153195" y="879426"/>
                </a:cxn>
                <a:cxn ang="0">
                  <a:pos x="2181674" y="923846"/>
                </a:cxn>
                <a:cxn ang="0">
                  <a:pos x="2104726" y="1245286"/>
                </a:cxn>
                <a:cxn ang="0">
                  <a:pos x="2074688" y="1291579"/>
                </a:cxn>
                <a:cxn ang="0">
                  <a:pos x="1211696" y="451835"/>
                </a:cxn>
                <a:cxn ang="0">
                  <a:pos x="1208739" y="454103"/>
                </a:cxn>
                <a:cxn ang="0">
                  <a:pos x="1143672" y="472665"/>
                </a:cxn>
                <a:cxn ang="0">
                  <a:pos x="1143669" y="472665"/>
                </a:cxn>
                <a:cxn ang="0">
                  <a:pos x="578245" y="472665"/>
                </a:cxn>
                <a:cxn ang="0">
                  <a:pos x="437658" y="934706"/>
                </a:cxn>
                <a:cxn ang="0">
                  <a:pos x="437657" y="934709"/>
                </a:cxn>
                <a:cxn ang="0">
                  <a:pos x="183826" y="988858"/>
                </a:cxn>
                <a:cxn ang="0">
                  <a:pos x="0" y="828782"/>
                </a:cxn>
                <a:cxn ang="0">
                  <a:pos x="2933" y="803292"/>
                </a:cxn>
                <a:cxn ang="0">
                  <a:pos x="2709" y="803224"/>
                </a:cxn>
                <a:cxn ang="0">
                  <a:pos x="42790" y="671499"/>
                </a:cxn>
                <a:cxn ang="0">
                  <a:pos x="45560" y="647434"/>
                </a:cxn>
                <a:cxn ang="0">
                  <a:pos x="45336" y="647366"/>
                </a:cxn>
                <a:cxn ang="0">
                  <a:pos x="216202" y="85812"/>
                </a:cxn>
                <a:cxn ang="0">
                  <a:pos x="216426" y="85880"/>
                </a:cxn>
                <a:cxn ang="0">
                  <a:pos x="247703" y="44389"/>
                </a:cxn>
                <a:cxn ang="0">
                  <a:pos x="276704" y="32417"/>
                </a:cxn>
                <a:cxn ang="0">
                  <a:pos x="299206" y="16627"/>
                </a:cxn>
                <a:cxn ang="0">
                  <a:pos x="326811" y="5042"/>
                </a:cxn>
                <a:cxn ang="0">
                  <a:pos x="360499" y="243"/>
                </a:cxn>
              </a:cxnLst>
              <a:rect l="0" t="0" r="0" b="0"/>
              <a:pathLst>
                <a:path w="3138701" h="1855387">
                  <a:moveTo>
                    <a:pt x="516185" y="0"/>
                  </a:moveTo>
                  <a:lnTo>
                    <a:pt x="1637582" y="0"/>
                  </a:lnTo>
                  <a:lnTo>
                    <a:pt x="1637582" y="350"/>
                  </a:lnTo>
                  <a:cubicBezTo>
                    <a:pt x="1654106" y="350"/>
                    <a:pt x="1670239" y="2723"/>
                    <a:pt x="1685820" y="7244"/>
                  </a:cubicBezTo>
                  <a:lnTo>
                    <a:pt x="1703618" y="15076"/>
                  </a:lnTo>
                  <a:lnTo>
                    <a:pt x="1751767" y="16762"/>
                  </a:lnTo>
                  <a:cubicBezTo>
                    <a:pt x="1793619" y="23104"/>
                    <a:pt x="1829069" y="39116"/>
                    <a:pt x="1856186" y="65589"/>
                  </a:cubicBezTo>
                  <a:lnTo>
                    <a:pt x="1856794" y="64965"/>
                  </a:lnTo>
                  <a:lnTo>
                    <a:pt x="3083689" y="1262696"/>
                  </a:lnTo>
                  <a:lnTo>
                    <a:pt x="3083080" y="1263319"/>
                  </a:lnTo>
                  <a:lnTo>
                    <a:pt x="3123858" y="1327129"/>
                  </a:lnTo>
                  <a:cubicBezTo>
                    <a:pt x="3164025" y="1435188"/>
                    <a:pt x="3121150" y="1605205"/>
                    <a:pt x="3013679" y="1788886"/>
                  </a:cubicBezTo>
                  <a:lnTo>
                    <a:pt x="2970669" y="1855387"/>
                  </a:lnTo>
                  <a:lnTo>
                    <a:pt x="1734982" y="649073"/>
                  </a:lnTo>
                  <a:lnTo>
                    <a:pt x="1730748" y="652331"/>
                  </a:lnTo>
                  <a:cubicBezTo>
                    <a:pt x="1702113" y="669502"/>
                    <a:pt x="1670630" y="678997"/>
                    <a:pt x="1637582" y="678997"/>
                  </a:cubicBezTo>
                  <a:lnTo>
                    <a:pt x="1637577" y="678996"/>
                  </a:lnTo>
                  <a:lnTo>
                    <a:pt x="827968" y="678996"/>
                  </a:lnTo>
                  <a:lnTo>
                    <a:pt x="626667" y="1342730"/>
                  </a:lnTo>
                  <a:lnTo>
                    <a:pt x="626666" y="1342734"/>
                  </a:lnTo>
                  <a:cubicBezTo>
                    <a:pt x="597826" y="1437826"/>
                    <a:pt x="435104" y="1472652"/>
                    <a:pt x="263214" y="1420521"/>
                  </a:cubicBezTo>
                  <a:cubicBezTo>
                    <a:pt x="112811" y="1374905"/>
                    <a:pt x="5226" y="1277828"/>
                    <a:pt x="0" y="1190568"/>
                  </a:cubicBezTo>
                  <a:lnTo>
                    <a:pt x="4201" y="1153950"/>
                  </a:lnTo>
                  <a:lnTo>
                    <a:pt x="3880" y="1153853"/>
                  </a:lnTo>
                  <a:lnTo>
                    <a:pt x="61270" y="964626"/>
                  </a:lnTo>
                  <a:lnTo>
                    <a:pt x="65236" y="930056"/>
                  </a:lnTo>
                  <a:lnTo>
                    <a:pt x="64915" y="929959"/>
                  </a:lnTo>
                  <a:lnTo>
                    <a:pt x="309572" y="123272"/>
                  </a:lnTo>
                  <a:lnTo>
                    <a:pt x="309893" y="123369"/>
                  </a:lnTo>
                  <a:cubicBezTo>
                    <a:pt x="317103" y="99596"/>
                    <a:pt x="332680" y="79590"/>
                    <a:pt x="354677" y="63767"/>
                  </a:cubicBezTo>
                  <a:lnTo>
                    <a:pt x="396203" y="46568"/>
                  </a:lnTo>
                  <a:lnTo>
                    <a:pt x="428422" y="23886"/>
                  </a:lnTo>
                  <a:cubicBezTo>
                    <a:pt x="441104" y="16797"/>
                    <a:pt x="454315" y="11199"/>
                    <a:pt x="467949" y="7244"/>
                  </a:cubicBezTo>
                  <a:lnTo>
                    <a:pt x="516185" y="350"/>
                  </a:lnTo>
                  <a:close/>
                </a:path>
              </a:pathLst>
            </a:custGeom>
            <a:solidFill>
              <a:srgbClr val="AEABAB"/>
            </a:solidFill>
            <a:ln w="9525">
              <a:noFill/>
            </a:ln>
          </p:spPr>
          <p:txBody>
            <a:bodyPr/>
            <a:lstStyle/>
            <a:p>
              <a:endParaRPr lang="zh-CN" altLang="en-US"/>
            </a:p>
          </p:txBody>
        </p:sp>
        <p:sp>
          <p:nvSpPr>
            <p:cNvPr id="16395" name="任意多边形 12"/>
            <p:cNvSpPr/>
            <p:nvPr/>
          </p:nvSpPr>
          <p:spPr>
            <a:xfrm rot="-2721196">
              <a:off x="996728" y="-14503"/>
              <a:ext cx="1718892" cy="2632744"/>
            </a:xfrm>
            <a:custGeom>
              <a:avLst/>
              <a:gdLst/>
              <a:ahLst/>
              <a:cxnLst/>
              <a:rect l="0" t="0" r="0" b="0"/>
              <a:pathLst>
                <a:path w="2469232" h="3782005">
                  <a:moveTo>
                    <a:pt x="2452764" y="2967790"/>
                  </a:moveTo>
                  <a:lnTo>
                    <a:pt x="2469232" y="3022027"/>
                  </a:lnTo>
                  <a:lnTo>
                    <a:pt x="2453094" y="3024524"/>
                  </a:lnTo>
                  <a:close/>
                  <a:moveTo>
                    <a:pt x="1692777" y="15340"/>
                  </a:moveTo>
                  <a:lnTo>
                    <a:pt x="1315571" y="213215"/>
                  </a:lnTo>
                  <a:lnTo>
                    <a:pt x="1321320" y="213998"/>
                  </a:lnTo>
                  <a:lnTo>
                    <a:pt x="1191916" y="278081"/>
                  </a:lnTo>
                  <a:lnTo>
                    <a:pt x="930176" y="415384"/>
                  </a:lnTo>
                  <a:lnTo>
                    <a:pt x="926185" y="409676"/>
                  </a:lnTo>
                  <a:lnTo>
                    <a:pt x="836676" y="454002"/>
                  </a:lnTo>
                  <a:lnTo>
                    <a:pt x="836843" y="454346"/>
                  </a:lnTo>
                  <a:cubicBezTo>
                    <a:pt x="811853" y="466722"/>
                    <a:pt x="792600" y="487843"/>
                    <a:pt x="779181" y="515443"/>
                  </a:cubicBezTo>
                  <a:lnTo>
                    <a:pt x="778615" y="517096"/>
                  </a:lnTo>
                  <a:lnTo>
                    <a:pt x="768033" y="573970"/>
                  </a:lnTo>
                  <a:cubicBezTo>
                    <a:pt x="765169" y="595177"/>
                    <a:pt x="763142" y="617653"/>
                    <a:pt x="761955" y="641195"/>
                  </a:cubicBezTo>
                  <a:lnTo>
                    <a:pt x="761245" y="691889"/>
                  </a:lnTo>
                  <a:lnTo>
                    <a:pt x="769471" y="740622"/>
                  </a:lnTo>
                  <a:cubicBezTo>
                    <a:pt x="779783" y="785057"/>
                    <a:pt x="796126" y="831432"/>
                    <a:pt x="818597" y="877479"/>
                  </a:cubicBezTo>
                  <a:cubicBezTo>
                    <a:pt x="829832" y="900503"/>
                    <a:pt x="842068" y="922354"/>
                    <a:pt x="855074" y="942870"/>
                  </a:cubicBezTo>
                  <a:lnTo>
                    <a:pt x="888764" y="989910"/>
                  </a:lnTo>
                  <a:lnTo>
                    <a:pt x="893520" y="998448"/>
                  </a:lnTo>
                  <a:cubicBezTo>
                    <a:pt x="979108" y="1133883"/>
                    <a:pt x="1099571" y="1207991"/>
                    <a:pt x="1180942" y="1167694"/>
                  </a:cubicBezTo>
                  <a:lnTo>
                    <a:pt x="1180947" y="1167691"/>
                  </a:lnTo>
                  <a:lnTo>
                    <a:pt x="1761861" y="880013"/>
                  </a:lnTo>
                  <a:lnTo>
                    <a:pt x="1775774" y="894203"/>
                  </a:lnTo>
                  <a:lnTo>
                    <a:pt x="1781024" y="891688"/>
                  </a:lnTo>
                  <a:cubicBezTo>
                    <a:pt x="1807904" y="887635"/>
                    <a:pt x="1845228" y="903621"/>
                    <a:pt x="1875959" y="934962"/>
                  </a:cubicBezTo>
                  <a:lnTo>
                    <a:pt x="2311367" y="1379019"/>
                  </a:lnTo>
                  <a:cubicBezTo>
                    <a:pt x="2331854" y="1399913"/>
                    <a:pt x="2345531" y="1423674"/>
                    <a:pt x="2351084" y="1445202"/>
                  </a:cubicBezTo>
                  <a:lnTo>
                    <a:pt x="2351257" y="1447721"/>
                  </a:lnTo>
                  <a:lnTo>
                    <a:pt x="2356189" y="1455140"/>
                  </a:lnTo>
                  <a:cubicBezTo>
                    <a:pt x="2387563" y="1512712"/>
                    <a:pt x="2406090" y="1582230"/>
                    <a:pt x="2406526" y="1657177"/>
                  </a:cubicBezTo>
                  <a:lnTo>
                    <a:pt x="2406822" y="1657175"/>
                  </a:lnTo>
                  <a:lnTo>
                    <a:pt x="2416688" y="3352611"/>
                  </a:lnTo>
                  <a:lnTo>
                    <a:pt x="2416392" y="3352613"/>
                  </a:lnTo>
                  <a:lnTo>
                    <a:pt x="2410969" y="3425576"/>
                  </a:lnTo>
                  <a:cubicBezTo>
                    <a:pt x="2385088" y="3590634"/>
                    <a:pt x="2269753" y="3715362"/>
                    <a:pt x="2130652" y="3716183"/>
                  </a:cubicBezTo>
                  <a:cubicBezTo>
                    <a:pt x="1971678" y="3717123"/>
                    <a:pt x="1841862" y="3555868"/>
                    <a:pt x="1840698" y="3356012"/>
                  </a:cubicBezTo>
                  <a:lnTo>
                    <a:pt x="1840700" y="3356003"/>
                  </a:lnTo>
                  <a:lnTo>
                    <a:pt x="1831887" y="1841678"/>
                  </a:lnTo>
                  <a:lnTo>
                    <a:pt x="1780315" y="1841678"/>
                  </a:lnTo>
                  <a:lnTo>
                    <a:pt x="1789358" y="3395533"/>
                  </a:lnTo>
                  <a:lnTo>
                    <a:pt x="1789061" y="3395534"/>
                  </a:lnTo>
                  <a:lnTo>
                    <a:pt x="1783613" y="3464442"/>
                  </a:lnTo>
                  <a:cubicBezTo>
                    <a:pt x="1757680" y="3620331"/>
                    <a:pt x="1642305" y="3738162"/>
                    <a:pt x="1503203" y="3738983"/>
                  </a:cubicBezTo>
                  <a:cubicBezTo>
                    <a:pt x="1344229" y="3739922"/>
                    <a:pt x="1214466" y="3587676"/>
                    <a:pt x="1213367" y="3398933"/>
                  </a:cubicBezTo>
                  <a:lnTo>
                    <a:pt x="1213367" y="3398925"/>
                  </a:lnTo>
                  <a:lnTo>
                    <a:pt x="1204306" y="1841678"/>
                  </a:lnTo>
                  <a:lnTo>
                    <a:pt x="1157101" y="1841678"/>
                  </a:lnTo>
                  <a:lnTo>
                    <a:pt x="1166389" y="3437667"/>
                  </a:lnTo>
                  <a:lnTo>
                    <a:pt x="1166091" y="3437669"/>
                  </a:lnTo>
                  <a:lnTo>
                    <a:pt x="1160645" y="3506576"/>
                  </a:lnTo>
                  <a:cubicBezTo>
                    <a:pt x="1134711" y="3662465"/>
                    <a:pt x="1019336" y="3780296"/>
                    <a:pt x="880233" y="3781117"/>
                  </a:cubicBezTo>
                  <a:cubicBezTo>
                    <a:pt x="721260" y="3782056"/>
                    <a:pt x="591496" y="3629810"/>
                    <a:pt x="590398" y="3441066"/>
                  </a:cubicBezTo>
                  <a:lnTo>
                    <a:pt x="590398" y="3441059"/>
                  </a:lnTo>
                  <a:lnTo>
                    <a:pt x="581091" y="1841678"/>
                  </a:lnTo>
                  <a:lnTo>
                    <a:pt x="535380" y="1841678"/>
                  </a:lnTo>
                  <a:lnTo>
                    <a:pt x="544673" y="3438653"/>
                  </a:lnTo>
                  <a:lnTo>
                    <a:pt x="544394" y="3438654"/>
                  </a:lnTo>
                  <a:lnTo>
                    <a:pt x="539294" y="3507561"/>
                  </a:lnTo>
                  <a:cubicBezTo>
                    <a:pt x="514953" y="3663440"/>
                    <a:pt x="406469" y="3781230"/>
                    <a:pt x="275626" y="3782002"/>
                  </a:cubicBezTo>
                  <a:cubicBezTo>
                    <a:pt x="126091" y="3782885"/>
                    <a:pt x="3979" y="3630595"/>
                    <a:pt x="2881" y="3441851"/>
                  </a:cubicBezTo>
                  <a:lnTo>
                    <a:pt x="2883" y="3441842"/>
                  </a:lnTo>
                  <a:lnTo>
                    <a:pt x="1716" y="3241460"/>
                  </a:lnTo>
                  <a:lnTo>
                    <a:pt x="192102" y="3232591"/>
                  </a:lnTo>
                  <a:lnTo>
                    <a:pt x="192087" y="3232275"/>
                  </a:lnTo>
                  <a:cubicBezTo>
                    <a:pt x="201001" y="3231860"/>
                    <a:pt x="209605" y="3229304"/>
                    <a:pt x="217823" y="3224818"/>
                  </a:cubicBezTo>
                  <a:lnTo>
                    <a:pt x="229277" y="3215506"/>
                  </a:lnTo>
                  <a:lnTo>
                    <a:pt x="229596" y="3215405"/>
                  </a:lnTo>
                  <a:lnTo>
                    <a:pt x="231354" y="3213817"/>
                  </a:lnTo>
                  <a:lnTo>
                    <a:pt x="241238" y="3205780"/>
                  </a:lnTo>
                  <a:lnTo>
                    <a:pt x="242948" y="3203347"/>
                  </a:lnTo>
                  <a:lnTo>
                    <a:pt x="252911" y="3194350"/>
                  </a:lnTo>
                  <a:cubicBezTo>
                    <a:pt x="296853" y="3140275"/>
                    <a:pt x="323749" y="3017193"/>
                    <a:pt x="317196" y="2875493"/>
                  </a:cubicBezTo>
                  <a:cubicBezTo>
                    <a:pt x="309550" y="2710176"/>
                    <a:pt x="258912" y="2574295"/>
                    <a:pt x="198598" y="2545117"/>
                  </a:cubicBezTo>
                  <a:lnTo>
                    <a:pt x="186069" y="2542384"/>
                  </a:lnTo>
                  <a:lnTo>
                    <a:pt x="187165" y="2542067"/>
                  </a:lnTo>
                  <a:cubicBezTo>
                    <a:pt x="244687" y="2510667"/>
                    <a:pt x="283259" y="2384686"/>
                    <a:pt x="276440" y="2236160"/>
                  </a:cubicBezTo>
                  <a:cubicBezTo>
                    <a:pt x="269622" y="2087635"/>
                    <a:pt x="219673" y="1965778"/>
                    <a:pt x="159519" y="1939860"/>
                  </a:cubicBezTo>
                  <a:lnTo>
                    <a:pt x="152340" y="1938487"/>
                  </a:lnTo>
                  <a:lnTo>
                    <a:pt x="166888" y="1933872"/>
                  </a:lnTo>
                  <a:cubicBezTo>
                    <a:pt x="224252" y="1899252"/>
                    <a:pt x="262134" y="1759277"/>
                    <a:pt x="254489" y="1593960"/>
                  </a:cubicBezTo>
                  <a:cubicBezTo>
                    <a:pt x="252304" y="1546726"/>
                    <a:pt x="246610" y="1501896"/>
                    <a:pt x="238184" y="1461271"/>
                  </a:cubicBezTo>
                  <a:lnTo>
                    <a:pt x="232157" y="1437501"/>
                  </a:lnTo>
                  <a:lnTo>
                    <a:pt x="231266" y="1430706"/>
                  </a:lnTo>
                  <a:cubicBezTo>
                    <a:pt x="212766" y="1348657"/>
                    <a:pt x="180330" y="1285808"/>
                    <a:pt x="142704" y="1260563"/>
                  </a:cubicBezTo>
                  <a:lnTo>
                    <a:pt x="121262" y="1253955"/>
                  </a:lnTo>
                  <a:lnTo>
                    <a:pt x="156538" y="1252323"/>
                  </a:lnTo>
                  <a:lnTo>
                    <a:pt x="156522" y="1251971"/>
                  </a:lnTo>
                  <a:cubicBezTo>
                    <a:pt x="227833" y="1248673"/>
                    <a:pt x="278560" y="1092839"/>
                    <a:pt x="269823" y="903906"/>
                  </a:cubicBezTo>
                  <a:cubicBezTo>
                    <a:pt x="261085" y="714973"/>
                    <a:pt x="196193" y="564485"/>
                    <a:pt x="124881" y="567783"/>
                  </a:cubicBezTo>
                  <a:lnTo>
                    <a:pt x="124878" y="567784"/>
                  </a:lnTo>
                  <a:lnTo>
                    <a:pt x="0" y="573559"/>
                  </a:lnTo>
                  <a:lnTo>
                    <a:pt x="0" y="456392"/>
                  </a:lnTo>
                  <a:cubicBezTo>
                    <a:pt x="0" y="204739"/>
                    <a:pt x="121216" y="735"/>
                    <a:pt x="270743" y="735"/>
                  </a:cubicBezTo>
                  <a:lnTo>
                    <a:pt x="640213" y="735"/>
                  </a:lnTo>
                  <a:lnTo>
                    <a:pt x="639699" y="0"/>
                  </a:lnTo>
                  <a:lnTo>
                    <a:pt x="690147" y="735"/>
                  </a:lnTo>
                  <a:lnTo>
                    <a:pt x="967204" y="735"/>
                  </a:lnTo>
                  <a:lnTo>
                    <a:pt x="1308256" y="6941"/>
                  </a:lnTo>
                  <a:lnTo>
                    <a:pt x="1304933" y="9691"/>
                  </a:lnTo>
                  <a:close/>
                </a:path>
              </a:pathLst>
            </a:custGeom>
            <a:solidFill>
              <a:srgbClr val="AEABAB"/>
            </a:solidFill>
            <a:ln w="9525">
              <a:noFill/>
            </a:ln>
          </p:spPr>
          <p:txBody>
            <a:bodyPr/>
            <a:lstStyle/>
            <a:p>
              <a:endParaRPr lang="zh-CN" altLang="en-US"/>
            </a:p>
          </p:txBody>
        </p:sp>
        <p:sp>
          <p:nvSpPr>
            <p:cNvPr id="16396" name="任意多边形 13"/>
            <p:cNvSpPr/>
            <p:nvPr/>
          </p:nvSpPr>
          <p:spPr>
            <a:xfrm rot="-2658651">
              <a:off x="0" y="120992"/>
              <a:ext cx="1154466" cy="412675"/>
            </a:xfrm>
            <a:custGeom>
              <a:avLst/>
              <a:gdLst/>
              <a:ahLst/>
              <a:cxnLst>
                <a:cxn ang="0">
                  <a:pos x="172689" y="0"/>
                </a:cxn>
                <a:cxn ang="0">
                  <a:pos x="981775" y="0"/>
                </a:cxn>
                <a:cxn ang="0">
                  <a:pos x="981775" y="212"/>
                </a:cxn>
                <a:cxn ang="0">
                  <a:pos x="1154466" y="206443"/>
                </a:cxn>
                <a:cxn ang="0">
                  <a:pos x="981775" y="412675"/>
                </a:cxn>
                <a:cxn ang="0">
                  <a:pos x="981771" y="412674"/>
                </a:cxn>
                <a:cxn ang="0">
                  <a:pos x="172694" y="412674"/>
                </a:cxn>
                <a:cxn ang="0">
                  <a:pos x="172690" y="412675"/>
                </a:cxn>
                <a:cxn ang="0">
                  <a:pos x="0" y="206443"/>
                </a:cxn>
                <a:cxn ang="0">
                  <a:pos x="137887" y="4402"/>
                </a:cxn>
                <a:cxn ang="0">
                  <a:pos x="172689"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7" name="任意多边形 14"/>
            <p:cNvSpPr/>
            <p:nvPr/>
          </p:nvSpPr>
          <p:spPr>
            <a:xfrm rot="7919936" flipH="1">
              <a:off x="1028920" y="1988842"/>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8" name="任意多边形 15"/>
            <p:cNvSpPr/>
            <p:nvPr/>
          </p:nvSpPr>
          <p:spPr>
            <a:xfrm rot="7919936" flipH="1">
              <a:off x="695063" y="1677715"/>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399" name="任意多边形 16"/>
            <p:cNvSpPr/>
            <p:nvPr/>
          </p:nvSpPr>
          <p:spPr>
            <a:xfrm rot="7919936" flipH="1">
              <a:off x="375022" y="1344407"/>
              <a:ext cx="601451" cy="413498"/>
            </a:xfrm>
            <a:custGeom>
              <a:avLst/>
              <a:gdLst/>
              <a:ahLst/>
              <a:cxnLst>
                <a:cxn ang="0">
                  <a:pos x="89967" y="0"/>
                </a:cxn>
                <a:cxn ang="0">
                  <a:pos x="511483" y="0"/>
                </a:cxn>
                <a:cxn ang="0">
                  <a:pos x="511483" y="212"/>
                </a:cxn>
                <a:cxn ang="0">
                  <a:pos x="601451" y="206855"/>
                </a:cxn>
                <a:cxn ang="0">
                  <a:pos x="511483" y="413498"/>
                </a:cxn>
                <a:cxn ang="0">
                  <a:pos x="511480" y="413497"/>
                </a:cxn>
                <a:cxn ang="0">
                  <a:pos x="89970" y="413497"/>
                </a:cxn>
                <a:cxn ang="0">
                  <a:pos x="89967" y="413498"/>
                </a:cxn>
                <a:cxn ang="0">
                  <a:pos x="0" y="206855"/>
                </a:cxn>
                <a:cxn ang="0">
                  <a:pos x="71836" y="4411"/>
                </a:cxn>
                <a:cxn ang="0">
                  <a:pos x="89967"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sp>
          <p:nvSpPr>
            <p:cNvPr id="16400" name="任意多边形 17"/>
            <p:cNvSpPr/>
            <p:nvPr/>
          </p:nvSpPr>
          <p:spPr>
            <a:xfrm rot="2658651" flipH="1">
              <a:off x="2356878" y="71960"/>
              <a:ext cx="1154466" cy="412675"/>
            </a:xfrm>
            <a:custGeom>
              <a:avLst/>
              <a:gdLst/>
              <a:ahLst/>
              <a:cxnLst>
                <a:cxn ang="0">
                  <a:pos x="172689" y="0"/>
                </a:cxn>
                <a:cxn ang="0">
                  <a:pos x="981775" y="0"/>
                </a:cxn>
                <a:cxn ang="0">
                  <a:pos x="981775" y="212"/>
                </a:cxn>
                <a:cxn ang="0">
                  <a:pos x="1154466" y="206443"/>
                </a:cxn>
                <a:cxn ang="0">
                  <a:pos x="981775" y="412675"/>
                </a:cxn>
                <a:cxn ang="0">
                  <a:pos x="981771" y="412674"/>
                </a:cxn>
                <a:cxn ang="0">
                  <a:pos x="172694" y="412674"/>
                </a:cxn>
                <a:cxn ang="0">
                  <a:pos x="172690" y="412675"/>
                </a:cxn>
                <a:cxn ang="0">
                  <a:pos x="0" y="206443"/>
                </a:cxn>
                <a:cxn ang="0">
                  <a:pos x="137887" y="4402"/>
                </a:cxn>
                <a:cxn ang="0">
                  <a:pos x="172689" y="212"/>
                </a:cxn>
              </a:cxnLst>
              <a:rect l="0" t="0" r="0" b="0"/>
              <a:pathLst>
                <a:path w="2699456" h="808010">
                  <a:moveTo>
                    <a:pt x="403796" y="0"/>
                  </a:moveTo>
                  <a:lnTo>
                    <a:pt x="2295659" y="0"/>
                  </a:lnTo>
                  <a:lnTo>
                    <a:pt x="2295659" y="416"/>
                  </a:lnTo>
                  <a:cubicBezTo>
                    <a:pt x="2518670" y="416"/>
                    <a:pt x="2699456" y="181202"/>
                    <a:pt x="2699456" y="404213"/>
                  </a:cubicBezTo>
                  <a:cubicBezTo>
                    <a:pt x="2699456" y="627224"/>
                    <a:pt x="2518670" y="808010"/>
                    <a:pt x="2295659" y="808010"/>
                  </a:cubicBezTo>
                  <a:lnTo>
                    <a:pt x="2295649" y="808009"/>
                  </a:lnTo>
                  <a:lnTo>
                    <a:pt x="403807" y="808009"/>
                  </a:lnTo>
                  <a:lnTo>
                    <a:pt x="403797" y="808010"/>
                  </a:lnTo>
                  <a:cubicBezTo>
                    <a:pt x="180786" y="808010"/>
                    <a:pt x="0" y="627224"/>
                    <a:pt x="0" y="404213"/>
                  </a:cubicBezTo>
                  <a:cubicBezTo>
                    <a:pt x="0" y="209078"/>
                    <a:pt x="138414" y="46272"/>
                    <a:pt x="322418" y="8620"/>
                  </a:cubicBezTo>
                  <a:lnTo>
                    <a:pt x="403796" y="416"/>
                  </a:lnTo>
                  <a:close/>
                </a:path>
              </a:pathLst>
            </a:custGeom>
            <a:solidFill>
              <a:srgbClr val="AEABAB"/>
            </a:solidFill>
            <a:ln w="9525">
              <a:noFill/>
            </a:ln>
          </p:spPr>
          <p:txBody>
            <a:bodyPr/>
            <a:lstStyle/>
            <a:p>
              <a:endParaRPr lang="zh-CN" altLang="en-US"/>
            </a:p>
          </p:txBody>
        </p:sp>
      </p:grpSp>
      <p:grpSp>
        <p:nvGrpSpPr>
          <p:cNvPr id="16401" name="组合 33"/>
          <p:cNvGrpSpPr/>
          <p:nvPr/>
        </p:nvGrpSpPr>
        <p:grpSpPr>
          <a:xfrm>
            <a:off x="4346972" y="2690812"/>
            <a:ext cx="4185047" cy="53579"/>
            <a:chOff x="0" y="0"/>
            <a:chExt cx="3149600" cy="1117600"/>
          </a:xfrm>
        </p:grpSpPr>
        <p:sp>
          <p:nvSpPr>
            <p:cNvPr id="16402" name="矩形 34"/>
            <p:cNvSpPr/>
            <p:nvPr/>
          </p:nvSpPr>
          <p:spPr>
            <a:xfrm>
              <a:off x="0" y="0"/>
              <a:ext cx="787400" cy="1117600"/>
            </a:xfrm>
            <a:prstGeom prst="rect">
              <a:avLst/>
            </a:prstGeom>
            <a:solidFill>
              <a:srgbClr val="148CB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403" name="矩形 35"/>
            <p:cNvSpPr/>
            <p:nvPr/>
          </p:nvSpPr>
          <p:spPr>
            <a:xfrm>
              <a:off x="787400" y="0"/>
              <a:ext cx="787400" cy="1117600"/>
            </a:xfrm>
            <a:prstGeom prst="rect">
              <a:avLst/>
            </a:prstGeom>
            <a:solidFill>
              <a:srgbClr val="00A0A0"/>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404" name="矩形 36"/>
            <p:cNvSpPr/>
            <p:nvPr/>
          </p:nvSpPr>
          <p:spPr>
            <a:xfrm>
              <a:off x="1574800" y="0"/>
              <a:ext cx="787400" cy="1117600"/>
            </a:xfrm>
            <a:prstGeom prst="rect">
              <a:avLst/>
            </a:prstGeom>
            <a:solidFill>
              <a:srgbClr val="F0AF47"/>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6405" name="矩形 37"/>
            <p:cNvSpPr/>
            <p:nvPr/>
          </p:nvSpPr>
          <p:spPr>
            <a:xfrm>
              <a:off x="2362200" y="0"/>
              <a:ext cx="787400" cy="1117600"/>
            </a:xfrm>
            <a:prstGeom prst="rect">
              <a:avLst/>
            </a:prstGeom>
            <a:solidFill>
              <a:srgbClr val="D2501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sp>
        <p:nvSpPr>
          <p:cNvPr id="2" name="标题 1"/>
          <p:cNvSpPr>
            <a:spLocks noGrp="1"/>
          </p:cNvSpPr>
          <p:nvPr>
            <p:ph type="ctrTitle" hasCustomPrompt="1"/>
          </p:nvPr>
        </p:nvSpPr>
        <p:spPr>
          <a:xfrm>
            <a:off x="4022955" y="1352550"/>
            <a:ext cx="4827131" cy="1286117"/>
          </a:xfrm>
        </p:spPr>
        <p:txBody>
          <a:bodyPr anchor="b"/>
          <a:lstStyle>
            <a:lvl1pPr algn="ctr">
              <a:defRPr sz="4100"/>
            </a:lvl1pPr>
          </a:lstStyle>
          <a:p>
            <a:pPr fontAlgn="base"/>
            <a:r>
              <a:rPr lang="zh-CN" altLang="en-US" strike="noStrike" noProof="1" smtClean="0"/>
              <a:t>编辑标题</a:t>
            </a:r>
            <a:endParaRPr lang="zh-CN" altLang="en-US" strike="noStrike" noProof="1"/>
          </a:p>
        </p:txBody>
      </p:sp>
      <p:sp>
        <p:nvSpPr>
          <p:cNvPr id="3" name="副标题 2"/>
          <p:cNvSpPr>
            <a:spLocks noGrp="1"/>
          </p:cNvSpPr>
          <p:nvPr>
            <p:ph type="subTitle" idx="1"/>
          </p:nvPr>
        </p:nvSpPr>
        <p:spPr>
          <a:xfrm>
            <a:off x="4022954" y="2792853"/>
            <a:ext cx="4827131" cy="893323"/>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smtClean="0"/>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62E7E623-02A9-4493-91AD-3C68AA014B96}" type="datetimeFigureOut">
              <a:rPr lang="zh-CN" altLang="en-US" smtClean="0"/>
              <a:t>2022/1/4</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3A0B5067-E69C-4461-AFAD-0F29D76F4407}"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sp>
        <p:nvSpPr>
          <p:cNvPr id="7" name="内容占位符 6"/>
          <p:cNvSpPr>
            <a:spLocks noGrp="1"/>
          </p:cNvSpPr>
          <p:nvPr>
            <p:ph sz="quarter" idx="13"/>
          </p:nvPr>
        </p:nvSpPr>
        <p:spPr>
          <a:xfrm>
            <a:off x="628650" y="396801"/>
            <a:ext cx="7886700" cy="4181321"/>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2" name="日期占位符 1"/>
          <p:cNvSpPr>
            <a:spLocks noGrp="1"/>
          </p:cNvSpPr>
          <p:nvPr>
            <p:ph type="dt" sz="half" idx="14"/>
          </p:nvPr>
        </p:nvSpPr>
        <p:spPr/>
        <p:txBody>
          <a:bodyPr/>
          <a:lstStyle/>
          <a:p>
            <a:fld id="{62E7E623-02A9-4493-91AD-3C68AA014B96}" type="datetimeFigureOut">
              <a:rPr lang="zh-CN" altLang="en-US" smtClean="0"/>
              <a:t>2022/1/4</a:t>
            </a:fld>
            <a:endParaRPr lang="zh-CN" altLang="en-US"/>
          </a:p>
        </p:txBody>
      </p:sp>
      <p:sp>
        <p:nvSpPr>
          <p:cNvPr id="3" name="页脚占位符 2"/>
          <p:cNvSpPr>
            <a:spLocks noGrp="1"/>
          </p:cNvSpPr>
          <p:nvPr>
            <p:ph type="ftr" sz="quarter" idx="15"/>
          </p:nvPr>
        </p:nvSpPr>
        <p:spPr/>
        <p:txBody>
          <a:bodyPr/>
          <a:lstStyle/>
          <a:p>
            <a:endParaRPr lang="zh-CN" altLang="en-US"/>
          </a:p>
        </p:txBody>
      </p:sp>
      <p:sp>
        <p:nvSpPr>
          <p:cNvPr id="4" name="灯片编号占位符 3"/>
          <p:cNvSpPr>
            <a:spLocks noGrp="1"/>
          </p:cNvSpPr>
          <p:nvPr>
            <p:ph type="sldNum" sz="quarter" idx="16"/>
          </p:nvPr>
        </p:nvSpPr>
        <p:spPr/>
        <p:txBody>
          <a:bodyPr/>
          <a:lstStyle/>
          <a:p>
            <a:fld id="{3A0B5067-E69C-4461-AFAD-0F29D76F4407}" type="slidenum">
              <a:rPr lang="zh-CN" altLang="en-US" smtClean="0"/>
              <a:t>‹#›</a:t>
            </a:fld>
            <a:endParaRPr lang="zh-CN" altLang="en-US"/>
          </a:p>
        </p:txBody>
      </p:sp>
      <p:sp>
        <p:nvSpPr>
          <p:cNvPr id="6"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8"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0"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1"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2"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3"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4"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3"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4"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5"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6"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7"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8"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3"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4"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5"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6"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7"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8"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2"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3"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4"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5"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6"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7"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8"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
        <p:nvSpPr>
          <p:cNvPr id="2"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3"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4"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5"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6"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7"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8"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fld id="{62E7E623-02A9-4493-91AD-3C68AA014B96}" type="datetimeFigureOut">
              <a:rPr lang="zh-CN" altLang="en-US" smtClean="0"/>
              <a:t>2022/1/4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0B5067-E69C-4461-AFAD-0F29D76F4407}" type="slidenum">
              <a:rPr lang="zh-CN" altLang="en-US" smtClean="0"/>
              <a:t>‹#›</a:t>
            </a:fld>
            <a:endParaRPr lang="zh-CN" altLang="en-US"/>
          </a:p>
        </p:txBody>
      </p:sp>
      <p:sp>
        <p:nvSpPr>
          <p:cNvPr id="7" name="矩形 6"/>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70880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32757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10431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07744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53137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8055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AF5E1"/>
        </a:solidFill>
        <a:effectLst/>
      </p:bgPr>
    </p:bg>
    <p:spTree>
      <p:nvGrpSpPr>
        <p:cNvPr id="1" name=""/>
        <p:cNvGrpSpPr/>
        <p:nvPr/>
      </p:nvGrpSpPr>
      <p:grpSpPr>
        <a:xfrm>
          <a:off x="0" y="0"/>
          <a:ext cx="0" cy="0"/>
          <a:chOff x="0" y="0"/>
          <a:chExt cx="0" cy="0"/>
        </a:xfrm>
      </p:grpSpPr>
      <p:sp>
        <p:nvSpPr>
          <p:cNvPr id="17411" name="矩形 40"/>
          <p:cNvSpPr/>
          <p:nvPr/>
        </p:nvSpPr>
        <p:spPr>
          <a:xfrm>
            <a:off x="0" y="0"/>
            <a:ext cx="4579144" cy="51435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2" name="矩形 41"/>
          <p:cNvSpPr/>
          <p:nvPr/>
        </p:nvSpPr>
        <p:spPr>
          <a:xfrm>
            <a:off x="4660106" y="0"/>
            <a:ext cx="85725" cy="51435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3" name="椭圆 45"/>
          <p:cNvSpPr/>
          <p:nvPr/>
        </p:nvSpPr>
        <p:spPr>
          <a:xfrm>
            <a:off x="5470923" y="2163367"/>
            <a:ext cx="812006" cy="810815"/>
          </a:xfrm>
          <a:prstGeom prst="ellipse">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4" name="椭圆 63"/>
          <p:cNvSpPr/>
          <p:nvPr/>
        </p:nvSpPr>
        <p:spPr>
          <a:xfrm>
            <a:off x="6588919" y="2163367"/>
            <a:ext cx="810816" cy="810815"/>
          </a:xfrm>
          <a:prstGeom prst="ellipse">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7415" name="椭圆 64"/>
          <p:cNvSpPr/>
          <p:nvPr/>
        </p:nvSpPr>
        <p:spPr>
          <a:xfrm>
            <a:off x="7705726" y="2163367"/>
            <a:ext cx="812006" cy="810815"/>
          </a:xfrm>
          <a:prstGeom prst="ellipse">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nvGrpSpPr>
          <p:cNvPr id="17416" name="组合 81"/>
          <p:cNvGrpSpPr/>
          <p:nvPr/>
        </p:nvGrpSpPr>
        <p:grpSpPr>
          <a:xfrm>
            <a:off x="6748463" y="2396729"/>
            <a:ext cx="517922" cy="392906"/>
            <a:chOff x="0" y="0"/>
            <a:chExt cx="509646" cy="387231"/>
          </a:xfrm>
        </p:grpSpPr>
        <p:sp>
          <p:nvSpPr>
            <p:cNvPr id="17417" name="Freeform 20"/>
            <p:cNvSpPr>
              <a:spLocks noEditPoints="1"/>
            </p:cNvSpPr>
            <p:nvPr/>
          </p:nvSpPr>
          <p:spPr>
            <a:xfrm>
              <a:off x="0" y="51839"/>
              <a:ext cx="337890" cy="335392"/>
            </a:xfrm>
            <a:custGeom>
              <a:avLst/>
              <a:gdLst/>
              <a:ahLst/>
              <a:cxnLst>
                <a:cxn ang="0">
                  <a:pos x="337890" y="189119"/>
                </a:cxn>
                <a:cxn ang="0">
                  <a:pos x="337890" y="144794"/>
                </a:cxn>
                <a:cxn ang="0">
                  <a:pos x="303953" y="137407"/>
                </a:cxn>
                <a:cxn ang="0">
                  <a:pos x="295100" y="112289"/>
                </a:cxn>
                <a:cxn ang="0">
                  <a:pos x="318708" y="85694"/>
                </a:cxn>
                <a:cxn ang="0">
                  <a:pos x="292149" y="50234"/>
                </a:cxn>
                <a:cxn ang="0">
                  <a:pos x="259688" y="65009"/>
                </a:cxn>
                <a:cxn ang="0">
                  <a:pos x="237555" y="48757"/>
                </a:cxn>
                <a:cxn ang="0">
                  <a:pos x="241982" y="13297"/>
                </a:cxn>
                <a:cxn ang="0">
                  <a:pos x="199192" y="0"/>
                </a:cxn>
                <a:cxn ang="0">
                  <a:pos x="181486" y="29549"/>
                </a:cxn>
                <a:cxn ang="0">
                  <a:pos x="168207" y="29549"/>
                </a:cxn>
                <a:cxn ang="0">
                  <a:pos x="154927" y="29549"/>
                </a:cxn>
                <a:cxn ang="0">
                  <a:pos x="137221" y="0"/>
                </a:cxn>
                <a:cxn ang="0">
                  <a:pos x="95907" y="13297"/>
                </a:cxn>
                <a:cxn ang="0">
                  <a:pos x="98858" y="48757"/>
                </a:cxn>
                <a:cxn ang="0">
                  <a:pos x="76726" y="65009"/>
                </a:cxn>
                <a:cxn ang="0">
                  <a:pos x="44265" y="50234"/>
                </a:cxn>
                <a:cxn ang="0">
                  <a:pos x="19181" y="85694"/>
                </a:cxn>
                <a:cxn ang="0">
                  <a:pos x="42789" y="112289"/>
                </a:cxn>
                <a:cxn ang="0">
                  <a:pos x="33936" y="138884"/>
                </a:cxn>
                <a:cxn ang="0">
                  <a:pos x="0" y="144794"/>
                </a:cxn>
                <a:cxn ang="0">
                  <a:pos x="0" y="189119"/>
                </a:cxn>
                <a:cxn ang="0">
                  <a:pos x="33936" y="196507"/>
                </a:cxn>
                <a:cxn ang="0">
                  <a:pos x="42789" y="223102"/>
                </a:cxn>
                <a:cxn ang="0">
                  <a:pos x="19181" y="249697"/>
                </a:cxn>
                <a:cxn ang="0">
                  <a:pos x="45740" y="285157"/>
                </a:cxn>
                <a:cxn ang="0">
                  <a:pos x="76726" y="270382"/>
                </a:cxn>
                <a:cxn ang="0">
                  <a:pos x="98858" y="286634"/>
                </a:cxn>
                <a:cxn ang="0">
                  <a:pos x="95907" y="322094"/>
                </a:cxn>
                <a:cxn ang="0">
                  <a:pos x="137221" y="335392"/>
                </a:cxn>
                <a:cxn ang="0">
                  <a:pos x="154927" y="304364"/>
                </a:cxn>
                <a:cxn ang="0">
                  <a:pos x="168207" y="305842"/>
                </a:cxn>
                <a:cxn ang="0">
                  <a:pos x="182962" y="304364"/>
                </a:cxn>
                <a:cxn ang="0">
                  <a:pos x="199192" y="335392"/>
                </a:cxn>
                <a:cxn ang="0">
                  <a:pos x="241982" y="320617"/>
                </a:cxn>
                <a:cxn ang="0">
                  <a:pos x="237555" y="286634"/>
                </a:cxn>
                <a:cxn ang="0">
                  <a:pos x="259688" y="270382"/>
                </a:cxn>
                <a:cxn ang="0">
                  <a:pos x="292149" y="285157"/>
                </a:cxn>
                <a:cxn ang="0">
                  <a:pos x="318708" y="248219"/>
                </a:cxn>
                <a:cxn ang="0">
                  <a:pos x="295100" y="223102"/>
                </a:cxn>
                <a:cxn ang="0">
                  <a:pos x="303953" y="196507"/>
                </a:cxn>
                <a:cxn ang="0">
                  <a:pos x="337890" y="189119"/>
                </a:cxn>
                <a:cxn ang="0">
                  <a:pos x="168207" y="265949"/>
                </a:cxn>
                <a:cxn ang="0">
                  <a:pos x="69348" y="166957"/>
                </a:cxn>
                <a:cxn ang="0">
                  <a:pos x="168207" y="67964"/>
                </a:cxn>
                <a:cxn ang="0">
                  <a:pos x="267065" y="166957"/>
                </a:cxn>
                <a:cxn ang="0">
                  <a:pos x="168207" y="265949"/>
                </a:cxn>
              </a:cxnLst>
              <a:rect l="0" t="0" r="0" b="0"/>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solidFill>
              <a:schemeClr val="bg1"/>
            </a:solidFill>
            <a:ln w="9525">
              <a:noFill/>
            </a:ln>
          </p:spPr>
          <p:txBody>
            <a:bodyPr/>
            <a:lstStyle/>
            <a:p>
              <a:endParaRPr lang="zh-CN" altLang="en-US"/>
            </a:p>
          </p:txBody>
        </p:sp>
        <p:sp>
          <p:nvSpPr>
            <p:cNvPr id="17418" name="Freeform 21"/>
            <p:cNvSpPr>
              <a:spLocks noEditPoints="1"/>
            </p:cNvSpPr>
            <p:nvPr/>
          </p:nvSpPr>
          <p:spPr>
            <a:xfrm>
              <a:off x="309785" y="0"/>
              <a:ext cx="199861" cy="199861"/>
            </a:xfrm>
            <a:custGeom>
              <a:avLst/>
              <a:gdLst/>
              <a:ahLst/>
              <a:cxnLst>
                <a:cxn ang="0">
                  <a:pos x="199861" y="112514"/>
                </a:cxn>
                <a:cxn ang="0">
                  <a:pos x="199861" y="85866"/>
                </a:cxn>
                <a:cxn ang="0">
                  <a:pos x="180615" y="81424"/>
                </a:cxn>
                <a:cxn ang="0">
                  <a:pos x="174693" y="66620"/>
                </a:cxn>
                <a:cxn ang="0">
                  <a:pos x="189497" y="50335"/>
                </a:cxn>
                <a:cxn ang="0">
                  <a:pos x="173212" y="29609"/>
                </a:cxn>
                <a:cxn ang="0">
                  <a:pos x="153966" y="38491"/>
                </a:cxn>
                <a:cxn ang="0">
                  <a:pos x="142123" y="28128"/>
                </a:cxn>
                <a:cxn ang="0">
                  <a:pos x="143603" y="7402"/>
                </a:cxn>
                <a:cxn ang="0">
                  <a:pos x="118436" y="0"/>
                </a:cxn>
                <a:cxn ang="0">
                  <a:pos x="108072" y="17765"/>
                </a:cxn>
                <a:cxn ang="0">
                  <a:pos x="99190" y="17765"/>
                </a:cxn>
                <a:cxn ang="0">
                  <a:pos x="91788" y="17765"/>
                </a:cxn>
                <a:cxn ang="0">
                  <a:pos x="81424" y="0"/>
                </a:cxn>
                <a:cxn ang="0">
                  <a:pos x="56257" y="7402"/>
                </a:cxn>
                <a:cxn ang="0">
                  <a:pos x="57737" y="28128"/>
                </a:cxn>
                <a:cxn ang="0">
                  <a:pos x="44413" y="38491"/>
                </a:cxn>
                <a:cxn ang="0">
                  <a:pos x="26648" y="29609"/>
                </a:cxn>
                <a:cxn ang="0">
                  <a:pos x="10363" y="50335"/>
                </a:cxn>
                <a:cxn ang="0">
                  <a:pos x="25167" y="66620"/>
                </a:cxn>
                <a:cxn ang="0">
                  <a:pos x="19245" y="81424"/>
                </a:cxn>
                <a:cxn ang="0">
                  <a:pos x="0" y="85866"/>
                </a:cxn>
                <a:cxn ang="0">
                  <a:pos x="0" y="112514"/>
                </a:cxn>
                <a:cxn ang="0">
                  <a:pos x="19245" y="116955"/>
                </a:cxn>
                <a:cxn ang="0">
                  <a:pos x="25167" y="133240"/>
                </a:cxn>
                <a:cxn ang="0">
                  <a:pos x="10363" y="148045"/>
                </a:cxn>
                <a:cxn ang="0">
                  <a:pos x="26648" y="168771"/>
                </a:cxn>
                <a:cxn ang="0">
                  <a:pos x="45894" y="161369"/>
                </a:cxn>
                <a:cxn ang="0">
                  <a:pos x="57737" y="170251"/>
                </a:cxn>
                <a:cxn ang="0">
                  <a:pos x="56257" y="190978"/>
                </a:cxn>
                <a:cxn ang="0">
                  <a:pos x="81424" y="199861"/>
                </a:cxn>
                <a:cxn ang="0">
                  <a:pos x="91788" y="180615"/>
                </a:cxn>
                <a:cxn ang="0">
                  <a:pos x="100670" y="182095"/>
                </a:cxn>
                <a:cxn ang="0">
                  <a:pos x="108072" y="180615"/>
                </a:cxn>
                <a:cxn ang="0">
                  <a:pos x="118436" y="199861"/>
                </a:cxn>
                <a:cxn ang="0">
                  <a:pos x="143603" y="190978"/>
                </a:cxn>
                <a:cxn ang="0">
                  <a:pos x="142123" y="170251"/>
                </a:cxn>
                <a:cxn ang="0">
                  <a:pos x="153966" y="161369"/>
                </a:cxn>
                <a:cxn ang="0">
                  <a:pos x="173212" y="168771"/>
                </a:cxn>
                <a:cxn ang="0">
                  <a:pos x="189497" y="148045"/>
                </a:cxn>
                <a:cxn ang="0">
                  <a:pos x="174693" y="131760"/>
                </a:cxn>
                <a:cxn ang="0">
                  <a:pos x="180615" y="116955"/>
                </a:cxn>
                <a:cxn ang="0">
                  <a:pos x="199861" y="112514"/>
                </a:cxn>
                <a:cxn ang="0">
                  <a:pos x="99190" y="158408"/>
                </a:cxn>
                <a:cxn ang="0">
                  <a:pos x="41452" y="99190"/>
                </a:cxn>
                <a:cxn ang="0">
                  <a:pos x="99190" y="39972"/>
                </a:cxn>
                <a:cxn ang="0">
                  <a:pos x="158408" y="99190"/>
                </a:cxn>
                <a:cxn ang="0">
                  <a:pos x="99190" y="158408"/>
                </a:cxn>
              </a:cxnLst>
              <a:rect l="0" t="0" r="0" b="0"/>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solidFill>
              <a:schemeClr val="bg1"/>
            </a:solidFill>
            <a:ln w="9525">
              <a:noFill/>
            </a:ln>
          </p:spPr>
          <p:txBody>
            <a:bodyPr/>
            <a:lstStyle/>
            <a:p>
              <a:endParaRPr lang="zh-CN" altLang="en-US"/>
            </a:p>
          </p:txBody>
        </p:sp>
      </p:grpSp>
      <p:grpSp>
        <p:nvGrpSpPr>
          <p:cNvPr id="17419" name="组合 84"/>
          <p:cNvGrpSpPr/>
          <p:nvPr/>
        </p:nvGrpSpPr>
        <p:grpSpPr>
          <a:xfrm>
            <a:off x="5691187" y="2419350"/>
            <a:ext cx="386954" cy="370285"/>
            <a:chOff x="0" y="0"/>
            <a:chExt cx="2438400" cy="2332038"/>
          </a:xfrm>
        </p:grpSpPr>
        <p:sp>
          <p:nvSpPr>
            <p:cNvPr id="17420" name="Freeform 25"/>
            <p:cNvSpPr/>
            <p:nvPr/>
          </p:nvSpPr>
          <p:spPr>
            <a:xfrm>
              <a:off x="893763" y="1676400"/>
              <a:ext cx="655638" cy="655638"/>
            </a:xfrm>
            <a:custGeom>
              <a:avLst/>
              <a:gdLst/>
              <a:ahLst/>
              <a:cxnLst>
                <a:cxn ang="0">
                  <a:pos x="327025" y="655638"/>
                </a:cxn>
                <a:cxn ang="0">
                  <a:pos x="0" y="0"/>
                </a:cxn>
                <a:cxn ang="0">
                  <a:pos x="655638" y="0"/>
                </a:cxn>
                <a:cxn ang="0">
                  <a:pos x="327025" y="655638"/>
                </a:cxn>
              </a:cxnLst>
              <a:rect l="0" t="0" r="0" b="0"/>
              <a:pathLst>
                <a:path w="413" h="413">
                  <a:moveTo>
                    <a:pt x="206" y="413"/>
                  </a:moveTo>
                  <a:lnTo>
                    <a:pt x="0" y="0"/>
                  </a:lnTo>
                  <a:lnTo>
                    <a:pt x="413" y="0"/>
                  </a:lnTo>
                  <a:lnTo>
                    <a:pt x="206" y="413"/>
                  </a:lnTo>
                  <a:close/>
                </a:path>
              </a:pathLst>
            </a:custGeom>
            <a:solidFill>
              <a:schemeClr val="bg1"/>
            </a:solidFill>
            <a:ln w="9525">
              <a:noFill/>
            </a:ln>
          </p:spPr>
          <p:txBody>
            <a:bodyPr/>
            <a:lstStyle/>
            <a:p>
              <a:endParaRPr lang="zh-CN" altLang="en-US"/>
            </a:p>
          </p:txBody>
        </p:sp>
        <p:sp>
          <p:nvSpPr>
            <p:cNvPr id="17421" name="任意多边形 86"/>
            <p:cNvSpPr/>
            <p:nvPr/>
          </p:nvSpPr>
          <p:spPr>
            <a:xfrm>
              <a:off x="0" y="0"/>
              <a:ext cx="2438400" cy="1774825"/>
            </a:xfrm>
            <a:custGeom>
              <a:avLst/>
              <a:gdLst/>
              <a:ahLst/>
              <a:cxnLst>
                <a:cxn ang="0">
                  <a:pos x="290196" y="0"/>
                </a:cxn>
                <a:cxn ang="0">
                  <a:pos x="2151973" y="0"/>
                </a:cxn>
                <a:cxn ang="0">
                  <a:pos x="2438400" y="286384"/>
                </a:cxn>
                <a:cxn ang="0">
                  <a:pos x="2438400" y="1484673"/>
                </a:cxn>
                <a:cxn ang="0">
                  <a:pos x="2151973" y="1774825"/>
                </a:cxn>
                <a:cxn ang="0">
                  <a:pos x="290196" y="1774825"/>
                </a:cxn>
                <a:cxn ang="0">
                  <a:pos x="0" y="1484673"/>
                </a:cxn>
                <a:cxn ang="0">
                  <a:pos x="0" y="286384"/>
                </a:cxn>
                <a:cxn ang="0">
                  <a:pos x="290196" y="0"/>
                </a:cxn>
                <a:cxn ang="0">
                  <a:pos x="471488" y="425450"/>
                </a:cxn>
                <a:cxn ang="0">
                  <a:pos x="471488" y="598488"/>
                </a:cxn>
                <a:cxn ang="0">
                  <a:pos x="1971676" y="598488"/>
                </a:cxn>
                <a:cxn ang="0">
                  <a:pos x="1971676" y="425450"/>
                </a:cxn>
                <a:cxn ang="0">
                  <a:pos x="471488" y="425450"/>
                </a:cxn>
                <a:cxn ang="0">
                  <a:pos x="471488" y="801688"/>
                </a:cxn>
                <a:cxn ang="0">
                  <a:pos x="471488" y="971551"/>
                </a:cxn>
                <a:cxn ang="0">
                  <a:pos x="1971676" y="971551"/>
                </a:cxn>
                <a:cxn ang="0">
                  <a:pos x="1971676" y="801688"/>
                </a:cxn>
                <a:cxn ang="0">
                  <a:pos x="471488" y="801688"/>
                </a:cxn>
                <a:cxn ang="0">
                  <a:pos x="471488" y="1174750"/>
                </a:cxn>
                <a:cxn ang="0">
                  <a:pos x="471488" y="1347788"/>
                </a:cxn>
                <a:cxn ang="0">
                  <a:pos x="1971676" y="1347788"/>
                </a:cxn>
                <a:cxn ang="0">
                  <a:pos x="1971676" y="1174750"/>
                </a:cxn>
                <a:cxn ang="0">
                  <a:pos x="471488" y="1174750"/>
                </a:cxn>
              </a:cxnLst>
              <a:rect l="0" t="0" r="0" b="0"/>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chemeClr val="bg1"/>
            </a:solidFill>
            <a:ln w="9525">
              <a:noFill/>
            </a:ln>
          </p:spPr>
          <p:txBody>
            <a:bodyPr/>
            <a:lstStyle/>
            <a:p>
              <a:endParaRPr lang="zh-CN" altLang="en-US"/>
            </a:p>
          </p:txBody>
        </p:sp>
      </p:grpSp>
      <p:grpSp>
        <p:nvGrpSpPr>
          <p:cNvPr id="17422" name="组合 87"/>
          <p:cNvGrpSpPr/>
          <p:nvPr/>
        </p:nvGrpSpPr>
        <p:grpSpPr>
          <a:xfrm>
            <a:off x="7943851" y="2339579"/>
            <a:ext cx="335756" cy="429815"/>
            <a:chOff x="0" y="0"/>
            <a:chExt cx="563562" cy="720725"/>
          </a:xfrm>
        </p:grpSpPr>
        <p:sp>
          <p:nvSpPr>
            <p:cNvPr id="17423" name="Freeform 32"/>
            <p:cNvSpPr/>
            <p:nvPr/>
          </p:nvSpPr>
          <p:spPr>
            <a:xfrm>
              <a:off x="209550" y="0"/>
              <a:ext cx="142875" cy="720725"/>
            </a:xfrm>
            <a:custGeom>
              <a:avLst/>
              <a:gdLst/>
              <a:ahLst/>
              <a:cxnLst>
                <a:cxn ang="0">
                  <a:pos x="142875" y="648877"/>
                </a:cxn>
                <a:cxn ang="0">
                  <a:pos x="71437" y="720725"/>
                </a:cxn>
                <a:cxn ang="0">
                  <a:pos x="0" y="648877"/>
                </a:cxn>
                <a:cxn ang="0">
                  <a:pos x="0" y="71847"/>
                </a:cxn>
                <a:cxn ang="0">
                  <a:pos x="71437" y="0"/>
                </a:cxn>
                <a:cxn ang="0">
                  <a:pos x="142875" y="71847"/>
                </a:cxn>
                <a:cxn ang="0">
                  <a:pos x="142875" y="648877"/>
                </a:cxn>
              </a:cxnLst>
              <a:rect l="0" t="0" r="0" b="0"/>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chemeClr val="bg1"/>
            </a:solidFill>
            <a:ln w="9525">
              <a:noFill/>
            </a:ln>
          </p:spPr>
          <p:txBody>
            <a:bodyPr/>
            <a:lstStyle/>
            <a:p>
              <a:endParaRPr lang="zh-CN" altLang="en-US"/>
            </a:p>
          </p:txBody>
        </p:sp>
        <p:sp>
          <p:nvSpPr>
            <p:cNvPr id="17424" name="Freeform 33"/>
            <p:cNvSpPr/>
            <p:nvPr/>
          </p:nvSpPr>
          <p:spPr>
            <a:xfrm>
              <a:off x="0" y="439737"/>
              <a:ext cx="141288" cy="280988"/>
            </a:xfrm>
            <a:custGeom>
              <a:avLst/>
              <a:gdLst/>
              <a:ahLst/>
              <a:cxnLst>
                <a:cxn ang="0">
                  <a:pos x="141288" y="209055"/>
                </a:cxn>
                <a:cxn ang="0">
                  <a:pos x="71765" y="280988"/>
                </a:cxn>
                <a:cxn ang="0">
                  <a:pos x="0" y="209055"/>
                </a:cxn>
                <a:cxn ang="0">
                  <a:pos x="0" y="71932"/>
                </a:cxn>
                <a:cxn ang="0">
                  <a:pos x="71765" y="0"/>
                </a:cxn>
                <a:cxn ang="0">
                  <a:pos x="141288" y="71932"/>
                </a:cxn>
                <a:cxn ang="0">
                  <a:pos x="141288" y="209055"/>
                </a:cxn>
              </a:cxnLst>
              <a:rect l="0" t="0" r="0" b="0"/>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chemeClr val="bg1"/>
            </a:solidFill>
            <a:ln w="9525">
              <a:noFill/>
            </a:ln>
          </p:spPr>
          <p:txBody>
            <a:bodyPr/>
            <a:lstStyle/>
            <a:p>
              <a:endParaRPr lang="zh-CN" altLang="en-US"/>
            </a:p>
          </p:txBody>
        </p:sp>
        <p:sp>
          <p:nvSpPr>
            <p:cNvPr id="17425" name="Freeform 34"/>
            <p:cNvSpPr/>
            <p:nvPr/>
          </p:nvSpPr>
          <p:spPr>
            <a:xfrm>
              <a:off x="420687" y="231775"/>
              <a:ext cx="142875" cy="488950"/>
            </a:xfrm>
            <a:custGeom>
              <a:avLst/>
              <a:gdLst/>
              <a:ahLst/>
              <a:cxnLst>
                <a:cxn ang="0">
                  <a:pos x="142875" y="417177"/>
                </a:cxn>
                <a:cxn ang="0">
                  <a:pos x="71437" y="488950"/>
                </a:cxn>
                <a:cxn ang="0">
                  <a:pos x="0" y="417177"/>
                </a:cxn>
                <a:cxn ang="0">
                  <a:pos x="0" y="71772"/>
                </a:cxn>
                <a:cxn ang="0">
                  <a:pos x="71437" y="0"/>
                </a:cxn>
                <a:cxn ang="0">
                  <a:pos x="142875" y="71772"/>
                </a:cxn>
                <a:cxn ang="0">
                  <a:pos x="142875" y="417177"/>
                </a:cxn>
              </a:cxnLst>
              <a:rect l="0" t="0" r="0" b="0"/>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chemeClr val="bg1"/>
            </a:solidFill>
            <a:ln w="9525">
              <a:noFill/>
            </a:ln>
          </p:spPr>
          <p:txBody>
            <a:bodyPr/>
            <a:lstStyle/>
            <a:p>
              <a:endParaRPr lang="zh-CN" altLang="en-US"/>
            </a:p>
          </p:txBody>
        </p:sp>
      </p:grpSp>
      <p:sp>
        <p:nvSpPr>
          <p:cNvPr id="17426" name="直接连接符 93"/>
          <p:cNvSpPr/>
          <p:nvPr/>
        </p:nvSpPr>
        <p:spPr>
          <a:xfrm rot="5400000">
            <a:off x="2405063" y="2018110"/>
            <a:ext cx="0" cy="2700338"/>
          </a:xfrm>
          <a:prstGeom prst="line">
            <a:avLst/>
          </a:prstGeom>
          <a:ln w="12700" cap="flat" cmpd="sng">
            <a:solidFill>
              <a:schemeClr val="bg1"/>
            </a:solidFill>
            <a:prstDash val="solid"/>
            <a:bevel/>
            <a:headEnd type="none" w="med" len="med"/>
            <a:tailEnd type="none" w="med" len="med"/>
          </a:ln>
        </p:spPr>
        <p:txBody>
          <a:bodyPr lIns="68580" tIns="34290" rIns="68580" bIns="34290" anchor="t"/>
          <a:lstStyle/>
          <a:p>
            <a:pPr lvl="0" indent="0"/>
            <a:endParaRPr lang="zh-CN" altLang="en-US" sz="1400">
              <a:latin typeface="Arial" panose="020B0604020202020204" pitchFamily="34" charset="0"/>
              <a:ea typeface="黑体" panose="02010609060101010101" charset="-122"/>
            </a:endParaRPr>
          </a:p>
        </p:txBody>
      </p:sp>
      <p:sp>
        <p:nvSpPr>
          <p:cNvPr id="2" name="标题 1"/>
          <p:cNvSpPr>
            <a:spLocks noGrp="1"/>
          </p:cNvSpPr>
          <p:nvPr>
            <p:ph type="title" hasCustomPrompt="1"/>
          </p:nvPr>
        </p:nvSpPr>
        <p:spPr>
          <a:xfrm>
            <a:off x="324564" y="2477801"/>
            <a:ext cx="4160997" cy="800756"/>
          </a:xfrm>
        </p:spPr>
        <p:txBody>
          <a:bodyPr anchor="b"/>
          <a:lstStyle>
            <a:lvl1pPr algn="ctr">
              <a:defRPr sz="2700">
                <a:solidFill>
                  <a:schemeClr val="bg1"/>
                </a:solidFill>
              </a:defRPr>
            </a:lvl1pPr>
          </a:lstStyle>
          <a:p>
            <a:pPr fontAlgn="base"/>
            <a:r>
              <a:rPr lang="zh-CN" altLang="en-US" strike="noStrike" noProof="1" smtClean="0"/>
              <a:t>编辑标题</a:t>
            </a:r>
            <a:endParaRPr lang="zh-CN" altLang="en-US" strike="noStrike" noProof="1"/>
          </a:p>
        </p:txBody>
      </p:sp>
      <p:sp>
        <p:nvSpPr>
          <p:cNvPr id="3" name="文本占位符 2"/>
          <p:cNvSpPr>
            <a:spLocks noGrp="1"/>
          </p:cNvSpPr>
          <p:nvPr>
            <p:ph type="body" idx="1"/>
          </p:nvPr>
        </p:nvSpPr>
        <p:spPr>
          <a:xfrm>
            <a:off x="324564" y="3473565"/>
            <a:ext cx="4160997" cy="869836"/>
          </a:xfrm>
        </p:spPr>
        <p:txBody>
          <a:bodyPr/>
          <a:lstStyle>
            <a:lvl1pPr marL="0" indent="0" algn="ctr">
              <a:buNone/>
              <a:defRPr sz="1500">
                <a:solidFill>
                  <a:schemeClr val="bg1"/>
                </a:solidFill>
              </a:defRPr>
            </a:lvl1pPr>
            <a:lvl2pPr marL="342900" indent="0">
              <a:buNone/>
              <a:defRPr sz="1500"/>
            </a:lvl2pPr>
            <a:lvl3pPr marL="685800" indent="0">
              <a:buNone/>
              <a:defRPr sz="14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lvl="0" fontAlgn="base"/>
            <a:r>
              <a:rPr lang="zh-CN" altLang="en-US" strike="noStrike" noProof="1" smtClean="0"/>
              <a:t>单击此处编辑母版文本样式</a:t>
            </a:r>
          </a:p>
        </p:txBody>
      </p:sp>
      <p:sp>
        <p:nvSpPr>
          <p:cNvPr id="4" name="日期占位符 3"/>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62E7E623-02A9-4493-91AD-3C68AA014B96}" type="datetimeFigureOut">
              <a:rPr lang="zh-CN" altLang="en-US" smtClean="0"/>
              <a:t>2022/1/4</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3A0B5067-E69C-4461-AFAD-0F29D76F4407}"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77470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33348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39296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82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5030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3" name="内容占位符 2"/>
          <p:cNvSpPr>
            <a:spLocks noGrp="1"/>
          </p:cNvSpPr>
          <p:nvPr>
            <p:ph sz="half" idx="1"/>
          </p:nvPr>
        </p:nvSpPr>
        <p:spPr>
          <a:xfrm>
            <a:off x="628650" y="1369219"/>
            <a:ext cx="3886200" cy="326350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29150" y="1369219"/>
            <a:ext cx="3886200" cy="3263504"/>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fld id="{62E7E623-02A9-4493-91AD-3C68AA014B96}" type="datetimeFigureOut">
              <a:rPr lang="zh-CN" altLang="en-US" smtClean="0"/>
              <a:t>2022/1/4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0B5067-E69C-4461-AFAD-0F29D76F4407}"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idx="1"/>
          </p:nvPr>
        </p:nvSpPr>
        <p:spPr>
          <a:xfrm>
            <a:off x="629842" y="1327547"/>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4" name="内容占位符 3"/>
          <p:cNvSpPr>
            <a:spLocks noGrp="1"/>
          </p:cNvSpPr>
          <p:nvPr>
            <p:ph sz="half" idx="2"/>
          </p:nvPr>
        </p:nvSpPr>
        <p:spPr>
          <a:xfrm>
            <a:off x="629842" y="1990725"/>
            <a:ext cx="3868340" cy="265152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文本占位符 4"/>
          <p:cNvSpPr>
            <a:spLocks noGrp="1"/>
          </p:cNvSpPr>
          <p:nvPr>
            <p:ph type="body" sz="quarter" idx="3"/>
          </p:nvPr>
        </p:nvSpPr>
        <p:spPr>
          <a:xfrm>
            <a:off x="4629150" y="1327547"/>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p>
        </p:txBody>
      </p:sp>
      <p:sp>
        <p:nvSpPr>
          <p:cNvPr id="6" name="内容占位符 5"/>
          <p:cNvSpPr>
            <a:spLocks noGrp="1"/>
          </p:cNvSpPr>
          <p:nvPr>
            <p:ph sz="quarter" idx="4"/>
          </p:nvPr>
        </p:nvSpPr>
        <p:spPr>
          <a:xfrm>
            <a:off x="4629150" y="1990725"/>
            <a:ext cx="3887391" cy="2651522"/>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7" name="日期占位符 6"/>
          <p:cNvSpPr>
            <a:spLocks noGrp="1"/>
          </p:cNvSpPr>
          <p:nvPr>
            <p:ph type="dt" sz="half" idx="10"/>
          </p:nvPr>
        </p:nvSpPr>
        <p:spPr/>
        <p:txBody>
          <a:bodyPr/>
          <a:lstStyle/>
          <a:p>
            <a:fld id="{62E7E623-02A9-4493-91AD-3C68AA014B96}" type="datetimeFigureOut">
              <a:rPr lang="zh-CN" altLang="en-US" smtClean="0"/>
              <a:t>2022/1/4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A0B5067-E69C-4461-AFAD-0F29D76F4407}"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AF5E1"/>
        </a:solidFill>
        <a:effectLst/>
      </p:bgPr>
    </p:bg>
    <p:spTree>
      <p:nvGrpSpPr>
        <p:cNvPr id="1" name=""/>
        <p:cNvGrpSpPr/>
        <p:nvPr/>
      </p:nvGrpSpPr>
      <p:grpSpPr>
        <a:xfrm>
          <a:off x="0" y="0"/>
          <a:ext cx="0" cy="0"/>
          <a:chOff x="0" y="0"/>
          <a:chExt cx="0" cy="0"/>
        </a:xfrm>
      </p:grpSpPr>
      <p:grpSp>
        <p:nvGrpSpPr>
          <p:cNvPr id="18435" name="组合 1"/>
          <p:cNvGrpSpPr/>
          <p:nvPr/>
        </p:nvGrpSpPr>
        <p:grpSpPr>
          <a:xfrm>
            <a:off x="2437210" y="3662362"/>
            <a:ext cx="4310063" cy="1481138"/>
            <a:chOff x="0" y="0"/>
            <a:chExt cx="4651016" cy="1975760"/>
          </a:xfrm>
        </p:grpSpPr>
        <p:sp>
          <p:nvSpPr>
            <p:cNvPr id="18436" name="矩形 69"/>
            <p:cNvSpPr/>
            <p:nvPr/>
          </p:nvSpPr>
          <p:spPr>
            <a:xfrm>
              <a:off x="0" y="2"/>
              <a:ext cx="1162754" cy="1975757"/>
            </a:xfrm>
            <a:prstGeom prst="rect">
              <a:avLst/>
            </a:prstGeom>
            <a:solidFill>
              <a:srgbClr val="148CB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37" name="矩形 70"/>
            <p:cNvSpPr/>
            <p:nvPr/>
          </p:nvSpPr>
          <p:spPr>
            <a:xfrm>
              <a:off x="1162754" y="1"/>
              <a:ext cx="1162754" cy="1975757"/>
            </a:xfrm>
            <a:prstGeom prst="rect">
              <a:avLst/>
            </a:prstGeom>
            <a:solidFill>
              <a:srgbClr val="00A0A0"/>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38" name="矩形 71"/>
            <p:cNvSpPr/>
            <p:nvPr/>
          </p:nvSpPr>
          <p:spPr>
            <a:xfrm>
              <a:off x="2325508" y="0"/>
              <a:ext cx="1162754" cy="1975757"/>
            </a:xfrm>
            <a:prstGeom prst="rect">
              <a:avLst/>
            </a:prstGeom>
            <a:solidFill>
              <a:srgbClr val="F0AF47"/>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39" name="矩形 72"/>
            <p:cNvSpPr/>
            <p:nvPr/>
          </p:nvSpPr>
          <p:spPr>
            <a:xfrm>
              <a:off x="3488262" y="3"/>
              <a:ext cx="1162754" cy="1975757"/>
            </a:xfrm>
            <a:prstGeom prst="rect">
              <a:avLst/>
            </a:prstGeom>
            <a:solidFill>
              <a:srgbClr val="D2501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grpSp>
        <p:nvGrpSpPr>
          <p:cNvPr id="18440" name="组合 73"/>
          <p:cNvGrpSpPr/>
          <p:nvPr/>
        </p:nvGrpSpPr>
        <p:grpSpPr>
          <a:xfrm>
            <a:off x="2437210" y="0"/>
            <a:ext cx="4310063" cy="1481138"/>
            <a:chOff x="0" y="0"/>
            <a:chExt cx="4651016" cy="1975760"/>
          </a:xfrm>
        </p:grpSpPr>
        <p:sp>
          <p:nvSpPr>
            <p:cNvPr id="18441" name="矩形 74"/>
            <p:cNvSpPr/>
            <p:nvPr/>
          </p:nvSpPr>
          <p:spPr>
            <a:xfrm>
              <a:off x="0" y="2"/>
              <a:ext cx="1162754" cy="1975757"/>
            </a:xfrm>
            <a:prstGeom prst="rect">
              <a:avLst/>
            </a:prstGeom>
            <a:solidFill>
              <a:srgbClr val="148CB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42" name="矩形 75"/>
            <p:cNvSpPr/>
            <p:nvPr/>
          </p:nvSpPr>
          <p:spPr>
            <a:xfrm>
              <a:off x="1162754" y="1"/>
              <a:ext cx="1162754" cy="1975757"/>
            </a:xfrm>
            <a:prstGeom prst="rect">
              <a:avLst/>
            </a:prstGeom>
            <a:solidFill>
              <a:srgbClr val="00A0A0"/>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43" name="矩形 76"/>
            <p:cNvSpPr/>
            <p:nvPr/>
          </p:nvSpPr>
          <p:spPr>
            <a:xfrm>
              <a:off x="2325508" y="0"/>
              <a:ext cx="1162754" cy="1975757"/>
            </a:xfrm>
            <a:prstGeom prst="rect">
              <a:avLst/>
            </a:prstGeom>
            <a:solidFill>
              <a:srgbClr val="F0AF47"/>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8444" name="矩形 77"/>
            <p:cNvSpPr/>
            <p:nvPr/>
          </p:nvSpPr>
          <p:spPr>
            <a:xfrm>
              <a:off x="3488262" y="3"/>
              <a:ext cx="1162754" cy="1975757"/>
            </a:xfrm>
            <a:prstGeom prst="rect">
              <a:avLst/>
            </a:prstGeom>
            <a:solidFill>
              <a:srgbClr val="D2501E"/>
            </a:solidFill>
            <a:ln w="9525">
              <a:noFill/>
            </a:ln>
          </p:spPr>
          <p:txBody>
            <a:bodyPr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grpSp>
      <p:sp>
        <p:nvSpPr>
          <p:cNvPr id="2" name="标题 1"/>
          <p:cNvSpPr>
            <a:spLocks noGrp="1"/>
          </p:cNvSpPr>
          <p:nvPr>
            <p:ph type="title" hasCustomPrompt="1"/>
          </p:nvPr>
        </p:nvSpPr>
        <p:spPr>
          <a:xfrm>
            <a:off x="2396727" y="1757363"/>
            <a:ext cx="4350546" cy="1628769"/>
          </a:xfrm>
        </p:spPr>
        <p:txBody>
          <a:bodyPr/>
          <a:lstStyle>
            <a:lvl1pPr algn="ctr">
              <a:defRPr sz="5400"/>
            </a:lvl1pPr>
          </a:lstStyle>
          <a:p>
            <a:pPr fontAlgn="base"/>
            <a:r>
              <a:rPr lang="zh-CN" altLang="en-US" strike="noStrike" noProof="1" smtClean="0"/>
              <a:t>编辑标题</a:t>
            </a:r>
            <a:endParaRPr lang="zh-CN" altLang="en-US" strike="noStrike" noProof="1"/>
          </a:p>
        </p:txBody>
      </p:sp>
      <p:sp>
        <p:nvSpPr>
          <p:cNvPr id="3" name="日期占位符 2"/>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62E7E623-02A9-4493-91AD-3C68AA014B96}" type="datetimeFigureOut">
              <a:rPr lang="zh-CN" altLang="en-US" smtClean="0"/>
              <a:t>2022/1/4</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3A0B5067-E69C-4461-AFAD-0F29D76F4407}"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AF5E1"/>
        </a:solidFill>
        <a:effectLst/>
      </p:bgPr>
    </p:bg>
    <p:spTree>
      <p:nvGrpSpPr>
        <p:cNvPr id="1" name=""/>
        <p:cNvGrpSpPr/>
        <p:nvPr/>
      </p:nvGrpSpPr>
      <p:grpSpPr>
        <a:xfrm>
          <a:off x="0" y="0"/>
          <a:ext cx="0" cy="0"/>
          <a:chOff x="0" y="0"/>
          <a:chExt cx="0" cy="0"/>
        </a:xfrm>
      </p:grpSpPr>
      <p:sp>
        <p:nvSpPr>
          <p:cNvPr id="19459" name="矩形 55"/>
          <p:cNvSpPr/>
          <p:nvPr/>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0" name="矩形 56"/>
          <p:cNvSpPr/>
          <p:nvPr/>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1" name="矩形 57"/>
          <p:cNvSpPr/>
          <p:nvPr/>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2" name="矩形 58"/>
          <p:cNvSpPr/>
          <p:nvPr/>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3" name="矩形 59"/>
          <p:cNvSpPr/>
          <p:nvPr/>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4" name="矩形 60"/>
          <p:cNvSpPr/>
          <p:nvPr/>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5" name="矩形 61"/>
          <p:cNvSpPr/>
          <p:nvPr/>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9466" name="矩形 62"/>
          <p:cNvSpPr/>
          <p:nvPr/>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2" name="日期占位符 1"/>
          <p:cNvSpPr>
            <a:spLocks noGrp="1"/>
          </p:cNvSpPr>
          <p:nvPr>
            <p:ph type="dt" sz="half" idx="10"/>
          </p:nvPr>
        </p:nvSpPr>
        <p:spPr>
          <a:xfrm>
            <a:off x="6286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62E7E623-02A9-4493-91AD-3C68AA014B96}" type="datetimeFigureOut">
              <a:rPr lang="zh-CN" altLang="en-US" smtClean="0"/>
              <a:t>2022/1/4</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a:noFill/>
          <a:ln>
            <a:noFill/>
          </a:ln>
        </p:spPr>
        <p:txBody>
          <a:bodyPr vert="horz" wrap="square" lIns="68580" tIns="34290" rIns="68580" bIns="34290" numCol="1" anchor="ctr" anchorCtr="0" compatLnSpc="1">
            <a:normAutofit/>
          </a:bodyPr>
          <a:lstStyle>
            <a:lvl1pPr>
              <a:defRPr/>
            </a:lvl1p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a:noFill/>
          <a:ln>
            <a:noFill/>
          </a:ln>
        </p:spPr>
        <p:txBody>
          <a:bodyPr vert="horz" wrap="square" lIns="68580" tIns="34290" rIns="68580" bIns="34290" numCol="1" anchor="ctr" anchorCtr="0" compatLnSpc="1">
            <a:normAutofit/>
          </a:bodyPr>
          <a:lstStyle>
            <a:lvl1pPr>
              <a:defRPr/>
            </a:lvl1pPr>
          </a:lstStyle>
          <a:p>
            <a:fld id="{3A0B5067-E69C-4461-AFAD-0F29D76F4407}"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0" y="342900"/>
            <a:ext cx="3123900" cy="1200150"/>
          </a:xfrm>
        </p:spPr>
        <p:txBody>
          <a:bodyPr anchor="t" anchorCtr="0"/>
          <a:lstStyle>
            <a:lvl1pPr>
              <a:defRPr sz="2400"/>
            </a:lvl1pPr>
          </a:lstStyle>
          <a:p>
            <a:pPr fontAlgn="base"/>
            <a:r>
              <a:rPr lang="zh-CN" altLang="en-US" strike="noStrike" noProof="1" smtClean="0"/>
              <a:t>单击此处编辑母版标题样式</a:t>
            </a:r>
            <a:endParaRPr lang="zh-CN" altLang="en-US" strike="noStrike" noProof="1"/>
          </a:p>
        </p:txBody>
      </p:sp>
      <p:sp>
        <p:nvSpPr>
          <p:cNvPr id="3" name="图片占位符 2"/>
          <p:cNvSpPr>
            <a:spLocks noGrp="1" noChangeAspect="1"/>
          </p:cNvSpPr>
          <p:nvPr>
            <p:ph type="pic" idx="1"/>
          </p:nvPr>
        </p:nvSpPr>
        <p:spPr>
          <a:xfrm>
            <a:off x="3888000" y="342900"/>
            <a:ext cx="4627800" cy="40527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r>
              <a:rPr lang="zh-CN" altLang="en-US" strike="noStrike" noProof="1" smtClean="0"/>
              <a:t>单击图标添加图片</a:t>
            </a:r>
            <a:endParaRPr lang="zh-CN" altLang="en-US" strike="noStrike" noProof="1"/>
          </a:p>
        </p:txBody>
      </p:sp>
      <p:sp>
        <p:nvSpPr>
          <p:cNvPr id="4" name="文本占位符 3"/>
          <p:cNvSpPr>
            <a:spLocks noGrp="1"/>
          </p:cNvSpPr>
          <p:nvPr>
            <p:ph type="body" sz="half" idx="2"/>
          </p:nvPr>
        </p:nvSpPr>
        <p:spPr>
          <a:xfrm>
            <a:off x="629840" y="1543050"/>
            <a:ext cx="3123900" cy="2858691"/>
          </a:xfrm>
        </p:spPr>
        <p:txBody>
          <a:bodyPr>
            <a:normAutofit/>
          </a:bodyPr>
          <a:lstStyle>
            <a:lvl1pPr marL="0" indent="0">
              <a:buNone/>
              <a:defRPr sz="15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fontAlgn="base"/>
            <a:r>
              <a:rPr lang="zh-CN" altLang="en-US" strike="noStrike" noProof="1" smtClean="0"/>
              <a:t>单击此处编辑母版文本样式</a:t>
            </a:r>
          </a:p>
        </p:txBody>
      </p:sp>
      <p:sp>
        <p:nvSpPr>
          <p:cNvPr id="5" name="日期占位符 4"/>
          <p:cNvSpPr>
            <a:spLocks noGrp="1"/>
          </p:cNvSpPr>
          <p:nvPr>
            <p:ph type="dt" sz="half" idx="10"/>
          </p:nvPr>
        </p:nvSpPr>
        <p:spPr/>
        <p:txBody>
          <a:bodyPr/>
          <a:lstStyle/>
          <a:p>
            <a:fld id="{62E7E623-02A9-4493-91AD-3C68AA014B96}" type="datetimeFigureOut">
              <a:rPr lang="zh-CN" altLang="en-US" smtClean="0"/>
              <a:t>2022/1/4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A0B5067-E69C-4461-AFAD-0F29D76F4407}" type="slidenum">
              <a:rPr lang="zh-CN" altLang="en-US" smtClean="0"/>
              <a:t>‹#›</a:t>
            </a:fld>
            <a:endParaRPr lang="zh-CN" altLang="en-US"/>
          </a:p>
        </p:txBody>
      </p:sp>
      <p:sp>
        <p:nvSpPr>
          <p:cNvPr id="8"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0"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1"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2"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3"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4"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5"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522028" y="273844"/>
            <a:ext cx="993322" cy="4358879"/>
          </a:xfrm>
        </p:spPr>
        <p:txBody>
          <a:bodyPr vert="eaVert">
            <a:normAutofit/>
          </a:bodyPr>
          <a:lstStyle>
            <a:lvl1pPr>
              <a:defRPr sz="2700"/>
            </a:lvl1pPr>
          </a:lstStyle>
          <a:p>
            <a:pPr fontAlgn="base"/>
            <a:r>
              <a:rPr lang="zh-CN" altLang="en-US" strike="noStrike" noProof="1" smtClean="0"/>
              <a:t>单击此处编辑母版标题样式</a:t>
            </a:r>
            <a:endParaRPr lang="zh-CN" altLang="en-US" strike="noStrike" noProof="1"/>
          </a:p>
        </p:txBody>
      </p:sp>
      <p:sp>
        <p:nvSpPr>
          <p:cNvPr id="3" name="竖排文字占位符 2"/>
          <p:cNvSpPr>
            <a:spLocks noGrp="1"/>
          </p:cNvSpPr>
          <p:nvPr>
            <p:ph type="body" orient="vert" idx="1"/>
          </p:nvPr>
        </p:nvSpPr>
        <p:spPr>
          <a:xfrm>
            <a:off x="628650" y="273844"/>
            <a:ext cx="6740978" cy="4358879"/>
          </a:xfrm>
        </p:spPr>
        <p:txBody>
          <a:bodyPr vert="eaVert"/>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日期占位符 3"/>
          <p:cNvSpPr>
            <a:spLocks noGrp="1"/>
          </p:cNvSpPr>
          <p:nvPr>
            <p:ph type="dt" sz="half" idx="10"/>
          </p:nvPr>
        </p:nvSpPr>
        <p:spPr/>
        <p:txBody>
          <a:bodyPr/>
          <a:lstStyle/>
          <a:p>
            <a:fld id="{62E7E623-02A9-4493-91AD-3C68AA014B96}" type="datetimeFigureOut">
              <a:rPr lang="zh-CN" altLang="en-US" smtClean="0"/>
              <a:t>2022/1/4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A0B5067-E69C-4461-AFAD-0F29D76F4407}" type="slidenum">
              <a:rPr lang="zh-CN" altLang="en-US" smtClean="0"/>
              <a:t>‹#›</a:t>
            </a:fld>
            <a:endParaRPr lang="zh-CN" altLang="en-US"/>
          </a:p>
        </p:txBody>
      </p:sp>
      <p:sp>
        <p:nvSpPr>
          <p:cNvPr id="7" name="矩形 55"/>
          <p:cNvSpPr/>
          <p:nvPr userDrawn="1"/>
        </p:nvSpPr>
        <p:spPr>
          <a:xfrm>
            <a:off x="247650" y="378619"/>
            <a:ext cx="1534716"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8" name="矩形 56"/>
          <p:cNvSpPr/>
          <p:nvPr userDrawn="1"/>
        </p:nvSpPr>
        <p:spPr>
          <a:xfrm>
            <a:off x="1831181"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9" name="矩形 57"/>
          <p:cNvSpPr/>
          <p:nvPr userDrawn="1"/>
        </p:nvSpPr>
        <p:spPr>
          <a:xfrm>
            <a:off x="2203847" y="378619"/>
            <a:ext cx="322659"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0" name="矩形 58"/>
          <p:cNvSpPr/>
          <p:nvPr userDrawn="1"/>
        </p:nvSpPr>
        <p:spPr>
          <a:xfrm>
            <a:off x="2576513" y="378619"/>
            <a:ext cx="32266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1" name="矩形 59"/>
          <p:cNvSpPr/>
          <p:nvPr userDrawn="1"/>
        </p:nvSpPr>
        <p:spPr>
          <a:xfrm flipH="1">
            <a:off x="7381875" y="378619"/>
            <a:ext cx="1533525" cy="76200"/>
          </a:xfrm>
          <a:prstGeom prst="rect">
            <a:avLst/>
          </a:prstGeom>
          <a:solidFill>
            <a:srgbClr val="148CB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2" name="矩形 60"/>
          <p:cNvSpPr/>
          <p:nvPr userDrawn="1"/>
        </p:nvSpPr>
        <p:spPr>
          <a:xfrm flipH="1">
            <a:off x="7009210" y="378619"/>
            <a:ext cx="323850" cy="76200"/>
          </a:xfrm>
          <a:prstGeom prst="rect">
            <a:avLst/>
          </a:prstGeom>
          <a:solidFill>
            <a:srgbClr val="00A0A0"/>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3" name="矩形 61"/>
          <p:cNvSpPr/>
          <p:nvPr userDrawn="1"/>
        </p:nvSpPr>
        <p:spPr>
          <a:xfrm flipH="1">
            <a:off x="6636544" y="378619"/>
            <a:ext cx="323850" cy="76200"/>
          </a:xfrm>
          <a:prstGeom prst="rect">
            <a:avLst/>
          </a:prstGeom>
          <a:solidFill>
            <a:srgbClr val="F0AF47"/>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
        <p:nvSpPr>
          <p:cNvPr id="14" name="矩形 62"/>
          <p:cNvSpPr/>
          <p:nvPr userDrawn="1"/>
        </p:nvSpPr>
        <p:spPr>
          <a:xfrm flipH="1">
            <a:off x="6265069" y="378619"/>
            <a:ext cx="323850" cy="76200"/>
          </a:xfrm>
          <a:prstGeom prst="rect">
            <a:avLst/>
          </a:prstGeom>
          <a:solidFill>
            <a:srgbClr val="D2501E"/>
          </a:solidFill>
          <a:ln w="9525">
            <a:noFill/>
          </a:ln>
        </p:spPr>
        <p:txBody>
          <a:bodyPr lIns="68580" tIns="34290" rIns="68580" bIns="34290" anchor="ctr"/>
          <a:lstStyle/>
          <a:p>
            <a:pPr lvl="0" indent="0" algn="ctr"/>
            <a:endParaRPr lang="zh-CN" altLang="zh-CN" sz="1400">
              <a:solidFill>
                <a:srgbClr val="FFFFFF"/>
              </a:solidFill>
              <a:latin typeface="宋体" panose="02010600030101010101" pitchFamily="2" charset="-122"/>
              <a:ea typeface="黑体" panose="02010609060101010101" charset="-122"/>
              <a:sym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2.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AF5E1"/>
        </a:solidFill>
        <a:effectLst/>
      </p:bgPr>
    </p:bg>
    <p:spTree>
      <p:nvGrpSpPr>
        <p:cNvPr id="1" name=""/>
        <p:cNvGrpSpPr/>
        <p:nvPr/>
      </p:nvGrpSpPr>
      <p:grpSpPr>
        <a:xfrm>
          <a:off x="0" y="0"/>
          <a:ext cx="0" cy="0"/>
          <a:chOff x="0" y="0"/>
          <a:chExt cx="0" cy="0"/>
        </a:xfrm>
      </p:grpSpPr>
      <p:sp>
        <p:nvSpPr>
          <p:cNvPr id="4098" name="标题占位符 1"/>
          <p:cNvSpPr>
            <a:spLocks noGrp="1"/>
          </p:cNvSpPr>
          <p:nvPr>
            <p:ph type="title"/>
            <p:custDataLst>
              <p:tags r:id="rId25"/>
            </p:custDataLst>
          </p:nvPr>
        </p:nvSpPr>
        <p:spPr>
          <a:xfrm>
            <a:off x="628650" y="273844"/>
            <a:ext cx="7886700" cy="994172"/>
          </a:xfrm>
          <a:prstGeom prst="rect">
            <a:avLst/>
          </a:prstGeom>
          <a:noFill/>
          <a:ln w="9525">
            <a:noFill/>
          </a:ln>
        </p:spPr>
        <p:txBody>
          <a:bodyPr wrap="square" lIns="68580" tIns="34290" rIns="68580" bIns="34290" anchor="ctr"/>
          <a:lstStyle/>
          <a:p>
            <a:pPr lvl="0" indent="-685800"/>
            <a:r>
              <a:rPr lang="zh-CN" altLang="zh-CN" dirty="0"/>
              <a:t>单击此处编辑母版标题样式</a:t>
            </a:r>
          </a:p>
        </p:txBody>
      </p:sp>
      <p:sp>
        <p:nvSpPr>
          <p:cNvPr id="4099" name="文本占位符 2"/>
          <p:cNvSpPr>
            <a:spLocks noGrp="1"/>
          </p:cNvSpPr>
          <p:nvPr>
            <p:ph type="body"/>
            <p:custDataLst>
              <p:tags r:id="rId26"/>
            </p:custDataLst>
          </p:nvPr>
        </p:nvSpPr>
        <p:spPr>
          <a:xfrm>
            <a:off x="628650" y="1369219"/>
            <a:ext cx="7886700" cy="3263504"/>
          </a:xfrm>
          <a:prstGeom prst="rect">
            <a:avLst/>
          </a:prstGeom>
          <a:noFill/>
          <a:ln w="9525">
            <a:noFill/>
          </a:ln>
        </p:spPr>
        <p:txBody>
          <a:bodyPr wrap="square" lIns="68580" tIns="34290" rIns="68580" bIns="34290" anchor="t"/>
          <a:lstStyle/>
          <a:p>
            <a:pPr lvl="0" indent="-171450"/>
            <a:r>
              <a:rPr lang="zh-CN" altLang="zh-CN" dirty="0"/>
              <a:t>单击此处编辑母版文本样式</a:t>
            </a:r>
          </a:p>
          <a:p>
            <a:pPr lvl="1" indent="-171450"/>
            <a:r>
              <a:rPr lang="zh-CN" altLang="zh-CN" dirty="0"/>
              <a:t>第二级</a:t>
            </a:r>
          </a:p>
          <a:p>
            <a:pPr lvl="2" indent="-171450"/>
            <a:r>
              <a:rPr lang="zh-CN" altLang="zh-CN" dirty="0"/>
              <a:t>第三级</a:t>
            </a:r>
          </a:p>
          <a:p>
            <a:pPr lvl="3" indent="-171450"/>
            <a:r>
              <a:rPr lang="zh-CN" altLang="zh-CN" dirty="0"/>
              <a:t>第四级</a:t>
            </a:r>
          </a:p>
          <a:p>
            <a:pPr lvl="4" indent="-171450"/>
            <a:r>
              <a:rPr lang="zh-CN" altLang="zh-CN" dirty="0"/>
              <a:t>第五级</a:t>
            </a:r>
          </a:p>
        </p:txBody>
      </p:sp>
      <p:sp>
        <p:nvSpPr>
          <p:cNvPr id="1028" name="日期占位符 3"/>
          <p:cNvSpPr>
            <a:spLocks noGrp="1" noChangeArrowheads="1"/>
          </p:cNvSpPr>
          <p:nvPr>
            <p:ph type="dt" sz="half" idx="2"/>
          </p:nvPr>
        </p:nvSpPr>
        <p:spPr bwMode="auto">
          <a:xfrm>
            <a:off x="6286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normAutofit/>
          </a:bodyPr>
          <a:lstStyle>
            <a:lvl1pPr>
              <a:defRPr sz="900">
                <a:solidFill>
                  <a:srgbClr val="898989"/>
                </a:solidFill>
              </a:defRPr>
            </a:lvl1pPr>
          </a:lstStyle>
          <a:p>
            <a:fld id="{62E7E623-02A9-4493-91AD-3C68AA014B96}" type="datetimeFigureOut">
              <a:rPr lang="zh-CN" altLang="en-US" smtClean="0"/>
              <a:t>2022/1/4</a:t>
            </a:fld>
            <a:endParaRPr lang="zh-CN" altLang="en-US"/>
          </a:p>
        </p:txBody>
      </p:sp>
      <p:sp>
        <p:nvSpPr>
          <p:cNvPr id="1029" name="页脚占位符 4"/>
          <p:cNvSpPr>
            <a:spLocks noGrp="1" noChangeArrowheads="1"/>
          </p:cNvSpPr>
          <p:nvPr>
            <p:ph type="ftr" sz="quarter" idx="3"/>
          </p:nvPr>
        </p:nvSpPr>
        <p:spPr bwMode="auto">
          <a:xfrm>
            <a:off x="3028950" y="4767263"/>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normAutofit/>
          </a:bodyPr>
          <a:lstStyle>
            <a:lvl1pPr algn="ctr">
              <a:defRPr sz="900">
                <a:solidFill>
                  <a:srgbClr val="898989"/>
                </a:solidFill>
              </a:defRPr>
            </a:lvl1pPr>
          </a:lstStyle>
          <a:p>
            <a:endParaRPr lang="zh-CN" altLang="en-US"/>
          </a:p>
        </p:txBody>
      </p:sp>
      <p:sp>
        <p:nvSpPr>
          <p:cNvPr id="1030" name="灯片编号占位符 5"/>
          <p:cNvSpPr>
            <a:spLocks noGrp="1" noChangeArrowheads="1"/>
          </p:cNvSpPr>
          <p:nvPr>
            <p:ph type="sldNum" sz="quarter" idx="4"/>
          </p:nvPr>
        </p:nvSpPr>
        <p:spPr bwMode="auto">
          <a:xfrm>
            <a:off x="64579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normAutofit/>
          </a:bodyPr>
          <a:lstStyle>
            <a:lvl1pPr algn="r">
              <a:defRPr sz="900">
                <a:solidFill>
                  <a:srgbClr val="898989"/>
                </a:solidFill>
              </a:defRPr>
            </a:lvl1pPr>
          </a:lstStyle>
          <a:p>
            <a:fld id="{3A0B5067-E69C-4461-AFAD-0F29D76F4407}" type="slidenum">
              <a:rPr lang="zh-CN" altLang="en-US" smtClean="0"/>
              <a:t>‹#›</a:t>
            </a:fld>
            <a:endParaRPr lang="zh-CN" altLang="en-US"/>
          </a:p>
        </p:txBody>
      </p:sp>
      <p:sp>
        <p:nvSpPr>
          <p:cNvPr id="4103" name="KSO_TEMPLATE" hidden="1"/>
          <p:cNvSpPr/>
          <p:nvPr>
            <p:custDataLst>
              <p:tags r:id="rId27"/>
            </p:custDataLst>
          </p:nvPr>
        </p:nvSpPr>
        <p:spPr>
          <a:xfrm>
            <a:off x="0" y="0"/>
            <a:ext cx="0" cy="0"/>
          </a:xfrm>
          <a:prstGeom prst="rect">
            <a:avLst/>
          </a:prstGeom>
          <a:solidFill>
            <a:schemeClr val="accent1"/>
          </a:solidFill>
          <a:ln w="9525" cap="flat" cmpd="sng">
            <a:solidFill>
              <a:schemeClr val="tx1"/>
            </a:solidFill>
            <a:prstDash val="solid"/>
            <a:round/>
            <a:headEnd type="none" w="med" len="med"/>
            <a:tailEnd type="none" w="med" len="med"/>
          </a:ln>
        </p:spPr>
        <p:txBody>
          <a:bodyPr wrap="square" lIns="68580" tIns="34290" rIns="68580" bIns="34290" anchor="t"/>
          <a:lstStyle/>
          <a:p>
            <a:pPr lvl="0" indent="0" defTabSz="685800">
              <a:buFont typeface="Arial" panose="020B0604020202020204" pitchFamily="34" charset="0"/>
              <a:buNone/>
            </a:pPr>
            <a:endParaRPr lang="zh-CN" altLang="zh-CN" sz="1400" u="none" baseline="0">
              <a:latin typeface="Arial" panose="020B0604020202020204" pitchFamily="34" charset="0"/>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Lst>
  <p:txStyles>
    <p:titleStyle>
      <a:lvl1pPr marL="685800" indent="-685800" algn="l" rtl="0" eaLnBrk="1" fontAlgn="base" hangingPunct="1">
        <a:lnSpc>
          <a:spcPct val="90000"/>
        </a:lnSpc>
        <a:spcBef>
          <a:spcPct val="0"/>
        </a:spcBef>
        <a:spcAft>
          <a:spcPct val="0"/>
        </a:spcAft>
        <a:defRPr sz="3000" kern="1200">
          <a:solidFill>
            <a:schemeClr val="tx1"/>
          </a:solidFill>
          <a:latin typeface="+mj-lt"/>
          <a:ea typeface="+mj-ea"/>
          <a:cs typeface="+mj-cs"/>
          <a:sym typeface="Calibri Light" panose="020F0302020204030204" charset="0"/>
        </a:defRPr>
      </a:lvl1pPr>
      <a:lvl2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2pPr>
      <a:lvl3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3pPr>
      <a:lvl4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4pPr>
      <a:lvl5pPr marL="6858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5pPr>
      <a:lvl6pPr marL="10287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6pPr>
      <a:lvl7pPr marL="13716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7pPr>
      <a:lvl8pPr marL="17145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8pPr>
      <a:lvl9pPr marL="2057400" indent="-685800" algn="l" rtl="0" eaLnBrk="1" fontAlgn="base" hangingPunct="1">
        <a:lnSpc>
          <a:spcPct val="90000"/>
        </a:lnSpc>
        <a:spcBef>
          <a:spcPct val="0"/>
        </a:spcBef>
        <a:spcAft>
          <a:spcPct val="0"/>
        </a:spcAft>
        <a:defRPr sz="3300">
          <a:solidFill>
            <a:schemeClr val="tx1"/>
          </a:solidFill>
          <a:latin typeface="Calibri Light" panose="020F0302020204030204" charset="0"/>
          <a:ea typeface="宋体" panose="02010600030101010101" pitchFamily="2" charset="-122"/>
          <a:sym typeface="Calibri Light" panose="020F0302020204030204" charset="0"/>
        </a:defRPr>
      </a:lvl9pPr>
    </p:titleStyle>
    <p:bodyStyle>
      <a:lvl1pPr marL="171450" indent="-171450" algn="l" rtl="0" eaLnBrk="1" fontAlgn="base" hangingPunct="1">
        <a:lnSpc>
          <a:spcPct val="90000"/>
        </a:lnSpc>
        <a:spcBef>
          <a:spcPts val="750"/>
        </a:spcBef>
        <a:spcAft>
          <a:spcPct val="0"/>
        </a:spcAft>
        <a:buFont typeface="Arial" panose="020B0604020202020204" pitchFamily="34" charset="0"/>
        <a:buChar char="•"/>
        <a:defRPr sz="1800" kern="1200">
          <a:solidFill>
            <a:schemeClr val="tx1"/>
          </a:solidFill>
          <a:latin typeface="+mn-lt"/>
          <a:ea typeface="+mn-ea"/>
          <a:cs typeface="+mn-cs"/>
          <a:sym typeface="Calibri" panose="020F0502020204030204" charset="0"/>
        </a:defRPr>
      </a:lvl1pPr>
      <a:lvl2pPr marL="514350" indent="-171450" algn="l" rtl="0" eaLnBrk="1" fontAlgn="base" hangingPunct="1">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sym typeface="Calibri" panose="020F0502020204030204" charset="0"/>
        </a:defRPr>
      </a:lvl2pPr>
      <a:lvl3pPr marL="857250" indent="-171450" algn="l" rtl="0" eaLnBrk="1" fontAlgn="base" hangingPunct="1">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3pPr>
      <a:lvl4pPr marL="1200150" indent="-171450" algn="l" rtl="0" eaLnBrk="1" fontAlgn="base" hangingPunct="1">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4pPr>
      <a:lvl5pPr marL="1543050" indent="-171450" algn="l" rtl="0" eaLnBrk="1" fontAlgn="base" hangingPunct="1">
        <a:lnSpc>
          <a:spcPct val="90000"/>
        </a:lnSpc>
        <a:spcBef>
          <a:spcPts val="375"/>
        </a:spcBef>
        <a:spcAft>
          <a:spcPct val="0"/>
        </a:spcAft>
        <a:buFont typeface="Arial" panose="020B0604020202020204" pitchFamily="34" charset="0"/>
        <a:buChar char="•"/>
        <a:defRPr sz="1400" kern="1200">
          <a:solidFill>
            <a:schemeClr val="tx1"/>
          </a:solidFill>
          <a:latin typeface="+mn-lt"/>
          <a:ea typeface="+mn-ea"/>
          <a:cs typeface="+mn-cs"/>
          <a:sym typeface="Calibri" panose="020F050202020403020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616073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8" Type="http://schemas.openxmlformats.org/officeDocument/2006/relationships/tags" Target="../tags/tag22.xml"/><Relationship Id="rId3" Type="http://schemas.openxmlformats.org/officeDocument/2006/relationships/tags" Target="../tags/tag17.xml"/><Relationship Id="rId7" Type="http://schemas.openxmlformats.org/officeDocument/2006/relationships/tags" Target="../tags/tag21.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tags" Target="../tags/tag20.xml"/><Relationship Id="rId5" Type="http://schemas.openxmlformats.org/officeDocument/2006/relationships/tags" Target="../tags/tag19.xml"/><Relationship Id="rId10" Type="http://schemas.openxmlformats.org/officeDocument/2006/relationships/image" Target="../media/image1.png"/><Relationship Id="rId4" Type="http://schemas.openxmlformats.org/officeDocument/2006/relationships/tags" Target="../tags/tag18.xml"/><Relationship Id="rId9"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3" Type="http://schemas.openxmlformats.org/officeDocument/2006/relationships/tags" Target="../tags/tag35.xml"/><Relationship Id="rId18" Type="http://schemas.openxmlformats.org/officeDocument/2006/relationships/tags" Target="../tags/tag40.xml"/><Relationship Id="rId26" Type="http://schemas.openxmlformats.org/officeDocument/2006/relationships/tags" Target="../tags/tag48.xml"/><Relationship Id="rId39" Type="http://schemas.openxmlformats.org/officeDocument/2006/relationships/tags" Target="../tags/tag61.xml"/><Relationship Id="rId21" Type="http://schemas.openxmlformats.org/officeDocument/2006/relationships/tags" Target="../tags/tag43.xml"/><Relationship Id="rId34" Type="http://schemas.openxmlformats.org/officeDocument/2006/relationships/tags" Target="../tags/tag56.xml"/><Relationship Id="rId42" Type="http://schemas.openxmlformats.org/officeDocument/2006/relationships/tags" Target="../tags/tag64.xml"/><Relationship Id="rId47" Type="http://schemas.openxmlformats.org/officeDocument/2006/relationships/tags" Target="../tags/tag69.xml"/><Relationship Id="rId50" Type="http://schemas.openxmlformats.org/officeDocument/2006/relationships/tags" Target="../tags/tag72.xml"/><Relationship Id="rId55" Type="http://schemas.openxmlformats.org/officeDocument/2006/relationships/tags" Target="../tags/tag77.xml"/><Relationship Id="rId7" Type="http://schemas.openxmlformats.org/officeDocument/2006/relationships/tags" Target="../tags/tag29.xml"/><Relationship Id="rId2" Type="http://schemas.openxmlformats.org/officeDocument/2006/relationships/tags" Target="../tags/tag24.xml"/><Relationship Id="rId16" Type="http://schemas.openxmlformats.org/officeDocument/2006/relationships/tags" Target="../tags/tag38.xml"/><Relationship Id="rId29" Type="http://schemas.openxmlformats.org/officeDocument/2006/relationships/tags" Target="../tags/tag51.xml"/><Relationship Id="rId11" Type="http://schemas.openxmlformats.org/officeDocument/2006/relationships/tags" Target="../tags/tag33.xml"/><Relationship Id="rId24" Type="http://schemas.openxmlformats.org/officeDocument/2006/relationships/tags" Target="../tags/tag46.xml"/><Relationship Id="rId32" Type="http://schemas.openxmlformats.org/officeDocument/2006/relationships/tags" Target="../tags/tag54.xml"/><Relationship Id="rId37" Type="http://schemas.openxmlformats.org/officeDocument/2006/relationships/tags" Target="../tags/tag59.xml"/><Relationship Id="rId40" Type="http://schemas.openxmlformats.org/officeDocument/2006/relationships/tags" Target="../tags/tag62.xml"/><Relationship Id="rId45" Type="http://schemas.openxmlformats.org/officeDocument/2006/relationships/tags" Target="../tags/tag67.xml"/><Relationship Id="rId53" Type="http://schemas.openxmlformats.org/officeDocument/2006/relationships/tags" Target="../tags/tag75.xml"/><Relationship Id="rId58" Type="http://schemas.openxmlformats.org/officeDocument/2006/relationships/slideLayout" Target="../slideLayouts/slideLayout22.xml"/><Relationship Id="rId5" Type="http://schemas.openxmlformats.org/officeDocument/2006/relationships/tags" Target="../tags/tag27.xml"/><Relationship Id="rId19" Type="http://schemas.openxmlformats.org/officeDocument/2006/relationships/tags" Target="../tags/tag41.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tags" Target="../tags/tag36.xml"/><Relationship Id="rId22" Type="http://schemas.openxmlformats.org/officeDocument/2006/relationships/tags" Target="../tags/tag44.xml"/><Relationship Id="rId27" Type="http://schemas.openxmlformats.org/officeDocument/2006/relationships/tags" Target="../tags/tag49.xml"/><Relationship Id="rId30" Type="http://schemas.openxmlformats.org/officeDocument/2006/relationships/tags" Target="../tags/tag52.xml"/><Relationship Id="rId35" Type="http://schemas.openxmlformats.org/officeDocument/2006/relationships/tags" Target="../tags/tag57.xml"/><Relationship Id="rId43" Type="http://schemas.openxmlformats.org/officeDocument/2006/relationships/tags" Target="../tags/tag65.xml"/><Relationship Id="rId48" Type="http://schemas.openxmlformats.org/officeDocument/2006/relationships/tags" Target="../tags/tag70.xml"/><Relationship Id="rId56" Type="http://schemas.openxmlformats.org/officeDocument/2006/relationships/tags" Target="../tags/tag78.xml"/><Relationship Id="rId8" Type="http://schemas.openxmlformats.org/officeDocument/2006/relationships/tags" Target="../tags/tag30.xml"/><Relationship Id="rId51" Type="http://schemas.openxmlformats.org/officeDocument/2006/relationships/tags" Target="../tags/tag73.xml"/><Relationship Id="rId3" Type="http://schemas.openxmlformats.org/officeDocument/2006/relationships/tags" Target="../tags/tag25.xml"/><Relationship Id="rId12" Type="http://schemas.openxmlformats.org/officeDocument/2006/relationships/tags" Target="../tags/tag34.xml"/><Relationship Id="rId17" Type="http://schemas.openxmlformats.org/officeDocument/2006/relationships/tags" Target="../tags/tag39.xml"/><Relationship Id="rId25" Type="http://schemas.openxmlformats.org/officeDocument/2006/relationships/tags" Target="../tags/tag47.xml"/><Relationship Id="rId33" Type="http://schemas.openxmlformats.org/officeDocument/2006/relationships/tags" Target="../tags/tag55.xml"/><Relationship Id="rId38" Type="http://schemas.openxmlformats.org/officeDocument/2006/relationships/tags" Target="../tags/tag60.xml"/><Relationship Id="rId46" Type="http://schemas.openxmlformats.org/officeDocument/2006/relationships/tags" Target="../tags/tag68.xml"/><Relationship Id="rId20" Type="http://schemas.openxmlformats.org/officeDocument/2006/relationships/tags" Target="../tags/tag42.xml"/><Relationship Id="rId41" Type="http://schemas.openxmlformats.org/officeDocument/2006/relationships/tags" Target="../tags/tag63.xml"/><Relationship Id="rId54" Type="http://schemas.openxmlformats.org/officeDocument/2006/relationships/tags" Target="../tags/tag76.xml"/><Relationship Id="rId1" Type="http://schemas.openxmlformats.org/officeDocument/2006/relationships/tags" Target="../tags/tag23.xml"/><Relationship Id="rId6" Type="http://schemas.openxmlformats.org/officeDocument/2006/relationships/tags" Target="../tags/tag28.xml"/><Relationship Id="rId15" Type="http://schemas.openxmlformats.org/officeDocument/2006/relationships/tags" Target="../tags/tag37.xml"/><Relationship Id="rId23" Type="http://schemas.openxmlformats.org/officeDocument/2006/relationships/tags" Target="../tags/tag45.xml"/><Relationship Id="rId28" Type="http://schemas.openxmlformats.org/officeDocument/2006/relationships/tags" Target="../tags/tag50.xml"/><Relationship Id="rId36" Type="http://schemas.openxmlformats.org/officeDocument/2006/relationships/tags" Target="../tags/tag58.xml"/><Relationship Id="rId49" Type="http://schemas.openxmlformats.org/officeDocument/2006/relationships/tags" Target="../tags/tag71.xml"/><Relationship Id="rId57" Type="http://schemas.openxmlformats.org/officeDocument/2006/relationships/tags" Target="../tags/tag79.xml"/><Relationship Id="rId10" Type="http://schemas.openxmlformats.org/officeDocument/2006/relationships/tags" Target="../tags/tag32.xml"/><Relationship Id="rId31" Type="http://schemas.openxmlformats.org/officeDocument/2006/relationships/tags" Target="../tags/tag53.xml"/><Relationship Id="rId44" Type="http://schemas.openxmlformats.org/officeDocument/2006/relationships/tags" Target="../tags/tag66.xml"/><Relationship Id="rId52" Type="http://schemas.openxmlformats.org/officeDocument/2006/relationships/tags" Target="../tags/tag7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image" Target="../media/image4.jpeg"/><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slideLayout" Target="../slideLayouts/slideLayout17.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396725" y="1570724"/>
            <a:ext cx="4350546" cy="886395"/>
          </a:xfrm>
        </p:spPr>
        <p:txBody>
          <a:bodyPr/>
          <a:lstStyle/>
          <a:p>
            <a:r>
              <a:rPr lang="zh-CN" altLang="en-US" dirty="0">
                <a:latin typeface="黑体" panose="02010609060101010101" pitchFamily="49" charset="-122"/>
                <a:ea typeface="黑体" panose="02010609060101010101" pitchFamily="49" charset="-122"/>
              </a:rPr>
              <a:t>蝉</a:t>
            </a:r>
            <a:endParaRPr lang="zh-CN" altLang="en-US" dirty="0"/>
          </a:p>
        </p:txBody>
      </p:sp>
      <p:sp>
        <p:nvSpPr>
          <p:cNvPr id="4" name="矩形 3"/>
          <p:cNvSpPr/>
          <p:nvPr/>
        </p:nvSpPr>
        <p:spPr>
          <a:xfrm>
            <a:off x="4055054" y="3151851"/>
            <a:ext cx="1061509" cy="375809"/>
          </a:xfrm>
          <a:prstGeom prst="rect">
            <a:avLst/>
          </a:prstGeom>
        </p:spPr>
        <p:txBody>
          <a:bodyPr wrap="non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4069296" y="2562280"/>
            <a:ext cx="1005403" cy="369332"/>
          </a:xfrm>
          <a:prstGeom prst="rect">
            <a:avLst/>
          </a:prstGeom>
          <a:noFill/>
        </p:spPr>
        <p:txBody>
          <a:bodyPr wrap="none" rtlCol="0">
            <a:spAutoFit/>
          </a:bodyPr>
          <a:lstStyle/>
          <a:p>
            <a:r>
              <a:rPr lang="zh-CN" altLang="en-US" dirty="0" smtClean="0"/>
              <a:t>第</a:t>
            </a:r>
            <a:r>
              <a:rPr lang="en-US" altLang="zh-CN" dirty="0" smtClean="0"/>
              <a:t>1</a:t>
            </a:r>
            <a:r>
              <a:rPr lang="zh-CN" altLang="en-US" dirty="0" smtClean="0"/>
              <a:t>课时</a:t>
            </a:r>
            <a:endParaRPr lang="zh-CN" altLang="en-US" dirty="0"/>
          </a:p>
        </p:txBody>
      </p:sp>
    </p:spTree>
    <p:extLst>
      <p:ext uri="{BB962C8B-B14F-4D97-AF65-F5344CB8AC3E}">
        <p14:creationId xmlns:p14="http://schemas.microsoft.com/office/powerpoint/2010/main" val="246233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1"/>
          <p:cNvSpPr>
            <a:spLocks noChangeArrowheads="1"/>
          </p:cNvSpPr>
          <p:nvPr/>
        </p:nvSpPr>
        <p:spPr bwMode="auto">
          <a:xfrm>
            <a:off x="682625" y="551260"/>
            <a:ext cx="3518912" cy="553998"/>
          </a:xfrm>
          <a:prstGeom prst="rect">
            <a:avLst/>
          </a:prstGeom>
          <a:noFill/>
          <a:ln w="9525">
            <a:noFill/>
            <a:miter lim="800000"/>
            <a:headEnd/>
            <a:tailEnd/>
          </a:ln>
        </p:spPr>
        <p:txBody>
          <a:bodyPr wrap="none">
            <a:spAutoFit/>
          </a:bodyPr>
          <a:lstStyle/>
          <a:p>
            <a:pPr>
              <a:lnSpc>
                <a:spcPct val="150000"/>
              </a:lnSpc>
            </a:pP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蝉</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这篇文章是什么文体？</a:t>
            </a:r>
          </a:p>
        </p:txBody>
      </p:sp>
      <p:sp>
        <p:nvSpPr>
          <p:cNvPr id="22531" name="矩形 2"/>
          <p:cNvSpPr>
            <a:spLocks noChangeArrowheads="1"/>
          </p:cNvSpPr>
          <p:nvPr/>
        </p:nvSpPr>
        <p:spPr bwMode="auto">
          <a:xfrm>
            <a:off x="682625" y="1141810"/>
            <a:ext cx="1210588" cy="553998"/>
          </a:xfrm>
          <a:prstGeom prst="rect">
            <a:avLst/>
          </a:prstGeom>
          <a:ln/>
        </p:spPr>
        <p:style>
          <a:lnRef idx="1">
            <a:schemeClr val="accent5"/>
          </a:lnRef>
          <a:fillRef idx="3">
            <a:schemeClr val="accent5"/>
          </a:fillRef>
          <a:effectRef idx="2">
            <a:schemeClr val="accent5"/>
          </a:effectRef>
          <a:fontRef idx="minor">
            <a:schemeClr val="lt1"/>
          </a:fontRef>
        </p:style>
        <p:txBody>
          <a:bodyPr wrap="none">
            <a:spAutoFit/>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9pPr>
          </a:lstStyle>
          <a:p>
            <a:pPr>
              <a:lnSpc>
                <a:spcPct val="150000"/>
              </a:lnSpc>
              <a:defRPr/>
            </a:pPr>
            <a:r>
              <a:rPr lang="zh-CN" altLang="en-US" sz="2000" dirty="0" smtClean="0">
                <a:solidFill>
                  <a:srgbClr val="C00000"/>
                </a:solidFill>
                <a:latin typeface="黑体" panose="02010609060101010101" pitchFamily="49" charset="-122"/>
                <a:ea typeface="黑体" panose="02010609060101010101" pitchFamily="49" charset="-122"/>
              </a:rPr>
              <a:t>科学小品</a:t>
            </a:r>
          </a:p>
        </p:txBody>
      </p:sp>
      <p:sp>
        <p:nvSpPr>
          <p:cNvPr id="22532" name="矩形 3"/>
          <p:cNvSpPr>
            <a:spLocks noChangeArrowheads="1"/>
          </p:cNvSpPr>
          <p:nvPr/>
        </p:nvSpPr>
        <p:spPr bwMode="auto">
          <a:xfrm>
            <a:off x="682628" y="1834754"/>
            <a:ext cx="7269163" cy="1477328"/>
          </a:xfrm>
          <a:prstGeom prst="rect">
            <a:avLst/>
          </a:prstGeom>
          <a:noFill/>
          <a:ln w="9525">
            <a:noFill/>
            <a:miter lim="800000"/>
            <a:headEnd/>
            <a:tailEnd/>
          </a:ln>
        </p:spPr>
        <p:txBody>
          <a:bodyPr>
            <a:spAutoFit/>
          </a:bodyPr>
          <a:lstStyle/>
          <a:p>
            <a:pPr>
              <a:lnSpc>
                <a:spcPct val="150000"/>
              </a:lnSpc>
            </a:pPr>
            <a:r>
              <a:rPr lang="zh-CN" altLang="en-US" sz="2000" dirty="0">
                <a:solidFill>
                  <a:srgbClr val="000000"/>
                </a:solidFill>
                <a:latin typeface="黑体" pitchFamily="49" charset="-122"/>
                <a:ea typeface="黑体" pitchFamily="49" charset="-122"/>
              </a:rPr>
              <a:t>科学小品又名知识小品，是一种用小品文的笔调介绍某一方面科学知识的说明文体。它既有科学性，又有文学性。科学小品就是说明文的一种。</a:t>
            </a:r>
          </a:p>
        </p:txBody>
      </p:sp>
      <p:sp>
        <p:nvSpPr>
          <p:cNvPr id="22533" name="矩形 4"/>
          <p:cNvSpPr>
            <a:spLocks noChangeArrowheads="1"/>
          </p:cNvSpPr>
          <p:nvPr/>
        </p:nvSpPr>
        <p:spPr bwMode="auto">
          <a:xfrm>
            <a:off x="682627" y="3268266"/>
            <a:ext cx="5057795" cy="553998"/>
          </a:xfrm>
          <a:prstGeom prst="rect">
            <a:avLst/>
          </a:prstGeom>
          <a:noFill/>
          <a:ln w="9525">
            <a:noFill/>
            <a:miter lim="800000"/>
            <a:headEnd/>
            <a:tailEnd/>
          </a:ln>
        </p:spPr>
        <p:txBody>
          <a:bodyPr wrap="none">
            <a:spAutoFit/>
          </a:bodyPr>
          <a:lstStyle/>
          <a:p>
            <a:pPr>
              <a:lnSpc>
                <a:spcPct val="150000"/>
              </a:lnSpc>
            </a:pPr>
            <a:r>
              <a:rPr lang="zh-CN" altLang="en-US" sz="2000" dirty="0">
                <a:solidFill>
                  <a:srgbClr val="000000"/>
                </a:solidFill>
                <a:latin typeface="黑体" pitchFamily="49" charset="-122"/>
                <a:ea typeface="黑体" pitchFamily="49" charset="-122"/>
              </a:rPr>
              <a:t>内容真实，结构严谨巧妙，语言生动准确。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1"/>
                                        </p:tgtEl>
                                        <p:attrNameLst>
                                          <p:attrName>style.visibility</p:attrName>
                                        </p:attrNameLst>
                                      </p:cBhvr>
                                      <p:to>
                                        <p:strVal val="visible"/>
                                      </p:to>
                                    </p:set>
                                    <p:anim calcmode="lin" valueType="num">
                                      <p:cBhvr additive="base">
                                        <p:cTn id="7" dur="500" fill="hold"/>
                                        <p:tgtEl>
                                          <p:spTgt spid="22531"/>
                                        </p:tgtEl>
                                        <p:attrNameLst>
                                          <p:attrName>ppt_x</p:attrName>
                                        </p:attrNameLst>
                                      </p:cBhvr>
                                      <p:tavLst>
                                        <p:tav tm="0">
                                          <p:val>
                                            <p:strVal val="#ppt_x"/>
                                          </p:val>
                                        </p:tav>
                                        <p:tav tm="100000">
                                          <p:val>
                                            <p:strVal val="#ppt_x"/>
                                          </p:val>
                                        </p:tav>
                                      </p:tavLst>
                                    </p:anim>
                                    <p:anim calcmode="lin" valueType="num">
                                      <p:cBhvr additive="base">
                                        <p:cTn id="8" dur="500" fill="hold"/>
                                        <p:tgtEl>
                                          <p:spTgt spid="225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2"/>
                                        </p:tgtEl>
                                        <p:attrNameLst>
                                          <p:attrName>style.visibility</p:attrName>
                                        </p:attrNameLst>
                                      </p:cBhvr>
                                      <p:to>
                                        <p:strVal val="visible"/>
                                      </p:to>
                                    </p:set>
                                    <p:anim calcmode="lin" valueType="num">
                                      <p:cBhvr additive="base">
                                        <p:cTn id="13" dur="500" fill="hold"/>
                                        <p:tgtEl>
                                          <p:spTgt spid="22532"/>
                                        </p:tgtEl>
                                        <p:attrNameLst>
                                          <p:attrName>ppt_x</p:attrName>
                                        </p:attrNameLst>
                                      </p:cBhvr>
                                      <p:tavLst>
                                        <p:tav tm="0">
                                          <p:val>
                                            <p:strVal val="#ppt_x"/>
                                          </p:val>
                                        </p:tav>
                                        <p:tav tm="100000">
                                          <p:val>
                                            <p:strVal val="#ppt_x"/>
                                          </p:val>
                                        </p:tav>
                                      </p:tavLst>
                                    </p:anim>
                                    <p:anim calcmode="lin" valueType="num">
                                      <p:cBhvr additive="base">
                                        <p:cTn id="14" dur="500" fill="hold"/>
                                        <p:tgtEl>
                                          <p:spTgt spid="2253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2533"/>
                                        </p:tgtEl>
                                        <p:attrNameLst>
                                          <p:attrName>style.visibility</p:attrName>
                                        </p:attrNameLst>
                                      </p:cBhvr>
                                      <p:to>
                                        <p:strVal val="visible"/>
                                      </p:to>
                                    </p:set>
                                    <p:anim calcmode="lin" valueType="num">
                                      <p:cBhvr additive="base">
                                        <p:cTn id="19" dur="500" fill="hold"/>
                                        <p:tgtEl>
                                          <p:spTgt spid="22533"/>
                                        </p:tgtEl>
                                        <p:attrNameLst>
                                          <p:attrName>ppt_x</p:attrName>
                                        </p:attrNameLst>
                                      </p:cBhvr>
                                      <p:tavLst>
                                        <p:tav tm="0">
                                          <p:val>
                                            <p:strVal val="#ppt_x"/>
                                          </p:val>
                                        </p:tav>
                                        <p:tav tm="100000">
                                          <p:val>
                                            <p:strVal val="#ppt_x"/>
                                          </p:val>
                                        </p:tav>
                                      </p:tavLst>
                                    </p:anim>
                                    <p:anim calcmode="lin" valueType="num">
                                      <p:cBhvr additive="base">
                                        <p:cTn id="20" dur="500" fill="hold"/>
                                        <p:tgtEl>
                                          <p:spTgt spid="225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animBg="1"/>
      <p:bldP spid="22532" grpId="0"/>
      <p:bldP spid="225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1"/>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19066" y="519113"/>
            <a:ext cx="847725" cy="567929"/>
          </a:xfrm>
          <a:prstGeom prst="rect">
            <a:avLst/>
          </a:prstGeom>
          <a:noFill/>
          <a:ln w="9525">
            <a:noFill/>
            <a:miter lim="800000"/>
            <a:headEnd/>
            <a:tailEnd/>
          </a:ln>
        </p:spPr>
      </p:pic>
      <p:sp>
        <p:nvSpPr>
          <p:cNvPr id="23555" name="TextBox 31"/>
          <p:cNvSpPr txBox="1">
            <a:spLocks noChangeArrowheads="1"/>
          </p:cNvSpPr>
          <p:nvPr/>
        </p:nvSpPr>
        <p:spPr bwMode="auto">
          <a:xfrm>
            <a:off x="939801" y="695325"/>
            <a:ext cx="3908425" cy="523220"/>
          </a:xfrm>
          <a:prstGeom prst="rect">
            <a:avLst/>
          </a:prstGeom>
          <a:noFill/>
          <a:ln w="9525">
            <a:noFill/>
            <a:miter lim="800000"/>
            <a:headEnd/>
            <a:tailEnd/>
          </a:ln>
        </p:spPr>
        <p:txBody>
          <a:bodyPr>
            <a:spAutoFit/>
          </a:bodyPr>
          <a:lstStyle/>
          <a:p>
            <a:pPr defTabSz="684213" eaLnBrk="1" hangingPunct="1"/>
            <a:r>
              <a:rPr lang="zh-CN" altLang="en-US" sz="2800" b="1" dirty="0">
                <a:solidFill>
                  <a:srgbClr val="404040"/>
                </a:solidFill>
                <a:latin typeface="微软雅黑" pitchFamily="34" charset="-122"/>
                <a:ea typeface="微软雅黑" pitchFamily="34" charset="-122"/>
              </a:rPr>
              <a:t>课文结构</a:t>
            </a:r>
          </a:p>
        </p:txBody>
      </p:sp>
      <p:sp>
        <p:nvSpPr>
          <p:cNvPr id="23556" name="矩形 1"/>
          <p:cNvSpPr>
            <a:spLocks noChangeArrowheads="1"/>
          </p:cNvSpPr>
          <p:nvPr/>
        </p:nvSpPr>
        <p:spPr bwMode="auto">
          <a:xfrm>
            <a:off x="966789" y="1312070"/>
            <a:ext cx="3570208" cy="461665"/>
          </a:xfrm>
          <a:prstGeom prst="rect">
            <a:avLst/>
          </a:prstGeom>
          <a:noFill/>
          <a:ln w="9525">
            <a:noFill/>
            <a:miter lim="800000"/>
            <a:headEnd/>
            <a:tailEnd/>
          </a:ln>
        </p:spPr>
        <p:txBody>
          <a:bodyPr wrap="none">
            <a:spAutoFit/>
          </a:bodyPr>
          <a:lstStyle/>
          <a:p>
            <a:r>
              <a:rPr lang="zh-CN" altLang="en-US" sz="2400" dirty="0">
                <a:solidFill>
                  <a:srgbClr val="000000"/>
                </a:solidFill>
                <a:latin typeface="黑体" pitchFamily="49" charset="-122"/>
                <a:ea typeface="黑体" pitchFamily="49" charset="-122"/>
              </a:rPr>
              <a:t>这篇课文分成两大部分：</a:t>
            </a:r>
          </a:p>
        </p:txBody>
      </p:sp>
      <p:cxnSp>
        <p:nvCxnSpPr>
          <p:cNvPr id="5" name="MH_Other_1"/>
          <p:cNvCxnSpPr/>
          <p:nvPr>
            <p:custDataLst>
              <p:tags r:id="rId1"/>
            </p:custDataLst>
          </p:nvPr>
        </p:nvCxnSpPr>
        <p:spPr>
          <a:xfrm>
            <a:off x="2505075" y="2144316"/>
            <a:ext cx="0" cy="389334"/>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 name="MH_Other_2"/>
          <p:cNvSpPr/>
          <p:nvPr>
            <p:custDataLst>
              <p:tags r:id="rId2"/>
            </p:custDataLst>
          </p:nvPr>
        </p:nvSpPr>
        <p:spPr>
          <a:xfrm>
            <a:off x="1631950" y="2607470"/>
            <a:ext cx="1746250" cy="1121569"/>
          </a:xfrm>
          <a:custGeom>
            <a:avLst/>
            <a:gdLst>
              <a:gd name="connsiteX0" fmla="*/ 1485682 w 1746230"/>
              <a:gd name="connsiteY0" fmla="*/ 0 h 1494476"/>
              <a:gd name="connsiteX1" fmla="*/ 1490501 w 1746230"/>
              <a:gd name="connsiteY1" fmla="*/ 3976 h 1494476"/>
              <a:gd name="connsiteX2" fmla="*/ 1746230 w 1746230"/>
              <a:gd name="connsiteY2" fmla="*/ 621361 h 1494476"/>
              <a:gd name="connsiteX3" fmla="*/ 873115 w 1746230"/>
              <a:gd name="connsiteY3" fmla="*/ 1494476 h 1494476"/>
              <a:gd name="connsiteX4" fmla="*/ 0 w 1746230"/>
              <a:gd name="connsiteY4" fmla="*/ 621361 h 1494476"/>
              <a:gd name="connsiteX5" fmla="*/ 255730 w 1746230"/>
              <a:gd name="connsiteY5" fmla="*/ 3976 h 1494476"/>
              <a:gd name="connsiteX6" fmla="*/ 260547 w 1746230"/>
              <a:gd name="connsiteY6" fmla="*/ 1 h 1494476"/>
              <a:gd name="connsiteX7" fmla="*/ 873114 w 1746230"/>
              <a:gd name="connsiteY7" fmla="*/ 612568 h 149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6230" h="1494476">
                <a:moveTo>
                  <a:pt x="1485682" y="0"/>
                </a:moveTo>
                <a:lnTo>
                  <a:pt x="1490501" y="3976"/>
                </a:lnTo>
                <a:cubicBezTo>
                  <a:pt x="1648504" y="161978"/>
                  <a:pt x="1746230" y="380257"/>
                  <a:pt x="1746230" y="621361"/>
                </a:cubicBezTo>
                <a:cubicBezTo>
                  <a:pt x="1746230" y="1103569"/>
                  <a:pt x="1355323" y="1494476"/>
                  <a:pt x="873115" y="1494476"/>
                </a:cubicBezTo>
                <a:cubicBezTo>
                  <a:pt x="390907" y="1494476"/>
                  <a:pt x="0" y="1103569"/>
                  <a:pt x="0" y="621361"/>
                </a:cubicBezTo>
                <a:cubicBezTo>
                  <a:pt x="0" y="380257"/>
                  <a:pt x="97727" y="161978"/>
                  <a:pt x="255730" y="3976"/>
                </a:cubicBezTo>
                <a:lnTo>
                  <a:pt x="260547" y="1"/>
                </a:lnTo>
                <a:lnTo>
                  <a:pt x="873114" y="61256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MH_SubTitle_1"/>
          <p:cNvSpPr/>
          <p:nvPr>
            <p:custDataLst>
              <p:tags r:id="rId3"/>
            </p:custDataLst>
          </p:nvPr>
        </p:nvSpPr>
        <p:spPr>
          <a:xfrm>
            <a:off x="1785938" y="2533652"/>
            <a:ext cx="1439862" cy="1079897"/>
          </a:xfrm>
          <a:prstGeom prst="ellipse">
            <a:avLst/>
          </a:prstGeom>
          <a:solidFill>
            <a:srgbClr val="FEFFFF"/>
          </a:solidFill>
          <a:ln>
            <a:solidFill>
              <a:schemeClr val="accent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r>
              <a:rPr lang="zh-CN" altLang="en-US" sz="2400" dirty="0">
                <a:solidFill>
                  <a:srgbClr val="000000"/>
                </a:solidFill>
                <a:latin typeface="黑体" panose="02010609060101010101" pitchFamily="49" charset="-122"/>
                <a:ea typeface="黑体" panose="02010609060101010101" pitchFamily="49" charset="-122"/>
              </a:rPr>
              <a:t>蝉的地穴</a:t>
            </a:r>
          </a:p>
        </p:txBody>
      </p:sp>
      <p:sp>
        <p:nvSpPr>
          <p:cNvPr id="8" name="MH_Other_3"/>
          <p:cNvSpPr/>
          <p:nvPr>
            <p:custDataLst>
              <p:tags r:id="rId4"/>
            </p:custDataLst>
          </p:nvPr>
        </p:nvSpPr>
        <p:spPr>
          <a:xfrm>
            <a:off x="2338391" y="1966913"/>
            <a:ext cx="333375" cy="24884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EFFFF"/>
              </a:solidFill>
            </a:endParaRPr>
          </a:p>
        </p:txBody>
      </p:sp>
      <p:cxnSp>
        <p:nvCxnSpPr>
          <p:cNvPr id="9" name="MH_Other_4"/>
          <p:cNvCxnSpPr/>
          <p:nvPr>
            <p:custDataLst>
              <p:tags r:id="rId5"/>
            </p:custDataLst>
          </p:nvPr>
        </p:nvCxnSpPr>
        <p:spPr>
          <a:xfrm>
            <a:off x="6586538" y="2144316"/>
            <a:ext cx="0" cy="389334"/>
          </a:xfrm>
          <a:prstGeom prst="line">
            <a:avLst/>
          </a:prstGeom>
          <a:ln>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0" name="MH_Other_5"/>
          <p:cNvSpPr/>
          <p:nvPr>
            <p:custDataLst>
              <p:tags r:id="rId6"/>
            </p:custDataLst>
          </p:nvPr>
        </p:nvSpPr>
        <p:spPr>
          <a:xfrm>
            <a:off x="5713413" y="2607470"/>
            <a:ext cx="1746250" cy="1121569"/>
          </a:xfrm>
          <a:custGeom>
            <a:avLst/>
            <a:gdLst>
              <a:gd name="connsiteX0" fmla="*/ 1485682 w 1746230"/>
              <a:gd name="connsiteY0" fmla="*/ 0 h 1494476"/>
              <a:gd name="connsiteX1" fmla="*/ 1490501 w 1746230"/>
              <a:gd name="connsiteY1" fmla="*/ 3976 h 1494476"/>
              <a:gd name="connsiteX2" fmla="*/ 1746230 w 1746230"/>
              <a:gd name="connsiteY2" fmla="*/ 621361 h 1494476"/>
              <a:gd name="connsiteX3" fmla="*/ 873115 w 1746230"/>
              <a:gd name="connsiteY3" fmla="*/ 1494476 h 1494476"/>
              <a:gd name="connsiteX4" fmla="*/ 0 w 1746230"/>
              <a:gd name="connsiteY4" fmla="*/ 621361 h 1494476"/>
              <a:gd name="connsiteX5" fmla="*/ 255730 w 1746230"/>
              <a:gd name="connsiteY5" fmla="*/ 3976 h 1494476"/>
              <a:gd name="connsiteX6" fmla="*/ 260547 w 1746230"/>
              <a:gd name="connsiteY6" fmla="*/ 1 h 1494476"/>
              <a:gd name="connsiteX7" fmla="*/ 873114 w 1746230"/>
              <a:gd name="connsiteY7" fmla="*/ 612568 h 1494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6230" h="1494476">
                <a:moveTo>
                  <a:pt x="1485682" y="0"/>
                </a:moveTo>
                <a:lnTo>
                  <a:pt x="1490501" y="3976"/>
                </a:lnTo>
                <a:cubicBezTo>
                  <a:pt x="1648504" y="161978"/>
                  <a:pt x="1746230" y="380257"/>
                  <a:pt x="1746230" y="621361"/>
                </a:cubicBezTo>
                <a:cubicBezTo>
                  <a:pt x="1746230" y="1103569"/>
                  <a:pt x="1355323" y="1494476"/>
                  <a:pt x="873115" y="1494476"/>
                </a:cubicBezTo>
                <a:cubicBezTo>
                  <a:pt x="390907" y="1494476"/>
                  <a:pt x="0" y="1103569"/>
                  <a:pt x="0" y="621361"/>
                </a:cubicBezTo>
                <a:cubicBezTo>
                  <a:pt x="0" y="380257"/>
                  <a:pt x="97727" y="161978"/>
                  <a:pt x="255730" y="3976"/>
                </a:cubicBezTo>
                <a:lnTo>
                  <a:pt x="260547" y="1"/>
                </a:lnTo>
                <a:lnTo>
                  <a:pt x="873114" y="6125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 name="MH_SubTitle_2"/>
          <p:cNvSpPr/>
          <p:nvPr>
            <p:custDataLst>
              <p:tags r:id="rId7"/>
            </p:custDataLst>
          </p:nvPr>
        </p:nvSpPr>
        <p:spPr>
          <a:xfrm>
            <a:off x="5865813" y="2533652"/>
            <a:ext cx="1439862" cy="1079897"/>
          </a:xfrm>
          <a:prstGeom prst="ellipse">
            <a:avLst/>
          </a:prstGeom>
          <a:solidFill>
            <a:srgbClr val="FEFFFF"/>
          </a:solidFill>
          <a:ln>
            <a:solidFill>
              <a:schemeClr val="accent2"/>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r>
              <a:rPr lang="zh-CN" altLang="en-US" sz="2400" dirty="0">
                <a:solidFill>
                  <a:srgbClr val="000000"/>
                </a:solidFill>
                <a:latin typeface="黑体" panose="02010609060101010101" pitchFamily="49" charset="-122"/>
                <a:ea typeface="黑体" panose="02010609060101010101" pitchFamily="49" charset="-122"/>
              </a:rPr>
              <a:t>蝉的卵</a:t>
            </a:r>
          </a:p>
        </p:txBody>
      </p:sp>
      <p:sp>
        <p:nvSpPr>
          <p:cNvPr id="12" name="MH_Other_6"/>
          <p:cNvSpPr/>
          <p:nvPr>
            <p:custDataLst>
              <p:tags r:id="rId8"/>
            </p:custDataLst>
          </p:nvPr>
        </p:nvSpPr>
        <p:spPr>
          <a:xfrm>
            <a:off x="6419850" y="1966913"/>
            <a:ext cx="331788" cy="2488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FE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
          <p:cNvSpPr>
            <a:spLocks noChangeArrowheads="1"/>
          </p:cNvSpPr>
          <p:nvPr/>
        </p:nvSpPr>
        <p:spPr bwMode="auto">
          <a:xfrm>
            <a:off x="469900" y="503636"/>
            <a:ext cx="8104188" cy="4247317"/>
          </a:xfrm>
          <a:prstGeom prst="rect">
            <a:avLst/>
          </a:prstGeom>
          <a:noFill/>
          <a:ln w="9525">
            <a:noFill/>
            <a:miter lim="800000"/>
            <a:headEnd/>
            <a:tailEnd/>
          </a:ln>
        </p:spPr>
        <p:txBody>
          <a:bodyPr>
            <a:spAutoFit/>
          </a:bodyPr>
          <a:lstStyle/>
          <a:p>
            <a:pPr indent="719138" eaLnBrk="1">
              <a:lnSpc>
                <a:spcPct val="150000"/>
              </a:lnSpc>
            </a:pPr>
            <a:r>
              <a:rPr lang="zh-CN" altLang="en-US" sz="2000" dirty="0">
                <a:solidFill>
                  <a:srgbClr val="000000"/>
                </a:solidFill>
                <a:latin typeface="黑体" pitchFamily="49" charset="-122"/>
                <a:ea typeface="黑体" pitchFamily="49" charset="-122"/>
              </a:rPr>
              <a:t>两个部分的说明顺序是按照蝉延续生命的几个过程安排的</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先由幼虫到成虫，然后成虫产卵完成繁衍，孵化成幼虫结束，这就是蝉循环往复的生活史。作者并没有按照昆虫的一般成长过程</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卵，幼虫，成虫的顺序来介绍，而是从幼虫时代人手，介绍这一过程，这正是作者别具匠心的地方。</a:t>
            </a:r>
            <a:endParaRPr lang="en-US" altLang="zh-CN" sz="2000" dirty="0">
              <a:solidFill>
                <a:srgbClr val="000000"/>
              </a:solidFill>
              <a:latin typeface="黑体" pitchFamily="49" charset="-122"/>
              <a:ea typeface="黑体" pitchFamily="49" charset="-122"/>
            </a:endParaRPr>
          </a:p>
          <a:p>
            <a:pPr indent="719138" eaLnBrk="1">
              <a:lnSpc>
                <a:spcPct val="150000"/>
              </a:lnSpc>
            </a:pPr>
            <a:r>
              <a:rPr lang="zh-CN" altLang="en-US" sz="2000" dirty="0">
                <a:solidFill>
                  <a:srgbClr val="000000"/>
                </a:solidFill>
                <a:latin typeface="黑体" pitchFamily="49" charset="-122"/>
                <a:ea typeface="黑体" pitchFamily="49" charset="-122"/>
              </a:rPr>
              <a:t>第一，蝉的幼虫生涯占了它生命的大部分时间。</a:t>
            </a:r>
          </a:p>
          <a:p>
            <a:pPr indent="719138" eaLnBrk="1">
              <a:lnSpc>
                <a:spcPct val="150000"/>
              </a:lnSpc>
            </a:pPr>
            <a:r>
              <a:rPr lang="zh-CN" altLang="en-US" sz="2000" dirty="0">
                <a:solidFill>
                  <a:srgbClr val="000000"/>
                </a:solidFill>
                <a:latin typeface="黑体" pitchFamily="49" charset="-122"/>
                <a:ea typeface="黑体" pitchFamily="49" charset="-122"/>
              </a:rPr>
              <a:t>第二，这部分的生活不为一般人了解，容易引起读者兴趣。（课文写的过程颠倒了蝉的生长过程，这样安排的道理在于：别具匠心而井然有序的说明顺序</a:t>
            </a:r>
            <a:r>
              <a:rPr lang="zh-CN" altLang="en-US" sz="2000" dirty="0" smtClean="0">
                <a:solidFill>
                  <a:srgbClr val="000000"/>
                </a:solidFill>
                <a:latin typeface="黑体" pitchFamily="49" charset="-122"/>
                <a:ea typeface="黑体" pitchFamily="49" charset="-122"/>
              </a:rPr>
              <a:t>）</a:t>
            </a:r>
            <a:endParaRPr lang="zh-CN" altLang="en-US" sz="2000" dirty="0">
              <a:solidFill>
                <a:srgbClr val="000000"/>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MH_Other_7"/>
          <p:cNvCxnSpPr/>
          <p:nvPr>
            <p:custDataLst>
              <p:tags r:id="rId1"/>
            </p:custDataLst>
          </p:nvPr>
        </p:nvCxnSpPr>
        <p:spPr>
          <a:xfrm>
            <a:off x="111125" y="2446735"/>
            <a:ext cx="503238" cy="0"/>
          </a:xfrm>
          <a:prstGeom prst="line">
            <a:avLst/>
          </a:prstGeom>
          <a:ln w="28575">
            <a:solidFill>
              <a:srgbClr val="BFBFBF"/>
            </a:solidFill>
            <a:headEnd type="oval" w="lg" len="lg"/>
          </a:ln>
        </p:spPr>
        <p:style>
          <a:lnRef idx="1">
            <a:schemeClr val="accent1"/>
          </a:lnRef>
          <a:fillRef idx="0">
            <a:schemeClr val="accent1"/>
          </a:fillRef>
          <a:effectRef idx="0">
            <a:schemeClr val="accent1"/>
          </a:effectRef>
          <a:fontRef idx="minor">
            <a:schemeClr val="tx1"/>
          </a:fontRef>
        </p:style>
      </p:cxnSp>
      <p:cxnSp>
        <p:nvCxnSpPr>
          <p:cNvPr id="22" name="MH_Other_8"/>
          <p:cNvCxnSpPr/>
          <p:nvPr>
            <p:custDataLst>
              <p:tags r:id="rId2"/>
            </p:custDataLst>
          </p:nvPr>
        </p:nvCxnSpPr>
        <p:spPr>
          <a:xfrm>
            <a:off x="8737600" y="2484835"/>
            <a:ext cx="503238" cy="0"/>
          </a:xfrm>
          <a:prstGeom prst="line">
            <a:avLst/>
          </a:prstGeom>
          <a:ln w="28575">
            <a:solidFill>
              <a:srgbClr val="BFBFBF"/>
            </a:solidFill>
            <a:headEnd type="none"/>
            <a:tailEnd type="triangle" w="lg" len="lg"/>
          </a:ln>
        </p:spPr>
        <p:style>
          <a:lnRef idx="1">
            <a:schemeClr val="accent1"/>
          </a:lnRef>
          <a:fillRef idx="0">
            <a:schemeClr val="accent1"/>
          </a:fillRef>
          <a:effectRef idx="0">
            <a:schemeClr val="accent1"/>
          </a:effectRef>
          <a:fontRef idx="minor">
            <a:schemeClr val="tx1"/>
          </a:fontRef>
        </p:style>
      </p:cxnSp>
      <p:sp>
        <p:nvSpPr>
          <p:cNvPr id="3" name="MH_Other_1"/>
          <p:cNvSpPr/>
          <p:nvPr>
            <p:custDataLst>
              <p:tags r:id="rId3"/>
            </p:custDataLst>
          </p:nvPr>
        </p:nvSpPr>
        <p:spPr bwMode="auto">
          <a:xfrm>
            <a:off x="282578"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4" name="MH_Other_2"/>
          <p:cNvSpPr/>
          <p:nvPr>
            <p:custDataLst>
              <p:tags r:id="rId4"/>
            </p:custDataLst>
          </p:nvPr>
        </p:nvSpPr>
        <p:spPr bwMode="auto">
          <a:xfrm>
            <a:off x="358778" y="2185989"/>
            <a:ext cx="695325" cy="52149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01</a:t>
            </a:r>
            <a:endParaRPr lang="zh-CN" altLang="en-US" b="1" dirty="0">
              <a:solidFill>
                <a:srgbClr val="000000"/>
              </a:solidFill>
              <a:latin typeface="黑体" panose="02010609060101010101" pitchFamily="49" charset="-122"/>
              <a:ea typeface="黑体" panose="02010609060101010101" pitchFamily="49" charset="-122"/>
            </a:endParaRPr>
          </a:p>
        </p:txBody>
      </p:sp>
      <p:sp>
        <p:nvSpPr>
          <p:cNvPr id="5" name="MH_SubTitle_1"/>
          <p:cNvSpPr/>
          <p:nvPr>
            <p:custDataLst>
              <p:tags r:id="rId5"/>
            </p:custDataLst>
          </p:nvPr>
        </p:nvSpPr>
        <p:spPr>
          <a:xfrm>
            <a:off x="-4763" y="3084911"/>
            <a:ext cx="1368426" cy="9203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lnSpc>
                <a:spcPct val="130000"/>
              </a:lnSpc>
              <a:spcBef>
                <a:spcPts val="0"/>
              </a:spcBef>
              <a:spcAft>
                <a:spcPts val="0"/>
              </a:spcAft>
              <a:defRPr/>
            </a:pPr>
            <a:r>
              <a:rPr lang="zh-CN" altLang="en-US" dirty="0">
                <a:solidFill>
                  <a:srgbClr val="000000"/>
                </a:solidFill>
                <a:latin typeface="黑体" panose="02010609060101010101" pitchFamily="49" charset="-122"/>
                <a:ea typeface="黑体" panose="02010609060101010101" pitchFamily="49" charset="-122"/>
              </a:rPr>
              <a:t>成虫产卵蝉卵孵化 </a:t>
            </a:r>
            <a:endParaRPr lang="da-DK" altLang="zh-CN" dirty="0">
              <a:solidFill>
                <a:srgbClr val="000000"/>
              </a:solidFill>
              <a:latin typeface="黑体" panose="02010609060101010101" pitchFamily="49" charset="-122"/>
              <a:ea typeface="黑体" panose="02010609060101010101" pitchFamily="49" charset="-122"/>
            </a:endParaRPr>
          </a:p>
        </p:txBody>
      </p:sp>
      <p:sp>
        <p:nvSpPr>
          <p:cNvPr id="6" name="MH_Other_3"/>
          <p:cNvSpPr/>
          <p:nvPr>
            <p:custDataLst>
              <p:tags r:id="rId6"/>
            </p:custDataLst>
          </p:nvPr>
        </p:nvSpPr>
        <p:spPr bwMode="auto">
          <a:xfrm>
            <a:off x="1893891"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7" name="MH_Other_4"/>
          <p:cNvSpPr/>
          <p:nvPr>
            <p:custDataLst>
              <p:tags r:id="rId7"/>
            </p:custDataLst>
          </p:nvPr>
        </p:nvSpPr>
        <p:spPr bwMode="auto">
          <a:xfrm>
            <a:off x="1944691" y="2185989"/>
            <a:ext cx="695325" cy="5214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03</a:t>
            </a:r>
            <a:endParaRPr lang="zh-CN" altLang="en-US" b="1" dirty="0">
              <a:solidFill>
                <a:srgbClr val="000000"/>
              </a:solidFill>
              <a:latin typeface="黑体" panose="02010609060101010101" pitchFamily="49" charset="-122"/>
              <a:ea typeface="黑体" panose="02010609060101010101" pitchFamily="49" charset="-122"/>
            </a:endParaRPr>
          </a:p>
        </p:txBody>
      </p:sp>
      <p:sp>
        <p:nvSpPr>
          <p:cNvPr id="8" name="MH_SubTitle_3"/>
          <p:cNvSpPr/>
          <p:nvPr>
            <p:custDataLst>
              <p:tags r:id="rId8"/>
            </p:custDataLst>
          </p:nvPr>
        </p:nvSpPr>
        <p:spPr>
          <a:xfrm>
            <a:off x="1606553" y="3084911"/>
            <a:ext cx="1368425" cy="9203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lnSpc>
                <a:spcPct val="130000"/>
              </a:lnSpc>
              <a:spcBef>
                <a:spcPts val="0"/>
              </a:spcBef>
              <a:spcAft>
                <a:spcPts val="0"/>
              </a:spcAft>
              <a:defRPr/>
            </a:pPr>
            <a:r>
              <a:rPr lang="zh-CN" altLang="en-US" dirty="0">
                <a:solidFill>
                  <a:srgbClr val="000000"/>
                </a:solidFill>
                <a:latin typeface="黑体" panose="02010609060101010101" pitchFamily="49" charset="-122"/>
                <a:ea typeface="黑体" panose="02010609060101010101" pitchFamily="49" charset="-122"/>
              </a:rPr>
              <a:t>幼虫走出壳外 </a:t>
            </a:r>
            <a:endParaRPr lang="da-DK" altLang="zh-CN" dirty="0">
              <a:solidFill>
                <a:srgbClr val="000000"/>
              </a:solidFill>
              <a:latin typeface="黑体" panose="02010609060101010101" pitchFamily="49" charset="-122"/>
              <a:ea typeface="黑体" panose="02010609060101010101" pitchFamily="49" charset="-122"/>
            </a:endParaRPr>
          </a:p>
        </p:txBody>
      </p:sp>
      <p:sp>
        <p:nvSpPr>
          <p:cNvPr id="9" name="MH_Other_5"/>
          <p:cNvSpPr/>
          <p:nvPr>
            <p:custDataLst>
              <p:tags r:id="rId9"/>
            </p:custDataLst>
          </p:nvPr>
        </p:nvSpPr>
        <p:spPr bwMode="auto">
          <a:xfrm>
            <a:off x="3519491"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10" name="MH_Other_6"/>
          <p:cNvSpPr/>
          <p:nvPr>
            <p:custDataLst>
              <p:tags r:id="rId10"/>
            </p:custDataLst>
          </p:nvPr>
        </p:nvSpPr>
        <p:spPr bwMode="auto">
          <a:xfrm>
            <a:off x="3570291" y="21859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05</a:t>
            </a:r>
            <a:endParaRPr lang="zh-CN" altLang="en-US" b="1" dirty="0">
              <a:solidFill>
                <a:srgbClr val="000000"/>
              </a:solidFill>
              <a:latin typeface="黑体" panose="02010609060101010101" pitchFamily="49" charset="-122"/>
              <a:ea typeface="黑体" panose="02010609060101010101" pitchFamily="49" charset="-122"/>
            </a:endParaRPr>
          </a:p>
        </p:txBody>
      </p:sp>
      <p:sp>
        <p:nvSpPr>
          <p:cNvPr id="11" name="MH_SubTitle_5"/>
          <p:cNvSpPr/>
          <p:nvPr>
            <p:custDataLst>
              <p:tags r:id="rId11"/>
            </p:custDataLst>
          </p:nvPr>
        </p:nvSpPr>
        <p:spPr>
          <a:xfrm>
            <a:off x="3152775" y="3113486"/>
            <a:ext cx="1600200" cy="92035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lnSpc>
                <a:spcPct val="130000"/>
              </a:lnSpc>
              <a:spcBef>
                <a:spcPts val="0"/>
              </a:spcBef>
              <a:spcAft>
                <a:spcPts val="0"/>
              </a:spcAft>
              <a:defRPr/>
            </a:pPr>
            <a:r>
              <a:rPr lang="zh-CN" altLang="en-US" dirty="0">
                <a:solidFill>
                  <a:srgbClr val="000000"/>
                </a:solidFill>
                <a:latin typeface="黑体" panose="02010609060101010101" pitchFamily="49" charset="-122"/>
                <a:ea typeface="黑体" panose="02010609060101010101" pitchFamily="49" charset="-122"/>
              </a:rPr>
              <a:t>（立刻）到地下寻觅藏身的地方 </a:t>
            </a:r>
            <a:endParaRPr lang="da-DK" altLang="zh-CN" dirty="0">
              <a:solidFill>
                <a:srgbClr val="000000"/>
              </a:solidFill>
              <a:latin typeface="黑体" panose="02010609060101010101" pitchFamily="49" charset="-122"/>
              <a:ea typeface="黑体" panose="02010609060101010101" pitchFamily="49" charset="-122"/>
            </a:endParaRPr>
          </a:p>
        </p:txBody>
      </p:sp>
      <p:sp>
        <p:nvSpPr>
          <p:cNvPr id="12" name="MH_Other_7"/>
          <p:cNvSpPr/>
          <p:nvPr>
            <p:custDataLst>
              <p:tags r:id="rId12"/>
            </p:custDataLst>
          </p:nvPr>
        </p:nvSpPr>
        <p:spPr bwMode="auto">
          <a:xfrm>
            <a:off x="1087441"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13" name="MH_Other_8"/>
          <p:cNvSpPr/>
          <p:nvPr>
            <p:custDataLst>
              <p:tags r:id="rId13"/>
            </p:custDataLst>
          </p:nvPr>
        </p:nvSpPr>
        <p:spPr bwMode="auto">
          <a:xfrm>
            <a:off x="1138241" y="21859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02</a:t>
            </a:r>
            <a:endParaRPr lang="zh-CN" altLang="en-US" b="1" dirty="0">
              <a:solidFill>
                <a:srgbClr val="000000"/>
              </a:solidFill>
              <a:latin typeface="黑体" panose="02010609060101010101" pitchFamily="49" charset="-122"/>
              <a:ea typeface="黑体" panose="02010609060101010101" pitchFamily="49" charset="-122"/>
            </a:endParaRPr>
          </a:p>
        </p:txBody>
      </p:sp>
      <p:sp>
        <p:nvSpPr>
          <p:cNvPr id="14" name="MH_SubTitle_2"/>
          <p:cNvSpPr/>
          <p:nvPr>
            <p:custDataLst>
              <p:tags r:id="rId14"/>
            </p:custDataLst>
          </p:nvPr>
        </p:nvSpPr>
        <p:spPr>
          <a:xfrm>
            <a:off x="800103" y="896542"/>
            <a:ext cx="1368425" cy="919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lnSpc>
                <a:spcPct val="130000"/>
              </a:lnSpc>
              <a:spcBef>
                <a:spcPts val="0"/>
              </a:spcBef>
              <a:spcAft>
                <a:spcPts val="0"/>
              </a:spcAft>
              <a:defRPr/>
            </a:pPr>
            <a:r>
              <a:rPr lang="zh-CN" altLang="en-US" dirty="0">
                <a:solidFill>
                  <a:srgbClr val="000000"/>
                </a:solidFill>
                <a:latin typeface="黑体" panose="02010609060101010101" pitchFamily="49" charset="-122"/>
                <a:ea typeface="黑体" panose="02010609060101010101" pitchFamily="49" charset="-122"/>
              </a:rPr>
              <a:t>（即刻） </a:t>
            </a:r>
            <a:endParaRPr lang="da-DK" altLang="zh-CN" dirty="0">
              <a:solidFill>
                <a:srgbClr val="000000"/>
              </a:solidFill>
              <a:latin typeface="黑体" panose="02010609060101010101" pitchFamily="49" charset="-122"/>
              <a:ea typeface="黑体" panose="02010609060101010101" pitchFamily="49" charset="-122"/>
            </a:endParaRPr>
          </a:p>
        </p:txBody>
      </p:sp>
      <p:sp>
        <p:nvSpPr>
          <p:cNvPr id="15" name="MH_Other_9"/>
          <p:cNvSpPr/>
          <p:nvPr>
            <p:custDataLst>
              <p:tags r:id="rId15"/>
            </p:custDataLst>
          </p:nvPr>
        </p:nvSpPr>
        <p:spPr bwMode="auto">
          <a:xfrm>
            <a:off x="2706691" y="2149080"/>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16" name="MH_Other_10"/>
          <p:cNvSpPr/>
          <p:nvPr>
            <p:custDataLst>
              <p:tags r:id="rId16"/>
            </p:custDataLst>
          </p:nvPr>
        </p:nvSpPr>
        <p:spPr bwMode="auto">
          <a:xfrm>
            <a:off x="2757491" y="2187180"/>
            <a:ext cx="695325" cy="52149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04</a:t>
            </a:r>
            <a:endParaRPr lang="zh-CN" altLang="en-US" b="1" dirty="0">
              <a:solidFill>
                <a:srgbClr val="000000"/>
              </a:solidFill>
              <a:latin typeface="黑体" panose="02010609060101010101" pitchFamily="49" charset="-122"/>
              <a:ea typeface="黑体" panose="02010609060101010101" pitchFamily="49" charset="-122"/>
            </a:endParaRPr>
          </a:p>
        </p:txBody>
      </p:sp>
      <p:sp>
        <p:nvSpPr>
          <p:cNvPr id="17" name="MH_SubTitle_4"/>
          <p:cNvSpPr/>
          <p:nvPr>
            <p:custDataLst>
              <p:tags r:id="rId17"/>
            </p:custDataLst>
          </p:nvPr>
        </p:nvSpPr>
        <p:spPr>
          <a:xfrm>
            <a:off x="2419353" y="897732"/>
            <a:ext cx="1368425" cy="919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lnSpc>
                <a:spcPct val="130000"/>
              </a:lnSpc>
              <a:spcBef>
                <a:spcPts val="0"/>
              </a:spcBef>
              <a:spcAft>
                <a:spcPts val="0"/>
              </a:spcAft>
              <a:defRPr/>
            </a:pPr>
            <a:r>
              <a:rPr lang="zh-CN" altLang="en-US" sz="1600" dirty="0">
                <a:solidFill>
                  <a:srgbClr val="000000"/>
                </a:solidFill>
                <a:latin typeface="黑体" panose="02010609060101010101" pitchFamily="49" charset="-122"/>
                <a:ea typeface="黑体" panose="02010609060101010101" pitchFamily="49" charset="-122"/>
              </a:rPr>
              <a:t>（不久）幼虫落在地上 </a:t>
            </a:r>
            <a:endParaRPr lang="da-DK" altLang="zh-CN" sz="1600" dirty="0">
              <a:solidFill>
                <a:srgbClr val="000000"/>
              </a:solidFill>
              <a:latin typeface="黑体" panose="02010609060101010101" pitchFamily="49" charset="-122"/>
              <a:ea typeface="黑体" panose="02010609060101010101" pitchFamily="49" charset="-122"/>
            </a:endParaRPr>
          </a:p>
        </p:txBody>
      </p:sp>
      <p:sp>
        <p:nvSpPr>
          <p:cNvPr id="18" name="MH_Other_11"/>
          <p:cNvSpPr/>
          <p:nvPr>
            <p:custDataLst>
              <p:tags r:id="rId18"/>
            </p:custDataLst>
          </p:nvPr>
        </p:nvSpPr>
        <p:spPr bwMode="auto">
          <a:xfrm>
            <a:off x="8162928" y="216693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19" name="MH_Other_12"/>
          <p:cNvSpPr/>
          <p:nvPr>
            <p:custDataLst>
              <p:tags r:id="rId19"/>
            </p:custDataLst>
          </p:nvPr>
        </p:nvSpPr>
        <p:spPr bwMode="auto">
          <a:xfrm>
            <a:off x="8240716" y="2205039"/>
            <a:ext cx="695325" cy="52149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11</a:t>
            </a:r>
            <a:endParaRPr lang="zh-CN" altLang="en-US" b="1" dirty="0">
              <a:solidFill>
                <a:srgbClr val="000000"/>
              </a:solidFill>
              <a:latin typeface="黑体" panose="02010609060101010101" pitchFamily="49" charset="-122"/>
              <a:ea typeface="黑体" panose="02010609060101010101" pitchFamily="49" charset="-122"/>
            </a:endParaRPr>
          </a:p>
        </p:txBody>
      </p:sp>
      <p:sp>
        <p:nvSpPr>
          <p:cNvPr id="20" name="MH_SubTitle_6"/>
          <p:cNvSpPr/>
          <p:nvPr>
            <p:custDataLst>
              <p:tags r:id="rId20"/>
            </p:custDataLst>
          </p:nvPr>
        </p:nvSpPr>
        <p:spPr>
          <a:xfrm>
            <a:off x="7886700" y="3015854"/>
            <a:ext cx="1403350" cy="919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lnSpc>
                <a:spcPct val="130000"/>
              </a:lnSpc>
              <a:spcBef>
                <a:spcPts val="0"/>
              </a:spcBef>
              <a:spcAft>
                <a:spcPts val="0"/>
              </a:spcAft>
              <a:defRPr/>
            </a:pPr>
            <a:r>
              <a:rPr lang="zh-CN" altLang="en-US" sz="1600" dirty="0">
                <a:solidFill>
                  <a:srgbClr val="000000"/>
                </a:solidFill>
                <a:latin typeface="黑体" panose="02010609060101010101" pitchFamily="49" charset="-122"/>
                <a:ea typeface="黑体" panose="02010609060101010101" pitchFamily="49" charset="-122"/>
              </a:rPr>
              <a:t>（去五星期后）成虫交配、产卵、死亡。</a:t>
            </a:r>
          </a:p>
        </p:txBody>
      </p:sp>
      <p:cxnSp>
        <p:nvCxnSpPr>
          <p:cNvPr id="23" name="MH_Other_9"/>
          <p:cNvCxnSpPr>
            <a:stCxn id="3" idx="4"/>
          </p:cNvCxnSpPr>
          <p:nvPr>
            <p:custDataLst>
              <p:tags r:id="rId21"/>
            </p:custDataLst>
          </p:nvPr>
        </p:nvCxnSpPr>
        <p:spPr>
          <a:xfrm>
            <a:off x="681038" y="2745581"/>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4" name="MH_Other_10"/>
          <p:cNvCxnSpPr>
            <a:stCxn id="6" idx="4"/>
          </p:cNvCxnSpPr>
          <p:nvPr>
            <p:custDataLst>
              <p:tags r:id="rId22"/>
            </p:custDataLst>
          </p:nvPr>
        </p:nvCxnSpPr>
        <p:spPr>
          <a:xfrm>
            <a:off x="2292350" y="2745581"/>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5" name="MH_Other_11"/>
          <p:cNvCxnSpPr>
            <a:stCxn id="9" idx="4"/>
          </p:cNvCxnSpPr>
          <p:nvPr>
            <p:custDataLst>
              <p:tags r:id="rId23"/>
            </p:custDataLst>
          </p:nvPr>
        </p:nvCxnSpPr>
        <p:spPr>
          <a:xfrm>
            <a:off x="3917950" y="2745581"/>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6" name="MH_Other_12"/>
          <p:cNvCxnSpPr/>
          <p:nvPr>
            <p:custDataLst>
              <p:tags r:id="rId24"/>
            </p:custDataLst>
          </p:nvPr>
        </p:nvCxnSpPr>
        <p:spPr>
          <a:xfrm flipV="1">
            <a:off x="1485900" y="1844279"/>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7" name="MH_Other_13"/>
          <p:cNvCxnSpPr/>
          <p:nvPr>
            <p:custDataLst>
              <p:tags r:id="rId25"/>
            </p:custDataLst>
          </p:nvPr>
        </p:nvCxnSpPr>
        <p:spPr>
          <a:xfrm flipV="1">
            <a:off x="3105150" y="1845469"/>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8" name="MH_Other_14"/>
          <p:cNvCxnSpPr/>
          <p:nvPr>
            <p:custDataLst>
              <p:tags r:id="rId26"/>
            </p:custDataLst>
          </p:nvPr>
        </p:nvCxnSpPr>
        <p:spPr>
          <a:xfrm flipV="1">
            <a:off x="8628063" y="2780110"/>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29" name="MH_Other_15"/>
          <p:cNvCxnSpPr>
            <a:stCxn id="3" idx="6"/>
            <a:endCxn id="12" idx="2"/>
          </p:cNvCxnSpPr>
          <p:nvPr>
            <p:custDataLst>
              <p:tags r:id="rId27"/>
            </p:custDataLst>
          </p:nvPr>
        </p:nvCxnSpPr>
        <p:spPr>
          <a:xfrm>
            <a:off x="1079500" y="2446735"/>
            <a:ext cx="7938"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0" name="MH_Other_18"/>
          <p:cNvCxnSpPr>
            <a:stCxn id="15" idx="6"/>
            <a:endCxn id="9" idx="2"/>
          </p:cNvCxnSpPr>
          <p:nvPr>
            <p:custDataLst>
              <p:tags r:id="rId28"/>
            </p:custDataLst>
          </p:nvPr>
        </p:nvCxnSpPr>
        <p:spPr>
          <a:xfrm flipV="1">
            <a:off x="3503616" y="2446735"/>
            <a:ext cx="15875" cy="119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1" name="MH_Other_19"/>
          <p:cNvCxnSpPr>
            <a:stCxn id="9" idx="6"/>
          </p:cNvCxnSpPr>
          <p:nvPr>
            <p:custDataLst>
              <p:tags r:id="rId29"/>
            </p:custDataLst>
          </p:nvPr>
        </p:nvCxnSpPr>
        <p:spPr>
          <a:xfrm>
            <a:off x="4316413"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32" name="MH_Other_5"/>
          <p:cNvSpPr/>
          <p:nvPr>
            <p:custDataLst>
              <p:tags r:id="rId30"/>
            </p:custDataLst>
          </p:nvPr>
        </p:nvSpPr>
        <p:spPr bwMode="auto">
          <a:xfrm>
            <a:off x="4322766"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33" name="MH_Other_6"/>
          <p:cNvSpPr/>
          <p:nvPr>
            <p:custDataLst>
              <p:tags r:id="rId31"/>
            </p:custDataLst>
          </p:nvPr>
        </p:nvSpPr>
        <p:spPr bwMode="auto">
          <a:xfrm>
            <a:off x="4373566" y="21859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06</a:t>
            </a:r>
            <a:endParaRPr lang="zh-CN" altLang="en-US" b="1" dirty="0">
              <a:solidFill>
                <a:srgbClr val="000000"/>
              </a:solidFill>
              <a:latin typeface="黑体" panose="02010609060101010101" pitchFamily="49" charset="-122"/>
              <a:ea typeface="黑体" panose="02010609060101010101" pitchFamily="49" charset="-122"/>
            </a:endParaRPr>
          </a:p>
        </p:txBody>
      </p:sp>
      <p:cxnSp>
        <p:nvCxnSpPr>
          <p:cNvPr id="34" name="MH_Other_11"/>
          <p:cNvCxnSpPr/>
          <p:nvPr>
            <p:custDataLst>
              <p:tags r:id="rId32"/>
            </p:custDataLst>
          </p:nvPr>
        </p:nvCxnSpPr>
        <p:spPr>
          <a:xfrm>
            <a:off x="4743450" y="1843088"/>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5" name="MH_Other_18"/>
          <p:cNvCxnSpPr>
            <a:endCxn id="32" idx="2"/>
          </p:cNvCxnSpPr>
          <p:nvPr>
            <p:custDataLst>
              <p:tags r:id="rId33"/>
            </p:custDataLst>
          </p:nvPr>
        </p:nvCxnSpPr>
        <p:spPr>
          <a:xfrm flipV="1">
            <a:off x="4305303" y="2446735"/>
            <a:ext cx="17463" cy="119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36" name="MH_Other_19"/>
          <p:cNvCxnSpPr>
            <a:stCxn id="32" idx="6"/>
          </p:cNvCxnSpPr>
          <p:nvPr>
            <p:custDataLst>
              <p:tags r:id="rId34"/>
            </p:custDataLst>
          </p:nvPr>
        </p:nvCxnSpPr>
        <p:spPr>
          <a:xfrm>
            <a:off x="5119688"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25636" name="矩形 36"/>
          <p:cNvSpPr>
            <a:spLocks noChangeArrowheads="1"/>
          </p:cNvSpPr>
          <p:nvPr/>
        </p:nvSpPr>
        <p:spPr bwMode="auto">
          <a:xfrm>
            <a:off x="3648075" y="1101329"/>
            <a:ext cx="2209800" cy="646331"/>
          </a:xfrm>
          <a:prstGeom prst="rect">
            <a:avLst/>
          </a:prstGeom>
          <a:noFill/>
          <a:ln w="9525">
            <a:noFill/>
            <a:miter lim="800000"/>
            <a:headEnd/>
            <a:tailEnd/>
          </a:ln>
        </p:spPr>
        <p:txBody>
          <a:bodyPr>
            <a:spAutoFit/>
          </a:bodyPr>
          <a:lstStyle/>
          <a:p>
            <a:r>
              <a:rPr lang="en-US" altLang="zh-CN">
                <a:solidFill>
                  <a:srgbClr val="000000"/>
                </a:solidFill>
                <a:latin typeface="黑体" pitchFamily="49" charset="-122"/>
                <a:ea typeface="黑体" pitchFamily="49" charset="-122"/>
              </a:rPr>
              <a:t>(</a:t>
            </a:r>
            <a:r>
              <a:rPr lang="zh-CN" altLang="en-US">
                <a:solidFill>
                  <a:srgbClr val="000000"/>
                </a:solidFill>
                <a:latin typeface="黑体" pitchFamily="49" charset="-122"/>
                <a:ea typeface="黑体" pitchFamily="49" charset="-122"/>
              </a:rPr>
              <a:t>几分钟以后）幼虫钻进地里 </a:t>
            </a:r>
          </a:p>
        </p:txBody>
      </p:sp>
      <p:cxnSp>
        <p:nvCxnSpPr>
          <p:cNvPr id="38" name="MH_Other_19"/>
          <p:cNvCxnSpPr/>
          <p:nvPr>
            <p:custDataLst>
              <p:tags r:id="rId35"/>
            </p:custDataLst>
          </p:nvPr>
        </p:nvCxnSpPr>
        <p:spPr>
          <a:xfrm>
            <a:off x="5106988"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39" name="MH_Other_5"/>
          <p:cNvSpPr/>
          <p:nvPr>
            <p:custDataLst>
              <p:tags r:id="rId36"/>
            </p:custDataLst>
          </p:nvPr>
        </p:nvSpPr>
        <p:spPr bwMode="auto">
          <a:xfrm>
            <a:off x="5113341"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40" name="MH_Other_6"/>
          <p:cNvSpPr/>
          <p:nvPr>
            <p:custDataLst>
              <p:tags r:id="rId37"/>
            </p:custDataLst>
          </p:nvPr>
        </p:nvSpPr>
        <p:spPr bwMode="auto">
          <a:xfrm>
            <a:off x="5164141" y="21859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07</a:t>
            </a:r>
            <a:endParaRPr lang="zh-CN" altLang="en-US" b="1" dirty="0">
              <a:solidFill>
                <a:srgbClr val="000000"/>
              </a:solidFill>
              <a:latin typeface="黑体" panose="02010609060101010101" pitchFamily="49" charset="-122"/>
              <a:ea typeface="黑体" panose="02010609060101010101" pitchFamily="49" charset="-122"/>
            </a:endParaRPr>
          </a:p>
        </p:txBody>
      </p:sp>
      <p:cxnSp>
        <p:nvCxnSpPr>
          <p:cNvPr id="41" name="MH_Other_11"/>
          <p:cNvCxnSpPr/>
          <p:nvPr>
            <p:custDataLst>
              <p:tags r:id="rId38"/>
            </p:custDataLst>
          </p:nvPr>
        </p:nvCxnSpPr>
        <p:spPr>
          <a:xfrm>
            <a:off x="5526088" y="2745581"/>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42" name="MH_Other_18"/>
          <p:cNvCxnSpPr>
            <a:endCxn id="39" idx="2"/>
          </p:cNvCxnSpPr>
          <p:nvPr>
            <p:custDataLst>
              <p:tags r:id="rId39"/>
            </p:custDataLst>
          </p:nvPr>
        </p:nvCxnSpPr>
        <p:spPr>
          <a:xfrm flipV="1">
            <a:off x="5095876" y="2446735"/>
            <a:ext cx="17463" cy="119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43" name="MH_Other_19"/>
          <p:cNvCxnSpPr>
            <a:stCxn id="39" idx="6"/>
          </p:cNvCxnSpPr>
          <p:nvPr>
            <p:custDataLst>
              <p:tags r:id="rId40"/>
            </p:custDataLst>
          </p:nvPr>
        </p:nvCxnSpPr>
        <p:spPr>
          <a:xfrm>
            <a:off x="5910263"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25643" name="矩形 43"/>
          <p:cNvSpPr>
            <a:spLocks noChangeArrowheads="1"/>
          </p:cNvSpPr>
          <p:nvPr/>
        </p:nvSpPr>
        <p:spPr bwMode="auto">
          <a:xfrm>
            <a:off x="4968878" y="3130154"/>
            <a:ext cx="1584325" cy="646331"/>
          </a:xfrm>
          <a:prstGeom prst="rect">
            <a:avLst/>
          </a:prstGeom>
          <a:noFill/>
          <a:ln w="9525">
            <a:noFill/>
            <a:miter lim="800000"/>
            <a:headEnd/>
            <a:tailEnd/>
          </a:ln>
        </p:spPr>
        <p:txBody>
          <a:bodyPr>
            <a:spAutoFit/>
          </a:bodyPr>
          <a:lstStyle/>
          <a:p>
            <a:r>
              <a:rPr lang="en-US" altLang="zh-CN">
                <a:solidFill>
                  <a:srgbClr val="000000"/>
                </a:solidFill>
                <a:latin typeface="黑体" pitchFamily="49" charset="-122"/>
                <a:ea typeface="黑体" pitchFamily="49" charset="-122"/>
              </a:rPr>
              <a:t>(</a:t>
            </a:r>
            <a:r>
              <a:rPr lang="zh-CN" altLang="en-US">
                <a:solidFill>
                  <a:srgbClr val="000000"/>
                </a:solidFill>
                <a:latin typeface="黑体" pitchFamily="49" charset="-122"/>
                <a:ea typeface="黑体" pitchFamily="49" charset="-122"/>
              </a:rPr>
              <a:t>四年后）幼虫从地穴爬出</a:t>
            </a:r>
          </a:p>
        </p:txBody>
      </p:sp>
      <p:cxnSp>
        <p:nvCxnSpPr>
          <p:cNvPr id="45" name="MH_Other_19"/>
          <p:cNvCxnSpPr/>
          <p:nvPr>
            <p:custDataLst>
              <p:tags r:id="rId41"/>
            </p:custDataLst>
          </p:nvPr>
        </p:nvCxnSpPr>
        <p:spPr>
          <a:xfrm>
            <a:off x="5880100"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46" name="MH_Other_19"/>
          <p:cNvCxnSpPr/>
          <p:nvPr>
            <p:custDataLst>
              <p:tags r:id="rId42"/>
            </p:custDataLst>
          </p:nvPr>
        </p:nvCxnSpPr>
        <p:spPr>
          <a:xfrm>
            <a:off x="5867400"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47" name="MH_Other_5"/>
          <p:cNvSpPr/>
          <p:nvPr>
            <p:custDataLst>
              <p:tags r:id="rId43"/>
            </p:custDataLst>
          </p:nvPr>
        </p:nvSpPr>
        <p:spPr bwMode="auto">
          <a:xfrm>
            <a:off x="5873750"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
        <p:nvSpPr>
          <p:cNvPr id="48" name="MH_Other_6"/>
          <p:cNvSpPr/>
          <p:nvPr>
            <p:custDataLst>
              <p:tags r:id="rId44"/>
            </p:custDataLst>
          </p:nvPr>
        </p:nvSpPr>
        <p:spPr bwMode="auto">
          <a:xfrm>
            <a:off x="5924550" y="21859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08</a:t>
            </a:r>
            <a:endParaRPr lang="zh-CN" altLang="en-US" b="1" dirty="0">
              <a:solidFill>
                <a:srgbClr val="000000"/>
              </a:solidFill>
              <a:latin typeface="黑体" panose="02010609060101010101" pitchFamily="49" charset="-122"/>
              <a:ea typeface="黑体" panose="02010609060101010101" pitchFamily="49" charset="-122"/>
            </a:endParaRPr>
          </a:p>
        </p:txBody>
      </p:sp>
      <p:cxnSp>
        <p:nvCxnSpPr>
          <p:cNvPr id="49" name="MH_Other_11"/>
          <p:cNvCxnSpPr/>
          <p:nvPr>
            <p:custDataLst>
              <p:tags r:id="rId45"/>
            </p:custDataLst>
          </p:nvPr>
        </p:nvCxnSpPr>
        <p:spPr>
          <a:xfrm>
            <a:off x="6234113" y="1881188"/>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50" name="MH_Other_18"/>
          <p:cNvCxnSpPr>
            <a:endCxn id="47" idx="2"/>
          </p:cNvCxnSpPr>
          <p:nvPr>
            <p:custDataLst>
              <p:tags r:id="rId46"/>
            </p:custDataLst>
          </p:nvPr>
        </p:nvCxnSpPr>
        <p:spPr>
          <a:xfrm flipV="1">
            <a:off x="5857878" y="2446735"/>
            <a:ext cx="15875" cy="119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51" name="MH_Other_19"/>
          <p:cNvCxnSpPr>
            <a:stCxn id="47" idx="6"/>
          </p:cNvCxnSpPr>
          <p:nvPr>
            <p:custDataLst>
              <p:tags r:id="rId47"/>
            </p:custDataLst>
          </p:nvPr>
        </p:nvCxnSpPr>
        <p:spPr>
          <a:xfrm>
            <a:off x="6670675"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25651" name="矩形 51"/>
          <p:cNvSpPr>
            <a:spLocks noChangeArrowheads="1"/>
          </p:cNvSpPr>
          <p:nvPr/>
        </p:nvSpPr>
        <p:spPr bwMode="auto">
          <a:xfrm>
            <a:off x="5467350" y="863203"/>
            <a:ext cx="1938338" cy="923330"/>
          </a:xfrm>
          <a:prstGeom prst="rect">
            <a:avLst/>
          </a:prstGeom>
          <a:noFill/>
          <a:ln w="9525">
            <a:noFill/>
            <a:miter lim="800000"/>
            <a:headEnd/>
            <a:tailEnd/>
          </a:ln>
        </p:spPr>
        <p:txBody>
          <a:bodyPr>
            <a:spAutoFit/>
          </a:bodyPr>
          <a:lstStyle/>
          <a:p>
            <a:r>
              <a:rPr lang="en-US" altLang="zh-CN">
                <a:solidFill>
                  <a:srgbClr val="000000"/>
                </a:solidFill>
                <a:latin typeface="黑体" pitchFamily="49" charset="-122"/>
                <a:ea typeface="黑体" pitchFamily="49" charset="-122"/>
              </a:rPr>
              <a:t>(</a:t>
            </a:r>
            <a:r>
              <a:rPr lang="zh-CN" altLang="en-US">
                <a:solidFill>
                  <a:srgbClr val="000000"/>
                </a:solidFill>
                <a:latin typeface="黑体" pitchFamily="49" charset="-122"/>
                <a:ea typeface="黑体" pitchFamily="49" charset="-122"/>
              </a:rPr>
              <a:t>徘徊一阵）幼虫爬上灌木枝或草叶 </a:t>
            </a:r>
          </a:p>
        </p:txBody>
      </p:sp>
      <p:cxnSp>
        <p:nvCxnSpPr>
          <p:cNvPr id="53" name="MH_Other_19"/>
          <p:cNvCxnSpPr/>
          <p:nvPr>
            <p:custDataLst>
              <p:tags r:id="rId48"/>
            </p:custDataLst>
          </p:nvPr>
        </p:nvCxnSpPr>
        <p:spPr>
          <a:xfrm>
            <a:off x="6673850" y="24467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54" name="MH_Other_6"/>
          <p:cNvSpPr/>
          <p:nvPr>
            <p:custDataLst>
              <p:tags r:id="rId49"/>
            </p:custDataLst>
          </p:nvPr>
        </p:nvSpPr>
        <p:spPr bwMode="auto">
          <a:xfrm>
            <a:off x="6689728" y="21859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09</a:t>
            </a:r>
            <a:endParaRPr lang="zh-CN" altLang="en-US" b="1" dirty="0">
              <a:solidFill>
                <a:srgbClr val="000000"/>
              </a:solidFill>
              <a:latin typeface="黑体" panose="02010609060101010101" pitchFamily="49" charset="-122"/>
              <a:ea typeface="黑体" panose="02010609060101010101" pitchFamily="49" charset="-122"/>
            </a:endParaRPr>
          </a:p>
        </p:txBody>
      </p:sp>
      <p:cxnSp>
        <p:nvCxnSpPr>
          <p:cNvPr id="55" name="MH_Other_11"/>
          <p:cNvCxnSpPr/>
          <p:nvPr>
            <p:custDataLst>
              <p:tags r:id="rId50"/>
            </p:custDataLst>
          </p:nvPr>
        </p:nvCxnSpPr>
        <p:spPr>
          <a:xfrm>
            <a:off x="7094538" y="2750344"/>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56" name="MH_Other_19"/>
          <p:cNvCxnSpPr/>
          <p:nvPr>
            <p:custDataLst>
              <p:tags r:id="rId51"/>
            </p:custDataLst>
          </p:nvPr>
        </p:nvCxnSpPr>
        <p:spPr>
          <a:xfrm>
            <a:off x="7772400" y="250388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25656" name="矩形 56"/>
          <p:cNvSpPr>
            <a:spLocks noChangeArrowheads="1"/>
          </p:cNvSpPr>
          <p:nvPr/>
        </p:nvSpPr>
        <p:spPr bwMode="auto">
          <a:xfrm>
            <a:off x="6396041" y="3025379"/>
            <a:ext cx="1544637" cy="646331"/>
          </a:xfrm>
          <a:prstGeom prst="rect">
            <a:avLst/>
          </a:prstGeom>
          <a:noFill/>
          <a:ln w="9525">
            <a:noFill/>
            <a:miter lim="800000"/>
            <a:headEnd/>
            <a:tailEnd/>
          </a:ln>
        </p:spPr>
        <p:txBody>
          <a:bodyPr>
            <a:spAutoFit/>
          </a:bodyPr>
          <a:lstStyle/>
          <a:p>
            <a:r>
              <a:rPr lang="en-US" altLang="zh-CN">
                <a:solidFill>
                  <a:srgbClr val="000000"/>
                </a:solidFill>
                <a:latin typeface="黑体" pitchFamily="49" charset="-122"/>
                <a:ea typeface="黑体" pitchFamily="49" charset="-122"/>
              </a:rPr>
              <a:t>(</a:t>
            </a:r>
            <a:r>
              <a:rPr lang="zh-CN" altLang="en-US">
                <a:solidFill>
                  <a:srgbClr val="000000"/>
                </a:solidFill>
                <a:latin typeface="黑体" pitchFamily="49" charset="-122"/>
                <a:ea typeface="黑体" pitchFamily="49" charset="-122"/>
              </a:rPr>
              <a:t>半个小时后）变成成虫 </a:t>
            </a:r>
          </a:p>
        </p:txBody>
      </p:sp>
      <p:sp>
        <p:nvSpPr>
          <p:cNvPr id="58" name="MH_Other_5"/>
          <p:cNvSpPr/>
          <p:nvPr>
            <p:custDataLst>
              <p:tags r:id="rId52"/>
            </p:custDataLst>
          </p:nvPr>
        </p:nvSpPr>
        <p:spPr bwMode="auto">
          <a:xfrm>
            <a:off x="6662741" y="21478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cxnSp>
        <p:nvCxnSpPr>
          <p:cNvPr id="59" name="MH_Other_19"/>
          <p:cNvCxnSpPr/>
          <p:nvPr>
            <p:custDataLst>
              <p:tags r:id="rId53"/>
            </p:custDataLst>
          </p:nvPr>
        </p:nvCxnSpPr>
        <p:spPr>
          <a:xfrm>
            <a:off x="7443788" y="24848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cxnSp>
        <p:nvCxnSpPr>
          <p:cNvPr id="60" name="MH_Other_19"/>
          <p:cNvCxnSpPr/>
          <p:nvPr>
            <p:custDataLst>
              <p:tags r:id="rId54"/>
            </p:custDataLst>
          </p:nvPr>
        </p:nvCxnSpPr>
        <p:spPr>
          <a:xfrm>
            <a:off x="7446963" y="2484835"/>
            <a:ext cx="469900" cy="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61" name="MH_Other_6"/>
          <p:cNvSpPr/>
          <p:nvPr>
            <p:custDataLst>
              <p:tags r:id="rId55"/>
            </p:custDataLst>
          </p:nvPr>
        </p:nvSpPr>
        <p:spPr bwMode="auto">
          <a:xfrm>
            <a:off x="7461253" y="2224089"/>
            <a:ext cx="695325" cy="52149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b="1" dirty="0">
                <a:solidFill>
                  <a:srgbClr val="000000"/>
                </a:solidFill>
                <a:latin typeface="黑体" panose="02010609060101010101" pitchFamily="49" charset="-122"/>
                <a:ea typeface="黑体" panose="02010609060101010101" pitchFamily="49" charset="-122"/>
              </a:rPr>
              <a:t>10</a:t>
            </a:r>
            <a:endParaRPr lang="zh-CN" altLang="en-US" b="1" dirty="0">
              <a:solidFill>
                <a:srgbClr val="000000"/>
              </a:solidFill>
              <a:latin typeface="黑体" panose="02010609060101010101" pitchFamily="49" charset="-122"/>
              <a:ea typeface="黑体" panose="02010609060101010101" pitchFamily="49" charset="-122"/>
            </a:endParaRPr>
          </a:p>
        </p:txBody>
      </p:sp>
      <p:cxnSp>
        <p:nvCxnSpPr>
          <p:cNvPr id="62" name="MH_Other_11"/>
          <p:cNvCxnSpPr/>
          <p:nvPr>
            <p:custDataLst>
              <p:tags r:id="rId56"/>
            </p:custDataLst>
          </p:nvPr>
        </p:nvCxnSpPr>
        <p:spPr>
          <a:xfrm>
            <a:off x="7772400" y="1881188"/>
            <a:ext cx="0" cy="304800"/>
          </a:xfrm>
          <a:prstGeom prst="line">
            <a:avLst/>
          </a:prstGeom>
          <a:ln w="28575">
            <a:solidFill>
              <a:srgbClr val="BFBFBF"/>
            </a:solidFill>
          </a:ln>
        </p:spPr>
        <p:style>
          <a:lnRef idx="1">
            <a:schemeClr val="accent1"/>
          </a:lnRef>
          <a:fillRef idx="0">
            <a:schemeClr val="accent1"/>
          </a:fillRef>
          <a:effectRef idx="0">
            <a:schemeClr val="accent1"/>
          </a:effectRef>
          <a:fontRef idx="minor">
            <a:schemeClr val="tx1"/>
          </a:fontRef>
        </p:style>
      </p:cxnSp>
      <p:sp>
        <p:nvSpPr>
          <p:cNvPr id="25662" name="矩形 62"/>
          <p:cNvSpPr>
            <a:spLocks noChangeArrowheads="1"/>
          </p:cNvSpPr>
          <p:nvPr/>
        </p:nvSpPr>
        <p:spPr bwMode="auto">
          <a:xfrm>
            <a:off x="7373941" y="934641"/>
            <a:ext cx="1368425" cy="923330"/>
          </a:xfrm>
          <a:prstGeom prst="rect">
            <a:avLst/>
          </a:prstGeom>
          <a:noFill/>
          <a:ln w="9525">
            <a:noFill/>
            <a:miter lim="800000"/>
            <a:headEnd/>
            <a:tailEnd/>
          </a:ln>
        </p:spPr>
        <p:txBody>
          <a:bodyPr>
            <a:spAutoFit/>
          </a:bodyPr>
          <a:lstStyle/>
          <a:p>
            <a:r>
              <a:rPr lang="zh-CN" altLang="en-US">
                <a:solidFill>
                  <a:srgbClr val="000000"/>
                </a:solidFill>
                <a:latin typeface="黑体" pitchFamily="49" charset="-122"/>
                <a:ea typeface="黑体" pitchFamily="49" charset="-122"/>
              </a:rPr>
              <a:t>（三个半小时）成虫离枝飞 </a:t>
            </a:r>
          </a:p>
        </p:txBody>
      </p:sp>
      <p:sp>
        <p:nvSpPr>
          <p:cNvPr id="64" name="MH_Other_5"/>
          <p:cNvSpPr/>
          <p:nvPr>
            <p:custDataLst>
              <p:tags r:id="rId57"/>
            </p:custDataLst>
          </p:nvPr>
        </p:nvSpPr>
        <p:spPr bwMode="auto">
          <a:xfrm>
            <a:off x="7434263" y="2185989"/>
            <a:ext cx="796925" cy="597694"/>
          </a:xfrm>
          <a:prstGeom prst="ellipse">
            <a:avLst/>
          </a:prstGeom>
          <a:noFill/>
          <a:ln w="28575">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a:solidFill>
                <a:srgbClr val="000000"/>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5636"/>
                                        </p:tgtEl>
                                        <p:attrNameLst>
                                          <p:attrName>style.visibility</p:attrName>
                                        </p:attrNameLst>
                                      </p:cBhvr>
                                      <p:to>
                                        <p:strVal val="visible"/>
                                      </p:to>
                                    </p:set>
                                    <p:anim calcmode="lin" valueType="num">
                                      <p:cBhvr additive="base">
                                        <p:cTn id="37" dur="500" fill="hold"/>
                                        <p:tgtEl>
                                          <p:spTgt spid="25636"/>
                                        </p:tgtEl>
                                        <p:attrNameLst>
                                          <p:attrName>ppt_x</p:attrName>
                                        </p:attrNameLst>
                                      </p:cBhvr>
                                      <p:tavLst>
                                        <p:tav tm="0">
                                          <p:val>
                                            <p:strVal val="#ppt_x"/>
                                          </p:val>
                                        </p:tav>
                                        <p:tav tm="100000">
                                          <p:val>
                                            <p:strVal val="#ppt_x"/>
                                          </p:val>
                                        </p:tav>
                                      </p:tavLst>
                                    </p:anim>
                                    <p:anim calcmode="lin" valueType="num">
                                      <p:cBhvr additive="base">
                                        <p:cTn id="38" dur="500" fill="hold"/>
                                        <p:tgtEl>
                                          <p:spTgt spid="2563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5643"/>
                                        </p:tgtEl>
                                        <p:attrNameLst>
                                          <p:attrName>style.visibility</p:attrName>
                                        </p:attrNameLst>
                                      </p:cBhvr>
                                      <p:to>
                                        <p:strVal val="visible"/>
                                      </p:to>
                                    </p:set>
                                    <p:anim calcmode="lin" valueType="num">
                                      <p:cBhvr additive="base">
                                        <p:cTn id="43" dur="500" fill="hold"/>
                                        <p:tgtEl>
                                          <p:spTgt spid="25643"/>
                                        </p:tgtEl>
                                        <p:attrNameLst>
                                          <p:attrName>ppt_x</p:attrName>
                                        </p:attrNameLst>
                                      </p:cBhvr>
                                      <p:tavLst>
                                        <p:tav tm="0">
                                          <p:val>
                                            <p:strVal val="#ppt_x"/>
                                          </p:val>
                                        </p:tav>
                                        <p:tav tm="100000">
                                          <p:val>
                                            <p:strVal val="#ppt_x"/>
                                          </p:val>
                                        </p:tav>
                                      </p:tavLst>
                                    </p:anim>
                                    <p:anim calcmode="lin" valueType="num">
                                      <p:cBhvr additive="base">
                                        <p:cTn id="44" dur="500" fill="hold"/>
                                        <p:tgtEl>
                                          <p:spTgt spid="2564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5651"/>
                                        </p:tgtEl>
                                        <p:attrNameLst>
                                          <p:attrName>style.visibility</p:attrName>
                                        </p:attrNameLst>
                                      </p:cBhvr>
                                      <p:to>
                                        <p:strVal val="visible"/>
                                      </p:to>
                                    </p:set>
                                    <p:anim calcmode="lin" valueType="num">
                                      <p:cBhvr additive="base">
                                        <p:cTn id="49" dur="500" fill="hold"/>
                                        <p:tgtEl>
                                          <p:spTgt spid="25651"/>
                                        </p:tgtEl>
                                        <p:attrNameLst>
                                          <p:attrName>ppt_x</p:attrName>
                                        </p:attrNameLst>
                                      </p:cBhvr>
                                      <p:tavLst>
                                        <p:tav tm="0">
                                          <p:val>
                                            <p:strVal val="#ppt_x"/>
                                          </p:val>
                                        </p:tav>
                                        <p:tav tm="100000">
                                          <p:val>
                                            <p:strVal val="#ppt_x"/>
                                          </p:val>
                                        </p:tav>
                                      </p:tavLst>
                                    </p:anim>
                                    <p:anim calcmode="lin" valueType="num">
                                      <p:cBhvr additive="base">
                                        <p:cTn id="50" dur="500" fill="hold"/>
                                        <p:tgtEl>
                                          <p:spTgt spid="2565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5656"/>
                                        </p:tgtEl>
                                        <p:attrNameLst>
                                          <p:attrName>style.visibility</p:attrName>
                                        </p:attrNameLst>
                                      </p:cBhvr>
                                      <p:to>
                                        <p:strVal val="visible"/>
                                      </p:to>
                                    </p:set>
                                    <p:anim calcmode="lin" valueType="num">
                                      <p:cBhvr additive="base">
                                        <p:cTn id="55" dur="500" fill="hold"/>
                                        <p:tgtEl>
                                          <p:spTgt spid="25656"/>
                                        </p:tgtEl>
                                        <p:attrNameLst>
                                          <p:attrName>ppt_x</p:attrName>
                                        </p:attrNameLst>
                                      </p:cBhvr>
                                      <p:tavLst>
                                        <p:tav tm="0">
                                          <p:val>
                                            <p:strVal val="#ppt_x"/>
                                          </p:val>
                                        </p:tav>
                                        <p:tav tm="100000">
                                          <p:val>
                                            <p:strVal val="#ppt_x"/>
                                          </p:val>
                                        </p:tav>
                                      </p:tavLst>
                                    </p:anim>
                                    <p:anim calcmode="lin" valueType="num">
                                      <p:cBhvr additive="base">
                                        <p:cTn id="56" dur="500" fill="hold"/>
                                        <p:tgtEl>
                                          <p:spTgt spid="2565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25662"/>
                                        </p:tgtEl>
                                        <p:attrNameLst>
                                          <p:attrName>style.visibility</p:attrName>
                                        </p:attrNameLst>
                                      </p:cBhvr>
                                      <p:to>
                                        <p:strVal val="visible"/>
                                      </p:to>
                                    </p:set>
                                    <p:anim calcmode="lin" valueType="num">
                                      <p:cBhvr additive="base">
                                        <p:cTn id="61" dur="500" fill="hold"/>
                                        <p:tgtEl>
                                          <p:spTgt spid="25662"/>
                                        </p:tgtEl>
                                        <p:attrNameLst>
                                          <p:attrName>ppt_x</p:attrName>
                                        </p:attrNameLst>
                                      </p:cBhvr>
                                      <p:tavLst>
                                        <p:tav tm="0">
                                          <p:val>
                                            <p:strVal val="#ppt_x"/>
                                          </p:val>
                                        </p:tav>
                                        <p:tav tm="100000">
                                          <p:val>
                                            <p:strVal val="#ppt_x"/>
                                          </p:val>
                                        </p:tav>
                                      </p:tavLst>
                                    </p:anim>
                                    <p:anim calcmode="lin" valueType="num">
                                      <p:cBhvr additive="base">
                                        <p:cTn id="62" dur="500" fill="hold"/>
                                        <p:tgtEl>
                                          <p:spTgt spid="25662"/>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1" grpId="0"/>
      <p:bldP spid="14" grpId="0"/>
      <p:bldP spid="17" grpId="0"/>
      <p:bldP spid="20" grpId="0"/>
      <p:bldP spid="25636" grpId="0"/>
      <p:bldP spid="25643" grpId="0"/>
      <p:bldP spid="25651" grpId="0"/>
      <p:bldP spid="25656" grpId="0"/>
      <p:bldP spid="2566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1"/>
          <p:cNvSpPr>
            <a:spLocks noChangeArrowheads="1"/>
          </p:cNvSpPr>
          <p:nvPr/>
        </p:nvSpPr>
        <p:spPr bwMode="auto">
          <a:xfrm>
            <a:off x="774700" y="1570435"/>
            <a:ext cx="7348538" cy="1938992"/>
          </a:xfrm>
          <a:prstGeom prst="rect">
            <a:avLst/>
          </a:prstGeom>
          <a:noFill/>
          <a:ln w="9525">
            <a:noFill/>
            <a:miter lim="800000"/>
            <a:headEnd/>
            <a:tailEnd/>
          </a:ln>
        </p:spPr>
        <p:txBody>
          <a:bodyPr>
            <a:spAutoFit/>
          </a:bodyPr>
          <a:lstStyle/>
          <a:p>
            <a:pPr indent="719138">
              <a:lnSpc>
                <a:spcPct val="150000"/>
              </a:lnSpc>
            </a:pPr>
            <a:r>
              <a:rPr lang="zh-CN" altLang="en-US" sz="2000" dirty="0">
                <a:solidFill>
                  <a:srgbClr val="000000"/>
                </a:solidFill>
                <a:latin typeface="黑体" pitchFamily="49" charset="-122"/>
                <a:ea typeface="黑体" pitchFamily="49" charset="-122"/>
              </a:rPr>
              <a:t>综上所述，全文以作者对蝉一生的观察进程为线索，以幼蝉夏至出洞开头，又以幼蝉天冷人洞结尾，首尾衔接，将蝉一生的生长过程连接得十分完整，文章也因此而显得条理清楚，结构严谨。</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29422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
          <p:cNvSpPr>
            <a:spLocks noChangeArrowheads="1"/>
          </p:cNvSpPr>
          <p:nvPr/>
        </p:nvSpPr>
        <p:spPr bwMode="auto">
          <a:xfrm>
            <a:off x="992433" y="1491631"/>
            <a:ext cx="7321550" cy="2400657"/>
          </a:xfrm>
          <a:prstGeom prst="rect">
            <a:avLst/>
          </a:prstGeom>
          <a:noFill/>
          <a:ln w="9525">
            <a:noFill/>
            <a:miter lim="800000"/>
            <a:headEnd/>
            <a:tailEnd/>
          </a:ln>
        </p:spPr>
        <p:txBody>
          <a:bodyPr>
            <a:spAutoFit/>
          </a:bodyPr>
          <a:lstStyle/>
          <a:p>
            <a:pPr>
              <a:lnSpc>
                <a:spcPct val="150000"/>
              </a:lnSpc>
            </a:pPr>
            <a:r>
              <a:rPr lang="zh-CN" altLang="en-US" sz="2000" dirty="0">
                <a:solidFill>
                  <a:srgbClr val="C00000"/>
                </a:solidFill>
                <a:latin typeface="黑体" pitchFamily="49" charset="-122"/>
                <a:ea typeface="黑体" pitchFamily="49" charset="-122"/>
              </a:rPr>
              <a:t>知识与方法：</a:t>
            </a:r>
            <a:r>
              <a:rPr lang="zh-CN" altLang="en-US" sz="2000" dirty="0">
                <a:solidFill>
                  <a:srgbClr val="000000"/>
                </a:solidFill>
                <a:latin typeface="黑体" pitchFamily="49" charset="-122"/>
                <a:ea typeface="黑体" pitchFamily="49" charset="-122"/>
              </a:rPr>
              <a:t>学习通过细致观察，用拟人等文艺性手法和准确明晰的语言，说明一种动物生长过程和生活习性的方法。</a:t>
            </a:r>
          </a:p>
          <a:p>
            <a:pPr>
              <a:lnSpc>
                <a:spcPct val="150000"/>
              </a:lnSpc>
            </a:pPr>
            <a:r>
              <a:rPr lang="zh-CN" altLang="en-US" sz="2000" dirty="0">
                <a:solidFill>
                  <a:srgbClr val="C00000"/>
                </a:solidFill>
                <a:latin typeface="黑体" pitchFamily="49" charset="-122"/>
                <a:ea typeface="黑体" pitchFamily="49" charset="-122"/>
              </a:rPr>
              <a:t>过程与方法：</a:t>
            </a:r>
            <a:r>
              <a:rPr lang="zh-CN" altLang="en-US" sz="2000" dirty="0">
                <a:solidFill>
                  <a:srgbClr val="000000"/>
                </a:solidFill>
                <a:latin typeface="黑体" pitchFamily="49" charset="-122"/>
                <a:ea typeface="黑体" pitchFamily="49" charset="-122"/>
              </a:rPr>
              <a:t>指导学生学会圈点勾画的阅读方法。</a:t>
            </a:r>
          </a:p>
          <a:p>
            <a:pPr>
              <a:lnSpc>
                <a:spcPct val="150000"/>
              </a:lnSpc>
            </a:pPr>
            <a:r>
              <a:rPr lang="zh-CN" altLang="en-US" sz="2000" dirty="0">
                <a:solidFill>
                  <a:srgbClr val="C00000"/>
                </a:solidFill>
                <a:latin typeface="黑体" pitchFamily="49" charset="-122"/>
                <a:ea typeface="黑体" pitchFamily="49" charset="-122"/>
              </a:rPr>
              <a:t>情感、态度与价值观：</a:t>
            </a:r>
            <a:r>
              <a:rPr lang="zh-CN" altLang="en-US" sz="2000" dirty="0">
                <a:solidFill>
                  <a:srgbClr val="000000"/>
                </a:solidFill>
                <a:latin typeface="黑体" pitchFamily="49" charset="-122"/>
                <a:ea typeface="黑体" pitchFamily="49" charset="-122"/>
              </a:rPr>
              <a:t>培养学生关注生命、关注大自然，并且喜爱大自然的思想感情。</a:t>
            </a:r>
          </a:p>
        </p:txBody>
      </p:sp>
      <p:pic>
        <p:nvPicPr>
          <p:cNvPr id="14339"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9066" y="519113"/>
            <a:ext cx="847725" cy="567929"/>
          </a:xfrm>
          <a:prstGeom prst="rect">
            <a:avLst/>
          </a:prstGeom>
          <a:noFill/>
          <a:ln w="9525">
            <a:noFill/>
            <a:miter lim="800000"/>
            <a:headEnd/>
            <a:tailEnd/>
          </a:ln>
        </p:spPr>
      </p:pic>
      <p:sp>
        <p:nvSpPr>
          <p:cNvPr id="14340" name="TextBox 31"/>
          <p:cNvSpPr txBox="1">
            <a:spLocks noChangeArrowheads="1"/>
          </p:cNvSpPr>
          <p:nvPr/>
        </p:nvSpPr>
        <p:spPr bwMode="auto">
          <a:xfrm>
            <a:off x="939801" y="695325"/>
            <a:ext cx="3908425" cy="523220"/>
          </a:xfrm>
          <a:prstGeom prst="rect">
            <a:avLst/>
          </a:prstGeom>
          <a:noFill/>
          <a:ln w="9525">
            <a:noFill/>
            <a:miter lim="800000"/>
            <a:headEnd/>
            <a:tailEnd/>
          </a:ln>
        </p:spPr>
        <p:txBody>
          <a:bodyPr>
            <a:spAutoFit/>
          </a:bodyPr>
          <a:lstStyle/>
          <a:p>
            <a:pPr defTabSz="684213" eaLnBrk="1" hangingPunct="1"/>
            <a:r>
              <a:rPr lang="zh-CN" altLang="en-US" sz="2800" b="1" dirty="0">
                <a:solidFill>
                  <a:srgbClr val="404040"/>
                </a:solidFill>
                <a:latin typeface="微软雅黑" pitchFamily="34" charset="-122"/>
                <a:ea typeface="微软雅黑" pitchFamily="34" charset="-122"/>
              </a:rPr>
              <a:t>学习目标</a:t>
            </a:r>
          </a:p>
        </p:txBody>
      </p:sp>
      <p:sp>
        <p:nvSpPr>
          <p:cNvPr id="2" name="文本框 1"/>
          <p:cNvSpPr txBox="1"/>
          <p:nvPr/>
        </p:nvSpPr>
        <p:spPr>
          <a:xfrm>
            <a:off x="3851920" y="771550"/>
            <a:ext cx="1584176" cy="253916"/>
          </a:xfrm>
          <a:prstGeom prst="rect">
            <a:avLst/>
          </a:prstGeom>
          <a:noFill/>
        </p:spPr>
        <p:txBody>
          <a:bodyPr wrap="square" rtlCol="0">
            <a:spAutoFit/>
          </a:bodyPr>
          <a:lstStyle/>
          <a:p>
            <a:r>
              <a:rPr lang="en-US" altLang="zh-CN" sz="1050" dirty="0">
                <a:solidFill>
                  <a:srgbClr val="FAF5E1"/>
                </a:solidFill>
              </a:rPr>
              <a:t>https://www.ypppt.com/</a:t>
            </a:r>
            <a:endParaRPr lang="zh-CN" altLang="en-US" sz="1050" dirty="0">
              <a:solidFill>
                <a:srgbClr val="FAF5E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6163" y="2065736"/>
            <a:ext cx="1516062" cy="1016794"/>
          </a:xfrm>
          <a:prstGeom prst="rect">
            <a:avLst/>
          </a:prstGeom>
          <a:noFill/>
          <a:ln w="9525">
            <a:noFill/>
            <a:miter lim="800000"/>
            <a:headEnd/>
            <a:tailEnd/>
          </a:ln>
        </p:spPr>
      </p:pic>
      <p:sp>
        <p:nvSpPr>
          <p:cNvPr id="3" name="TextBox 50"/>
          <p:cNvSpPr txBox="1">
            <a:spLocks noChangeArrowheads="1"/>
          </p:cNvSpPr>
          <p:nvPr/>
        </p:nvSpPr>
        <p:spPr bwMode="auto">
          <a:xfrm>
            <a:off x="1804991" y="1304926"/>
            <a:ext cx="2586037" cy="600164"/>
          </a:xfrm>
          <a:prstGeom prst="rect">
            <a:avLst/>
          </a:prstGeom>
          <a:noFill/>
          <a:ln w="9525">
            <a:noFill/>
            <a:miter lim="800000"/>
            <a:headEnd/>
            <a:tailEnd/>
          </a:ln>
        </p:spPr>
        <p:txBody>
          <a:bodyPr>
            <a:spAutoFit/>
          </a:bodyPr>
          <a:lstStyle/>
          <a:p>
            <a:pPr defTabSz="512763" eaLnBrk="1" hangingPunct="1"/>
            <a:r>
              <a:rPr lang="zh-CN" altLang="en-US" sz="3300" b="1">
                <a:solidFill>
                  <a:srgbClr val="424554"/>
                </a:solidFill>
                <a:latin typeface="微软雅黑" pitchFamily="34" charset="-122"/>
                <a:ea typeface="微软雅黑" pitchFamily="34" charset="-122"/>
              </a:rPr>
              <a:t>目录</a:t>
            </a:r>
          </a:p>
        </p:txBody>
      </p:sp>
      <p:grpSp>
        <p:nvGrpSpPr>
          <p:cNvPr id="4" name="组合 4"/>
          <p:cNvGrpSpPr>
            <a:grpSpLocks/>
          </p:cNvGrpSpPr>
          <p:nvPr/>
        </p:nvGrpSpPr>
        <p:grpSpPr bwMode="auto">
          <a:xfrm>
            <a:off x="3689353" y="1179907"/>
            <a:ext cx="3268663" cy="369332"/>
            <a:chOff x="3321050" y="4076700"/>
            <a:chExt cx="5942769" cy="503406"/>
          </a:xfrm>
        </p:grpSpPr>
        <p:sp>
          <p:nvSpPr>
            <p:cNvPr id="6" name="圆角矩形 5"/>
            <p:cNvSpPr/>
            <p:nvPr/>
          </p:nvSpPr>
          <p:spPr>
            <a:xfrm>
              <a:off x="3321050" y="4076700"/>
              <a:ext cx="5931224" cy="405711"/>
            </a:xfrm>
            <a:prstGeom prst="roundRect">
              <a:avLst/>
            </a:prstGeom>
            <a:noFill/>
            <a:ln w="28575">
              <a:solidFill>
                <a:srgbClr val="7A801D"/>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378" name="文本框 3"/>
            <p:cNvSpPr txBox="1">
              <a:spLocks noChangeArrowheads="1"/>
            </p:cNvSpPr>
            <p:nvPr/>
          </p:nvSpPr>
          <p:spPr bwMode="auto">
            <a:xfrm>
              <a:off x="3333851" y="4076700"/>
              <a:ext cx="5929968" cy="503406"/>
            </a:xfrm>
            <a:prstGeom prst="rect">
              <a:avLst/>
            </a:prstGeom>
            <a:noFill/>
            <a:ln w="9525">
              <a:noFill/>
              <a:miter lim="800000"/>
              <a:headEnd/>
              <a:tailEnd/>
            </a:ln>
          </p:spPr>
          <p:txBody>
            <a:bodyPr>
              <a:spAutoFit/>
            </a:bodyPr>
            <a:lstStyle/>
            <a:p>
              <a:pPr defTabSz="684213" eaLnBrk="1" hangingPunct="1"/>
              <a:r>
                <a:rPr lang="en-US" altLang="zh-CN">
                  <a:solidFill>
                    <a:srgbClr val="000000"/>
                  </a:solidFill>
                  <a:latin typeface="黑体" pitchFamily="49" charset="-122"/>
                  <a:ea typeface="黑体" pitchFamily="49" charset="-122"/>
                </a:rPr>
                <a:t>01</a:t>
              </a:r>
              <a:r>
                <a:rPr lang="zh-CN" altLang="en-US">
                  <a:solidFill>
                    <a:srgbClr val="000000"/>
                  </a:solidFill>
                  <a:latin typeface="黑体" pitchFamily="49" charset="-122"/>
                  <a:ea typeface="黑体" pitchFamily="49" charset="-122"/>
                </a:rPr>
                <a:t>导入新课</a:t>
              </a:r>
            </a:p>
          </p:txBody>
        </p:sp>
      </p:grpSp>
      <p:grpSp>
        <p:nvGrpSpPr>
          <p:cNvPr id="5" name="组合 7"/>
          <p:cNvGrpSpPr>
            <a:grpSpLocks/>
          </p:cNvGrpSpPr>
          <p:nvPr/>
        </p:nvGrpSpPr>
        <p:grpSpPr bwMode="auto">
          <a:xfrm>
            <a:off x="3676653" y="1675207"/>
            <a:ext cx="3281363" cy="372910"/>
            <a:chOff x="3321050" y="4076700"/>
            <a:chExt cx="5930900" cy="510686"/>
          </a:xfrm>
        </p:grpSpPr>
        <p:sp>
          <p:nvSpPr>
            <p:cNvPr id="9" name="圆角矩形 8"/>
            <p:cNvSpPr/>
            <p:nvPr/>
          </p:nvSpPr>
          <p:spPr>
            <a:xfrm>
              <a:off x="3321050" y="4076700"/>
              <a:ext cx="5930900" cy="405997"/>
            </a:xfrm>
            <a:prstGeom prst="roundRect">
              <a:avLst/>
            </a:prstGeom>
            <a:noFill/>
            <a:ln w="28575">
              <a:solidFill>
                <a:srgbClr val="F3AD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376" name="文本框 3"/>
            <p:cNvSpPr txBox="1">
              <a:spLocks noChangeArrowheads="1"/>
            </p:cNvSpPr>
            <p:nvPr/>
          </p:nvSpPr>
          <p:spPr bwMode="auto">
            <a:xfrm>
              <a:off x="3333852" y="4081600"/>
              <a:ext cx="5918098" cy="505786"/>
            </a:xfrm>
            <a:prstGeom prst="rect">
              <a:avLst/>
            </a:prstGeom>
            <a:noFill/>
            <a:ln w="9525">
              <a:noFill/>
              <a:miter lim="800000"/>
              <a:headEnd/>
              <a:tailEnd/>
            </a:ln>
          </p:spPr>
          <p:txBody>
            <a:bodyPr>
              <a:spAutoFit/>
            </a:bodyPr>
            <a:lstStyle/>
            <a:p>
              <a:pPr defTabSz="684213" eaLnBrk="1" hangingPunct="1"/>
              <a:r>
                <a:rPr lang="en-US" altLang="zh-CN">
                  <a:solidFill>
                    <a:srgbClr val="000000"/>
                  </a:solidFill>
                  <a:latin typeface="黑体" pitchFamily="49" charset="-122"/>
                  <a:ea typeface="黑体" pitchFamily="49" charset="-122"/>
                </a:rPr>
                <a:t>02</a:t>
              </a:r>
              <a:r>
                <a:rPr lang="zh-CN" altLang="en-US">
                  <a:solidFill>
                    <a:srgbClr val="000000"/>
                  </a:solidFill>
                  <a:latin typeface="黑体" pitchFamily="49" charset="-122"/>
                  <a:ea typeface="黑体" pitchFamily="49" charset="-122"/>
                </a:rPr>
                <a:t>预习巩固</a:t>
              </a:r>
            </a:p>
          </p:txBody>
        </p:sp>
      </p:grpSp>
      <p:grpSp>
        <p:nvGrpSpPr>
          <p:cNvPr id="7" name="组合 10"/>
          <p:cNvGrpSpPr>
            <a:grpSpLocks/>
          </p:cNvGrpSpPr>
          <p:nvPr/>
        </p:nvGrpSpPr>
        <p:grpSpPr bwMode="auto">
          <a:xfrm>
            <a:off x="3676653" y="2209800"/>
            <a:ext cx="3768725" cy="380055"/>
            <a:chOff x="3319602" y="4076700"/>
            <a:chExt cx="6852122" cy="520495"/>
          </a:xfrm>
        </p:grpSpPr>
        <p:sp>
          <p:nvSpPr>
            <p:cNvPr id="12" name="圆角矩形 11"/>
            <p:cNvSpPr/>
            <p:nvPr/>
          </p:nvSpPr>
          <p:spPr>
            <a:xfrm>
              <a:off x="3319602" y="4076700"/>
              <a:ext cx="5934272" cy="406019"/>
            </a:xfrm>
            <a:prstGeom prst="roundRect">
              <a:avLst/>
            </a:prstGeom>
            <a:noFill/>
            <a:ln w="28575">
              <a:solidFill>
                <a:srgbClr val="7A801D"/>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374" name="文本框 3"/>
            <p:cNvSpPr txBox="1">
              <a:spLocks noChangeArrowheads="1"/>
            </p:cNvSpPr>
            <p:nvPr/>
          </p:nvSpPr>
          <p:spPr bwMode="auto">
            <a:xfrm>
              <a:off x="3319602" y="4091385"/>
              <a:ext cx="6852122" cy="505810"/>
            </a:xfrm>
            <a:prstGeom prst="rect">
              <a:avLst/>
            </a:prstGeom>
            <a:noFill/>
            <a:ln w="9525">
              <a:noFill/>
              <a:miter lim="800000"/>
              <a:headEnd/>
              <a:tailEnd/>
            </a:ln>
          </p:spPr>
          <p:txBody>
            <a:bodyPr>
              <a:spAutoFit/>
            </a:bodyPr>
            <a:lstStyle/>
            <a:p>
              <a:pPr defTabSz="684213" eaLnBrk="1" hangingPunct="1"/>
              <a:r>
                <a:rPr lang="en-US" altLang="zh-CN">
                  <a:solidFill>
                    <a:srgbClr val="000000"/>
                  </a:solidFill>
                  <a:latin typeface="黑体" pitchFamily="49" charset="-122"/>
                  <a:ea typeface="黑体" pitchFamily="49" charset="-122"/>
                </a:rPr>
                <a:t>03</a:t>
              </a:r>
              <a:r>
                <a:rPr lang="zh-CN" altLang="en-US">
                  <a:solidFill>
                    <a:srgbClr val="000000"/>
                  </a:solidFill>
                  <a:latin typeface="黑体" pitchFamily="49" charset="-122"/>
                  <a:ea typeface="黑体" pitchFamily="49" charset="-122"/>
                </a:rPr>
                <a:t>整体感知</a:t>
              </a:r>
            </a:p>
          </p:txBody>
        </p:sp>
      </p:grpSp>
      <p:grpSp>
        <p:nvGrpSpPr>
          <p:cNvPr id="8" name="组合 13"/>
          <p:cNvGrpSpPr>
            <a:grpSpLocks/>
          </p:cNvGrpSpPr>
          <p:nvPr/>
        </p:nvGrpSpPr>
        <p:grpSpPr bwMode="auto">
          <a:xfrm>
            <a:off x="3676653" y="2717015"/>
            <a:ext cx="3521075" cy="388412"/>
            <a:chOff x="3321050" y="4076700"/>
            <a:chExt cx="6401767" cy="529834"/>
          </a:xfrm>
        </p:grpSpPr>
        <p:sp>
          <p:nvSpPr>
            <p:cNvPr id="15" name="圆角矩形 14"/>
            <p:cNvSpPr/>
            <p:nvPr/>
          </p:nvSpPr>
          <p:spPr>
            <a:xfrm>
              <a:off x="3321050" y="4076700"/>
              <a:ext cx="5931304" cy="406035"/>
            </a:xfrm>
            <a:prstGeom prst="roundRect">
              <a:avLst/>
            </a:prstGeom>
            <a:noFill/>
            <a:ln w="28575">
              <a:solidFill>
                <a:srgbClr val="F3AD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372" name="文本框 3"/>
            <p:cNvSpPr txBox="1">
              <a:spLocks noChangeArrowheads="1"/>
            </p:cNvSpPr>
            <p:nvPr/>
          </p:nvSpPr>
          <p:spPr bwMode="auto">
            <a:xfrm>
              <a:off x="3333853" y="4102727"/>
              <a:ext cx="6388964" cy="503807"/>
            </a:xfrm>
            <a:prstGeom prst="rect">
              <a:avLst/>
            </a:prstGeom>
            <a:noFill/>
            <a:ln w="9525">
              <a:noFill/>
              <a:miter lim="800000"/>
              <a:headEnd/>
              <a:tailEnd/>
            </a:ln>
          </p:spPr>
          <p:txBody>
            <a:bodyPr>
              <a:spAutoFit/>
            </a:bodyPr>
            <a:lstStyle/>
            <a:p>
              <a:pPr defTabSz="684213" eaLnBrk="1" hangingPunct="1"/>
              <a:r>
                <a:rPr lang="en-US" altLang="zh-CN">
                  <a:solidFill>
                    <a:srgbClr val="000000"/>
                  </a:solidFill>
                  <a:latin typeface="黑体" pitchFamily="49" charset="-122"/>
                  <a:ea typeface="黑体" pitchFamily="49" charset="-122"/>
                </a:rPr>
                <a:t>04</a:t>
              </a:r>
              <a:r>
                <a:rPr lang="zh-CN" altLang="en-US">
                  <a:solidFill>
                    <a:srgbClr val="000000"/>
                  </a:solidFill>
                  <a:latin typeface="黑体" pitchFamily="49" charset="-122"/>
                  <a:ea typeface="黑体" pitchFamily="49" charset="-122"/>
                </a:rPr>
                <a:t>课堂小结</a:t>
              </a:r>
            </a:p>
          </p:txBody>
        </p:sp>
      </p:grpSp>
      <p:grpSp>
        <p:nvGrpSpPr>
          <p:cNvPr id="10" name="组合 15"/>
          <p:cNvGrpSpPr>
            <a:grpSpLocks/>
          </p:cNvGrpSpPr>
          <p:nvPr/>
        </p:nvGrpSpPr>
        <p:grpSpPr bwMode="auto">
          <a:xfrm>
            <a:off x="3676653" y="3261122"/>
            <a:ext cx="3521075" cy="388409"/>
            <a:chOff x="3321050" y="4076700"/>
            <a:chExt cx="6401767" cy="529826"/>
          </a:xfrm>
        </p:grpSpPr>
        <p:sp>
          <p:nvSpPr>
            <p:cNvPr id="17" name="圆角矩形 16"/>
            <p:cNvSpPr/>
            <p:nvPr/>
          </p:nvSpPr>
          <p:spPr>
            <a:xfrm>
              <a:off x="3321050" y="4076700"/>
              <a:ext cx="5931304" cy="406031"/>
            </a:xfrm>
            <a:prstGeom prst="roundRect">
              <a:avLst/>
            </a:prstGeom>
            <a:noFill/>
            <a:ln w="28575">
              <a:solidFill>
                <a:srgbClr val="F3AD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32" eaLnBrk="1" fontAlgn="auto" hangingPunct="1">
                <a:spcBef>
                  <a:spcPts val="0"/>
                </a:spcBef>
                <a:spcAft>
                  <a:spcPts val="0"/>
                </a:spcAft>
                <a:defRPr/>
              </a:pPr>
              <a:endParaRPr lang="zh-CN" altLang="en-US">
                <a:solidFill>
                  <a:srgbClr val="00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370" name="文本框 3"/>
            <p:cNvSpPr txBox="1">
              <a:spLocks noChangeArrowheads="1"/>
            </p:cNvSpPr>
            <p:nvPr/>
          </p:nvSpPr>
          <p:spPr bwMode="auto">
            <a:xfrm>
              <a:off x="3333853" y="4102723"/>
              <a:ext cx="6388964" cy="503803"/>
            </a:xfrm>
            <a:prstGeom prst="rect">
              <a:avLst/>
            </a:prstGeom>
            <a:noFill/>
            <a:ln w="9525">
              <a:noFill/>
              <a:miter lim="800000"/>
              <a:headEnd/>
              <a:tailEnd/>
            </a:ln>
          </p:spPr>
          <p:txBody>
            <a:bodyPr>
              <a:spAutoFit/>
            </a:bodyPr>
            <a:lstStyle/>
            <a:p>
              <a:pPr defTabSz="684213" eaLnBrk="1" hangingPunct="1"/>
              <a:r>
                <a:rPr lang="en-US" altLang="zh-CN">
                  <a:solidFill>
                    <a:srgbClr val="000000"/>
                  </a:solidFill>
                  <a:latin typeface="黑体" pitchFamily="49" charset="-122"/>
                  <a:ea typeface="黑体" pitchFamily="49" charset="-122"/>
                </a:rPr>
                <a:t>05</a:t>
              </a:r>
              <a:r>
                <a:rPr lang="zh-CN" altLang="en-US">
                  <a:solidFill>
                    <a:srgbClr val="000000"/>
                  </a:solidFill>
                  <a:latin typeface="黑体" pitchFamily="49" charset="-122"/>
                  <a:ea typeface="黑体" pitchFamily="49" charset="-122"/>
                </a:rPr>
                <a:t>布置作业</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500"/>
                            </p:stCondLst>
                            <p:childTnLst>
                              <p:par>
                                <p:cTn id="16" presetID="2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nodeType="afterGroup">
                            <p:stCondLst>
                              <p:cond delay="20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nodeType="afterGroup">
                            <p:stCondLst>
                              <p:cond delay="25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nodeType="afterGroup">
                            <p:stCondLst>
                              <p:cond delay="30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nodeType="afterGroup">
                            <p:stCondLst>
                              <p:cond delay="35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9066" y="519113"/>
            <a:ext cx="847725" cy="567929"/>
          </a:xfrm>
          <a:prstGeom prst="rect">
            <a:avLst/>
          </a:prstGeom>
          <a:noFill/>
          <a:ln w="9525">
            <a:noFill/>
            <a:miter lim="800000"/>
            <a:headEnd/>
            <a:tailEnd/>
          </a:ln>
        </p:spPr>
      </p:pic>
      <p:sp>
        <p:nvSpPr>
          <p:cNvPr id="16387" name="TextBox 31"/>
          <p:cNvSpPr txBox="1">
            <a:spLocks noChangeArrowheads="1"/>
          </p:cNvSpPr>
          <p:nvPr/>
        </p:nvSpPr>
        <p:spPr bwMode="auto">
          <a:xfrm>
            <a:off x="939801" y="695325"/>
            <a:ext cx="3908425" cy="523220"/>
          </a:xfrm>
          <a:prstGeom prst="rect">
            <a:avLst/>
          </a:prstGeom>
          <a:noFill/>
          <a:ln w="9525">
            <a:noFill/>
            <a:miter lim="800000"/>
            <a:headEnd/>
            <a:tailEnd/>
          </a:ln>
        </p:spPr>
        <p:txBody>
          <a:bodyPr>
            <a:spAutoFit/>
          </a:bodyPr>
          <a:lstStyle/>
          <a:p>
            <a:pPr defTabSz="684213" eaLnBrk="1" hangingPunct="1"/>
            <a:r>
              <a:rPr lang="zh-CN" altLang="en-US" sz="2800" b="1" dirty="0">
                <a:solidFill>
                  <a:srgbClr val="404040"/>
                </a:solidFill>
                <a:latin typeface="微软雅黑" pitchFamily="34" charset="-122"/>
                <a:ea typeface="微软雅黑" pitchFamily="34" charset="-122"/>
              </a:rPr>
              <a:t>导入新课</a:t>
            </a:r>
          </a:p>
        </p:txBody>
      </p:sp>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7001" y="1635646"/>
            <a:ext cx="3915767" cy="2128070"/>
          </a:xfrm>
          <a:prstGeom prst="ellipse">
            <a:avLst/>
          </a:prstGeom>
          <a:ln>
            <a:noFill/>
          </a:ln>
          <a:effectLst>
            <a:softEdge rad="112500"/>
          </a:effectLst>
        </p:spPr>
      </p:pic>
      <p:sp>
        <p:nvSpPr>
          <p:cNvPr id="16389" name="矩形 3"/>
          <p:cNvSpPr>
            <a:spLocks noChangeArrowheads="1"/>
          </p:cNvSpPr>
          <p:nvPr/>
        </p:nvSpPr>
        <p:spPr bwMode="auto">
          <a:xfrm>
            <a:off x="4543427" y="1827611"/>
            <a:ext cx="4185761" cy="461665"/>
          </a:xfrm>
          <a:prstGeom prst="rect">
            <a:avLst/>
          </a:prstGeom>
          <a:noFill/>
          <a:ln w="9525">
            <a:noFill/>
            <a:miter lim="800000"/>
            <a:headEnd/>
            <a:tailEnd/>
          </a:ln>
        </p:spPr>
        <p:txBody>
          <a:bodyPr wrap="none">
            <a:spAutoFit/>
          </a:bodyPr>
          <a:lstStyle/>
          <a:p>
            <a:r>
              <a:rPr lang="zh-CN" altLang="en-US" sz="2400" dirty="0">
                <a:solidFill>
                  <a:srgbClr val="000000"/>
                </a:solidFill>
                <a:latin typeface="黑体" pitchFamily="49" charset="-122"/>
                <a:ea typeface="黑体" pitchFamily="49" charset="-122"/>
              </a:rPr>
              <a:t>大家知道这个是什么虫子吗？</a:t>
            </a:r>
          </a:p>
        </p:txBody>
      </p:sp>
      <p:sp>
        <p:nvSpPr>
          <p:cNvPr id="5" name="矩形 4"/>
          <p:cNvSpPr>
            <a:spLocks noChangeArrowheads="1"/>
          </p:cNvSpPr>
          <p:nvPr/>
        </p:nvSpPr>
        <p:spPr bwMode="auto">
          <a:xfrm>
            <a:off x="5697540" y="2521745"/>
            <a:ext cx="2031325" cy="646331"/>
          </a:xfrm>
          <a:prstGeom prst="rect">
            <a:avLst/>
          </a:prstGeom>
          <a:ln/>
        </p:spPr>
        <p:style>
          <a:lnRef idx="1">
            <a:schemeClr val="accent5"/>
          </a:lnRef>
          <a:fillRef idx="3">
            <a:schemeClr val="accent5"/>
          </a:fillRef>
          <a:effectRef idx="2">
            <a:schemeClr val="accent5"/>
          </a:effectRef>
          <a:fontRef idx="minor">
            <a:schemeClr val="lt1"/>
          </a:fontRef>
        </p:style>
        <p:txBody>
          <a:bodyPr wrap="none">
            <a:spAutoFit/>
          </a:bodyPr>
          <a:lstStyle>
            <a:lvl1pPr>
              <a:defRPr>
                <a:solidFill>
                  <a:schemeClr val="tx1"/>
                </a:solidFill>
                <a:latin typeface="Arial" panose="020B0604020202020204" pitchFamily="34" charset="0"/>
                <a:ea typeface="幼圆" panose="02010509060101010101" pitchFamily="49" charset="-122"/>
              </a:defRPr>
            </a:lvl1pPr>
            <a:lvl2pPr marL="742950" indent="-285750">
              <a:defRPr>
                <a:solidFill>
                  <a:schemeClr val="tx1"/>
                </a:solidFill>
                <a:latin typeface="Arial" panose="020B0604020202020204" pitchFamily="34" charset="0"/>
                <a:ea typeface="幼圆" panose="02010509060101010101" pitchFamily="49" charset="-122"/>
              </a:defRPr>
            </a:lvl2pPr>
            <a:lvl3pPr marL="1143000" indent="-228600">
              <a:defRPr>
                <a:solidFill>
                  <a:schemeClr val="tx1"/>
                </a:solidFill>
                <a:latin typeface="Arial" panose="020B0604020202020204" pitchFamily="34" charset="0"/>
                <a:ea typeface="幼圆" panose="02010509060101010101" pitchFamily="49" charset="-122"/>
              </a:defRPr>
            </a:lvl3pPr>
            <a:lvl4pPr marL="1600200" indent="-228600">
              <a:defRPr>
                <a:solidFill>
                  <a:schemeClr val="tx1"/>
                </a:solidFill>
                <a:latin typeface="Arial" panose="020B0604020202020204" pitchFamily="34" charset="0"/>
                <a:ea typeface="幼圆" panose="02010509060101010101" pitchFamily="49" charset="-122"/>
              </a:defRPr>
            </a:lvl4pPr>
            <a:lvl5pPr marL="2057400" indent="-228600">
              <a:defRPr>
                <a:solidFill>
                  <a:schemeClr val="tx1"/>
                </a:solidFill>
                <a:latin typeface="Arial" panose="020B0604020202020204" pitchFamily="34" charset="0"/>
                <a:ea typeface="幼圆" panose="02010509060101010101" pitchFamily="49"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幼圆" panose="02010509060101010101" pitchFamily="49" charset="-122"/>
              </a:defRPr>
            </a:lvl9pPr>
          </a:lstStyle>
          <a:p>
            <a:pPr>
              <a:defRPr/>
            </a:pPr>
            <a:r>
              <a:rPr lang="zh-CN" altLang="en-US" sz="3600" dirty="0" smtClean="0">
                <a:solidFill>
                  <a:srgbClr val="C00000"/>
                </a:solidFill>
                <a:latin typeface="黑体" panose="02010609060101010101" pitchFamily="49" charset="-122"/>
                <a:ea typeface="黑体" panose="02010609060101010101" pitchFamily="49" charset="-122"/>
              </a:rPr>
              <a:t>蝉，知了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
          <p:cNvSpPr>
            <a:spLocks noChangeArrowheads="1"/>
          </p:cNvSpPr>
          <p:nvPr/>
        </p:nvSpPr>
        <p:spPr bwMode="auto">
          <a:xfrm>
            <a:off x="250828" y="573883"/>
            <a:ext cx="8456613" cy="3785652"/>
          </a:xfrm>
          <a:prstGeom prst="rect">
            <a:avLst/>
          </a:prstGeom>
          <a:noFill/>
          <a:ln w="9525">
            <a:noFill/>
            <a:miter lim="800000"/>
            <a:headEnd/>
            <a:tailEnd/>
          </a:ln>
        </p:spPr>
        <p:txBody>
          <a:bodyPr>
            <a:spAutoFit/>
          </a:bodyPr>
          <a:lstStyle/>
          <a:p>
            <a:pPr indent="719138">
              <a:lnSpc>
                <a:spcPct val="150000"/>
              </a:lnSpc>
            </a:pPr>
            <a:r>
              <a:rPr lang="zh-CN" altLang="en-US" sz="2000" dirty="0">
                <a:solidFill>
                  <a:srgbClr val="000000"/>
                </a:solidFill>
                <a:latin typeface="黑体" pitchFamily="49" charset="-122"/>
                <a:ea typeface="黑体" pitchFamily="49" charset="-122"/>
              </a:rPr>
              <a:t>我们今天讲的就是这个</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蝉。我这里有一个和蝉有关的古希腊神话</a:t>
            </a:r>
            <a:r>
              <a:rPr lang="en-US" altLang="zh-CN" sz="2000" dirty="0">
                <a:solidFill>
                  <a:srgbClr val="000000"/>
                </a:solidFill>
                <a:latin typeface="黑体" pitchFamily="49" charset="-122"/>
                <a:ea typeface="黑体" pitchFamily="49" charset="-122"/>
              </a:rPr>
              <a:t>——</a:t>
            </a:r>
          </a:p>
          <a:p>
            <a:pPr indent="719138">
              <a:lnSpc>
                <a:spcPct val="150000"/>
              </a:lnSpc>
            </a:pPr>
            <a:r>
              <a:rPr lang="zh-CN" altLang="en-US" sz="2000" dirty="0">
                <a:solidFill>
                  <a:srgbClr val="000000"/>
                </a:solidFill>
                <a:latin typeface="黑体" pitchFamily="49" charset="-122"/>
                <a:ea typeface="黑体" pitchFamily="49" charset="-122"/>
              </a:rPr>
              <a:t>曙光女神爱上了一个人类青年，为了能和他长相厮守，她向宙斯请求赐给爱人永恒的生命，但是曙光女神忘了请求给那个青年永恒的青春。于是时间一天一天过去，青年渐渐衰老萎缩，最后沦落到了只会不停地向碰到的每一个人诉说他和女神的爰情的地步。女神的爱情也渐渐地被消磨殆尽，最后女神抛弃了他。可怜的人变成了一只虫子，继续讲他的故事。这只虫子就是蝉。</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9066" y="519113"/>
            <a:ext cx="847725" cy="567929"/>
          </a:xfrm>
          <a:prstGeom prst="rect">
            <a:avLst/>
          </a:prstGeom>
          <a:noFill/>
          <a:ln w="9525">
            <a:noFill/>
            <a:miter lim="800000"/>
            <a:headEnd/>
            <a:tailEnd/>
          </a:ln>
        </p:spPr>
      </p:pic>
      <p:sp>
        <p:nvSpPr>
          <p:cNvPr id="18435" name="TextBox 31"/>
          <p:cNvSpPr txBox="1">
            <a:spLocks noChangeArrowheads="1"/>
          </p:cNvSpPr>
          <p:nvPr/>
        </p:nvSpPr>
        <p:spPr bwMode="auto">
          <a:xfrm>
            <a:off x="939801" y="695325"/>
            <a:ext cx="3908425" cy="523220"/>
          </a:xfrm>
          <a:prstGeom prst="rect">
            <a:avLst/>
          </a:prstGeom>
          <a:noFill/>
          <a:ln w="9525">
            <a:noFill/>
            <a:miter lim="800000"/>
            <a:headEnd/>
            <a:tailEnd/>
          </a:ln>
        </p:spPr>
        <p:txBody>
          <a:bodyPr>
            <a:spAutoFit/>
          </a:bodyPr>
          <a:lstStyle/>
          <a:p>
            <a:pPr defTabSz="684213" eaLnBrk="1" hangingPunct="1"/>
            <a:r>
              <a:rPr lang="zh-CN" altLang="en-US" sz="2800" b="1" dirty="0">
                <a:solidFill>
                  <a:srgbClr val="404040"/>
                </a:solidFill>
                <a:latin typeface="微软雅黑" pitchFamily="34" charset="-122"/>
                <a:ea typeface="微软雅黑" pitchFamily="34" charset="-122"/>
              </a:rPr>
              <a:t>初识课文</a:t>
            </a:r>
          </a:p>
        </p:txBody>
      </p:sp>
      <p:sp>
        <p:nvSpPr>
          <p:cNvPr id="18436" name="矩形 3"/>
          <p:cNvSpPr>
            <a:spLocks noChangeArrowheads="1"/>
          </p:cNvSpPr>
          <p:nvPr/>
        </p:nvSpPr>
        <p:spPr bwMode="auto">
          <a:xfrm>
            <a:off x="277812" y="1355677"/>
            <a:ext cx="8588375" cy="2308324"/>
          </a:xfrm>
          <a:prstGeom prst="rect">
            <a:avLst/>
          </a:prstGeom>
          <a:noFill/>
          <a:ln w="9525">
            <a:noFill/>
            <a:miter lim="800000"/>
            <a:headEnd/>
            <a:tailEnd/>
          </a:ln>
        </p:spPr>
        <p:txBody>
          <a:bodyPr>
            <a:spAutoFit/>
          </a:bodyPr>
          <a:lstStyle/>
          <a:p>
            <a:pPr indent="719138">
              <a:lnSpc>
                <a:spcPct val="150000"/>
              </a:lnSpc>
            </a:pPr>
            <a:r>
              <a:rPr lang="zh-CN" altLang="en-US" sz="2400" dirty="0">
                <a:solidFill>
                  <a:srgbClr val="C00000"/>
                </a:solidFill>
                <a:latin typeface="黑体" pitchFamily="49" charset="-122"/>
                <a:ea typeface="黑体" pitchFamily="49" charset="-122"/>
              </a:rPr>
              <a:t>蜣     （      ）        窠  （                ）</a:t>
            </a:r>
            <a:endParaRPr lang="en-US" altLang="zh-CN" sz="2400" dirty="0">
              <a:solidFill>
                <a:srgbClr val="C00000"/>
              </a:solidFill>
              <a:latin typeface="黑体" pitchFamily="49" charset="-122"/>
              <a:ea typeface="黑体" pitchFamily="49" charset="-122"/>
            </a:endParaRPr>
          </a:p>
          <a:p>
            <a:pPr indent="719138">
              <a:lnSpc>
                <a:spcPct val="150000"/>
              </a:lnSpc>
            </a:pPr>
            <a:r>
              <a:rPr lang="zh-CN" altLang="en-US" sz="2400" dirty="0">
                <a:solidFill>
                  <a:srgbClr val="C00000"/>
                </a:solidFill>
                <a:latin typeface="黑体" pitchFamily="49" charset="-122"/>
                <a:ea typeface="黑体" pitchFamily="49" charset="-122"/>
              </a:rPr>
              <a:t>墁     （                      ）</a:t>
            </a:r>
          </a:p>
          <a:p>
            <a:pPr indent="719138">
              <a:lnSpc>
                <a:spcPct val="150000"/>
              </a:lnSpc>
            </a:pPr>
            <a:r>
              <a:rPr lang="zh-CN" altLang="en-US" sz="2400" dirty="0">
                <a:solidFill>
                  <a:srgbClr val="C00000"/>
                </a:solidFill>
                <a:latin typeface="黑体" pitchFamily="49" charset="-122"/>
                <a:ea typeface="黑体" pitchFamily="49" charset="-122"/>
              </a:rPr>
              <a:t>纤     </a:t>
            </a:r>
            <a:r>
              <a:rPr lang="en-US" altLang="zh-CN" sz="2400" dirty="0">
                <a:solidFill>
                  <a:srgbClr val="C00000"/>
                </a:solidFill>
                <a:latin typeface="黑体" pitchFamily="49" charset="-122"/>
                <a:ea typeface="黑体" pitchFamily="49" charset="-122"/>
              </a:rPr>
              <a:t> (      )         </a:t>
            </a:r>
            <a:r>
              <a:rPr lang="zh-CN" altLang="en-US" sz="2400" dirty="0">
                <a:solidFill>
                  <a:srgbClr val="C00000"/>
                </a:solidFill>
                <a:latin typeface="黑体" pitchFamily="49" charset="-122"/>
                <a:ea typeface="黑体" pitchFamily="49" charset="-122"/>
              </a:rPr>
              <a:t>鳍   （                ）</a:t>
            </a:r>
          </a:p>
          <a:p>
            <a:pPr indent="719138">
              <a:lnSpc>
                <a:spcPct val="150000"/>
              </a:lnSpc>
            </a:pPr>
            <a:r>
              <a:rPr lang="zh-CN" altLang="en-US" sz="2400" dirty="0">
                <a:solidFill>
                  <a:srgbClr val="C00000"/>
                </a:solidFill>
                <a:latin typeface="黑体" pitchFamily="49" charset="-122"/>
                <a:ea typeface="黑体" pitchFamily="49" charset="-122"/>
              </a:rPr>
              <a:t>蚋     （                                       ）</a:t>
            </a:r>
          </a:p>
        </p:txBody>
      </p:sp>
      <p:sp>
        <p:nvSpPr>
          <p:cNvPr id="5" name="矩形 4"/>
          <p:cNvSpPr>
            <a:spLocks noChangeArrowheads="1"/>
          </p:cNvSpPr>
          <p:nvPr/>
        </p:nvSpPr>
        <p:spPr bwMode="auto">
          <a:xfrm>
            <a:off x="1444627" y="1444229"/>
            <a:ext cx="954107" cy="461665"/>
          </a:xfrm>
          <a:prstGeom prst="rect">
            <a:avLst/>
          </a:prstGeom>
          <a:noFill/>
          <a:ln w="9525">
            <a:noFill/>
            <a:miter lim="800000"/>
            <a:headEnd/>
            <a:tailEnd/>
          </a:ln>
        </p:spPr>
        <p:txBody>
          <a:bodyPr wrap="none">
            <a:spAutoFit/>
          </a:bodyPr>
          <a:lstStyle/>
          <a:p>
            <a:r>
              <a:rPr lang="en-US" altLang="zh-CN" sz="2400" dirty="0" err="1">
                <a:solidFill>
                  <a:srgbClr val="000000"/>
                </a:solidFill>
                <a:latin typeface="黑体" pitchFamily="49" charset="-122"/>
                <a:ea typeface="黑体" pitchFamily="49" charset="-122"/>
              </a:rPr>
              <a:t>qiāng</a:t>
            </a:r>
            <a:endParaRPr lang="zh-CN" altLang="en-US" dirty="0"/>
          </a:p>
        </p:txBody>
      </p:sp>
      <p:sp>
        <p:nvSpPr>
          <p:cNvPr id="6" name="矩形 5"/>
          <p:cNvSpPr>
            <a:spLocks noChangeArrowheads="1"/>
          </p:cNvSpPr>
          <p:nvPr/>
        </p:nvSpPr>
        <p:spPr bwMode="auto">
          <a:xfrm>
            <a:off x="5253041" y="1454945"/>
            <a:ext cx="492443" cy="461665"/>
          </a:xfrm>
          <a:prstGeom prst="rect">
            <a:avLst/>
          </a:prstGeom>
          <a:noFill/>
          <a:ln w="9525">
            <a:noFill/>
            <a:miter lim="800000"/>
            <a:headEnd/>
            <a:tailEnd/>
          </a:ln>
        </p:spPr>
        <p:txBody>
          <a:bodyPr wrap="none">
            <a:spAutoFit/>
          </a:bodyPr>
          <a:lstStyle/>
          <a:p>
            <a:r>
              <a:rPr lang="en-US" altLang="zh-CN" sz="2400">
                <a:solidFill>
                  <a:srgbClr val="000000"/>
                </a:solidFill>
                <a:latin typeface="黑体" pitchFamily="49" charset="-122"/>
                <a:ea typeface="黑体" pitchFamily="49" charset="-122"/>
              </a:rPr>
              <a:t>kē</a:t>
            </a:r>
            <a:endParaRPr lang="zh-CN" altLang="en-US"/>
          </a:p>
        </p:txBody>
      </p:sp>
      <p:sp>
        <p:nvSpPr>
          <p:cNvPr id="7" name="矩形 6"/>
          <p:cNvSpPr>
            <a:spLocks noChangeArrowheads="1"/>
          </p:cNvSpPr>
          <p:nvPr/>
        </p:nvSpPr>
        <p:spPr bwMode="auto">
          <a:xfrm>
            <a:off x="1444628" y="1971677"/>
            <a:ext cx="646331" cy="461665"/>
          </a:xfrm>
          <a:prstGeom prst="rect">
            <a:avLst/>
          </a:prstGeom>
          <a:noFill/>
          <a:ln w="9525">
            <a:noFill/>
            <a:miter lim="800000"/>
            <a:headEnd/>
            <a:tailEnd/>
          </a:ln>
        </p:spPr>
        <p:txBody>
          <a:bodyPr wrap="none">
            <a:spAutoFit/>
          </a:bodyPr>
          <a:lstStyle/>
          <a:p>
            <a:r>
              <a:rPr lang="en-US" altLang="zh-CN" sz="2400" dirty="0" err="1">
                <a:solidFill>
                  <a:srgbClr val="000000"/>
                </a:solidFill>
                <a:latin typeface="黑体" pitchFamily="49" charset="-122"/>
                <a:ea typeface="黑体" pitchFamily="49" charset="-122"/>
              </a:rPr>
              <a:t>màn</a:t>
            </a:r>
            <a:endParaRPr lang="zh-CN" altLang="en-US" dirty="0"/>
          </a:p>
        </p:txBody>
      </p:sp>
      <p:sp>
        <p:nvSpPr>
          <p:cNvPr id="8" name="矩形 7"/>
          <p:cNvSpPr>
            <a:spLocks noChangeArrowheads="1"/>
          </p:cNvSpPr>
          <p:nvPr/>
        </p:nvSpPr>
        <p:spPr bwMode="auto">
          <a:xfrm>
            <a:off x="1444627" y="2509839"/>
            <a:ext cx="800219" cy="461665"/>
          </a:xfrm>
          <a:prstGeom prst="rect">
            <a:avLst/>
          </a:prstGeom>
          <a:noFill/>
          <a:ln w="9525">
            <a:noFill/>
            <a:miter lim="800000"/>
            <a:headEnd/>
            <a:tailEnd/>
          </a:ln>
        </p:spPr>
        <p:txBody>
          <a:bodyPr wrap="none">
            <a:spAutoFit/>
          </a:bodyPr>
          <a:lstStyle/>
          <a:p>
            <a:r>
              <a:rPr lang="en-US" altLang="zh-CN" sz="2400">
                <a:solidFill>
                  <a:srgbClr val="000000"/>
                </a:solidFill>
                <a:latin typeface="黑体" pitchFamily="49" charset="-122"/>
                <a:ea typeface="黑体" pitchFamily="49" charset="-122"/>
              </a:rPr>
              <a:t>xiān</a:t>
            </a:r>
            <a:endParaRPr lang="zh-CN" altLang="en-US"/>
          </a:p>
        </p:txBody>
      </p:sp>
      <p:sp>
        <p:nvSpPr>
          <p:cNvPr id="9" name="矩形 8"/>
          <p:cNvSpPr>
            <a:spLocks noChangeArrowheads="1"/>
          </p:cNvSpPr>
          <p:nvPr/>
        </p:nvSpPr>
        <p:spPr bwMode="auto">
          <a:xfrm>
            <a:off x="2398716" y="1991917"/>
            <a:ext cx="2954655" cy="461665"/>
          </a:xfrm>
          <a:prstGeom prst="rect">
            <a:avLst/>
          </a:prstGeom>
          <a:noFill/>
          <a:ln w="9525">
            <a:noFill/>
            <a:miter lim="800000"/>
            <a:headEnd/>
            <a:tailEnd/>
          </a:ln>
        </p:spPr>
        <p:txBody>
          <a:bodyPr wrap="none">
            <a:spAutoFit/>
          </a:bodyPr>
          <a:lstStyle/>
          <a:p>
            <a:r>
              <a:rPr lang="zh-CN" altLang="en-US" sz="2400" dirty="0">
                <a:solidFill>
                  <a:srgbClr val="000000"/>
                </a:solidFill>
                <a:latin typeface="黑体" pitchFamily="49" charset="-122"/>
                <a:ea typeface="黑体" pitchFamily="49" charset="-122"/>
              </a:rPr>
              <a:t>用砖或石块等铺地面</a:t>
            </a:r>
            <a:endParaRPr lang="zh-CN" altLang="en-US" dirty="0"/>
          </a:p>
        </p:txBody>
      </p:sp>
      <p:sp>
        <p:nvSpPr>
          <p:cNvPr id="10" name="矩形 9"/>
          <p:cNvSpPr>
            <a:spLocks noChangeArrowheads="1"/>
          </p:cNvSpPr>
          <p:nvPr/>
        </p:nvSpPr>
        <p:spPr bwMode="auto">
          <a:xfrm>
            <a:off x="2571752" y="2539604"/>
            <a:ext cx="800219" cy="461665"/>
          </a:xfrm>
          <a:prstGeom prst="rect">
            <a:avLst/>
          </a:prstGeom>
          <a:noFill/>
          <a:ln w="9525">
            <a:noFill/>
            <a:miter lim="800000"/>
            <a:headEnd/>
            <a:tailEnd/>
          </a:ln>
        </p:spPr>
        <p:txBody>
          <a:bodyPr wrap="none">
            <a:spAutoFit/>
          </a:bodyPr>
          <a:lstStyle/>
          <a:p>
            <a:r>
              <a:rPr lang="zh-CN" altLang="en-US" sz="2400">
                <a:solidFill>
                  <a:srgbClr val="000000"/>
                </a:solidFill>
                <a:latin typeface="黑体" pitchFamily="49" charset="-122"/>
                <a:ea typeface="黑体" pitchFamily="49" charset="-122"/>
              </a:rPr>
              <a:t>细小</a:t>
            </a:r>
            <a:endParaRPr lang="zh-CN" altLang="en-US"/>
          </a:p>
        </p:txBody>
      </p:sp>
      <p:sp>
        <p:nvSpPr>
          <p:cNvPr id="11" name="矩形 10"/>
          <p:cNvSpPr>
            <a:spLocks noChangeArrowheads="1"/>
          </p:cNvSpPr>
          <p:nvPr/>
        </p:nvSpPr>
        <p:spPr bwMode="auto">
          <a:xfrm>
            <a:off x="5314953" y="2539604"/>
            <a:ext cx="492443" cy="461665"/>
          </a:xfrm>
          <a:prstGeom prst="rect">
            <a:avLst/>
          </a:prstGeom>
          <a:noFill/>
          <a:ln w="9525">
            <a:noFill/>
            <a:miter lim="800000"/>
            <a:headEnd/>
            <a:tailEnd/>
          </a:ln>
        </p:spPr>
        <p:txBody>
          <a:bodyPr wrap="none">
            <a:spAutoFit/>
          </a:bodyPr>
          <a:lstStyle/>
          <a:p>
            <a:r>
              <a:rPr lang="en-US" altLang="zh-CN" sz="2400">
                <a:solidFill>
                  <a:srgbClr val="000000"/>
                </a:solidFill>
                <a:latin typeface="黑体" pitchFamily="49" charset="-122"/>
                <a:ea typeface="黑体" pitchFamily="49" charset="-122"/>
              </a:rPr>
              <a:t>qí</a:t>
            </a:r>
            <a:endParaRPr lang="zh-CN" altLang="en-US"/>
          </a:p>
        </p:txBody>
      </p:sp>
      <p:sp>
        <p:nvSpPr>
          <p:cNvPr id="12" name="矩形 11"/>
          <p:cNvSpPr>
            <a:spLocks noChangeArrowheads="1"/>
          </p:cNvSpPr>
          <p:nvPr/>
        </p:nvSpPr>
        <p:spPr bwMode="auto">
          <a:xfrm>
            <a:off x="5919789" y="2550320"/>
            <a:ext cx="2339102" cy="461665"/>
          </a:xfrm>
          <a:prstGeom prst="rect">
            <a:avLst/>
          </a:prstGeom>
          <a:noFill/>
          <a:ln w="9525">
            <a:noFill/>
            <a:miter lim="800000"/>
            <a:headEnd/>
            <a:tailEnd/>
          </a:ln>
        </p:spPr>
        <p:txBody>
          <a:bodyPr wrap="none">
            <a:spAutoFit/>
          </a:bodyPr>
          <a:lstStyle/>
          <a:p>
            <a:r>
              <a:rPr lang="zh-CN" altLang="en-US" sz="2400">
                <a:solidFill>
                  <a:srgbClr val="000000"/>
                </a:solidFill>
                <a:latin typeface="黑体" pitchFamily="49" charset="-122"/>
                <a:ea typeface="黑体" pitchFamily="49" charset="-122"/>
              </a:rPr>
              <a:t>鱼类的运动器官</a:t>
            </a:r>
            <a:endParaRPr lang="zh-CN" altLang="en-US"/>
          </a:p>
        </p:txBody>
      </p:sp>
      <p:sp>
        <p:nvSpPr>
          <p:cNvPr id="13" name="矩形 12"/>
          <p:cNvSpPr>
            <a:spLocks noChangeArrowheads="1"/>
          </p:cNvSpPr>
          <p:nvPr/>
        </p:nvSpPr>
        <p:spPr bwMode="auto">
          <a:xfrm>
            <a:off x="1520827" y="3048002"/>
            <a:ext cx="646331" cy="461665"/>
          </a:xfrm>
          <a:prstGeom prst="rect">
            <a:avLst/>
          </a:prstGeom>
          <a:noFill/>
          <a:ln w="9525">
            <a:noFill/>
            <a:miter lim="800000"/>
            <a:headEnd/>
            <a:tailEnd/>
          </a:ln>
        </p:spPr>
        <p:txBody>
          <a:bodyPr wrap="none">
            <a:spAutoFit/>
          </a:bodyPr>
          <a:lstStyle/>
          <a:p>
            <a:r>
              <a:rPr lang="en-US" altLang="zh-CN" sz="2400">
                <a:solidFill>
                  <a:srgbClr val="000000"/>
                </a:solidFill>
                <a:latin typeface="黑体" pitchFamily="49" charset="-122"/>
                <a:ea typeface="黑体" pitchFamily="49" charset="-122"/>
              </a:rPr>
              <a:t>ruì</a:t>
            </a:r>
            <a:endParaRPr lang="zh-CN" altLang="en-US"/>
          </a:p>
        </p:txBody>
      </p:sp>
      <p:sp>
        <p:nvSpPr>
          <p:cNvPr id="14" name="矩形 13"/>
          <p:cNvSpPr>
            <a:spLocks noChangeArrowheads="1"/>
          </p:cNvSpPr>
          <p:nvPr/>
        </p:nvSpPr>
        <p:spPr bwMode="auto">
          <a:xfrm>
            <a:off x="2541591" y="2970611"/>
            <a:ext cx="5989637" cy="1200329"/>
          </a:xfrm>
          <a:prstGeom prst="rect">
            <a:avLst/>
          </a:prstGeom>
          <a:noFill/>
          <a:ln w="9525">
            <a:noFill/>
            <a:miter lim="800000"/>
            <a:headEnd/>
            <a:tailEnd/>
          </a:ln>
        </p:spPr>
        <p:txBody>
          <a:bodyPr>
            <a:spAutoFit/>
          </a:bodyPr>
          <a:lstStyle/>
          <a:p>
            <a:pPr>
              <a:lnSpc>
                <a:spcPct val="150000"/>
              </a:lnSpc>
            </a:pPr>
            <a:r>
              <a:rPr lang="en-US" altLang="zh-CN" sz="2400" dirty="0">
                <a:solidFill>
                  <a:srgbClr val="000000"/>
                </a:solidFill>
                <a:latin typeface="黑体" pitchFamily="49" charset="-122"/>
                <a:ea typeface="黑体" pitchFamily="49" charset="-122"/>
              </a:rPr>
              <a:t>—</a:t>
            </a:r>
            <a:r>
              <a:rPr lang="zh-CN" altLang="en-US" sz="2400" dirty="0">
                <a:solidFill>
                  <a:srgbClr val="000000"/>
                </a:solidFill>
                <a:latin typeface="黑体" pitchFamily="49" charset="-122"/>
                <a:ea typeface="黑体" pitchFamily="49" charset="-122"/>
              </a:rPr>
              <a:t>种小昆虫，体长二三毫米，头小，色黑，胸背隆起，吸人和牲畜的血液</a:t>
            </a:r>
            <a:endParaRPr lang="zh-CN" altLang="en-US" dirty="0"/>
          </a:p>
        </p:txBody>
      </p:sp>
      <p:sp>
        <p:nvSpPr>
          <p:cNvPr id="15" name="矩形 14"/>
          <p:cNvSpPr>
            <a:spLocks noChangeArrowheads="1"/>
          </p:cNvSpPr>
          <p:nvPr/>
        </p:nvSpPr>
        <p:spPr bwMode="auto">
          <a:xfrm>
            <a:off x="5919791" y="1444229"/>
            <a:ext cx="1723549" cy="461665"/>
          </a:xfrm>
          <a:prstGeom prst="rect">
            <a:avLst/>
          </a:prstGeom>
          <a:noFill/>
          <a:ln w="9525">
            <a:noFill/>
            <a:miter lim="800000"/>
            <a:headEnd/>
            <a:tailEnd/>
          </a:ln>
        </p:spPr>
        <p:txBody>
          <a:bodyPr wrap="none">
            <a:spAutoFit/>
          </a:bodyPr>
          <a:lstStyle/>
          <a:p>
            <a:r>
              <a:rPr lang="zh-CN" altLang="en-US" sz="2400">
                <a:solidFill>
                  <a:srgbClr val="000000"/>
                </a:solidFill>
                <a:latin typeface="黑体" pitchFamily="49" charset="-122"/>
                <a:ea typeface="黑体" pitchFamily="49" charset="-122"/>
              </a:rPr>
              <a:t>鸟兽做的窝</a:t>
            </a:r>
            <a:endParaRPr lang="zh-CN" altLang="en-US"/>
          </a:p>
        </p:txBody>
      </p:sp>
      <p:sp>
        <p:nvSpPr>
          <p:cNvPr id="16" name="矩形 15"/>
          <p:cNvSpPr>
            <a:spLocks noChangeArrowheads="1"/>
          </p:cNvSpPr>
          <p:nvPr/>
        </p:nvSpPr>
        <p:spPr bwMode="auto">
          <a:xfrm>
            <a:off x="2417764" y="1444229"/>
            <a:ext cx="1107996" cy="461665"/>
          </a:xfrm>
          <a:prstGeom prst="rect">
            <a:avLst/>
          </a:prstGeom>
          <a:noFill/>
          <a:ln w="9525">
            <a:noFill/>
            <a:miter lim="800000"/>
            <a:headEnd/>
            <a:tailEnd/>
          </a:ln>
        </p:spPr>
        <p:txBody>
          <a:bodyPr wrap="none">
            <a:spAutoFit/>
          </a:bodyPr>
          <a:lstStyle/>
          <a:p>
            <a:r>
              <a:rPr lang="zh-CN" altLang="en-US" sz="2400">
                <a:solidFill>
                  <a:srgbClr val="000000"/>
                </a:solidFill>
                <a:latin typeface="黑体" pitchFamily="49" charset="-122"/>
                <a:ea typeface="黑体" pitchFamily="49" charset="-122"/>
              </a:rPr>
              <a:t>屎壳郎</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
          <p:cNvSpPr>
            <a:spLocks noChangeArrowheads="1"/>
          </p:cNvSpPr>
          <p:nvPr/>
        </p:nvSpPr>
        <p:spPr bwMode="auto">
          <a:xfrm>
            <a:off x="828678" y="826294"/>
            <a:ext cx="7123113" cy="3416320"/>
          </a:xfrm>
          <a:prstGeom prst="rect">
            <a:avLst/>
          </a:prstGeom>
          <a:noFill/>
          <a:ln w="9525">
            <a:noFill/>
            <a:miter lim="800000"/>
            <a:headEnd/>
            <a:tailEnd/>
          </a:ln>
        </p:spPr>
        <p:txBody>
          <a:bodyPr>
            <a:spAutoFit/>
          </a:bodyPr>
          <a:lstStyle/>
          <a:p>
            <a:pPr>
              <a:lnSpc>
                <a:spcPct val="200000"/>
              </a:lnSpc>
            </a:pPr>
            <a:r>
              <a:rPr lang="zh-CN" altLang="en-US" dirty="0">
                <a:solidFill>
                  <a:srgbClr val="C00000"/>
                </a:solidFill>
                <a:latin typeface="黑体" pitchFamily="49" charset="-122"/>
                <a:ea typeface="黑体" pitchFamily="49" charset="-122"/>
              </a:rPr>
              <a:t>喧嚣：</a:t>
            </a:r>
            <a:endParaRPr lang="en-US" altLang="zh-CN" dirty="0">
              <a:solidFill>
                <a:srgbClr val="C00000"/>
              </a:solidFill>
              <a:latin typeface="黑体" pitchFamily="49" charset="-122"/>
              <a:ea typeface="黑体" pitchFamily="49" charset="-122"/>
            </a:endParaRPr>
          </a:p>
          <a:p>
            <a:pPr>
              <a:lnSpc>
                <a:spcPct val="200000"/>
              </a:lnSpc>
            </a:pPr>
            <a:r>
              <a:rPr lang="zh-CN" altLang="en-US" dirty="0">
                <a:solidFill>
                  <a:srgbClr val="C00000"/>
                </a:solidFill>
                <a:latin typeface="黑体" pitchFamily="49" charset="-122"/>
                <a:ea typeface="黑体" pitchFamily="49" charset="-122"/>
              </a:rPr>
              <a:t>匹敌：</a:t>
            </a:r>
            <a:endParaRPr lang="en-US" altLang="zh-CN" dirty="0">
              <a:solidFill>
                <a:srgbClr val="C00000"/>
              </a:solidFill>
              <a:latin typeface="黑体" pitchFamily="49" charset="-122"/>
              <a:ea typeface="黑体" pitchFamily="49" charset="-122"/>
            </a:endParaRPr>
          </a:p>
          <a:p>
            <a:pPr>
              <a:lnSpc>
                <a:spcPct val="200000"/>
              </a:lnSpc>
            </a:pPr>
            <a:r>
              <a:rPr lang="zh-CN" altLang="en-US" dirty="0">
                <a:solidFill>
                  <a:srgbClr val="C00000"/>
                </a:solidFill>
                <a:latin typeface="黑体" pitchFamily="49" charset="-122"/>
                <a:ea typeface="黑体" pitchFamily="49" charset="-122"/>
              </a:rPr>
              <a:t>罅隙：</a:t>
            </a:r>
          </a:p>
          <a:p>
            <a:pPr>
              <a:lnSpc>
                <a:spcPct val="200000"/>
              </a:lnSpc>
            </a:pPr>
            <a:r>
              <a:rPr lang="zh-CN" altLang="en-US" dirty="0">
                <a:solidFill>
                  <a:srgbClr val="C00000"/>
                </a:solidFill>
                <a:latin typeface="黑体" pitchFamily="49" charset="-122"/>
                <a:ea typeface="黑体" pitchFamily="49" charset="-122"/>
              </a:rPr>
              <a:t>腾跃：</a:t>
            </a:r>
          </a:p>
          <a:p>
            <a:pPr>
              <a:lnSpc>
                <a:spcPct val="200000"/>
              </a:lnSpc>
            </a:pPr>
            <a:r>
              <a:rPr lang="zh-CN" altLang="en-US" dirty="0">
                <a:solidFill>
                  <a:srgbClr val="C00000"/>
                </a:solidFill>
                <a:latin typeface="黑体" pitchFamily="49" charset="-122"/>
                <a:ea typeface="黑体" pitchFamily="49" charset="-122"/>
              </a:rPr>
              <a:t>开合自如：</a:t>
            </a:r>
            <a:endParaRPr lang="en-US" altLang="zh-CN" dirty="0">
              <a:solidFill>
                <a:srgbClr val="C00000"/>
              </a:solidFill>
              <a:latin typeface="黑体" pitchFamily="49" charset="-122"/>
              <a:ea typeface="黑体" pitchFamily="49" charset="-122"/>
            </a:endParaRPr>
          </a:p>
          <a:p>
            <a:pPr>
              <a:lnSpc>
                <a:spcPct val="200000"/>
              </a:lnSpc>
            </a:pPr>
            <a:r>
              <a:rPr lang="zh-CN" altLang="en-US" dirty="0">
                <a:solidFill>
                  <a:srgbClr val="C00000"/>
                </a:solidFill>
                <a:latin typeface="黑体" pitchFamily="49" charset="-122"/>
                <a:ea typeface="黑体" pitchFamily="49" charset="-122"/>
              </a:rPr>
              <a:t>无动于衷：</a:t>
            </a:r>
          </a:p>
        </p:txBody>
      </p:sp>
      <p:sp>
        <p:nvSpPr>
          <p:cNvPr id="3" name="矩形 2"/>
          <p:cNvSpPr>
            <a:spLocks noChangeArrowheads="1"/>
          </p:cNvSpPr>
          <p:nvPr/>
        </p:nvSpPr>
        <p:spPr bwMode="auto">
          <a:xfrm>
            <a:off x="1716088" y="826295"/>
            <a:ext cx="2262158" cy="646331"/>
          </a:xfrm>
          <a:prstGeom prst="rect">
            <a:avLst/>
          </a:prstGeom>
          <a:noFill/>
          <a:ln w="9525">
            <a:noFill/>
            <a:miter lim="800000"/>
            <a:headEnd/>
            <a:tailEnd/>
          </a:ln>
        </p:spPr>
        <p:txBody>
          <a:bodyPr wrap="none">
            <a:spAutoFit/>
          </a:bodyPr>
          <a:lstStyle/>
          <a:p>
            <a:pPr>
              <a:lnSpc>
                <a:spcPct val="200000"/>
              </a:lnSpc>
            </a:pPr>
            <a:r>
              <a:rPr lang="zh-CN" altLang="en-US">
                <a:solidFill>
                  <a:srgbClr val="000000"/>
                </a:solidFill>
                <a:latin typeface="黑体" pitchFamily="49" charset="-122"/>
                <a:ea typeface="黑体" pitchFamily="49" charset="-122"/>
              </a:rPr>
              <a:t>声音杂乱，不清静。</a:t>
            </a:r>
          </a:p>
        </p:txBody>
      </p:sp>
      <p:sp>
        <p:nvSpPr>
          <p:cNvPr id="4" name="矩形 3"/>
          <p:cNvSpPr>
            <a:spLocks noChangeArrowheads="1"/>
          </p:cNvSpPr>
          <p:nvPr/>
        </p:nvSpPr>
        <p:spPr bwMode="auto">
          <a:xfrm>
            <a:off x="1716088" y="1375173"/>
            <a:ext cx="1569660" cy="646331"/>
          </a:xfrm>
          <a:prstGeom prst="rect">
            <a:avLst/>
          </a:prstGeom>
          <a:noFill/>
          <a:ln w="9525">
            <a:noFill/>
            <a:miter lim="800000"/>
            <a:headEnd/>
            <a:tailEnd/>
          </a:ln>
        </p:spPr>
        <p:txBody>
          <a:bodyPr wrap="none">
            <a:spAutoFit/>
          </a:bodyPr>
          <a:lstStyle/>
          <a:p>
            <a:pPr>
              <a:lnSpc>
                <a:spcPct val="200000"/>
              </a:lnSpc>
            </a:pPr>
            <a:r>
              <a:rPr lang="zh-CN" altLang="en-US">
                <a:solidFill>
                  <a:srgbClr val="000000"/>
                </a:solidFill>
                <a:latin typeface="黑体" pitchFamily="49" charset="-122"/>
                <a:ea typeface="黑体" pitchFamily="49" charset="-122"/>
              </a:rPr>
              <a:t>对等，相称。</a:t>
            </a:r>
          </a:p>
        </p:txBody>
      </p:sp>
      <p:sp>
        <p:nvSpPr>
          <p:cNvPr id="5" name="矩形 4"/>
          <p:cNvSpPr>
            <a:spLocks noChangeArrowheads="1"/>
          </p:cNvSpPr>
          <p:nvPr/>
        </p:nvSpPr>
        <p:spPr bwMode="auto">
          <a:xfrm>
            <a:off x="1716091" y="2044303"/>
            <a:ext cx="877163" cy="369332"/>
          </a:xfrm>
          <a:prstGeom prst="rect">
            <a:avLst/>
          </a:prstGeom>
          <a:noFill/>
          <a:ln w="9525">
            <a:noFill/>
            <a:miter lim="800000"/>
            <a:headEnd/>
            <a:tailEnd/>
          </a:ln>
        </p:spPr>
        <p:txBody>
          <a:bodyPr wrap="none">
            <a:spAutoFit/>
          </a:bodyPr>
          <a:lstStyle/>
          <a:p>
            <a:r>
              <a:rPr lang="zh-CN" altLang="en-US">
                <a:solidFill>
                  <a:srgbClr val="000000"/>
                </a:solidFill>
                <a:latin typeface="黑体" pitchFamily="49" charset="-122"/>
                <a:ea typeface="黑体" pitchFamily="49" charset="-122"/>
              </a:rPr>
              <a:t>缝隙。</a:t>
            </a:r>
            <a:endParaRPr lang="zh-CN" altLang="en-US" sz="1400"/>
          </a:p>
        </p:txBody>
      </p:sp>
      <p:sp>
        <p:nvSpPr>
          <p:cNvPr id="6" name="矩形 5"/>
          <p:cNvSpPr>
            <a:spLocks noChangeArrowheads="1"/>
          </p:cNvSpPr>
          <p:nvPr/>
        </p:nvSpPr>
        <p:spPr bwMode="auto">
          <a:xfrm>
            <a:off x="1716091" y="2661047"/>
            <a:ext cx="877163" cy="369332"/>
          </a:xfrm>
          <a:prstGeom prst="rect">
            <a:avLst/>
          </a:prstGeom>
          <a:noFill/>
          <a:ln w="9525">
            <a:noFill/>
            <a:miter lim="800000"/>
            <a:headEnd/>
            <a:tailEnd/>
          </a:ln>
        </p:spPr>
        <p:txBody>
          <a:bodyPr wrap="none">
            <a:spAutoFit/>
          </a:bodyPr>
          <a:lstStyle/>
          <a:p>
            <a:r>
              <a:rPr lang="zh-CN" altLang="en-US">
                <a:solidFill>
                  <a:srgbClr val="000000"/>
                </a:solidFill>
                <a:latin typeface="黑体" pitchFamily="49" charset="-122"/>
                <a:ea typeface="黑体" pitchFamily="49" charset="-122"/>
              </a:rPr>
              <a:t>跳跃。</a:t>
            </a:r>
            <a:endParaRPr lang="zh-CN" altLang="en-US" sz="1400"/>
          </a:p>
        </p:txBody>
      </p:sp>
      <p:sp>
        <p:nvSpPr>
          <p:cNvPr id="7" name="矩形 6"/>
          <p:cNvSpPr>
            <a:spLocks noChangeArrowheads="1"/>
          </p:cNvSpPr>
          <p:nvPr/>
        </p:nvSpPr>
        <p:spPr bwMode="auto">
          <a:xfrm>
            <a:off x="2433638" y="3007520"/>
            <a:ext cx="2262158" cy="646331"/>
          </a:xfrm>
          <a:prstGeom prst="rect">
            <a:avLst/>
          </a:prstGeom>
          <a:noFill/>
          <a:ln w="9525">
            <a:noFill/>
            <a:miter lim="800000"/>
            <a:headEnd/>
            <a:tailEnd/>
          </a:ln>
        </p:spPr>
        <p:txBody>
          <a:bodyPr wrap="none">
            <a:spAutoFit/>
          </a:bodyPr>
          <a:lstStyle/>
          <a:p>
            <a:pPr>
              <a:lnSpc>
                <a:spcPct val="200000"/>
              </a:lnSpc>
            </a:pPr>
            <a:r>
              <a:rPr lang="zh-CN" altLang="en-US" dirty="0">
                <a:solidFill>
                  <a:srgbClr val="000000"/>
                </a:solidFill>
                <a:latin typeface="黑体" pitchFamily="49" charset="-122"/>
                <a:ea typeface="黑体" pitchFamily="49" charset="-122"/>
              </a:rPr>
              <a:t>分开收拢不受阻碍。</a:t>
            </a:r>
          </a:p>
        </p:txBody>
      </p:sp>
      <p:sp>
        <p:nvSpPr>
          <p:cNvPr id="8" name="矩形 7"/>
          <p:cNvSpPr>
            <a:spLocks noChangeArrowheads="1"/>
          </p:cNvSpPr>
          <p:nvPr/>
        </p:nvSpPr>
        <p:spPr bwMode="auto">
          <a:xfrm>
            <a:off x="2433638" y="3556398"/>
            <a:ext cx="7123112" cy="646331"/>
          </a:xfrm>
          <a:prstGeom prst="rect">
            <a:avLst/>
          </a:prstGeom>
          <a:noFill/>
          <a:ln w="9525">
            <a:noFill/>
            <a:miter lim="800000"/>
            <a:headEnd/>
            <a:tailEnd/>
          </a:ln>
        </p:spPr>
        <p:txBody>
          <a:bodyPr>
            <a:spAutoFit/>
          </a:bodyPr>
          <a:lstStyle/>
          <a:p>
            <a:pPr>
              <a:lnSpc>
                <a:spcPct val="200000"/>
              </a:lnSpc>
            </a:pPr>
            <a:r>
              <a:rPr lang="zh-CN" altLang="en-US" dirty="0">
                <a:solidFill>
                  <a:srgbClr val="000000"/>
                </a:solidFill>
                <a:latin typeface="黑体" pitchFamily="49" charset="-122"/>
                <a:ea typeface="黑体" pitchFamily="49" charset="-122"/>
              </a:rPr>
              <a:t>心里一点也不受感动；一点也不动心。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noChangeArrowheads="1"/>
          </p:cNvSpPr>
          <p:nvPr/>
        </p:nvSpPr>
        <p:spPr bwMode="auto">
          <a:xfrm>
            <a:off x="4035425" y="981076"/>
            <a:ext cx="4941888" cy="2862322"/>
          </a:xfrm>
          <a:prstGeom prst="rect">
            <a:avLst/>
          </a:prstGeom>
          <a:noFill/>
          <a:ln w="9525">
            <a:noFill/>
            <a:miter lim="800000"/>
            <a:headEnd/>
            <a:tailEnd/>
          </a:ln>
        </p:spPr>
        <p:txBody>
          <a:bodyPr>
            <a:spAutoFit/>
          </a:bodyPr>
          <a:lstStyle/>
          <a:p>
            <a:pPr indent="719138" eaLnBrk="1">
              <a:lnSpc>
                <a:spcPct val="150000"/>
              </a:lnSpc>
            </a:pPr>
            <a:r>
              <a:rPr lang="zh-CN" altLang="en-US" sz="2000" dirty="0">
                <a:solidFill>
                  <a:srgbClr val="000000"/>
                </a:solidFill>
                <a:latin typeface="黑体" pitchFamily="49" charset="-122"/>
                <a:ea typeface="黑体" pitchFamily="49" charset="-122"/>
              </a:rPr>
              <a:t>让</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亨</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法布尔被誉为“昆虫世界的荷马”，他的传世杰作</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昆虫记</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是一部十大卷的巨著。作者用富有诗意的文艺笔调向人们展示出一个绚丽多姿，光怪陆离的昆虫世界。这与作者长期接触大自然和喜爰文学，酷爱诗歌分不开。</a:t>
            </a:r>
          </a:p>
        </p:txBody>
      </p:sp>
      <p:grpSp>
        <p:nvGrpSpPr>
          <p:cNvPr id="2" name="组合 15"/>
          <p:cNvGrpSpPr>
            <a:grpSpLocks/>
          </p:cNvGrpSpPr>
          <p:nvPr>
            <p:custDataLst>
              <p:tags r:id="rId1"/>
            </p:custDataLst>
          </p:nvPr>
        </p:nvGrpSpPr>
        <p:grpSpPr bwMode="auto">
          <a:xfrm>
            <a:off x="3" y="1454944"/>
            <a:ext cx="3908425" cy="2177654"/>
            <a:chOff x="561975" y="1658041"/>
            <a:chExt cx="7070726" cy="4064162"/>
          </a:xfrm>
        </p:grpSpPr>
        <p:sp>
          <p:nvSpPr>
            <p:cNvPr id="4" name="Freeform 5"/>
            <p:cNvSpPr>
              <a:spLocks noEditPoints="1"/>
            </p:cNvSpPr>
            <p:nvPr>
              <p:custDataLst>
                <p:tags r:id="rId4"/>
              </p:custDataLst>
            </p:nvPr>
          </p:nvSpPr>
          <p:spPr bwMode="auto">
            <a:xfrm>
              <a:off x="4062876" y="1809142"/>
              <a:ext cx="68927" cy="71106"/>
            </a:xfrm>
            <a:custGeom>
              <a:avLst/>
              <a:gdLst>
                <a:gd name="T0" fmla="*/ 80 w 80"/>
                <a:gd name="T1" fmla="*/ 40 h 80"/>
                <a:gd name="T2" fmla="*/ 40 w 80"/>
                <a:gd name="T3" fmla="*/ 0 h 80"/>
                <a:gd name="T4" fmla="*/ 0 w 80"/>
                <a:gd name="T5" fmla="*/ 40 h 80"/>
                <a:gd name="T6" fmla="*/ 40 w 80"/>
                <a:gd name="T7" fmla="*/ 80 h 80"/>
                <a:gd name="T8" fmla="*/ 80 w 80"/>
                <a:gd name="T9" fmla="*/ 40 h 80"/>
                <a:gd name="T10" fmla="*/ 16 w 80"/>
                <a:gd name="T11" fmla="*/ 40 h 80"/>
                <a:gd name="T12" fmla="*/ 40 w 80"/>
                <a:gd name="T13" fmla="*/ 16 h 80"/>
                <a:gd name="T14" fmla="*/ 64 w 80"/>
                <a:gd name="T15" fmla="*/ 40 h 80"/>
                <a:gd name="T16" fmla="*/ 40 w 80"/>
                <a:gd name="T17" fmla="*/ 64 h 80"/>
                <a:gd name="T18" fmla="*/ 16 w 80"/>
                <a:gd name="T19"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80">
                  <a:moveTo>
                    <a:pt x="80" y="40"/>
                  </a:moveTo>
                  <a:cubicBezTo>
                    <a:pt x="80" y="18"/>
                    <a:pt x="62" y="0"/>
                    <a:pt x="40" y="0"/>
                  </a:cubicBezTo>
                  <a:cubicBezTo>
                    <a:pt x="18" y="0"/>
                    <a:pt x="0" y="18"/>
                    <a:pt x="0" y="40"/>
                  </a:cubicBezTo>
                  <a:cubicBezTo>
                    <a:pt x="0" y="62"/>
                    <a:pt x="18" y="80"/>
                    <a:pt x="40" y="80"/>
                  </a:cubicBezTo>
                  <a:cubicBezTo>
                    <a:pt x="62" y="80"/>
                    <a:pt x="80" y="62"/>
                    <a:pt x="80" y="40"/>
                  </a:cubicBezTo>
                  <a:close/>
                  <a:moveTo>
                    <a:pt x="16" y="40"/>
                  </a:moveTo>
                  <a:cubicBezTo>
                    <a:pt x="16" y="27"/>
                    <a:pt x="27" y="16"/>
                    <a:pt x="40" y="16"/>
                  </a:cubicBezTo>
                  <a:cubicBezTo>
                    <a:pt x="53" y="16"/>
                    <a:pt x="64" y="27"/>
                    <a:pt x="64" y="40"/>
                  </a:cubicBezTo>
                  <a:cubicBezTo>
                    <a:pt x="64" y="53"/>
                    <a:pt x="53" y="64"/>
                    <a:pt x="40" y="64"/>
                  </a:cubicBezTo>
                  <a:cubicBezTo>
                    <a:pt x="27" y="64"/>
                    <a:pt x="16" y="53"/>
                    <a:pt x="16" y="40"/>
                  </a:cubicBez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5" name="Freeform 6"/>
            <p:cNvSpPr>
              <a:spLocks noEditPoints="1"/>
            </p:cNvSpPr>
            <p:nvPr>
              <p:custDataLst>
                <p:tags r:id="rId5"/>
              </p:custDataLst>
            </p:nvPr>
          </p:nvSpPr>
          <p:spPr bwMode="auto">
            <a:xfrm>
              <a:off x="1501102" y="1940244"/>
              <a:ext cx="5201090" cy="3266439"/>
            </a:xfrm>
            <a:custGeom>
              <a:avLst/>
              <a:gdLst>
                <a:gd name="T0" fmla="*/ 0 w 5800"/>
                <a:gd name="T1" fmla="*/ 20 h 3640"/>
                <a:gd name="T2" fmla="*/ 0 w 5800"/>
                <a:gd name="T3" fmla="*/ 3620 h 3640"/>
                <a:gd name="T4" fmla="*/ 20 w 5800"/>
                <a:gd name="T5" fmla="*/ 3640 h 3640"/>
                <a:gd name="T6" fmla="*/ 5780 w 5800"/>
                <a:gd name="T7" fmla="*/ 3640 h 3640"/>
                <a:gd name="T8" fmla="*/ 5800 w 5800"/>
                <a:gd name="T9" fmla="*/ 3620 h 3640"/>
                <a:gd name="T10" fmla="*/ 5800 w 5800"/>
                <a:gd name="T11" fmla="*/ 20 h 3640"/>
                <a:gd name="T12" fmla="*/ 5780 w 5800"/>
                <a:gd name="T13" fmla="*/ 0 h 3640"/>
                <a:gd name="T14" fmla="*/ 20 w 5800"/>
                <a:gd name="T15" fmla="*/ 0 h 3640"/>
                <a:gd name="T16" fmla="*/ 0 w 5800"/>
                <a:gd name="T17" fmla="*/ 20 h 3640"/>
                <a:gd name="T18" fmla="*/ 5780 w 5800"/>
                <a:gd name="T19" fmla="*/ 3620 h 3640"/>
                <a:gd name="T20" fmla="*/ 20 w 5800"/>
                <a:gd name="T21" fmla="*/ 3620 h 3640"/>
                <a:gd name="T22" fmla="*/ 20 w 5800"/>
                <a:gd name="T23" fmla="*/ 20 h 3640"/>
                <a:gd name="T24" fmla="*/ 5780 w 5800"/>
                <a:gd name="T25" fmla="*/ 20 h 3640"/>
                <a:gd name="T26" fmla="*/ 5780 w 5800"/>
                <a:gd name="T27" fmla="*/ 3620 h 3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00" h="3640">
                  <a:moveTo>
                    <a:pt x="0" y="20"/>
                  </a:moveTo>
                  <a:cubicBezTo>
                    <a:pt x="0" y="3620"/>
                    <a:pt x="0" y="3620"/>
                    <a:pt x="0" y="3620"/>
                  </a:cubicBezTo>
                  <a:cubicBezTo>
                    <a:pt x="0" y="3631"/>
                    <a:pt x="9" y="3640"/>
                    <a:pt x="20" y="3640"/>
                  </a:cubicBezTo>
                  <a:cubicBezTo>
                    <a:pt x="5780" y="3640"/>
                    <a:pt x="5780" y="3640"/>
                    <a:pt x="5780" y="3640"/>
                  </a:cubicBezTo>
                  <a:cubicBezTo>
                    <a:pt x="5791" y="3640"/>
                    <a:pt x="5800" y="3631"/>
                    <a:pt x="5800" y="3620"/>
                  </a:cubicBezTo>
                  <a:cubicBezTo>
                    <a:pt x="5800" y="20"/>
                    <a:pt x="5800" y="20"/>
                    <a:pt x="5800" y="20"/>
                  </a:cubicBezTo>
                  <a:cubicBezTo>
                    <a:pt x="5800" y="9"/>
                    <a:pt x="5791" y="0"/>
                    <a:pt x="5780" y="0"/>
                  </a:cubicBezTo>
                  <a:cubicBezTo>
                    <a:pt x="20" y="0"/>
                    <a:pt x="20" y="0"/>
                    <a:pt x="20" y="0"/>
                  </a:cubicBezTo>
                  <a:cubicBezTo>
                    <a:pt x="9" y="0"/>
                    <a:pt x="0" y="9"/>
                    <a:pt x="0" y="20"/>
                  </a:cubicBezTo>
                  <a:close/>
                  <a:moveTo>
                    <a:pt x="5780" y="3620"/>
                  </a:moveTo>
                  <a:cubicBezTo>
                    <a:pt x="20" y="3620"/>
                    <a:pt x="20" y="3620"/>
                    <a:pt x="20" y="3620"/>
                  </a:cubicBezTo>
                  <a:cubicBezTo>
                    <a:pt x="20" y="20"/>
                    <a:pt x="20" y="20"/>
                    <a:pt x="20" y="20"/>
                  </a:cubicBezTo>
                  <a:cubicBezTo>
                    <a:pt x="5780" y="20"/>
                    <a:pt x="5780" y="20"/>
                    <a:pt x="5780" y="20"/>
                  </a:cubicBezTo>
                  <a:lnTo>
                    <a:pt x="5780" y="3620"/>
                  </a:ln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6" name="Freeform 7"/>
            <p:cNvSpPr/>
            <p:nvPr>
              <p:custDataLst>
                <p:tags r:id="rId6"/>
              </p:custDataLst>
            </p:nvPr>
          </p:nvSpPr>
          <p:spPr bwMode="auto">
            <a:xfrm>
              <a:off x="2876762" y="5622209"/>
              <a:ext cx="86158" cy="28888"/>
            </a:xfrm>
            <a:custGeom>
              <a:avLst/>
              <a:gdLst>
                <a:gd name="T0" fmla="*/ 91 w 97"/>
                <a:gd name="T1" fmla="*/ 8 h 31"/>
                <a:gd name="T2" fmla="*/ 44 w 97"/>
                <a:gd name="T3" fmla="*/ 0 h 31"/>
                <a:gd name="T4" fmla="*/ 38 w 97"/>
                <a:gd name="T5" fmla="*/ 1 h 31"/>
                <a:gd name="T6" fmla="*/ 1 w 97"/>
                <a:gd name="T7" fmla="*/ 12 h 31"/>
                <a:gd name="T8" fmla="*/ 6 w 97"/>
                <a:gd name="T9" fmla="*/ 24 h 31"/>
                <a:gd name="T10" fmla="*/ 53 w 97"/>
                <a:gd name="T11" fmla="*/ 31 h 31"/>
                <a:gd name="T12" fmla="*/ 59 w 97"/>
                <a:gd name="T13" fmla="*/ 31 h 31"/>
                <a:gd name="T14" fmla="*/ 96 w 97"/>
                <a:gd name="T15" fmla="*/ 19 h 31"/>
                <a:gd name="T16" fmla="*/ 91 w 97"/>
                <a:gd name="T17"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31">
                  <a:moveTo>
                    <a:pt x="91" y="8"/>
                  </a:moveTo>
                  <a:cubicBezTo>
                    <a:pt x="83" y="2"/>
                    <a:pt x="60" y="0"/>
                    <a:pt x="44" y="0"/>
                  </a:cubicBezTo>
                  <a:cubicBezTo>
                    <a:pt x="42" y="0"/>
                    <a:pt x="40" y="0"/>
                    <a:pt x="38" y="1"/>
                  </a:cubicBezTo>
                  <a:cubicBezTo>
                    <a:pt x="5" y="1"/>
                    <a:pt x="2" y="9"/>
                    <a:pt x="1" y="12"/>
                  </a:cubicBezTo>
                  <a:cubicBezTo>
                    <a:pt x="0" y="16"/>
                    <a:pt x="1" y="20"/>
                    <a:pt x="6" y="24"/>
                  </a:cubicBezTo>
                  <a:cubicBezTo>
                    <a:pt x="14" y="29"/>
                    <a:pt x="37" y="31"/>
                    <a:pt x="53" y="31"/>
                  </a:cubicBezTo>
                  <a:cubicBezTo>
                    <a:pt x="55" y="31"/>
                    <a:pt x="57" y="31"/>
                    <a:pt x="59" y="31"/>
                  </a:cubicBezTo>
                  <a:cubicBezTo>
                    <a:pt x="92" y="30"/>
                    <a:pt x="95" y="23"/>
                    <a:pt x="96" y="19"/>
                  </a:cubicBezTo>
                  <a:cubicBezTo>
                    <a:pt x="97" y="16"/>
                    <a:pt x="96" y="12"/>
                    <a:pt x="91" y="8"/>
                  </a:cubicBez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7" name="Freeform 8"/>
            <p:cNvSpPr/>
            <p:nvPr>
              <p:custDataLst>
                <p:tags r:id="rId7"/>
              </p:custDataLst>
            </p:nvPr>
          </p:nvSpPr>
          <p:spPr bwMode="auto">
            <a:xfrm>
              <a:off x="5197293" y="5622209"/>
              <a:ext cx="86158" cy="28888"/>
            </a:xfrm>
            <a:custGeom>
              <a:avLst/>
              <a:gdLst>
                <a:gd name="T0" fmla="*/ 59 w 97"/>
                <a:gd name="T1" fmla="*/ 1 h 31"/>
                <a:gd name="T2" fmla="*/ 53 w 97"/>
                <a:gd name="T3" fmla="*/ 0 h 31"/>
                <a:gd name="T4" fmla="*/ 6 w 97"/>
                <a:gd name="T5" fmla="*/ 8 h 31"/>
                <a:gd name="T6" fmla="*/ 1 w 97"/>
                <a:gd name="T7" fmla="*/ 19 h 31"/>
                <a:gd name="T8" fmla="*/ 38 w 97"/>
                <a:gd name="T9" fmla="*/ 31 h 31"/>
                <a:gd name="T10" fmla="*/ 44 w 97"/>
                <a:gd name="T11" fmla="*/ 31 h 31"/>
                <a:gd name="T12" fmla="*/ 44 w 97"/>
                <a:gd name="T13" fmla="*/ 31 h 31"/>
                <a:gd name="T14" fmla="*/ 91 w 97"/>
                <a:gd name="T15" fmla="*/ 24 h 31"/>
                <a:gd name="T16" fmla="*/ 96 w 97"/>
                <a:gd name="T17" fmla="*/ 12 h 31"/>
                <a:gd name="T18" fmla="*/ 59 w 97"/>
                <a:gd name="T19"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 h="31">
                  <a:moveTo>
                    <a:pt x="59" y="1"/>
                  </a:moveTo>
                  <a:cubicBezTo>
                    <a:pt x="57" y="0"/>
                    <a:pt x="55" y="0"/>
                    <a:pt x="53" y="0"/>
                  </a:cubicBezTo>
                  <a:cubicBezTo>
                    <a:pt x="37" y="0"/>
                    <a:pt x="14" y="2"/>
                    <a:pt x="6" y="8"/>
                  </a:cubicBezTo>
                  <a:cubicBezTo>
                    <a:pt x="1" y="12"/>
                    <a:pt x="0" y="16"/>
                    <a:pt x="1" y="19"/>
                  </a:cubicBezTo>
                  <a:cubicBezTo>
                    <a:pt x="2" y="23"/>
                    <a:pt x="5" y="30"/>
                    <a:pt x="38" y="31"/>
                  </a:cubicBezTo>
                  <a:cubicBezTo>
                    <a:pt x="40" y="31"/>
                    <a:pt x="42" y="31"/>
                    <a:pt x="44" y="31"/>
                  </a:cubicBezTo>
                  <a:cubicBezTo>
                    <a:pt x="44" y="31"/>
                    <a:pt x="44" y="31"/>
                    <a:pt x="44" y="31"/>
                  </a:cubicBezTo>
                  <a:cubicBezTo>
                    <a:pt x="60" y="31"/>
                    <a:pt x="83" y="29"/>
                    <a:pt x="91" y="24"/>
                  </a:cubicBezTo>
                  <a:cubicBezTo>
                    <a:pt x="96" y="20"/>
                    <a:pt x="97" y="16"/>
                    <a:pt x="96" y="12"/>
                  </a:cubicBezTo>
                  <a:cubicBezTo>
                    <a:pt x="95" y="9"/>
                    <a:pt x="92" y="1"/>
                    <a:pt x="59" y="1"/>
                  </a:cubicBez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8" name="Freeform 9"/>
            <p:cNvSpPr/>
            <p:nvPr>
              <p:custDataLst>
                <p:tags r:id="rId8"/>
              </p:custDataLst>
            </p:nvPr>
          </p:nvSpPr>
          <p:spPr bwMode="auto">
            <a:xfrm>
              <a:off x="1211034" y="1658041"/>
              <a:ext cx="5775480" cy="3879730"/>
            </a:xfrm>
            <a:custGeom>
              <a:avLst/>
              <a:gdLst>
                <a:gd name="T0" fmla="*/ 25 w 6440"/>
                <a:gd name="T1" fmla="*/ 4323 h 4323"/>
                <a:gd name="T2" fmla="*/ 16 w 6440"/>
                <a:gd name="T3" fmla="*/ 4256 h 4323"/>
                <a:gd name="T4" fmla="*/ 16 w 6440"/>
                <a:gd name="T5" fmla="*/ 248 h 4323"/>
                <a:gd name="T6" fmla="*/ 248 w 6440"/>
                <a:gd name="T7" fmla="*/ 16 h 4323"/>
                <a:gd name="T8" fmla="*/ 6192 w 6440"/>
                <a:gd name="T9" fmla="*/ 16 h 4323"/>
                <a:gd name="T10" fmla="*/ 6424 w 6440"/>
                <a:gd name="T11" fmla="*/ 248 h 4323"/>
                <a:gd name="T12" fmla="*/ 6424 w 6440"/>
                <a:gd name="T13" fmla="*/ 4256 h 4323"/>
                <a:gd name="T14" fmla="*/ 6414 w 6440"/>
                <a:gd name="T15" fmla="*/ 4323 h 4323"/>
                <a:gd name="T16" fmla="*/ 6430 w 6440"/>
                <a:gd name="T17" fmla="*/ 4323 h 4323"/>
                <a:gd name="T18" fmla="*/ 6440 w 6440"/>
                <a:gd name="T19" fmla="*/ 4256 h 4323"/>
                <a:gd name="T20" fmla="*/ 6440 w 6440"/>
                <a:gd name="T21" fmla="*/ 248 h 4323"/>
                <a:gd name="T22" fmla="*/ 6192 w 6440"/>
                <a:gd name="T23" fmla="*/ 0 h 4323"/>
                <a:gd name="T24" fmla="*/ 248 w 6440"/>
                <a:gd name="T25" fmla="*/ 0 h 4323"/>
                <a:gd name="T26" fmla="*/ 0 w 6440"/>
                <a:gd name="T27" fmla="*/ 248 h 4323"/>
                <a:gd name="T28" fmla="*/ 0 w 6440"/>
                <a:gd name="T29" fmla="*/ 4256 h 4323"/>
                <a:gd name="T30" fmla="*/ 9 w 6440"/>
                <a:gd name="T31" fmla="*/ 4323 h 4323"/>
                <a:gd name="T32" fmla="*/ 25 w 6440"/>
                <a:gd name="T33" fmla="*/ 4323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40" h="4323">
                  <a:moveTo>
                    <a:pt x="25" y="4323"/>
                  </a:moveTo>
                  <a:cubicBezTo>
                    <a:pt x="19" y="4302"/>
                    <a:pt x="16" y="4279"/>
                    <a:pt x="16" y="4256"/>
                  </a:cubicBezTo>
                  <a:cubicBezTo>
                    <a:pt x="16" y="248"/>
                    <a:pt x="16" y="248"/>
                    <a:pt x="16" y="248"/>
                  </a:cubicBezTo>
                  <a:cubicBezTo>
                    <a:pt x="16" y="120"/>
                    <a:pt x="119" y="16"/>
                    <a:pt x="248" y="16"/>
                  </a:cubicBezTo>
                  <a:cubicBezTo>
                    <a:pt x="6192" y="16"/>
                    <a:pt x="6192" y="16"/>
                    <a:pt x="6192" y="16"/>
                  </a:cubicBezTo>
                  <a:cubicBezTo>
                    <a:pt x="6320" y="16"/>
                    <a:pt x="6424" y="120"/>
                    <a:pt x="6424" y="248"/>
                  </a:cubicBezTo>
                  <a:cubicBezTo>
                    <a:pt x="6424" y="4256"/>
                    <a:pt x="6424" y="4256"/>
                    <a:pt x="6424" y="4256"/>
                  </a:cubicBezTo>
                  <a:cubicBezTo>
                    <a:pt x="6424" y="4279"/>
                    <a:pt x="6420" y="4302"/>
                    <a:pt x="6414" y="4323"/>
                  </a:cubicBezTo>
                  <a:cubicBezTo>
                    <a:pt x="6430" y="4323"/>
                    <a:pt x="6430" y="4323"/>
                    <a:pt x="6430" y="4323"/>
                  </a:cubicBezTo>
                  <a:cubicBezTo>
                    <a:pt x="6436" y="4302"/>
                    <a:pt x="6440" y="4279"/>
                    <a:pt x="6440" y="4256"/>
                  </a:cubicBezTo>
                  <a:cubicBezTo>
                    <a:pt x="6440" y="248"/>
                    <a:pt x="6440" y="248"/>
                    <a:pt x="6440" y="248"/>
                  </a:cubicBezTo>
                  <a:cubicBezTo>
                    <a:pt x="6440" y="111"/>
                    <a:pt x="6328" y="0"/>
                    <a:pt x="6192" y="0"/>
                  </a:cubicBezTo>
                  <a:cubicBezTo>
                    <a:pt x="248" y="0"/>
                    <a:pt x="248" y="0"/>
                    <a:pt x="248" y="0"/>
                  </a:cubicBezTo>
                  <a:cubicBezTo>
                    <a:pt x="111" y="0"/>
                    <a:pt x="0" y="111"/>
                    <a:pt x="0" y="248"/>
                  </a:cubicBezTo>
                  <a:cubicBezTo>
                    <a:pt x="0" y="4256"/>
                    <a:pt x="0" y="4256"/>
                    <a:pt x="0" y="4256"/>
                  </a:cubicBezTo>
                  <a:cubicBezTo>
                    <a:pt x="0" y="4279"/>
                    <a:pt x="3" y="4302"/>
                    <a:pt x="9" y="4323"/>
                  </a:cubicBezTo>
                  <a:lnTo>
                    <a:pt x="25" y="4323"/>
                  </a:ln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9" name="Freeform 10"/>
            <p:cNvSpPr/>
            <p:nvPr>
              <p:custDataLst>
                <p:tags r:id="rId9"/>
              </p:custDataLst>
            </p:nvPr>
          </p:nvSpPr>
          <p:spPr bwMode="auto">
            <a:xfrm>
              <a:off x="1242627" y="1691373"/>
              <a:ext cx="5712296" cy="3846398"/>
            </a:xfrm>
            <a:custGeom>
              <a:avLst/>
              <a:gdLst>
                <a:gd name="T0" fmla="*/ 6344 w 6368"/>
                <a:gd name="T1" fmla="*/ 4287 h 4287"/>
                <a:gd name="T2" fmla="*/ 6357 w 6368"/>
                <a:gd name="T3" fmla="*/ 4287 h 4287"/>
                <a:gd name="T4" fmla="*/ 6368 w 6368"/>
                <a:gd name="T5" fmla="*/ 4220 h 4287"/>
                <a:gd name="T6" fmla="*/ 6368 w 6368"/>
                <a:gd name="T7" fmla="*/ 212 h 4287"/>
                <a:gd name="T8" fmla="*/ 6156 w 6368"/>
                <a:gd name="T9" fmla="*/ 0 h 4287"/>
                <a:gd name="T10" fmla="*/ 212 w 6368"/>
                <a:gd name="T11" fmla="*/ 0 h 4287"/>
                <a:gd name="T12" fmla="*/ 0 w 6368"/>
                <a:gd name="T13" fmla="*/ 212 h 4287"/>
                <a:gd name="T14" fmla="*/ 0 w 6368"/>
                <a:gd name="T15" fmla="*/ 4220 h 4287"/>
                <a:gd name="T16" fmla="*/ 10 w 6368"/>
                <a:gd name="T17" fmla="*/ 4287 h 4287"/>
                <a:gd name="T18" fmla="*/ 23 w 6368"/>
                <a:gd name="T19" fmla="*/ 4287 h 4287"/>
                <a:gd name="T20" fmla="*/ 12 w 6368"/>
                <a:gd name="T21" fmla="*/ 4220 h 4287"/>
                <a:gd name="T22" fmla="*/ 12 w 6368"/>
                <a:gd name="T23" fmla="*/ 212 h 4287"/>
                <a:gd name="T24" fmla="*/ 212 w 6368"/>
                <a:gd name="T25" fmla="*/ 12 h 4287"/>
                <a:gd name="T26" fmla="*/ 6156 w 6368"/>
                <a:gd name="T27" fmla="*/ 12 h 4287"/>
                <a:gd name="T28" fmla="*/ 6356 w 6368"/>
                <a:gd name="T29" fmla="*/ 212 h 4287"/>
                <a:gd name="T30" fmla="*/ 6356 w 6368"/>
                <a:gd name="T31" fmla="*/ 4220 h 4287"/>
                <a:gd name="T32" fmla="*/ 6344 w 6368"/>
                <a:gd name="T33" fmla="*/ 4287 h 4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68" h="4287">
                  <a:moveTo>
                    <a:pt x="6344" y="4287"/>
                  </a:moveTo>
                  <a:cubicBezTo>
                    <a:pt x="6357" y="4287"/>
                    <a:pt x="6357" y="4287"/>
                    <a:pt x="6357" y="4287"/>
                  </a:cubicBezTo>
                  <a:cubicBezTo>
                    <a:pt x="6364" y="4266"/>
                    <a:pt x="6368" y="4244"/>
                    <a:pt x="6368" y="4220"/>
                  </a:cubicBezTo>
                  <a:cubicBezTo>
                    <a:pt x="6368" y="212"/>
                    <a:pt x="6368" y="212"/>
                    <a:pt x="6368" y="212"/>
                  </a:cubicBezTo>
                  <a:cubicBezTo>
                    <a:pt x="6368" y="95"/>
                    <a:pt x="6272" y="0"/>
                    <a:pt x="6156" y="0"/>
                  </a:cubicBezTo>
                  <a:cubicBezTo>
                    <a:pt x="212" y="0"/>
                    <a:pt x="212" y="0"/>
                    <a:pt x="212" y="0"/>
                  </a:cubicBezTo>
                  <a:cubicBezTo>
                    <a:pt x="95" y="0"/>
                    <a:pt x="0" y="95"/>
                    <a:pt x="0" y="212"/>
                  </a:cubicBezTo>
                  <a:cubicBezTo>
                    <a:pt x="0" y="4220"/>
                    <a:pt x="0" y="4220"/>
                    <a:pt x="0" y="4220"/>
                  </a:cubicBezTo>
                  <a:cubicBezTo>
                    <a:pt x="0" y="4244"/>
                    <a:pt x="3" y="4266"/>
                    <a:pt x="10" y="4287"/>
                  </a:cubicBezTo>
                  <a:cubicBezTo>
                    <a:pt x="23" y="4287"/>
                    <a:pt x="23" y="4287"/>
                    <a:pt x="23" y="4287"/>
                  </a:cubicBezTo>
                  <a:cubicBezTo>
                    <a:pt x="16" y="4266"/>
                    <a:pt x="12" y="4244"/>
                    <a:pt x="12" y="4220"/>
                  </a:cubicBezTo>
                  <a:cubicBezTo>
                    <a:pt x="12" y="212"/>
                    <a:pt x="12" y="212"/>
                    <a:pt x="12" y="212"/>
                  </a:cubicBezTo>
                  <a:cubicBezTo>
                    <a:pt x="12" y="102"/>
                    <a:pt x="101" y="12"/>
                    <a:pt x="212" y="12"/>
                  </a:cubicBezTo>
                  <a:cubicBezTo>
                    <a:pt x="6156" y="12"/>
                    <a:pt x="6156" y="12"/>
                    <a:pt x="6156" y="12"/>
                  </a:cubicBezTo>
                  <a:cubicBezTo>
                    <a:pt x="6266" y="12"/>
                    <a:pt x="6356" y="102"/>
                    <a:pt x="6356" y="212"/>
                  </a:cubicBezTo>
                  <a:cubicBezTo>
                    <a:pt x="6356" y="4220"/>
                    <a:pt x="6356" y="4220"/>
                    <a:pt x="6356" y="4220"/>
                  </a:cubicBezTo>
                  <a:cubicBezTo>
                    <a:pt x="6356" y="4244"/>
                    <a:pt x="6351" y="4266"/>
                    <a:pt x="6344" y="4287"/>
                  </a:cubicBez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10" name="Freeform 11"/>
            <p:cNvSpPr/>
            <p:nvPr>
              <p:custDataLst>
                <p:tags r:id="rId10"/>
              </p:custDataLst>
            </p:nvPr>
          </p:nvSpPr>
          <p:spPr bwMode="auto">
            <a:xfrm>
              <a:off x="1271346" y="1720259"/>
              <a:ext cx="5654857" cy="3817512"/>
            </a:xfrm>
            <a:custGeom>
              <a:avLst/>
              <a:gdLst>
                <a:gd name="T0" fmla="*/ 6288 w 6304"/>
                <a:gd name="T1" fmla="*/ 4193 h 4255"/>
                <a:gd name="T2" fmla="*/ 6237 w 6304"/>
                <a:gd name="T3" fmla="*/ 4255 h 4255"/>
                <a:gd name="T4" fmla="*/ 6236 w 6304"/>
                <a:gd name="T5" fmla="*/ 4255 h 4255"/>
                <a:gd name="T6" fmla="*/ 6236 w 6304"/>
                <a:gd name="T7" fmla="*/ 4255 h 4255"/>
                <a:gd name="T8" fmla="*/ 6279 w 6304"/>
                <a:gd name="T9" fmla="*/ 4255 h 4255"/>
                <a:gd name="T10" fmla="*/ 6304 w 6304"/>
                <a:gd name="T11" fmla="*/ 4193 h 4255"/>
                <a:gd name="T12" fmla="*/ 6304 w 6304"/>
                <a:gd name="T13" fmla="*/ 4097 h 4255"/>
                <a:gd name="T14" fmla="*/ 6304 w 6304"/>
                <a:gd name="T15" fmla="*/ 180 h 4255"/>
                <a:gd name="T16" fmla="*/ 6124 w 6304"/>
                <a:gd name="T17" fmla="*/ 0 h 4255"/>
                <a:gd name="T18" fmla="*/ 180 w 6304"/>
                <a:gd name="T19" fmla="*/ 0 h 4255"/>
                <a:gd name="T20" fmla="*/ 0 w 6304"/>
                <a:gd name="T21" fmla="*/ 180 h 4255"/>
                <a:gd name="T22" fmla="*/ 0 w 6304"/>
                <a:gd name="T23" fmla="*/ 4097 h 4255"/>
                <a:gd name="T24" fmla="*/ 0 w 6304"/>
                <a:gd name="T25" fmla="*/ 4193 h 4255"/>
                <a:gd name="T26" fmla="*/ 25 w 6304"/>
                <a:gd name="T27" fmla="*/ 4255 h 4255"/>
                <a:gd name="T28" fmla="*/ 65 w 6304"/>
                <a:gd name="T29" fmla="*/ 4255 h 4255"/>
                <a:gd name="T30" fmla="*/ 65 w 6304"/>
                <a:gd name="T31" fmla="*/ 4255 h 4255"/>
                <a:gd name="T32" fmla="*/ 65 w 6304"/>
                <a:gd name="T33" fmla="*/ 4255 h 4255"/>
                <a:gd name="T34" fmla="*/ 16 w 6304"/>
                <a:gd name="T35" fmla="*/ 4193 h 4255"/>
                <a:gd name="T36" fmla="*/ 16 w 6304"/>
                <a:gd name="T37" fmla="*/ 4097 h 4255"/>
                <a:gd name="T38" fmla="*/ 16 w 6304"/>
                <a:gd name="T39" fmla="*/ 180 h 4255"/>
                <a:gd name="T40" fmla="*/ 180 w 6304"/>
                <a:gd name="T41" fmla="*/ 16 h 4255"/>
                <a:gd name="T42" fmla="*/ 6124 w 6304"/>
                <a:gd name="T43" fmla="*/ 16 h 4255"/>
                <a:gd name="T44" fmla="*/ 6288 w 6304"/>
                <a:gd name="T45" fmla="*/ 180 h 4255"/>
                <a:gd name="T46" fmla="*/ 6288 w 6304"/>
                <a:gd name="T47" fmla="*/ 4097 h 4255"/>
                <a:gd name="T48" fmla="*/ 6288 w 6304"/>
                <a:gd name="T49" fmla="*/ 4193 h 4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304" h="4255">
                  <a:moveTo>
                    <a:pt x="6288" y="4193"/>
                  </a:moveTo>
                  <a:cubicBezTo>
                    <a:pt x="6288" y="4236"/>
                    <a:pt x="6262" y="4255"/>
                    <a:pt x="6237" y="4255"/>
                  </a:cubicBezTo>
                  <a:cubicBezTo>
                    <a:pt x="6236" y="4255"/>
                    <a:pt x="6236" y="4255"/>
                    <a:pt x="6236" y="4255"/>
                  </a:cubicBezTo>
                  <a:cubicBezTo>
                    <a:pt x="6236" y="4255"/>
                    <a:pt x="6236" y="4255"/>
                    <a:pt x="6236" y="4255"/>
                  </a:cubicBezTo>
                  <a:cubicBezTo>
                    <a:pt x="6279" y="4255"/>
                    <a:pt x="6279" y="4255"/>
                    <a:pt x="6279" y="4255"/>
                  </a:cubicBezTo>
                  <a:cubicBezTo>
                    <a:pt x="6293" y="4242"/>
                    <a:pt x="6304" y="4222"/>
                    <a:pt x="6304" y="4193"/>
                  </a:cubicBezTo>
                  <a:cubicBezTo>
                    <a:pt x="6304" y="4097"/>
                    <a:pt x="6304" y="4097"/>
                    <a:pt x="6304" y="4097"/>
                  </a:cubicBezTo>
                  <a:cubicBezTo>
                    <a:pt x="6304" y="180"/>
                    <a:pt x="6304" y="180"/>
                    <a:pt x="6304" y="180"/>
                  </a:cubicBezTo>
                  <a:cubicBezTo>
                    <a:pt x="6304" y="81"/>
                    <a:pt x="6223" y="0"/>
                    <a:pt x="6124" y="0"/>
                  </a:cubicBezTo>
                  <a:cubicBezTo>
                    <a:pt x="180" y="0"/>
                    <a:pt x="180" y="0"/>
                    <a:pt x="180" y="0"/>
                  </a:cubicBezTo>
                  <a:cubicBezTo>
                    <a:pt x="80" y="0"/>
                    <a:pt x="0" y="81"/>
                    <a:pt x="0" y="180"/>
                  </a:cubicBezTo>
                  <a:cubicBezTo>
                    <a:pt x="0" y="4097"/>
                    <a:pt x="0" y="4097"/>
                    <a:pt x="0" y="4097"/>
                  </a:cubicBezTo>
                  <a:cubicBezTo>
                    <a:pt x="0" y="4193"/>
                    <a:pt x="0" y="4193"/>
                    <a:pt x="0" y="4193"/>
                  </a:cubicBezTo>
                  <a:cubicBezTo>
                    <a:pt x="0" y="4222"/>
                    <a:pt x="10" y="4242"/>
                    <a:pt x="25" y="4255"/>
                  </a:cubicBezTo>
                  <a:cubicBezTo>
                    <a:pt x="65" y="4255"/>
                    <a:pt x="65" y="4255"/>
                    <a:pt x="65" y="4255"/>
                  </a:cubicBezTo>
                  <a:cubicBezTo>
                    <a:pt x="65" y="4255"/>
                    <a:pt x="65" y="4255"/>
                    <a:pt x="65" y="4255"/>
                  </a:cubicBezTo>
                  <a:cubicBezTo>
                    <a:pt x="65" y="4255"/>
                    <a:pt x="65" y="4255"/>
                    <a:pt x="65" y="4255"/>
                  </a:cubicBezTo>
                  <a:cubicBezTo>
                    <a:pt x="46" y="4255"/>
                    <a:pt x="16" y="4238"/>
                    <a:pt x="16" y="4193"/>
                  </a:cubicBezTo>
                  <a:cubicBezTo>
                    <a:pt x="16" y="4097"/>
                    <a:pt x="16" y="4097"/>
                    <a:pt x="16" y="4097"/>
                  </a:cubicBezTo>
                  <a:cubicBezTo>
                    <a:pt x="16" y="180"/>
                    <a:pt x="16" y="180"/>
                    <a:pt x="16" y="180"/>
                  </a:cubicBezTo>
                  <a:cubicBezTo>
                    <a:pt x="16" y="90"/>
                    <a:pt x="89" y="16"/>
                    <a:pt x="180" y="16"/>
                  </a:cubicBezTo>
                  <a:cubicBezTo>
                    <a:pt x="6124" y="16"/>
                    <a:pt x="6124" y="16"/>
                    <a:pt x="6124" y="16"/>
                  </a:cubicBezTo>
                  <a:cubicBezTo>
                    <a:pt x="6214" y="16"/>
                    <a:pt x="6288" y="90"/>
                    <a:pt x="6288" y="180"/>
                  </a:cubicBezTo>
                  <a:cubicBezTo>
                    <a:pt x="6288" y="4097"/>
                    <a:pt x="6288" y="4097"/>
                    <a:pt x="6288" y="4097"/>
                  </a:cubicBezTo>
                  <a:lnTo>
                    <a:pt x="6288" y="4193"/>
                  </a:ln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sp>
          <p:nvSpPr>
            <p:cNvPr id="11" name="Freeform 12"/>
            <p:cNvSpPr>
              <a:spLocks noEditPoints="1"/>
            </p:cNvSpPr>
            <p:nvPr>
              <p:custDataLst>
                <p:tags r:id="rId11"/>
              </p:custDataLst>
            </p:nvPr>
          </p:nvSpPr>
          <p:spPr bwMode="auto">
            <a:xfrm>
              <a:off x="561975" y="5537771"/>
              <a:ext cx="7070726" cy="184432"/>
            </a:xfrm>
            <a:custGeom>
              <a:avLst/>
              <a:gdLst>
                <a:gd name="T0" fmla="*/ 7881 w 7881"/>
                <a:gd name="T1" fmla="*/ 34 h 205"/>
                <a:gd name="T2" fmla="*/ 7881 w 7881"/>
                <a:gd name="T3" fmla="*/ 16 h 205"/>
                <a:gd name="T4" fmla="*/ 7865 w 7881"/>
                <a:gd name="T5" fmla="*/ 0 h 205"/>
                <a:gd name="T6" fmla="*/ 4570 w 7881"/>
                <a:gd name="T7" fmla="*/ 0 h 205"/>
                <a:gd name="T8" fmla="*/ 4560 w 7881"/>
                <a:gd name="T9" fmla="*/ 4 h 205"/>
                <a:gd name="T10" fmla="*/ 3275 w 7881"/>
                <a:gd name="T11" fmla="*/ 4 h 205"/>
                <a:gd name="T12" fmla="*/ 3265 w 7881"/>
                <a:gd name="T13" fmla="*/ 0 h 205"/>
                <a:gd name="T14" fmla="*/ 16 w 7881"/>
                <a:gd name="T15" fmla="*/ 0 h 205"/>
                <a:gd name="T16" fmla="*/ 0 w 7881"/>
                <a:gd name="T17" fmla="*/ 16 h 205"/>
                <a:gd name="T18" fmla="*/ 0 w 7881"/>
                <a:gd name="T19" fmla="*/ 31 h 205"/>
                <a:gd name="T20" fmla="*/ 9 w 7881"/>
                <a:gd name="T21" fmla="*/ 49 h 205"/>
                <a:gd name="T22" fmla="*/ 9 w 7881"/>
                <a:gd name="T23" fmla="*/ 49 h 205"/>
                <a:gd name="T24" fmla="*/ 154 w 7881"/>
                <a:gd name="T25" fmla="*/ 100 h 205"/>
                <a:gd name="T26" fmla="*/ 445 w 7881"/>
                <a:gd name="T27" fmla="*/ 150 h 205"/>
                <a:gd name="T28" fmla="*/ 1223 w 7881"/>
                <a:gd name="T29" fmla="*/ 205 h 205"/>
                <a:gd name="T30" fmla="*/ 6484 w 7881"/>
                <a:gd name="T31" fmla="*/ 205 h 205"/>
                <a:gd name="T32" fmla="*/ 7502 w 7881"/>
                <a:gd name="T33" fmla="*/ 141 h 205"/>
                <a:gd name="T34" fmla="*/ 7874 w 7881"/>
                <a:gd name="T35" fmla="*/ 49 h 205"/>
                <a:gd name="T36" fmla="*/ 7874 w 7881"/>
                <a:gd name="T37" fmla="*/ 49 h 205"/>
                <a:gd name="T38" fmla="*/ 7875 w 7881"/>
                <a:gd name="T39" fmla="*/ 49 h 205"/>
                <a:gd name="T40" fmla="*/ 7875 w 7881"/>
                <a:gd name="T41" fmla="*/ 48 h 205"/>
                <a:gd name="T42" fmla="*/ 7876 w 7881"/>
                <a:gd name="T43" fmla="*/ 47 h 205"/>
                <a:gd name="T44" fmla="*/ 7881 w 7881"/>
                <a:gd name="T45" fmla="*/ 34 h 205"/>
                <a:gd name="T46" fmla="*/ 7865 w 7881"/>
                <a:gd name="T47" fmla="*/ 34 h 205"/>
                <a:gd name="T48" fmla="*/ 7863 w 7881"/>
                <a:gd name="T49" fmla="*/ 38 h 205"/>
                <a:gd name="T50" fmla="*/ 4586 w 7881"/>
                <a:gd name="T51" fmla="*/ 38 h 205"/>
                <a:gd name="T52" fmla="*/ 4586 w 7881"/>
                <a:gd name="T53" fmla="*/ 20 h 205"/>
                <a:gd name="T54" fmla="*/ 4586 w 7881"/>
                <a:gd name="T55" fmla="*/ 16 h 205"/>
                <a:gd name="T56" fmla="*/ 7865 w 7881"/>
                <a:gd name="T57" fmla="*/ 16 h 205"/>
                <a:gd name="T58" fmla="*/ 7865 w 7881"/>
                <a:gd name="T59" fmla="*/ 34 h 205"/>
                <a:gd name="T60" fmla="*/ 4570 w 7881"/>
                <a:gd name="T61" fmla="*/ 20 h 205"/>
                <a:gd name="T62" fmla="*/ 4570 w 7881"/>
                <a:gd name="T63" fmla="*/ 38 h 205"/>
                <a:gd name="T64" fmla="*/ 4526 w 7881"/>
                <a:gd name="T65" fmla="*/ 52 h 205"/>
                <a:gd name="T66" fmla="*/ 4089 w 7881"/>
                <a:gd name="T67" fmla="*/ 52 h 205"/>
                <a:gd name="T68" fmla="*/ 3745 w 7881"/>
                <a:gd name="T69" fmla="*/ 52 h 205"/>
                <a:gd name="T70" fmla="*/ 3319 w 7881"/>
                <a:gd name="T71" fmla="*/ 52 h 205"/>
                <a:gd name="T72" fmla="*/ 3265 w 7881"/>
                <a:gd name="T73" fmla="*/ 38 h 205"/>
                <a:gd name="T74" fmla="*/ 3265 w 7881"/>
                <a:gd name="T75" fmla="*/ 38 h 205"/>
                <a:gd name="T76" fmla="*/ 3265 w 7881"/>
                <a:gd name="T77" fmla="*/ 20 h 205"/>
                <a:gd name="T78" fmla="*/ 4570 w 7881"/>
                <a:gd name="T79" fmla="*/ 20 h 205"/>
                <a:gd name="T80" fmla="*/ 16 w 7881"/>
                <a:gd name="T81" fmla="*/ 16 h 205"/>
                <a:gd name="T82" fmla="*/ 3249 w 7881"/>
                <a:gd name="T83" fmla="*/ 16 h 205"/>
                <a:gd name="T84" fmla="*/ 3249 w 7881"/>
                <a:gd name="T85" fmla="*/ 20 h 205"/>
                <a:gd name="T86" fmla="*/ 3249 w 7881"/>
                <a:gd name="T87" fmla="*/ 38 h 205"/>
                <a:gd name="T88" fmla="*/ 20 w 7881"/>
                <a:gd name="T89" fmla="*/ 38 h 205"/>
                <a:gd name="T90" fmla="*/ 16 w 7881"/>
                <a:gd name="T91" fmla="*/ 31 h 205"/>
                <a:gd name="T92" fmla="*/ 16 w 7881"/>
                <a:gd name="T93" fmla="*/ 16 h 205"/>
                <a:gd name="T94" fmla="*/ 6484 w 7881"/>
                <a:gd name="T95" fmla="*/ 189 h 205"/>
                <a:gd name="T96" fmla="*/ 1223 w 7881"/>
                <a:gd name="T97" fmla="*/ 189 h 205"/>
                <a:gd name="T98" fmla="*/ 48 w 7881"/>
                <a:gd name="T99" fmla="*/ 54 h 205"/>
                <a:gd name="T100" fmla="*/ 48 w 7881"/>
                <a:gd name="T101" fmla="*/ 54 h 205"/>
                <a:gd name="T102" fmla="*/ 3260 w 7881"/>
                <a:gd name="T103" fmla="*/ 54 h 205"/>
                <a:gd name="T104" fmla="*/ 3319 w 7881"/>
                <a:gd name="T105" fmla="*/ 68 h 205"/>
                <a:gd name="T106" fmla="*/ 3745 w 7881"/>
                <a:gd name="T107" fmla="*/ 68 h 205"/>
                <a:gd name="T108" fmla="*/ 4089 w 7881"/>
                <a:gd name="T109" fmla="*/ 68 h 205"/>
                <a:gd name="T110" fmla="*/ 4526 w 7881"/>
                <a:gd name="T111" fmla="*/ 68 h 205"/>
                <a:gd name="T112" fmla="*/ 4576 w 7881"/>
                <a:gd name="T113" fmla="*/ 54 h 205"/>
                <a:gd name="T114" fmla="*/ 7831 w 7881"/>
                <a:gd name="T115" fmla="*/ 54 h 205"/>
                <a:gd name="T116" fmla="*/ 6484 w 7881"/>
                <a:gd name="T117" fmla="*/ 189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81" h="205">
                  <a:moveTo>
                    <a:pt x="7881" y="34"/>
                  </a:moveTo>
                  <a:cubicBezTo>
                    <a:pt x="7881" y="16"/>
                    <a:pt x="7881" y="16"/>
                    <a:pt x="7881" y="16"/>
                  </a:cubicBezTo>
                  <a:cubicBezTo>
                    <a:pt x="7881" y="8"/>
                    <a:pt x="7874" y="0"/>
                    <a:pt x="7865" y="0"/>
                  </a:cubicBezTo>
                  <a:cubicBezTo>
                    <a:pt x="4570" y="0"/>
                    <a:pt x="4570" y="0"/>
                    <a:pt x="4570" y="0"/>
                  </a:cubicBezTo>
                  <a:cubicBezTo>
                    <a:pt x="4566" y="0"/>
                    <a:pt x="4562" y="2"/>
                    <a:pt x="4560" y="4"/>
                  </a:cubicBezTo>
                  <a:cubicBezTo>
                    <a:pt x="3275" y="4"/>
                    <a:pt x="3275" y="4"/>
                    <a:pt x="3275" y="4"/>
                  </a:cubicBezTo>
                  <a:cubicBezTo>
                    <a:pt x="3272" y="2"/>
                    <a:pt x="3269" y="0"/>
                    <a:pt x="3265" y="0"/>
                  </a:cubicBezTo>
                  <a:cubicBezTo>
                    <a:pt x="16" y="0"/>
                    <a:pt x="16" y="0"/>
                    <a:pt x="16" y="0"/>
                  </a:cubicBezTo>
                  <a:cubicBezTo>
                    <a:pt x="8" y="0"/>
                    <a:pt x="0" y="8"/>
                    <a:pt x="0" y="16"/>
                  </a:cubicBezTo>
                  <a:cubicBezTo>
                    <a:pt x="0" y="31"/>
                    <a:pt x="0" y="31"/>
                    <a:pt x="0" y="31"/>
                  </a:cubicBezTo>
                  <a:cubicBezTo>
                    <a:pt x="0" y="37"/>
                    <a:pt x="3" y="43"/>
                    <a:pt x="9" y="49"/>
                  </a:cubicBezTo>
                  <a:cubicBezTo>
                    <a:pt x="9" y="49"/>
                    <a:pt x="9" y="49"/>
                    <a:pt x="9" y="49"/>
                  </a:cubicBezTo>
                  <a:cubicBezTo>
                    <a:pt x="14" y="55"/>
                    <a:pt x="32" y="73"/>
                    <a:pt x="154" y="100"/>
                  </a:cubicBezTo>
                  <a:cubicBezTo>
                    <a:pt x="230" y="118"/>
                    <a:pt x="331" y="135"/>
                    <a:pt x="445" y="150"/>
                  </a:cubicBezTo>
                  <a:cubicBezTo>
                    <a:pt x="704" y="185"/>
                    <a:pt x="988" y="205"/>
                    <a:pt x="1223" y="205"/>
                  </a:cubicBezTo>
                  <a:cubicBezTo>
                    <a:pt x="6484" y="205"/>
                    <a:pt x="6484" y="205"/>
                    <a:pt x="6484" y="205"/>
                  </a:cubicBezTo>
                  <a:cubicBezTo>
                    <a:pt x="6970" y="205"/>
                    <a:pt x="7306" y="170"/>
                    <a:pt x="7502" y="141"/>
                  </a:cubicBezTo>
                  <a:cubicBezTo>
                    <a:pt x="7695" y="113"/>
                    <a:pt x="7848" y="75"/>
                    <a:pt x="7874" y="49"/>
                  </a:cubicBezTo>
                  <a:cubicBezTo>
                    <a:pt x="7874" y="49"/>
                    <a:pt x="7874" y="49"/>
                    <a:pt x="7874" y="49"/>
                  </a:cubicBezTo>
                  <a:cubicBezTo>
                    <a:pt x="7875" y="49"/>
                    <a:pt x="7875" y="49"/>
                    <a:pt x="7875" y="49"/>
                  </a:cubicBezTo>
                  <a:cubicBezTo>
                    <a:pt x="7875" y="49"/>
                    <a:pt x="7875" y="48"/>
                    <a:pt x="7875" y="48"/>
                  </a:cubicBezTo>
                  <a:cubicBezTo>
                    <a:pt x="7876" y="48"/>
                    <a:pt x="7876" y="48"/>
                    <a:pt x="7876" y="47"/>
                  </a:cubicBezTo>
                  <a:cubicBezTo>
                    <a:pt x="7879" y="43"/>
                    <a:pt x="7881" y="39"/>
                    <a:pt x="7881" y="34"/>
                  </a:cubicBezTo>
                  <a:close/>
                  <a:moveTo>
                    <a:pt x="7865" y="34"/>
                  </a:moveTo>
                  <a:cubicBezTo>
                    <a:pt x="7865" y="35"/>
                    <a:pt x="7864" y="37"/>
                    <a:pt x="7863" y="38"/>
                  </a:cubicBezTo>
                  <a:cubicBezTo>
                    <a:pt x="4586" y="38"/>
                    <a:pt x="4586" y="38"/>
                    <a:pt x="4586" y="38"/>
                  </a:cubicBezTo>
                  <a:cubicBezTo>
                    <a:pt x="4586" y="20"/>
                    <a:pt x="4586" y="20"/>
                    <a:pt x="4586" y="20"/>
                  </a:cubicBezTo>
                  <a:cubicBezTo>
                    <a:pt x="4586" y="16"/>
                    <a:pt x="4586" y="16"/>
                    <a:pt x="4586" y="16"/>
                  </a:cubicBezTo>
                  <a:cubicBezTo>
                    <a:pt x="7865" y="16"/>
                    <a:pt x="7865" y="16"/>
                    <a:pt x="7865" y="16"/>
                  </a:cubicBezTo>
                  <a:cubicBezTo>
                    <a:pt x="7865" y="16"/>
                    <a:pt x="7865" y="30"/>
                    <a:pt x="7865" y="34"/>
                  </a:cubicBezTo>
                  <a:close/>
                  <a:moveTo>
                    <a:pt x="4570" y="20"/>
                  </a:moveTo>
                  <a:cubicBezTo>
                    <a:pt x="4570" y="26"/>
                    <a:pt x="4570" y="29"/>
                    <a:pt x="4570" y="38"/>
                  </a:cubicBezTo>
                  <a:cubicBezTo>
                    <a:pt x="4562" y="46"/>
                    <a:pt x="4549" y="52"/>
                    <a:pt x="4526" y="52"/>
                  </a:cubicBezTo>
                  <a:cubicBezTo>
                    <a:pt x="4506" y="52"/>
                    <a:pt x="4286" y="52"/>
                    <a:pt x="4089" y="52"/>
                  </a:cubicBezTo>
                  <a:cubicBezTo>
                    <a:pt x="4089" y="52"/>
                    <a:pt x="3923" y="52"/>
                    <a:pt x="3745" y="52"/>
                  </a:cubicBezTo>
                  <a:cubicBezTo>
                    <a:pt x="3549" y="52"/>
                    <a:pt x="3338" y="52"/>
                    <a:pt x="3319" y="52"/>
                  </a:cubicBezTo>
                  <a:cubicBezTo>
                    <a:pt x="3296" y="52"/>
                    <a:pt x="3273" y="46"/>
                    <a:pt x="3265" y="38"/>
                  </a:cubicBezTo>
                  <a:cubicBezTo>
                    <a:pt x="3265" y="38"/>
                    <a:pt x="3265" y="38"/>
                    <a:pt x="3265" y="38"/>
                  </a:cubicBezTo>
                  <a:cubicBezTo>
                    <a:pt x="3265" y="28"/>
                    <a:pt x="3265" y="24"/>
                    <a:pt x="3265" y="20"/>
                  </a:cubicBezTo>
                  <a:lnTo>
                    <a:pt x="4570" y="20"/>
                  </a:lnTo>
                  <a:close/>
                  <a:moveTo>
                    <a:pt x="16" y="16"/>
                  </a:moveTo>
                  <a:cubicBezTo>
                    <a:pt x="3249" y="16"/>
                    <a:pt x="3249" y="16"/>
                    <a:pt x="3249" y="16"/>
                  </a:cubicBezTo>
                  <a:cubicBezTo>
                    <a:pt x="3249" y="20"/>
                    <a:pt x="3249" y="20"/>
                    <a:pt x="3249" y="20"/>
                  </a:cubicBezTo>
                  <a:cubicBezTo>
                    <a:pt x="3249" y="38"/>
                    <a:pt x="3249" y="38"/>
                    <a:pt x="3249" y="38"/>
                  </a:cubicBezTo>
                  <a:cubicBezTo>
                    <a:pt x="20" y="38"/>
                    <a:pt x="20" y="38"/>
                    <a:pt x="20" y="38"/>
                  </a:cubicBezTo>
                  <a:cubicBezTo>
                    <a:pt x="18" y="35"/>
                    <a:pt x="16" y="33"/>
                    <a:pt x="16" y="31"/>
                  </a:cubicBezTo>
                  <a:cubicBezTo>
                    <a:pt x="16" y="26"/>
                    <a:pt x="16" y="16"/>
                    <a:pt x="16" y="16"/>
                  </a:cubicBezTo>
                  <a:close/>
                  <a:moveTo>
                    <a:pt x="6484" y="189"/>
                  </a:moveTo>
                  <a:cubicBezTo>
                    <a:pt x="6484" y="189"/>
                    <a:pt x="1415" y="189"/>
                    <a:pt x="1223" y="189"/>
                  </a:cubicBezTo>
                  <a:cubicBezTo>
                    <a:pt x="751" y="189"/>
                    <a:pt x="187" y="110"/>
                    <a:pt x="48" y="54"/>
                  </a:cubicBezTo>
                  <a:cubicBezTo>
                    <a:pt x="48" y="54"/>
                    <a:pt x="48" y="54"/>
                    <a:pt x="48" y="54"/>
                  </a:cubicBezTo>
                  <a:cubicBezTo>
                    <a:pt x="3260" y="54"/>
                    <a:pt x="3260" y="54"/>
                    <a:pt x="3260" y="54"/>
                  </a:cubicBezTo>
                  <a:cubicBezTo>
                    <a:pt x="3274" y="64"/>
                    <a:pt x="3300" y="68"/>
                    <a:pt x="3319" y="68"/>
                  </a:cubicBezTo>
                  <a:cubicBezTo>
                    <a:pt x="3745" y="68"/>
                    <a:pt x="3745" y="68"/>
                    <a:pt x="3745" y="68"/>
                  </a:cubicBezTo>
                  <a:cubicBezTo>
                    <a:pt x="4089" y="68"/>
                    <a:pt x="4089" y="68"/>
                    <a:pt x="4089" y="68"/>
                  </a:cubicBezTo>
                  <a:cubicBezTo>
                    <a:pt x="4526" y="68"/>
                    <a:pt x="4526" y="68"/>
                    <a:pt x="4526" y="68"/>
                  </a:cubicBezTo>
                  <a:cubicBezTo>
                    <a:pt x="4547" y="68"/>
                    <a:pt x="4563" y="63"/>
                    <a:pt x="4576" y="54"/>
                  </a:cubicBezTo>
                  <a:cubicBezTo>
                    <a:pt x="7831" y="54"/>
                    <a:pt x="7831" y="54"/>
                    <a:pt x="7831" y="54"/>
                  </a:cubicBezTo>
                  <a:cubicBezTo>
                    <a:pt x="7712" y="98"/>
                    <a:pt x="7272" y="189"/>
                    <a:pt x="6484" y="189"/>
                  </a:cubicBezTo>
                  <a:close/>
                </a:path>
              </a:pathLst>
            </a:custGeom>
            <a:solidFill>
              <a:schemeClr val="accent1"/>
            </a:solidFill>
            <a:ln w="9525">
              <a:noFill/>
              <a:round/>
            </a:ln>
          </p:spPr>
          <p:txBody>
            <a:bodyPr/>
            <a:lstStyle/>
            <a:p>
              <a:pPr>
                <a:defRPr/>
              </a:pPr>
              <a:endParaRPr lang="zh-CN" altLang="en-US" sz="1350">
                <a:latin typeface="Arial" panose="020B0604020202020204" pitchFamily="34" charset="0"/>
              </a:endParaRPr>
            </a:p>
          </p:txBody>
        </p:sp>
      </p:grpSp>
      <p:pic>
        <p:nvPicPr>
          <p:cNvPr id="20484" name="图片 24"/>
          <p:cNvPicPr>
            <a:picLocks noChangeAspect="1"/>
          </p:cNvPicPr>
          <p:nvPr>
            <p:custDataLst>
              <p:tags r:id="rId2"/>
            </p:custDataLst>
          </p:nvPr>
        </p:nvPicPr>
        <p:blipFill>
          <a:blip r:embed="rId13" cstate="email">
            <a:extLst>
              <a:ext uri="{28A0092B-C50C-407E-A947-70E740481C1C}">
                <a14:useLocalDpi xmlns:a14="http://schemas.microsoft.com/office/drawing/2010/main"/>
              </a:ext>
            </a:extLst>
          </a:blip>
          <a:srcRect/>
          <a:stretch>
            <a:fillRect/>
          </a:stretch>
        </p:blipFill>
        <p:spPr bwMode="auto">
          <a:xfrm>
            <a:off x="1103313" y="1681162"/>
            <a:ext cx="1662112" cy="1576388"/>
          </a:xfrm>
          <a:prstGeom prst="rect">
            <a:avLst/>
          </a:prstGeom>
          <a:noFill/>
          <a:ln w="9525">
            <a:noFill/>
            <a:miter lim="800000"/>
            <a:headEnd/>
            <a:tailEnd/>
          </a:ln>
        </p:spPr>
      </p:pic>
      <p:sp>
        <p:nvSpPr>
          <p:cNvPr id="20485" name="文本框 25"/>
          <p:cNvSpPr txBox="1">
            <a:spLocks noChangeArrowheads="1"/>
          </p:cNvSpPr>
          <p:nvPr>
            <p:custDataLst>
              <p:tags r:id="rId3"/>
            </p:custDataLst>
          </p:nvPr>
        </p:nvSpPr>
        <p:spPr bwMode="auto">
          <a:xfrm>
            <a:off x="1538288" y="3817144"/>
            <a:ext cx="1071562" cy="348854"/>
          </a:xfrm>
          <a:prstGeom prst="rect">
            <a:avLst/>
          </a:prstGeom>
          <a:solidFill>
            <a:schemeClr val="accent1"/>
          </a:solidFill>
          <a:ln w="9525">
            <a:noFill/>
            <a:miter lim="800000"/>
            <a:headEnd/>
            <a:tailEnd/>
          </a:ln>
        </p:spPr>
        <p:txBody>
          <a:bodyPr lIns="68580" tIns="34290" rIns="68580" bIns="34290" anchor="ctr"/>
          <a:lstStyle/>
          <a:p>
            <a:pPr algn="ctr">
              <a:lnSpc>
                <a:spcPct val="90000"/>
              </a:lnSpc>
            </a:pPr>
            <a:r>
              <a:rPr lang="zh-CN" altLang="en-US" sz="2100" b="1">
                <a:solidFill>
                  <a:schemeClr val="bg1"/>
                </a:solidFill>
              </a:rPr>
              <a:t>法布尔</a:t>
            </a:r>
          </a:p>
        </p:txBody>
      </p:sp>
      <p:sp>
        <p:nvSpPr>
          <p:cNvPr id="3" name="TextBox 2"/>
          <p:cNvSpPr txBox="1"/>
          <p:nvPr/>
        </p:nvSpPr>
        <p:spPr>
          <a:xfrm>
            <a:off x="1279528" y="598528"/>
            <a:ext cx="1620957" cy="523220"/>
          </a:xfrm>
          <a:prstGeom prst="rect">
            <a:avLst/>
          </a:prstGeom>
          <a:noFill/>
        </p:spPr>
        <p:txBody>
          <a:bodyPr wrap="none" rtlCol="0">
            <a:spAutoFit/>
          </a:bodyPr>
          <a:lstStyle/>
          <a:p>
            <a:r>
              <a:rPr lang="zh-CN" altLang="en-US" sz="2800" dirty="0"/>
              <a:t>作者简介</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noChangeArrowheads="1"/>
          </p:cNvSpPr>
          <p:nvPr/>
        </p:nvSpPr>
        <p:spPr bwMode="auto">
          <a:xfrm>
            <a:off x="258766" y="478633"/>
            <a:ext cx="8567737" cy="3323987"/>
          </a:xfrm>
          <a:prstGeom prst="rect">
            <a:avLst/>
          </a:prstGeom>
          <a:noFill/>
          <a:ln w="9525">
            <a:noFill/>
            <a:miter lim="800000"/>
            <a:headEnd/>
            <a:tailEnd/>
          </a:ln>
        </p:spPr>
        <p:txBody>
          <a:bodyPr>
            <a:spAutoFit/>
          </a:bodyPr>
          <a:lstStyle/>
          <a:p>
            <a:pPr indent="719138" eaLnBrk="1">
              <a:lnSpc>
                <a:spcPct val="150000"/>
              </a:lnSpc>
            </a:pPr>
            <a:r>
              <a:rPr lang="zh-CN" altLang="en-US" sz="2000" dirty="0">
                <a:solidFill>
                  <a:srgbClr val="000000"/>
                </a:solidFill>
                <a:latin typeface="黑体" pitchFamily="49" charset="-122"/>
                <a:ea typeface="黑体" pitchFamily="49" charset="-122"/>
              </a:rPr>
              <a:t>少年时期的法布尔家境贫苦，为了帮助贴补家用，便担当起给人放鸭的劳动。正是在与大自然的长期接触中，少年法布尔爱上了昆虫研究这一行。</a:t>
            </a:r>
          </a:p>
          <a:p>
            <a:pPr indent="719138" eaLnBrk="1">
              <a:lnSpc>
                <a:spcPct val="150000"/>
              </a:lnSpc>
            </a:pPr>
            <a:r>
              <a:rPr lang="zh-CN" altLang="en-US" sz="2000" dirty="0">
                <a:solidFill>
                  <a:srgbClr val="000000"/>
                </a:solidFill>
                <a:latin typeface="黑体" pitchFamily="49" charset="-122"/>
                <a:ea typeface="黑体" pitchFamily="49" charset="-122"/>
              </a:rPr>
              <a:t>由于他对各种昆虫的精细的持久的观察，他笔下的昆虫故事都显得生动有趣，而且还带上了他对社会和人生的观察的烙印，使他的作品更富有深刻的意义。</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昆虫记</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蝉</a:t>
            </a:r>
            <a:r>
              <a:rPr lang="en-US" altLang="zh-CN" sz="2000" dirty="0">
                <a:solidFill>
                  <a:srgbClr val="000000"/>
                </a:solidFill>
                <a:latin typeface="黑体" pitchFamily="49" charset="-122"/>
                <a:ea typeface="黑体" pitchFamily="49" charset="-122"/>
              </a:rPr>
              <a:t>》</a:t>
            </a:r>
            <a:r>
              <a:rPr lang="zh-CN" altLang="en-US" sz="2000" dirty="0">
                <a:solidFill>
                  <a:srgbClr val="000000"/>
                </a:solidFill>
                <a:latin typeface="黑体" pitchFamily="49" charset="-122"/>
                <a:ea typeface="黑体" pitchFamily="49" charset="-122"/>
              </a:rPr>
              <a:t>共有“蝉和蚁”“蝉的地穴”“蝉的音乐”“蝉的卵”四个部分。作者用生动活泼、风趣形象的语言，详细阐明了蝉的生活习性，具体介绍了蝉从卵到幼虫，从幼虫到成虫的生长过程。</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1323"/>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2"/>
  <p:tag name="KSO_WM_TEMPLATE_CATEGORY" val="diagram"/>
  <p:tag name="KSO_WM_TEMPLATE_INDEX" val="9527"/>
  <p:tag name="KSO_WM_UNIT_INDEX" val="12"/>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3"/>
  <p:tag name="KSO_WM_TEMPLATE_CATEGORY" val="diagram"/>
  <p:tag name="KSO_WM_TEMPLATE_INDEX" val="9527"/>
  <p:tag name="KSO_WM_UNIT_INDEX" val="13"/>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4"/>
  <p:tag name="KSO_WM_TEMPLATE_CATEGORY" val="diagram"/>
  <p:tag name="KSO_WM_TEMPLATE_INDEX" val="9527"/>
  <p:tag name="KSO_WM_UNIT_INDEX" val="14"/>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5"/>
  <p:tag name="KSO_WM_TEMPLATE_CATEGORY" val="diagram"/>
  <p:tag name="KSO_WM_TEMPLATE_INDEX" val="9527"/>
  <p:tag name="KSO_WM_UNIT_INDEX" val="15"/>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6"/>
  <p:tag name="KSO_WM_TEMPLATE_CATEGORY" val="diagram"/>
  <p:tag name="KSO_WM_TEMPLATE_INDEX" val="9527"/>
  <p:tag name="KSO_WM_UNIT_INDEX" val="16"/>
</p:tagLst>
</file>

<file path=ppt/tags/tag15.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Other"/>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basetag"/>
  <p:tag name="KSO_WM_TEMPLATE_INDEX" val="20161323"/>
</p:tagLst>
</file>

<file path=ppt/tags/tag20.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Other"/>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SubTitle"/>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81102171807"/>
  <p:tag name="MH_LIBRARY" val="GRAPHIC"/>
  <p:tag name="MH_TYPE" val="Other"/>
  <p:tag name="MH_ORDER" val="6"/>
</p:tagLst>
</file>

<file path=ppt/tags/tag23.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7"/>
</p:tagLst>
</file>

<file path=ppt/tags/tag24.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8"/>
</p:tagLst>
</file>

<file path=ppt/tags/tag25.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KSO_WM_TEMPLATE_CATEGORY" val="basetag"/>
  <p:tag name="KSO_WM_TEMPLATE_INDEX" val="20161323"/>
  <p:tag name="KSO_WM_TAG_VERSION" val="1.0"/>
  <p:tag name="KSO_WM_TEMPLATE_THUMBS_INDEX" val="1、2、3、4、5、7、8、11、12、13、15、17、19、21"/>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SubTitle"/>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5"/>
</p:tagLst>
</file>

<file path=ppt/tags/tag32.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6"/>
</p:tagLst>
</file>

<file path=ppt/tags/tag33.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SubTitle"/>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7"/>
</p:tagLst>
</file>

<file path=ppt/tags/tag35.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8"/>
</p:tagLst>
</file>

<file path=ppt/tags/tag36.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SubTitle"/>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9"/>
</p:tagLst>
</file>

<file path=ppt/tags/tag38.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0"/>
</p:tagLst>
</file>

<file path=ppt/tags/tag39.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SubTitle"/>
  <p:tag name="MH_ORDER" val="4"/>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0"/>
  <p:tag name="KSO_WM_TEMPLATE_CATEGORY" val="diagram"/>
  <p:tag name="KSO_WM_TEMPLATE_INDEX" val="9527"/>
  <p:tag name="KSO_WM_UNIT_INDEX" val="0"/>
</p:tagLst>
</file>

<file path=ppt/tags/tag40.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41.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2"/>
</p:tagLst>
</file>

<file path=ppt/tags/tag42.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SubTitle"/>
  <p:tag name="MH_ORDER" val="6"/>
</p:tagLst>
</file>

<file path=ppt/tags/tag43.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9"/>
</p:tagLst>
</file>

<file path=ppt/tags/tag44.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0"/>
</p:tagLst>
</file>

<file path=ppt/tags/tag45.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46.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2"/>
</p:tagLst>
</file>

<file path=ppt/tags/tag47.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3"/>
</p:tagLst>
</file>

<file path=ppt/tags/tag48.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4"/>
</p:tagLst>
</file>

<file path=ppt/tags/tag49.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5"/>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9527"/>
  <p:tag name="KSO_WM_UNIT_TYPE" val="d"/>
  <p:tag name="KSO_WM_UNIT_INDEX" val="1"/>
  <p:tag name="KSO_WM_UNIT_ID" val="diagram169527_1*d*1"/>
  <p:tag name="KSO_WM_UNIT_CLEAR" val="0"/>
  <p:tag name="KSO_WM_UNIT_LAYERLEVEL" val="1"/>
  <p:tag name="KSO_WM_UNIT_VALUE" val="666*1065"/>
  <p:tag name="KSO_WM_UNIT_HIGHLIGHT" val="0"/>
  <p:tag name="KSO_WM_UNIT_COMPATIBLE" val="0"/>
</p:tagLst>
</file>

<file path=ppt/tags/tag50.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8"/>
</p:tagLst>
</file>

<file path=ppt/tags/tag51.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52.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5"/>
</p:tagLst>
</file>

<file path=ppt/tags/tag53.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6"/>
</p:tagLst>
</file>

<file path=ppt/tags/tag54.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55.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8"/>
</p:tagLst>
</file>

<file path=ppt/tags/tag56.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57.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58.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5"/>
</p:tagLst>
</file>

<file path=ppt/tags/tag59.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6"/>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9527"/>
  <p:tag name="KSO_WM_UNIT_TYPE" val="a"/>
  <p:tag name="KSO_WM_UNIT_INDEX" val="1"/>
  <p:tag name="KSO_WM_UNIT_ID" val="diagram169527_1*a*1"/>
  <p:tag name="KSO_WM_UNIT_CLEAR" val="1"/>
  <p:tag name="KSO_WM_UNIT_LAYERLEVEL" val="1"/>
  <p:tag name="KSO_WM_UNIT_VALUE" val="11"/>
  <p:tag name="KSO_WM_UNIT_ISCONTENTSTITLE" val="0"/>
  <p:tag name="KSO_WM_UNIT_HIGHLIGHT" val="0"/>
  <p:tag name="KSO_WM_UNIT_COMPATIBLE" val="0"/>
  <p:tag name="KSO_WM_UNIT_PRESET_TEXT_INDEX" val="3"/>
  <p:tag name="KSO_WM_UNIT_PRESET_TEXT_LEN" val="17"/>
</p:tagLst>
</file>

<file path=ppt/tags/tag60.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61.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8"/>
</p:tagLst>
</file>

<file path=ppt/tags/tag62.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63.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64.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65.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5"/>
</p:tagLst>
</file>

<file path=ppt/tags/tag66.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6"/>
</p:tagLst>
</file>

<file path=ppt/tags/tag67.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68.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8"/>
</p:tagLst>
</file>

<file path=ppt/tags/tag69.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9"/>
  <p:tag name="KSO_WM_TEMPLATE_CATEGORY" val="diagram"/>
  <p:tag name="KSO_WM_TEMPLATE_INDEX" val="9527"/>
  <p:tag name="KSO_WM_UNIT_INDEX" val="9"/>
</p:tagLst>
</file>

<file path=ppt/tags/tag70.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71.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6"/>
</p:tagLst>
</file>

<file path=ppt/tags/tag72.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73.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74.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5"/>
</p:tagLst>
</file>

<file path=ppt/tags/tag75.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76.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9"/>
</p:tagLst>
</file>

<file path=ppt/tags/tag77.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6"/>
</p:tagLst>
</file>

<file path=ppt/tags/tag78.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11"/>
</p:tagLst>
</file>

<file path=ppt/tags/tag79.xml><?xml version="1.0" encoding="utf-8"?>
<p:tagLst xmlns:a="http://schemas.openxmlformats.org/drawingml/2006/main" xmlns:r="http://schemas.openxmlformats.org/officeDocument/2006/relationships" xmlns:p="http://schemas.openxmlformats.org/presentationml/2006/main">
  <p:tag name="MH" val="20181102173006"/>
  <p:tag name="MH_LIBRARY" val="GRAPHIC"/>
  <p:tag name="MH_TYPE" val="Other"/>
  <p:tag name="MH_ORDER" val="5"/>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0"/>
  <p:tag name="KSO_WM_TEMPLATE_CATEGORY" val="diagram"/>
  <p:tag name="KSO_WM_TEMPLATE_INDEX" val="9527"/>
  <p:tag name="KSO_WM_UNIT_INDEX" val="10"/>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9527_1*i*11"/>
  <p:tag name="KSO_WM_TEMPLATE_CATEGORY" val="diagram"/>
  <p:tag name="KSO_WM_TEMPLATE_INDEX" val="9527"/>
  <p:tag name="KSO_WM_UNIT_INDEX" val="11"/>
</p:tagLst>
</file>

<file path=ppt/theme/theme1.xml><?xml version="1.0" encoding="utf-8"?>
<a:theme xmlns:a="http://schemas.openxmlformats.org/drawingml/2006/main" name="第一PPT模板网-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F0000"/>
        </a:solidFill>
        <a:ln w="9525">
          <a:solidFill>
            <a:schemeClr val="bg1"/>
          </a:solidFill>
        </a:ln>
      </a:spPr>
      <a:bodyPr wrap="none" anchor="t">
        <a:spAutoFit/>
      </a:bodyPr>
      <a:lstStyle>
        <a:defPPr algn="ctr">
          <a:defRPr lang="zh-CN" altLang="en-US" sz="4000" b="1" dirty="0">
            <a:solidFill>
              <a:schemeClr val="bg1"/>
            </a:solidFill>
            <a:latin typeface="Arial" panose="020B0604020202020204" pitchFamily="34" charset="0"/>
            <a:ea typeface="黑体" panose="02010609060101010101" charset="-122"/>
            <a:sym typeface="Calibri" panose="020F050202020403020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主题57</Template>
  <TotalTime>14</TotalTime>
  <Words>999</Words>
  <Application>Microsoft Office PowerPoint</Application>
  <PresentationFormat>全屏显示(16:9)</PresentationFormat>
  <Paragraphs>99</Paragraphs>
  <Slides>15</Slides>
  <Notes>3</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15</vt:i4>
      </vt:variant>
    </vt:vector>
  </HeadingPairs>
  <TitlesOfParts>
    <vt:vector size="24" baseType="lpstr">
      <vt:lpstr>Meiryo</vt:lpstr>
      <vt:lpstr>黑体</vt:lpstr>
      <vt:lpstr>宋体</vt:lpstr>
      <vt:lpstr>微软雅黑</vt:lpstr>
      <vt:lpstr>Arial</vt:lpstr>
      <vt:lpstr>Calibri</vt:lpstr>
      <vt:lpstr>Calibri Light</vt:lpstr>
      <vt:lpstr>第一PPT模板网-WWW.1PPT.COM</vt:lpstr>
      <vt:lpstr>Office Theme</vt:lpstr>
      <vt:lpstr>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6</cp:revision>
  <dcterms:created xsi:type="dcterms:W3CDTF">2019-01-10T11:22:41Z</dcterms:created>
  <dcterms:modified xsi:type="dcterms:W3CDTF">2022-01-04T08:06:11Z</dcterms:modified>
</cp:coreProperties>
</file>