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9" r:id="rId2"/>
  </p:sldMasterIdLst>
  <p:notesMasterIdLst>
    <p:notesMasterId r:id="rId19"/>
  </p:notesMasterIdLst>
  <p:sldIdLst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DF5F5-AB3F-40FE-BC6D-332A41039AFC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E5F86-E480-4ECD-93BF-2B0B05E6E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4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E5F86-E480-4ECD-93BF-2B0B05E6E1B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254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E5F86-E480-4ECD-93BF-2B0B05E6E1B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14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105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AF5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4"/>
          <p:cNvSpPr/>
          <p:nvPr/>
        </p:nvSpPr>
        <p:spPr>
          <a:xfrm>
            <a:off x="0" y="0"/>
            <a:ext cx="871538" cy="5143500"/>
          </a:xfrm>
          <a:prstGeom prst="rect">
            <a:avLst/>
          </a:prstGeom>
          <a:solidFill>
            <a:srgbClr val="148CB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6388" name="任意多边形 30"/>
          <p:cNvSpPr/>
          <p:nvPr/>
        </p:nvSpPr>
        <p:spPr>
          <a:xfrm>
            <a:off x="870348" y="0"/>
            <a:ext cx="872728" cy="5143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63637" y="0"/>
              </a:cxn>
              <a:cxn ang="0">
                <a:pos x="1163637" y="2553053"/>
              </a:cxn>
              <a:cxn ang="0">
                <a:pos x="1109339" y="2625608"/>
              </a:cxn>
              <a:cxn ang="0">
                <a:pos x="863751" y="3429000"/>
              </a:cxn>
              <a:cxn ang="0">
                <a:pos x="1109339" y="4232393"/>
              </a:cxn>
              <a:cxn ang="0">
                <a:pos x="1163637" y="4304948"/>
              </a:cxn>
              <a:cxn ang="0">
                <a:pos x="1163637" y="6858000"/>
              </a:cxn>
              <a:cxn ang="0">
                <a:pos x="0" y="6858000"/>
              </a:cxn>
            </a:cxnLst>
            <a:rect l="0" t="0" r="0" b="0"/>
            <a:pathLst>
              <a:path w="1162754" h="6858000">
                <a:moveTo>
                  <a:pt x="0" y="0"/>
                </a:moveTo>
                <a:lnTo>
                  <a:pt x="1162754" y="0"/>
                </a:lnTo>
                <a:lnTo>
                  <a:pt x="1162754" y="2553053"/>
                </a:lnTo>
                <a:lnTo>
                  <a:pt x="1108498" y="2625608"/>
                </a:lnTo>
                <a:cubicBezTo>
                  <a:pt x="953564" y="2854941"/>
                  <a:pt x="863096" y="3131405"/>
                  <a:pt x="863096" y="3429000"/>
                </a:cubicBezTo>
                <a:cubicBezTo>
                  <a:pt x="863096" y="3726595"/>
                  <a:pt x="953564" y="4003060"/>
                  <a:pt x="1108498" y="4232393"/>
                </a:cubicBezTo>
                <a:lnTo>
                  <a:pt x="1162754" y="4304948"/>
                </a:lnTo>
                <a:lnTo>
                  <a:pt x="1162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A0A0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389" name="任意多边形 24"/>
          <p:cNvSpPr/>
          <p:nvPr/>
        </p:nvSpPr>
        <p:spPr>
          <a:xfrm>
            <a:off x="1740694" y="0"/>
            <a:ext cx="871538" cy="5143500"/>
          </a:xfrm>
          <a:custGeom>
            <a:avLst/>
            <a:gdLst/>
            <a:ahLst/>
            <a:cxnLst>
              <a:cxn ang="0">
                <a:pos x="0" y="4300721"/>
              </a:cxn>
              <a:cxn ang="0">
                <a:pos x="31604" y="4343011"/>
              </a:cxn>
              <a:cxn ang="0">
                <a:pos x="1139726" y="4865914"/>
              </a:cxn>
              <a:cxn ang="0">
                <a:pos x="1162050" y="4863662"/>
              </a:cxn>
              <a:cxn ang="0">
                <a:pos x="1162050" y="6858000"/>
              </a:cxn>
              <a:cxn ang="0">
                <a:pos x="0" y="6858000"/>
              </a:cxn>
              <a:cxn ang="0">
                <a:pos x="0" y="0"/>
              </a:cxn>
              <a:cxn ang="0">
                <a:pos x="1162050" y="0"/>
              </a:cxn>
              <a:cxn ang="0">
                <a:pos x="1162050" y="1994338"/>
              </a:cxn>
              <a:cxn ang="0">
                <a:pos x="1139726" y="1992086"/>
              </a:cxn>
              <a:cxn ang="0">
                <a:pos x="31604" y="2514989"/>
              </a:cxn>
              <a:cxn ang="0">
                <a:pos x="0" y="2557280"/>
              </a:cxn>
            </a:cxnLst>
            <a:rect l="0" t="0" r="0" b="0"/>
            <a:pathLst>
              <a:path w="1162754" h="6858000">
                <a:moveTo>
                  <a:pt x="0" y="4300721"/>
                </a:moveTo>
                <a:lnTo>
                  <a:pt x="31624" y="4343011"/>
                </a:lnTo>
                <a:cubicBezTo>
                  <a:pt x="295175" y="4662361"/>
                  <a:pt x="694025" y="4865914"/>
                  <a:pt x="1140417" y="4865914"/>
                </a:cubicBezTo>
                <a:lnTo>
                  <a:pt x="1162754" y="4863662"/>
                </a:lnTo>
                <a:lnTo>
                  <a:pt x="1162754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62754" y="0"/>
                </a:lnTo>
                <a:lnTo>
                  <a:pt x="1162754" y="1994338"/>
                </a:lnTo>
                <a:lnTo>
                  <a:pt x="1140417" y="1992086"/>
                </a:lnTo>
                <a:cubicBezTo>
                  <a:pt x="694025" y="1992086"/>
                  <a:pt x="295175" y="2195639"/>
                  <a:pt x="31624" y="2514989"/>
                </a:cubicBezTo>
                <a:lnTo>
                  <a:pt x="0" y="2557280"/>
                </a:lnTo>
                <a:close/>
              </a:path>
            </a:pathLst>
          </a:custGeom>
          <a:solidFill>
            <a:srgbClr val="F0AF4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390" name="任意多边形 22"/>
          <p:cNvSpPr/>
          <p:nvPr/>
        </p:nvSpPr>
        <p:spPr>
          <a:xfrm>
            <a:off x="2606278" y="0"/>
            <a:ext cx="871538" cy="5143500"/>
          </a:xfrm>
          <a:custGeom>
            <a:avLst/>
            <a:gdLst/>
            <a:ahLst/>
            <a:cxnLst>
              <a:cxn ang="0">
                <a:pos x="1162050" y="4252655"/>
              </a:cxn>
              <a:cxn ang="0">
                <a:pos x="1162050" y="6858000"/>
              </a:cxn>
              <a:cxn ang="0">
                <a:pos x="0" y="6858000"/>
              </a:cxn>
              <a:cxn ang="0">
                <a:pos x="0" y="4864543"/>
              </a:cxn>
              <a:cxn ang="0">
                <a:pos x="275815" y="4836721"/>
              </a:cxn>
              <a:cxn ang="0">
                <a:pos x="1094523" y="4343011"/>
              </a:cxn>
              <a:cxn ang="0">
                <a:pos x="0" y="0"/>
              </a:cxn>
              <a:cxn ang="0">
                <a:pos x="1162050" y="0"/>
              </a:cxn>
              <a:cxn ang="0">
                <a:pos x="1162050" y="2605346"/>
              </a:cxn>
              <a:cxn ang="0">
                <a:pos x="1094523" y="2514989"/>
              </a:cxn>
              <a:cxn ang="0">
                <a:pos x="275815" y="2021279"/>
              </a:cxn>
              <a:cxn ang="0">
                <a:pos x="0" y="1993458"/>
              </a:cxn>
            </a:cxnLst>
            <a:rect l="0" t="0" r="0" b="0"/>
            <a:pathLst>
              <a:path w="1162754" h="6858000">
                <a:moveTo>
                  <a:pt x="1162754" y="4252655"/>
                </a:moveTo>
                <a:lnTo>
                  <a:pt x="1162754" y="6858000"/>
                </a:lnTo>
                <a:lnTo>
                  <a:pt x="0" y="6858000"/>
                </a:lnTo>
                <a:lnTo>
                  <a:pt x="0" y="4864543"/>
                </a:lnTo>
                <a:lnTo>
                  <a:pt x="275983" y="4836721"/>
                </a:lnTo>
                <a:cubicBezTo>
                  <a:pt x="603371" y="4769728"/>
                  <a:pt x="890203" y="4591395"/>
                  <a:pt x="1095187" y="4343011"/>
                </a:cubicBezTo>
                <a:close/>
                <a:moveTo>
                  <a:pt x="0" y="0"/>
                </a:moveTo>
                <a:lnTo>
                  <a:pt x="1162754" y="0"/>
                </a:lnTo>
                <a:lnTo>
                  <a:pt x="1162754" y="2605346"/>
                </a:lnTo>
                <a:lnTo>
                  <a:pt x="1095187" y="2514989"/>
                </a:lnTo>
                <a:cubicBezTo>
                  <a:pt x="890203" y="2266606"/>
                  <a:pt x="603371" y="2088273"/>
                  <a:pt x="275983" y="2021279"/>
                </a:cubicBezTo>
                <a:lnTo>
                  <a:pt x="0" y="1993458"/>
                </a:lnTo>
                <a:close/>
              </a:path>
            </a:pathLst>
          </a:custGeom>
          <a:solidFill>
            <a:srgbClr val="D2501E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391" name="椭圆 8"/>
          <p:cNvSpPr/>
          <p:nvPr/>
        </p:nvSpPr>
        <p:spPr>
          <a:xfrm>
            <a:off x="1631157" y="1608535"/>
            <a:ext cx="1926431" cy="1926431"/>
          </a:xfrm>
          <a:prstGeom prst="ellipse">
            <a:avLst/>
          </a:prstGeom>
          <a:noFill/>
          <a:ln w="63500" cap="flat" cmpd="sng">
            <a:solidFill>
              <a:srgbClr val="AEABAB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16392" name="组合 9"/>
          <p:cNvGrpSpPr/>
          <p:nvPr/>
        </p:nvGrpSpPr>
        <p:grpSpPr>
          <a:xfrm>
            <a:off x="1982391" y="2152650"/>
            <a:ext cx="1228725" cy="977504"/>
            <a:chOff x="0" y="0"/>
            <a:chExt cx="3511344" cy="2793440"/>
          </a:xfrm>
        </p:grpSpPr>
        <p:sp>
          <p:nvSpPr>
            <p:cNvPr id="16393" name="任意多边形 10"/>
            <p:cNvSpPr/>
            <p:nvPr/>
          </p:nvSpPr>
          <p:spPr>
            <a:xfrm rot="7919936" flipH="1">
              <a:off x="1379717" y="2285965"/>
              <a:ext cx="601451" cy="413498"/>
            </a:xfrm>
            <a:custGeom>
              <a:avLst/>
              <a:gdLst/>
              <a:ahLst/>
              <a:cxnLst>
                <a:cxn ang="0">
                  <a:pos x="89967" y="0"/>
                </a:cxn>
                <a:cxn ang="0">
                  <a:pos x="511483" y="0"/>
                </a:cxn>
                <a:cxn ang="0">
                  <a:pos x="511483" y="212"/>
                </a:cxn>
                <a:cxn ang="0">
                  <a:pos x="601451" y="206855"/>
                </a:cxn>
                <a:cxn ang="0">
                  <a:pos x="511483" y="413498"/>
                </a:cxn>
                <a:cxn ang="0">
                  <a:pos x="511480" y="413497"/>
                </a:cxn>
                <a:cxn ang="0">
                  <a:pos x="89970" y="413497"/>
                </a:cxn>
                <a:cxn ang="0">
                  <a:pos x="89967" y="413498"/>
                </a:cxn>
                <a:cxn ang="0">
                  <a:pos x="0" y="206855"/>
                </a:cxn>
                <a:cxn ang="0">
                  <a:pos x="71836" y="4411"/>
                </a:cxn>
                <a:cxn ang="0">
                  <a:pos x="89967" y="212"/>
                </a:cxn>
              </a:cxnLst>
              <a:rect l="0" t="0" r="0" b="0"/>
              <a:pathLst>
                <a:path w="2699456" h="808010">
                  <a:moveTo>
                    <a:pt x="403796" y="0"/>
                  </a:moveTo>
                  <a:lnTo>
                    <a:pt x="2295659" y="0"/>
                  </a:lnTo>
                  <a:lnTo>
                    <a:pt x="2295659" y="416"/>
                  </a:lnTo>
                  <a:cubicBezTo>
                    <a:pt x="2518670" y="416"/>
                    <a:pt x="2699456" y="181202"/>
                    <a:pt x="2699456" y="404213"/>
                  </a:cubicBezTo>
                  <a:cubicBezTo>
                    <a:pt x="2699456" y="627224"/>
                    <a:pt x="2518670" y="808010"/>
                    <a:pt x="2295659" y="808010"/>
                  </a:cubicBezTo>
                  <a:lnTo>
                    <a:pt x="2295649" y="808009"/>
                  </a:lnTo>
                  <a:lnTo>
                    <a:pt x="403807" y="808009"/>
                  </a:lnTo>
                  <a:lnTo>
                    <a:pt x="403797" y="808010"/>
                  </a:lnTo>
                  <a:cubicBezTo>
                    <a:pt x="180786" y="808010"/>
                    <a:pt x="0" y="627224"/>
                    <a:pt x="0" y="404213"/>
                  </a:cubicBezTo>
                  <a:cubicBezTo>
                    <a:pt x="0" y="209078"/>
                    <a:pt x="138414" y="46272"/>
                    <a:pt x="322418" y="8620"/>
                  </a:cubicBezTo>
                  <a:lnTo>
                    <a:pt x="403796" y="416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任意多边形 11"/>
            <p:cNvSpPr/>
            <p:nvPr/>
          </p:nvSpPr>
          <p:spPr>
            <a:xfrm>
              <a:off x="993621" y="0"/>
              <a:ext cx="2192041" cy="1291579"/>
            </a:xfrm>
            <a:custGeom>
              <a:avLst/>
              <a:gdLst/>
              <a:ahLst/>
              <a:cxnLst>
                <a:cxn ang="0">
                  <a:pos x="360499" y="0"/>
                </a:cxn>
                <a:cxn ang="0">
                  <a:pos x="1143672" y="0"/>
                </a:cxn>
                <a:cxn ang="0">
                  <a:pos x="1143672" y="243"/>
                </a:cxn>
                <a:cxn ang="0">
                  <a:pos x="1177361" y="5042"/>
                </a:cxn>
                <a:cxn ang="0">
                  <a:pos x="1189791" y="10494"/>
                </a:cxn>
                <a:cxn ang="0">
                  <a:pos x="1223418" y="11668"/>
                </a:cxn>
                <a:cxn ang="0">
                  <a:pos x="1296343" y="45658"/>
                </a:cxn>
                <a:cxn ang="0">
                  <a:pos x="1296768" y="45223"/>
                </a:cxn>
                <a:cxn ang="0">
                  <a:pos x="2153621" y="878992"/>
                </a:cxn>
                <a:cxn ang="0">
                  <a:pos x="2153195" y="879426"/>
                </a:cxn>
                <a:cxn ang="0">
                  <a:pos x="2181674" y="923846"/>
                </a:cxn>
                <a:cxn ang="0">
                  <a:pos x="2104726" y="1245286"/>
                </a:cxn>
                <a:cxn ang="0">
                  <a:pos x="2074688" y="1291579"/>
                </a:cxn>
                <a:cxn ang="0">
                  <a:pos x="1211696" y="451835"/>
                </a:cxn>
                <a:cxn ang="0">
                  <a:pos x="1208739" y="454103"/>
                </a:cxn>
                <a:cxn ang="0">
                  <a:pos x="1143672" y="472665"/>
                </a:cxn>
                <a:cxn ang="0">
                  <a:pos x="1143669" y="472665"/>
                </a:cxn>
                <a:cxn ang="0">
                  <a:pos x="578245" y="472665"/>
                </a:cxn>
                <a:cxn ang="0">
                  <a:pos x="437658" y="934706"/>
                </a:cxn>
                <a:cxn ang="0">
                  <a:pos x="437657" y="934709"/>
                </a:cxn>
                <a:cxn ang="0">
                  <a:pos x="183826" y="988858"/>
                </a:cxn>
                <a:cxn ang="0">
                  <a:pos x="0" y="828782"/>
                </a:cxn>
                <a:cxn ang="0">
                  <a:pos x="2933" y="803292"/>
                </a:cxn>
                <a:cxn ang="0">
                  <a:pos x="2709" y="803224"/>
                </a:cxn>
                <a:cxn ang="0">
                  <a:pos x="42790" y="671499"/>
                </a:cxn>
                <a:cxn ang="0">
                  <a:pos x="45560" y="647434"/>
                </a:cxn>
                <a:cxn ang="0">
                  <a:pos x="45336" y="647366"/>
                </a:cxn>
                <a:cxn ang="0">
                  <a:pos x="216202" y="85812"/>
                </a:cxn>
                <a:cxn ang="0">
                  <a:pos x="216426" y="85880"/>
                </a:cxn>
                <a:cxn ang="0">
                  <a:pos x="247703" y="44389"/>
                </a:cxn>
                <a:cxn ang="0">
                  <a:pos x="276704" y="32417"/>
                </a:cxn>
                <a:cxn ang="0">
                  <a:pos x="299206" y="16627"/>
                </a:cxn>
                <a:cxn ang="0">
                  <a:pos x="326811" y="5042"/>
                </a:cxn>
                <a:cxn ang="0">
                  <a:pos x="360499" y="243"/>
                </a:cxn>
              </a:cxnLst>
              <a:rect l="0" t="0" r="0" b="0"/>
              <a:pathLst>
                <a:path w="3138701" h="1855387">
                  <a:moveTo>
                    <a:pt x="516185" y="0"/>
                  </a:moveTo>
                  <a:lnTo>
                    <a:pt x="1637582" y="0"/>
                  </a:lnTo>
                  <a:lnTo>
                    <a:pt x="1637582" y="350"/>
                  </a:lnTo>
                  <a:cubicBezTo>
                    <a:pt x="1654106" y="350"/>
                    <a:pt x="1670239" y="2723"/>
                    <a:pt x="1685820" y="7244"/>
                  </a:cubicBezTo>
                  <a:lnTo>
                    <a:pt x="1703618" y="15076"/>
                  </a:lnTo>
                  <a:lnTo>
                    <a:pt x="1751767" y="16762"/>
                  </a:lnTo>
                  <a:cubicBezTo>
                    <a:pt x="1793619" y="23104"/>
                    <a:pt x="1829069" y="39116"/>
                    <a:pt x="1856186" y="65589"/>
                  </a:cubicBezTo>
                  <a:lnTo>
                    <a:pt x="1856794" y="64965"/>
                  </a:lnTo>
                  <a:lnTo>
                    <a:pt x="3083689" y="1262696"/>
                  </a:lnTo>
                  <a:lnTo>
                    <a:pt x="3083080" y="1263319"/>
                  </a:lnTo>
                  <a:lnTo>
                    <a:pt x="3123858" y="1327129"/>
                  </a:lnTo>
                  <a:cubicBezTo>
                    <a:pt x="3164025" y="1435188"/>
                    <a:pt x="3121150" y="1605205"/>
                    <a:pt x="3013679" y="1788886"/>
                  </a:cubicBezTo>
                  <a:lnTo>
                    <a:pt x="2970669" y="1855387"/>
                  </a:lnTo>
                  <a:lnTo>
                    <a:pt x="1734982" y="649073"/>
                  </a:lnTo>
                  <a:lnTo>
                    <a:pt x="1730748" y="652331"/>
                  </a:lnTo>
                  <a:cubicBezTo>
                    <a:pt x="1702113" y="669502"/>
                    <a:pt x="1670630" y="678997"/>
                    <a:pt x="1637582" y="678997"/>
                  </a:cubicBezTo>
                  <a:lnTo>
                    <a:pt x="1637577" y="678996"/>
                  </a:lnTo>
                  <a:lnTo>
                    <a:pt x="827968" y="678996"/>
                  </a:lnTo>
                  <a:lnTo>
                    <a:pt x="626667" y="1342730"/>
                  </a:lnTo>
                  <a:lnTo>
                    <a:pt x="626666" y="1342734"/>
                  </a:lnTo>
                  <a:cubicBezTo>
                    <a:pt x="597826" y="1437826"/>
                    <a:pt x="435104" y="1472652"/>
                    <a:pt x="263214" y="1420521"/>
                  </a:cubicBezTo>
                  <a:cubicBezTo>
                    <a:pt x="112811" y="1374905"/>
                    <a:pt x="5226" y="1277828"/>
                    <a:pt x="0" y="1190568"/>
                  </a:cubicBezTo>
                  <a:lnTo>
                    <a:pt x="4201" y="1153950"/>
                  </a:lnTo>
                  <a:lnTo>
                    <a:pt x="3880" y="1153853"/>
                  </a:lnTo>
                  <a:lnTo>
                    <a:pt x="61270" y="964626"/>
                  </a:lnTo>
                  <a:lnTo>
                    <a:pt x="65236" y="930056"/>
                  </a:lnTo>
                  <a:lnTo>
                    <a:pt x="64915" y="929959"/>
                  </a:lnTo>
                  <a:lnTo>
                    <a:pt x="309572" y="123272"/>
                  </a:lnTo>
                  <a:lnTo>
                    <a:pt x="309893" y="123369"/>
                  </a:lnTo>
                  <a:cubicBezTo>
                    <a:pt x="317103" y="99596"/>
                    <a:pt x="332680" y="79590"/>
                    <a:pt x="354677" y="63767"/>
                  </a:cubicBezTo>
                  <a:lnTo>
                    <a:pt x="396203" y="46568"/>
                  </a:lnTo>
                  <a:lnTo>
                    <a:pt x="428422" y="23886"/>
                  </a:lnTo>
                  <a:cubicBezTo>
                    <a:pt x="441104" y="16797"/>
                    <a:pt x="454315" y="11199"/>
                    <a:pt x="467949" y="7244"/>
                  </a:cubicBezTo>
                  <a:lnTo>
                    <a:pt x="516185" y="350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5" name="任意多边形 12"/>
            <p:cNvSpPr/>
            <p:nvPr/>
          </p:nvSpPr>
          <p:spPr>
            <a:xfrm rot="-2721196">
              <a:off x="996728" y="-14503"/>
              <a:ext cx="1718892" cy="2632744"/>
            </a:xfrm>
            <a:custGeom>
              <a:avLst/>
              <a:gdLst/>
              <a:ahLst/>
              <a:cxnLst/>
              <a:rect l="0" t="0" r="0" b="0"/>
              <a:pathLst>
                <a:path w="2469232" h="3782005">
                  <a:moveTo>
                    <a:pt x="2452764" y="2967790"/>
                  </a:moveTo>
                  <a:lnTo>
                    <a:pt x="2469232" y="3022027"/>
                  </a:lnTo>
                  <a:lnTo>
                    <a:pt x="2453094" y="3024524"/>
                  </a:lnTo>
                  <a:close/>
                  <a:moveTo>
                    <a:pt x="1692777" y="15340"/>
                  </a:moveTo>
                  <a:lnTo>
                    <a:pt x="1315571" y="213215"/>
                  </a:lnTo>
                  <a:lnTo>
                    <a:pt x="1321320" y="213998"/>
                  </a:lnTo>
                  <a:lnTo>
                    <a:pt x="1191916" y="278081"/>
                  </a:lnTo>
                  <a:lnTo>
                    <a:pt x="930176" y="415384"/>
                  </a:lnTo>
                  <a:lnTo>
                    <a:pt x="926185" y="409676"/>
                  </a:lnTo>
                  <a:lnTo>
                    <a:pt x="836676" y="454002"/>
                  </a:lnTo>
                  <a:lnTo>
                    <a:pt x="836843" y="454346"/>
                  </a:lnTo>
                  <a:cubicBezTo>
                    <a:pt x="811853" y="466722"/>
                    <a:pt x="792600" y="487843"/>
                    <a:pt x="779181" y="515443"/>
                  </a:cubicBezTo>
                  <a:lnTo>
                    <a:pt x="778615" y="517096"/>
                  </a:lnTo>
                  <a:lnTo>
                    <a:pt x="768033" y="573970"/>
                  </a:lnTo>
                  <a:cubicBezTo>
                    <a:pt x="765169" y="595177"/>
                    <a:pt x="763142" y="617653"/>
                    <a:pt x="761955" y="641195"/>
                  </a:cubicBezTo>
                  <a:lnTo>
                    <a:pt x="761245" y="691889"/>
                  </a:lnTo>
                  <a:lnTo>
                    <a:pt x="769471" y="740622"/>
                  </a:lnTo>
                  <a:cubicBezTo>
                    <a:pt x="779783" y="785057"/>
                    <a:pt x="796126" y="831432"/>
                    <a:pt x="818597" y="877479"/>
                  </a:cubicBezTo>
                  <a:cubicBezTo>
                    <a:pt x="829832" y="900503"/>
                    <a:pt x="842068" y="922354"/>
                    <a:pt x="855074" y="942870"/>
                  </a:cubicBezTo>
                  <a:lnTo>
                    <a:pt x="888764" y="989910"/>
                  </a:lnTo>
                  <a:lnTo>
                    <a:pt x="893520" y="998448"/>
                  </a:lnTo>
                  <a:cubicBezTo>
                    <a:pt x="979108" y="1133883"/>
                    <a:pt x="1099571" y="1207991"/>
                    <a:pt x="1180942" y="1167694"/>
                  </a:cubicBezTo>
                  <a:lnTo>
                    <a:pt x="1180947" y="1167691"/>
                  </a:lnTo>
                  <a:lnTo>
                    <a:pt x="1761861" y="880013"/>
                  </a:lnTo>
                  <a:lnTo>
                    <a:pt x="1775774" y="894203"/>
                  </a:lnTo>
                  <a:lnTo>
                    <a:pt x="1781024" y="891688"/>
                  </a:lnTo>
                  <a:cubicBezTo>
                    <a:pt x="1807904" y="887635"/>
                    <a:pt x="1845228" y="903621"/>
                    <a:pt x="1875959" y="934962"/>
                  </a:cubicBezTo>
                  <a:lnTo>
                    <a:pt x="2311367" y="1379019"/>
                  </a:lnTo>
                  <a:cubicBezTo>
                    <a:pt x="2331854" y="1399913"/>
                    <a:pt x="2345531" y="1423674"/>
                    <a:pt x="2351084" y="1445202"/>
                  </a:cubicBezTo>
                  <a:lnTo>
                    <a:pt x="2351257" y="1447721"/>
                  </a:lnTo>
                  <a:lnTo>
                    <a:pt x="2356189" y="1455140"/>
                  </a:lnTo>
                  <a:cubicBezTo>
                    <a:pt x="2387563" y="1512712"/>
                    <a:pt x="2406090" y="1582230"/>
                    <a:pt x="2406526" y="1657177"/>
                  </a:cubicBezTo>
                  <a:lnTo>
                    <a:pt x="2406822" y="1657175"/>
                  </a:lnTo>
                  <a:lnTo>
                    <a:pt x="2416688" y="3352611"/>
                  </a:lnTo>
                  <a:lnTo>
                    <a:pt x="2416392" y="3352613"/>
                  </a:lnTo>
                  <a:lnTo>
                    <a:pt x="2410969" y="3425576"/>
                  </a:lnTo>
                  <a:cubicBezTo>
                    <a:pt x="2385088" y="3590634"/>
                    <a:pt x="2269753" y="3715362"/>
                    <a:pt x="2130652" y="3716183"/>
                  </a:cubicBezTo>
                  <a:cubicBezTo>
                    <a:pt x="1971678" y="3717123"/>
                    <a:pt x="1841862" y="3555868"/>
                    <a:pt x="1840698" y="3356012"/>
                  </a:cubicBezTo>
                  <a:lnTo>
                    <a:pt x="1840700" y="3356003"/>
                  </a:lnTo>
                  <a:lnTo>
                    <a:pt x="1831887" y="1841678"/>
                  </a:lnTo>
                  <a:lnTo>
                    <a:pt x="1780315" y="1841678"/>
                  </a:lnTo>
                  <a:lnTo>
                    <a:pt x="1789358" y="3395533"/>
                  </a:lnTo>
                  <a:lnTo>
                    <a:pt x="1789061" y="3395534"/>
                  </a:lnTo>
                  <a:lnTo>
                    <a:pt x="1783613" y="3464442"/>
                  </a:lnTo>
                  <a:cubicBezTo>
                    <a:pt x="1757680" y="3620331"/>
                    <a:pt x="1642305" y="3738162"/>
                    <a:pt x="1503203" y="3738983"/>
                  </a:cubicBezTo>
                  <a:cubicBezTo>
                    <a:pt x="1344229" y="3739922"/>
                    <a:pt x="1214466" y="3587676"/>
                    <a:pt x="1213367" y="3398933"/>
                  </a:cubicBezTo>
                  <a:lnTo>
                    <a:pt x="1213367" y="3398925"/>
                  </a:lnTo>
                  <a:lnTo>
                    <a:pt x="1204306" y="1841678"/>
                  </a:lnTo>
                  <a:lnTo>
                    <a:pt x="1157101" y="1841678"/>
                  </a:lnTo>
                  <a:lnTo>
                    <a:pt x="1166389" y="3437667"/>
                  </a:lnTo>
                  <a:lnTo>
                    <a:pt x="1166091" y="3437669"/>
                  </a:lnTo>
                  <a:lnTo>
                    <a:pt x="1160645" y="3506576"/>
                  </a:lnTo>
                  <a:cubicBezTo>
                    <a:pt x="1134711" y="3662465"/>
                    <a:pt x="1019336" y="3780296"/>
                    <a:pt x="880233" y="3781117"/>
                  </a:cubicBezTo>
                  <a:cubicBezTo>
                    <a:pt x="721260" y="3782056"/>
                    <a:pt x="591496" y="3629810"/>
                    <a:pt x="590398" y="3441066"/>
                  </a:cubicBezTo>
                  <a:lnTo>
                    <a:pt x="590398" y="3441059"/>
                  </a:lnTo>
                  <a:lnTo>
                    <a:pt x="581091" y="1841678"/>
                  </a:lnTo>
                  <a:lnTo>
                    <a:pt x="535380" y="1841678"/>
                  </a:lnTo>
                  <a:lnTo>
                    <a:pt x="544673" y="3438653"/>
                  </a:lnTo>
                  <a:lnTo>
                    <a:pt x="544394" y="3438654"/>
                  </a:lnTo>
                  <a:lnTo>
                    <a:pt x="539294" y="3507561"/>
                  </a:lnTo>
                  <a:cubicBezTo>
                    <a:pt x="514953" y="3663440"/>
                    <a:pt x="406469" y="3781230"/>
                    <a:pt x="275626" y="3782002"/>
                  </a:cubicBezTo>
                  <a:cubicBezTo>
                    <a:pt x="126091" y="3782885"/>
                    <a:pt x="3979" y="3630595"/>
                    <a:pt x="2881" y="3441851"/>
                  </a:cubicBezTo>
                  <a:lnTo>
                    <a:pt x="2883" y="3441842"/>
                  </a:lnTo>
                  <a:lnTo>
                    <a:pt x="1716" y="3241460"/>
                  </a:lnTo>
                  <a:lnTo>
                    <a:pt x="192102" y="3232591"/>
                  </a:lnTo>
                  <a:lnTo>
                    <a:pt x="192087" y="3232275"/>
                  </a:lnTo>
                  <a:cubicBezTo>
                    <a:pt x="201001" y="3231860"/>
                    <a:pt x="209605" y="3229304"/>
                    <a:pt x="217823" y="3224818"/>
                  </a:cubicBezTo>
                  <a:lnTo>
                    <a:pt x="229277" y="3215506"/>
                  </a:lnTo>
                  <a:lnTo>
                    <a:pt x="229596" y="3215405"/>
                  </a:lnTo>
                  <a:lnTo>
                    <a:pt x="231354" y="3213817"/>
                  </a:lnTo>
                  <a:lnTo>
                    <a:pt x="241238" y="3205780"/>
                  </a:lnTo>
                  <a:lnTo>
                    <a:pt x="242948" y="3203347"/>
                  </a:lnTo>
                  <a:lnTo>
                    <a:pt x="252911" y="3194350"/>
                  </a:lnTo>
                  <a:cubicBezTo>
                    <a:pt x="296853" y="3140275"/>
                    <a:pt x="323749" y="3017193"/>
                    <a:pt x="317196" y="2875493"/>
                  </a:cubicBezTo>
                  <a:cubicBezTo>
                    <a:pt x="309550" y="2710176"/>
                    <a:pt x="258912" y="2574295"/>
                    <a:pt x="198598" y="2545117"/>
                  </a:cubicBezTo>
                  <a:lnTo>
                    <a:pt x="186069" y="2542384"/>
                  </a:lnTo>
                  <a:lnTo>
                    <a:pt x="187165" y="2542067"/>
                  </a:lnTo>
                  <a:cubicBezTo>
                    <a:pt x="244687" y="2510667"/>
                    <a:pt x="283259" y="2384686"/>
                    <a:pt x="276440" y="2236160"/>
                  </a:cubicBezTo>
                  <a:cubicBezTo>
                    <a:pt x="269622" y="2087635"/>
                    <a:pt x="219673" y="1965778"/>
                    <a:pt x="159519" y="1939860"/>
                  </a:cubicBezTo>
                  <a:lnTo>
                    <a:pt x="152340" y="1938487"/>
                  </a:lnTo>
                  <a:lnTo>
                    <a:pt x="166888" y="1933872"/>
                  </a:lnTo>
                  <a:cubicBezTo>
                    <a:pt x="224252" y="1899252"/>
                    <a:pt x="262134" y="1759277"/>
                    <a:pt x="254489" y="1593960"/>
                  </a:cubicBezTo>
                  <a:cubicBezTo>
                    <a:pt x="252304" y="1546726"/>
                    <a:pt x="246610" y="1501896"/>
                    <a:pt x="238184" y="1461271"/>
                  </a:cubicBezTo>
                  <a:lnTo>
                    <a:pt x="232157" y="1437501"/>
                  </a:lnTo>
                  <a:lnTo>
                    <a:pt x="231266" y="1430706"/>
                  </a:lnTo>
                  <a:cubicBezTo>
                    <a:pt x="212766" y="1348657"/>
                    <a:pt x="180330" y="1285808"/>
                    <a:pt x="142704" y="1260563"/>
                  </a:cubicBezTo>
                  <a:lnTo>
                    <a:pt x="121262" y="1253955"/>
                  </a:lnTo>
                  <a:lnTo>
                    <a:pt x="156538" y="1252323"/>
                  </a:lnTo>
                  <a:lnTo>
                    <a:pt x="156522" y="1251971"/>
                  </a:lnTo>
                  <a:cubicBezTo>
                    <a:pt x="227833" y="1248673"/>
                    <a:pt x="278560" y="1092839"/>
                    <a:pt x="269823" y="903906"/>
                  </a:cubicBezTo>
                  <a:cubicBezTo>
                    <a:pt x="261085" y="714973"/>
                    <a:pt x="196193" y="564485"/>
                    <a:pt x="124881" y="567783"/>
                  </a:cubicBezTo>
                  <a:lnTo>
                    <a:pt x="124878" y="567784"/>
                  </a:lnTo>
                  <a:lnTo>
                    <a:pt x="0" y="573559"/>
                  </a:lnTo>
                  <a:lnTo>
                    <a:pt x="0" y="456392"/>
                  </a:lnTo>
                  <a:cubicBezTo>
                    <a:pt x="0" y="204739"/>
                    <a:pt x="121216" y="735"/>
                    <a:pt x="270743" y="735"/>
                  </a:cubicBezTo>
                  <a:lnTo>
                    <a:pt x="640213" y="735"/>
                  </a:lnTo>
                  <a:lnTo>
                    <a:pt x="639699" y="0"/>
                  </a:lnTo>
                  <a:lnTo>
                    <a:pt x="690147" y="735"/>
                  </a:lnTo>
                  <a:lnTo>
                    <a:pt x="967204" y="735"/>
                  </a:lnTo>
                  <a:lnTo>
                    <a:pt x="1308256" y="6941"/>
                  </a:lnTo>
                  <a:lnTo>
                    <a:pt x="1304933" y="9691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6" name="任意多边形 13"/>
            <p:cNvSpPr/>
            <p:nvPr/>
          </p:nvSpPr>
          <p:spPr>
            <a:xfrm rot="-2658651">
              <a:off x="0" y="120992"/>
              <a:ext cx="1154466" cy="412675"/>
            </a:xfrm>
            <a:custGeom>
              <a:avLst/>
              <a:gdLst/>
              <a:ahLst/>
              <a:cxnLst>
                <a:cxn ang="0">
                  <a:pos x="172689" y="0"/>
                </a:cxn>
                <a:cxn ang="0">
                  <a:pos x="981775" y="0"/>
                </a:cxn>
                <a:cxn ang="0">
                  <a:pos x="981775" y="212"/>
                </a:cxn>
                <a:cxn ang="0">
                  <a:pos x="1154466" y="206443"/>
                </a:cxn>
                <a:cxn ang="0">
                  <a:pos x="981775" y="412675"/>
                </a:cxn>
                <a:cxn ang="0">
                  <a:pos x="981771" y="412674"/>
                </a:cxn>
                <a:cxn ang="0">
                  <a:pos x="172694" y="412674"/>
                </a:cxn>
                <a:cxn ang="0">
                  <a:pos x="172690" y="412675"/>
                </a:cxn>
                <a:cxn ang="0">
                  <a:pos x="0" y="206443"/>
                </a:cxn>
                <a:cxn ang="0">
                  <a:pos x="137887" y="4402"/>
                </a:cxn>
                <a:cxn ang="0">
                  <a:pos x="172689" y="212"/>
                </a:cxn>
              </a:cxnLst>
              <a:rect l="0" t="0" r="0" b="0"/>
              <a:pathLst>
                <a:path w="2699456" h="808010">
                  <a:moveTo>
                    <a:pt x="403796" y="0"/>
                  </a:moveTo>
                  <a:lnTo>
                    <a:pt x="2295659" y="0"/>
                  </a:lnTo>
                  <a:lnTo>
                    <a:pt x="2295659" y="416"/>
                  </a:lnTo>
                  <a:cubicBezTo>
                    <a:pt x="2518670" y="416"/>
                    <a:pt x="2699456" y="181202"/>
                    <a:pt x="2699456" y="404213"/>
                  </a:cubicBezTo>
                  <a:cubicBezTo>
                    <a:pt x="2699456" y="627224"/>
                    <a:pt x="2518670" y="808010"/>
                    <a:pt x="2295659" y="808010"/>
                  </a:cubicBezTo>
                  <a:lnTo>
                    <a:pt x="2295649" y="808009"/>
                  </a:lnTo>
                  <a:lnTo>
                    <a:pt x="403807" y="808009"/>
                  </a:lnTo>
                  <a:lnTo>
                    <a:pt x="403797" y="808010"/>
                  </a:lnTo>
                  <a:cubicBezTo>
                    <a:pt x="180786" y="808010"/>
                    <a:pt x="0" y="627224"/>
                    <a:pt x="0" y="404213"/>
                  </a:cubicBezTo>
                  <a:cubicBezTo>
                    <a:pt x="0" y="209078"/>
                    <a:pt x="138414" y="46272"/>
                    <a:pt x="322418" y="8620"/>
                  </a:cubicBezTo>
                  <a:lnTo>
                    <a:pt x="403796" y="416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7" name="任意多边形 14"/>
            <p:cNvSpPr/>
            <p:nvPr/>
          </p:nvSpPr>
          <p:spPr>
            <a:xfrm rot="7919936" flipH="1">
              <a:off x="1028920" y="1988842"/>
              <a:ext cx="601451" cy="413498"/>
            </a:xfrm>
            <a:custGeom>
              <a:avLst/>
              <a:gdLst/>
              <a:ahLst/>
              <a:cxnLst>
                <a:cxn ang="0">
                  <a:pos x="89967" y="0"/>
                </a:cxn>
                <a:cxn ang="0">
                  <a:pos x="511483" y="0"/>
                </a:cxn>
                <a:cxn ang="0">
                  <a:pos x="511483" y="212"/>
                </a:cxn>
                <a:cxn ang="0">
                  <a:pos x="601451" y="206855"/>
                </a:cxn>
                <a:cxn ang="0">
                  <a:pos x="511483" y="413498"/>
                </a:cxn>
                <a:cxn ang="0">
                  <a:pos x="511480" y="413497"/>
                </a:cxn>
                <a:cxn ang="0">
                  <a:pos x="89970" y="413497"/>
                </a:cxn>
                <a:cxn ang="0">
                  <a:pos x="89967" y="413498"/>
                </a:cxn>
                <a:cxn ang="0">
                  <a:pos x="0" y="206855"/>
                </a:cxn>
                <a:cxn ang="0">
                  <a:pos x="71836" y="4411"/>
                </a:cxn>
                <a:cxn ang="0">
                  <a:pos x="89967" y="212"/>
                </a:cxn>
              </a:cxnLst>
              <a:rect l="0" t="0" r="0" b="0"/>
              <a:pathLst>
                <a:path w="2699456" h="808010">
                  <a:moveTo>
                    <a:pt x="403796" y="0"/>
                  </a:moveTo>
                  <a:lnTo>
                    <a:pt x="2295659" y="0"/>
                  </a:lnTo>
                  <a:lnTo>
                    <a:pt x="2295659" y="416"/>
                  </a:lnTo>
                  <a:cubicBezTo>
                    <a:pt x="2518670" y="416"/>
                    <a:pt x="2699456" y="181202"/>
                    <a:pt x="2699456" y="404213"/>
                  </a:cubicBezTo>
                  <a:cubicBezTo>
                    <a:pt x="2699456" y="627224"/>
                    <a:pt x="2518670" y="808010"/>
                    <a:pt x="2295659" y="808010"/>
                  </a:cubicBezTo>
                  <a:lnTo>
                    <a:pt x="2295649" y="808009"/>
                  </a:lnTo>
                  <a:lnTo>
                    <a:pt x="403807" y="808009"/>
                  </a:lnTo>
                  <a:lnTo>
                    <a:pt x="403797" y="808010"/>
                  </a:lnTo>
                  <a:cubicBezTo>
                    <a:pt x="180786" y="808010"/>
                    <a:pt x="0" y="627224"/>
                    <a:pt x="0" y="404213"/>
                  </a:cubicBezTo>
                  <a:cubicBezTo>
                    <a:pt x="0" y="209078"/>
                    <a:pt x="138414" y="46272"/>
                    <a:pt x="322418" y="8620"/>
                  </a:cubicBezTo>
                  <a:lnTo>
                    <a:pt x="403796" y="416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8" name="任意多边形 15"/>
            <p:cNvSpPr/>
            <p:nvPr/>
          </p:nvSpPr>
          <p:spPr>
            <a:xfrm rot="7919936" flipH="1">
              <a:off x="695063" y="1677715"/>
              <a:ext cx="601451" cy="413498"/>
            </a:xfrm>
            <a:custGeom>
              <a:avLst/>
              <a:gdLst/>
              <a:ahLst/>
              <a:cxnLst>
                <a:cxn ang="0">
                  <a:pos x="89967" y="0"/>
                </a:cxn>
                <a:cxn ang="0">
                  <a:pos x="511483" y="0"/>
                </a:cxn>
                <a:cxn ang="0">
                  <a:pos x="511483" y="212"/>
                </a:cxn>
                <a:cxn ang="0">
                  <a:pos x="601451" y="206855"/>
                </a:cxn>
                <a:cxn ang="0">
                  <a:pos x="511483" y="413498"/>
                </a:cxn>
                <a:cxn ang="0">
                  <a:pos x="511480" y="413497"/>
                </a:cxn>
                <a:cxn ang="0">
                  <a:pos x="89970" y="413497"/>
                </a:cxn>
                <a:cxn ang="0">
                  <a:pos x="89967" y="413498"/>
                </a:cxn>
                <a:cxn ang="0">
                  <a:pos x="0" y="206855"/>
                </a:cxn>
                <a:cxn ang="0">
                  <a:pos x="71836" y="4411"/>
                </a:cxn>
                <a:cxn ang="0">
                  <a:pos x="89967" y="212"/>
                </a:cxn>
              </a:cxnLst>
              <a:rect l="0" t="0" r="0" b="0"/>
              <a:pathLst>
                <a:path w="2699456" h="808010">
                  <a:moveTo>
                    <a:pt x="403796" y="0"/>
                  </a:moveTo>
                  <a:lnTo>
                    <a:pt x="2295659" y="0"/>
                  </a:lnTo>
                  <a:lnTo>
                    <a:pt x="2295659" y="416"/>
                  </a:lnTo>
                  <a:cubicBezTo>
                    <a:pt x="2518670" y="416"/>
                    <a:pt x="2699456" y="181202"/>
                    <a:pt x="2699456" y="404213"/>
                  </a:cubicBezTo>
                  <a:cubicBezTo>
                    <a:pt x="2699456" y="627224"/>
                    <a:pt x="2518670" y="808010"/>
                    <a:pt x="2295659" y="808010"/>
                  </a:cubicBezTo>
                  <a:lnTo>
                    <a:pt x="2295649" y="808009"/>
                  </a:lnTo>
                  <a:lnTo>
                    <a:pt x="403807" y="808009"/>
                  </a:lnTo>
                  <a:lnTo>
                    <a:pt x="403797" y="808010"/>
                  </a:lnTo>
                  <a:cubicBezTo>
                    <a:pt x="180786" y="808010"/>
                    <a:pt x="0" y="627224"/>
                    <a:pt x="0" y="404213"/>
                  </a:cubicBezTo>
                  <a:cubicBezTo>
                    <a:pt x="0" y="209078"/>
                    <a:pt x="138414" y="46272"/>
                    <a:pt x="322418" y="8620"/>
                  </a:cubicBezTo>
                  <a:lnTo>
                    <a:pt x="403796" y="416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9" name="任意多边形 16"/>
            <p:cNvSpPr/>
            <p:nvPr/>
          </p:nvSpPr>
          <p:spPr>
            <a:xfrm rot="7919936" flipH="1">
              <a:off x="375022" y="1344407"/>
              <a:ext cx="601451" cy="413498"/>
            </a:xfrm>
            <a:custGeom>
              <a:avLst/>
              <a:gdLst/>
              <a:ahLst/>
              <a:cxnLst>
                <a:cxn ang="0">
                  <a:pos x="89967" y="0"/>
                </a:cxn>
                <a:cxn ang="0">
                  <a:pos x="511483" y="0"/>
                </a:cxn>
                <a:cxn ang="0">
                  <a:pos x="511483" y="212"/>
                </a:cxn>
                <a:cxn ang="0">
                  <a:pos x="601451" y="206855"/>
                </a:cxn>
                <a:cxn ang="0">
                  <a:pos x="511483" y="413498"/>
                </a:cxn>
                <a:cxn ang="0">
                  <a:pos x="511480" y="413497"/>
                </a:cxn>
                <a:cxn ang="0">
                  <a:pos x="89970" y="413497"/>
                </a:cxn>
                <a:cxn ang="0">
                  <a:pos x="89967" y="413498"/>
                </a:cxn>
                <a:cxn ang="0">
                  <a:pos x="0" y="206855"/>
                </a:cxn>
                <a:cxn ang="0">
                  <a:pos x="71836" y="4411"/>
                </a:cxn>
                <a:cxn ang="0">
                  <a:pos x="89967" y="212"/>
                </a:cxn>
              </a:cxnLst>
              <a:rect l="0" t="0" r="0" b="0"/>
              <a:pathLst>
                <a:path w="2699456" h="808010">
                  <a:moveTo>
                    <a:pt x="403796" y="0"/>
                  </a:moveTo>
                  <a:lnTo>
                    <a:pt x="2295659" y="0"/>
                  </a:lnTo>
                  <a:lnTo>
                    <a:pt x="2295659" y="416"/>
                  </a:lnTo>
                  <a:cubicBezTo>
                    <a:pt x="2518670" y="416"/>
                    <a:pt x="2699456" y="181202"/>
                    <a:pt x="2699456" y="404213"/>
                  </a:cubicBezTo>
                  <a:cubicBezTo>
                    <a:pt x="2699456" y="627224"/>
                    <a:pt x="2518670" y="808010"/>
                    <a:pt x="2295659" y="808010"/>
                  </a:cubicBezTo>
                  <a:lnTo>
                    <a:pt x="2295649" y="808009"/>
                  </a:lnTo>
                  <a:lnTo>
                    <a:pt x="403807" y="808009"/>
                  </a:lnTo>
                  <a:lnTo>
                    <a:pt x="403797" y="808010"/>
                  </a:lnTo>
                  <a:cubicBezTo>
                    <a:pt x="180786" y="808010"/>
                    <a:pt x="0" y="627224"/>
                    <a:pt x="0" y="404213"/>
                  </a:cubicBezTo>
                  <a:cubicBezTo>
                    <a:pt x="0" y="209078"/>
                    <a:pt x="138414" y="46272"/>
                    <a:pt x="322418" y="8620"/>
                  </a:cubicBezTo>
                  <a:lnTo>
                    <a:pt x="403796" y="416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0" name="任意多边形 17"/>
            <p:cNvSpPr/>
            <p:nvPr/>
          </p:nvSpPr>
          <p:spPr>
            <a:xfrm rot="2658651" flipH="1">
              <a:off x="2356878" y="71960"/>
              <a:ext cx="1154466" cy="412675"/>
            </a:xfrm>
            <a:custGeom>
              <a:avLst/>
              <a:gdLst/>
              <a:ahLst/>
              <a:cxnLst>
                <a:cxn ang="0">
                  <a:pos x="172689" y="0"/>
                </a:cxn>
                <a:cxn ang="0">
                  <a:pos x="981775" y="0"/>
                </a:cxn>
                <a:cxn ang="0">
                  <a:pos x="981775" y="212"/>
                </a:cxn>
                <a:cxn ang="0">
                  <a:pos x="1154466" y="206443"/>
                </a:cxn>
                <a:cxn ang="0">
                  <a:pos x="981775" y="412675"/>
                </a:cxn>
                <a:cxn ang="0">
                  <a:pos x="981771" y="412674"/>
                </a:cxn>
                <a:cxn ang="0">
                  <a:pos x="172694" y="412674"/>
                </a:cxn>
                <a:cxn ang="0">
                  <a:pos x="172690" y="412675"/>
                </a:cxn>
                <a:cxn ang="0">
                  <a:pos x="0" y="206443"/>
                </a:cxn>
                <a:cxn ang="0">
                  <a:pos x="137887" y="4402"/>
                </a:cxn>
                <a:cxn ang="0">
                  <a:pos x="172689" y="212"/>
                </a:cxn>
              </a:cxnLst>
              <a:rect l="0" t="0" r="0" b="0"/>
              <a:pathLst>
                <a:path w="2699456" h="808010">
                  <a:moveTo>
                    <a:pt x="403796" y="0"/>
                  </a:moveTo>
                  <a:lnTo>
                    <a:pt x="2295659" y="0"/>
                  </a:lnTo>
                  <a:lnTo>
                    <a:pt x="2295659" y="416"/>
                  </a:lnTo>
                  <a:cubicBezTo>
                    <a:pt x="2518670" y="416"/>
                    <a:pt x="2699456" y="181202"/>
                    <a:pt x="2699456" y="404213"/>
                  </a:cubicBezTo>
                  <a:cubicBezTo>
                    <a:pt x="2699456" y="627224"/>
                    <a:pt x="2518670" y="808010"/>
                    <a:pt x="2295659" y="808010"/>
                  </a:cubicBezTo>
                  <a:lnTo>
                    <a:pt x="2295649" y="808009"/>
                  </a:lnTo>
                  <a:lnTo>
                    <a:pt x="403807" y="808009"/>
                  </a:lnTo>
                  <a:lnTo>
                    <a:pt x="403797" y="808010"/>
                  </a:lnTo>
                  <a:cubicBezTo>
                    <a:pt x="180786" y="808010"/>
                    <a:pt x="0" y="627224"/>
                    <a:pt x="0" y="404213"/>
                  </a:cubicBezTo>
                  <a:cubicBezTo>
                    <a:pt x="0" y="209078"/>
                    <a:pt x="138414" y="46272"/>
                    <a:pt x="322418" y="8620"/>
                  </a:cubicBezTo>
                  <a:lnTo>
                    <a:pt x="403796" y="416"/>
                  </a:lnTo>
                  <a:close/>
                </a:path>
              </a:pathLst>
            </a:custGeom>
            <a:solidFill>
              <a:srgbClr val="AEABAB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1" name="组合 33"/>
          <p:cNvGrpSpPr/>
          <p:nvPr/>
        </p:nvGrpSpPr>
        <p:grpSpPr>
          <a:xfrm>
            <a:off x="4346972" y="2690812"/>
            <a:ext cx="4185047" cy="53579"/>
            <a:chOff x="0" y="0"/>
            <a:chExt cx="3149600" cy="1117600"/>
          </a:xfrm>
        </p:grpSpPr>
        <p:sp>
          <p:nvSpPr>
            <p:cNvPr id="16402" name="矩形 34"/>
            <p:cNvSpPr/>
            <p:nvPr/>
          </p:nvSpPr>
          <p:spPr>
            <a:xfrm>
              <a:off x="0" y="0"/>
              <a:ext cx="787400" cy="1117600"/>
            </a:xfrm>
            <a:prstGeom prst="rect">
              <a:avLst/>
            </a:prstGeom>
            <a:solidFill>
              <a:srgbClr val="148CBE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6403" name="矩形 35"/>
            <p:cNvSpPr/>
            <p:nvPr/>
          </p:nvSpPr>
          <p:spPr>
            <a:xfrm>
              <a:off x="787400" y="0"/>
              <a:ext cx="787400" cy="1117600"/>
            </a:xfrm>
            <a:prstGeom prst="rect">
              <a:avLst/>
            </a:prstGeom>
            <a:solidFill>
              <a:srgbClr val="00A0A0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6404" name="矩形 36"/>
            <p:cNvSpPr/>
            <p:nvPr/>
          </p:nvSpPr>
          <p:spPr>
            <a:xfrm>
              <a:off x="1574800" y="0"/>
              <a:ext cx="787400" cy="1117600"/>
            </a:xfrm>
            <a:prstGeom prst="rect">
              <a:avLst/>
            </a:prstGeom>
            <a:solidFill>
              <a:srgbClr val="F0AF47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6405" name="矩形 37"/>
            <p:cNvSpPr/>
            <p:nvPr/>
          </p:nvSpPr>
          <p:spPr>
            <a:xfrm>
              <a:off x="2362200" y="0"/>
              <a:ext cx="787400" cy="1117600"/>
            </a:xfrm>
            <a:prstGeom prst="rect">
              <a:avLst/>
            </a:prstGeom>
            <a:solidFill>
              <a:srgbClr val="D2501E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4022955" y="1352550"/>
            <a:ext cx="4827131" cy="1286117"/>
          </a:xfrm>
        </p:spPr>
        <p:txBody>
          <a:bodyPr anchor="b"/>
          <a:lstStyle>
            <a:lvl1pPr algn="ctr">
              <a:defRPr sz="4100"/>
            </a:lvl1pPr>
          </a:lstStyle>
          <a:p>
            <a:pPr fontAlgn="base"/>
            <a:r>
              <a:rPr lang="zh-CN" altLang="en-US" strike="noStrike" noProof="1" smtClean="0"/>
              <a:t>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022954" y="2792853"/>
            <a:ext cx="4827131" cy="89332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396801"/>
            <a:ext cx="7886700" cy="4181321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112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8835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512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23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73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AF5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矩形 40"/>
          <p:cNvSpPr/>
          <p:nvPr/>
        </p:nvSpPr>
        <p:spPr>
          <a:xfrm>
            <a:off x="0" y="0"/>
            <a:ext cx="4579144" cy="5143500"/>
          </a:xfrm>
          <a:prstGeom prst="rect">
            <a:avLst/>
          </a:prstGeom>
          <a:solidFill>
            <a:srgbClr val="148CB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7412" name="矩形 41"/>
          <p:cNvSpPr/>
          <p:nvPr/>
        </p:nvSpPr>
        <p:spPr>
          <a:xfrm>
            <a:off x="4660106" y="0"/>
            <a:ext cx="85725" cy="5143500"/>
          </a:xfrm>
          <a:prstGeom prst="rect">
            <a:avLst/>
          </a:prstGeom>
          <a:solidFill>
            <a:srgbClr val="148CB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7413" name="椭圆 45"/>
          <p:cNvSpPr/>
          <p:nvPr/>
        </p:nvSpPr>
        <p:spPr>
          <a:xfrm>
            <a:off x="5470923" y="2163367"/>
            <a:ext cx="812006" cy="810815"/>
          </a:xfrm>
          <a:prstGeom prst="ellipse">
            <a:avLst/>
          </a:prstGeom>
          <a:solidFill>
            <a:srgbClr val="00A0A0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7414" name="椭圆 63"/>
          <p:cNvSpPr/>
          <p:nvPr/>
        </p:nvSpPr>
        <p:spPr>
          <a:xfrm>
            <a:off x="6588919" y="2163367"/>
            <a:ext cx="810816" cy="810815"/>
          </a:xfrm>
          <a:prstGeom prst="ellipse">
            <a:avLst/>
          </a:prstGeom>
          <a:solidFill>
            <a:srgbClr val="F0AF47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7415" name="椭圆 64"/>
          <p:cNvSpPr/>
          <p:nvPr/>
        </p:nvSpPr>
        <p:spPr>
          <a:xfrm>
            <a:off x="7705726" y="2163367"/>
            <a:ext cx="812006" cy="810815"/>
          </a:xfrm>
          <a:prstGeom prst="ellipse">
            <a:avLst/>
          </a:prstGeom>
          <a:solidFill>
            <a:srgbClr val="D2501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17416" name="组合 81"/>
          <p:cNvGrpSpPr/>
          <p:nvPr/>
        </p:nvGrpSpPr>
        <p:grpSpPr>
          <a:xfrm>
            <a:off x="6748463" y="2396729"/>
            <a:ext cx="517922" cy="392906"/>
            <a:chOff x="0" y="0"/>
            <a:chExt cx="509646" cy="387231"/>
          </a:xfrm>
        </p:grpSpPr>
        <p:sp>
          <p:nvSpPr>
            <p:cNvPr id="17417" name="Freeform 20"/>
            <p:cNvSpPr>
              <a:spLocks noEditPoints="1"/>
            </p:cNvSpPr>
            <p:nvPr/>
          </p:nvSpPr>
          <p:spPr>
            <a:xfrm>
              <a:off x="0" y="51839"/>
              <a:ext cx="337890" cy="335392"/>
            </a:xfrm>
            <a:custGeom>
              <a:avLst/>
              <a:gdLst/>
              <a:ahLst/>
              <a:cxnLst>
                <a:cxn ang="0">
                  <a:pos x="337890" y="189119"/>
                </a:cxn>
                <a:cxn ang="0">
                  <a:pos x="337890" y="144794"/>
                </a:cxn>
                <a:cxn ang="0">
                  <a:pos x="303953" y="137407"/>
                </a:cxn>
                <a:cxn ang="0">
                  <a:pos x="295100" y="112289"/>
                </a:cxn>
                <a:cxn ang="0">
                  <a:pos x="318708" y="85694"/>
                </a:cxn>
                <a:cxn ang="0">
                  <a:pos x="292149" y="50234"/>
                </a:cxn>
                <a:cxn ang="0">
                  <a:pos x="259688" y="65009"/>
                </a:cxn>
                <a:cxn ang="0">
                  <a:pos x="237555" y="48757"/>
                </a:cxn>
                <a:cxn ang="0">
                  <a:pos x="241982" y="13297"/>
                </a:cxn>
                <a:cxn ang="0">
                  <a:pos x="199192" y="0"/>
                </a:cxn>
                <a:cxn ang="0">
                  <a:pos x="181486" y="29549"/>
                </a:cxn>
                <a:cxn ang="0">
                  <a:pos x="168207" y="29549"/>
                </a:cxn>
                <a:cxn ang="0">
                  <a:pos x="154927" y="29549"/>
                </a:cxn>
                <a:cxn ang="0">
                  <a:pos x="137221" y="0"/>
                </a:cxn>
                <a:cxn ang="0">
                  <a:pos x="95907" y="13297"/>
                </a:cxn>
                <a:cxn ang="0">
                  <a:pos x="98858" y="48757"/>
                </a:cxn>
                <a:cxn ang="0">
                  <a:pos x="76726" y="65009"/>
                </a:cxn>
                <a:cxn ang="0">
                  <a:pos x="44265" y="50234"/>
                </a:cxn>
                <a:cxn ang="0">
                  <a:pos x="19181" y="85694"/>
                </a:cxn>
                <a:cxn ang="0">
                  <a:pos x="42789" y="112289"/>
                </a:cxn>
                <a:cxn ang="0">
                  <a:pos x="33936" y="138884"/>
                </a:cxn>
                <a:cxn ang="0">
                  <a:pos x="0" y="144794"/>
                </a:cxn>
                <a:cxn ang="0">
                  <a:pos x="0" y="189119"/>
                </a:cxn>
                <a:cxn ang="0">
                  <a:pos x="33936" y="196507"/>
                </a:cxn>
                <a:cxn ang="0">
                  <a:pos x="42789" y="223102"/>
                </a:cxn>
                <a:cxn ang="0">
                  <a:pos x="19181" y="249697"/>
                </a:cxn>
                <a:cxn ang="0">
                  <a:pos x="45740" y="285157"/>
                </a:cxn>
                <a:cxn ang="0">
                  <a:pos x="76726" y="270382"/>
                </a:cxn>
                <a:cxn ang="0">
                  <a:pos x="98858" y="286634"/>
                </a:cxn>
                <a:cxn ang="0">
                  <a:pos x="95907" y="322094"/>
                </a:cxn>
                <a:cxn ang="0">
                  <a:pos x="137221" y="335392"/>
                </a:cxn>
                <a:cxn ang="0">
                  <a:pos x="154927" y="304364"/>
                </a:cxn>
                <a:cxn ang="0">
                  <a:pos x="168207" y="305842"/>
                </a:cxn>
                <a:cxn ang="0">
                  <a:pos x="182962" y="304364"/>
                </a:cxn>
                <a:cxn ang="0">
                  <a:pos x="199192" y="335392"/>
                </a:cxn>
                <a:cxn ang="0">
                  <a:pos x="241982" y="320617"/>
                </a:cxn>
                <a:cxn ang="0">
                  <a:pos x="237555" y="286634"/>
                </a:cxn>
                <a:cxn ang="0">
                  <a:pos x="259688" y="270382"/>
                </a:cxn>
                <a:cxn ang="0">
                  <a:pos x="292149" y="285157"/>
                </a:cxn>
                <a:cxn ang="0">
                  <a:pos x="318708" y="248219"/>
                </a:cxn>
                <a:cxn ang="0">
                  <a:pos x="295100" y="223102"/>
                </a:cxn>
                <a:cxn ang="0">
                  <a:pos x="303953" y="196507"/>
                </a:cxn>
                <a:cxn ang="0">
                  <a:pos x="337890" y="189119"/>
                </a:cxn>
                <a:cxn ang="0">
                  <a:pos x="168207" y="265949"/>
                </a:cxn>
                <a:cxn ang="0">
                  <a:pos x="69348" y="166957"/>
                </a:cxn>
                <a:cxn ang="0">
                  <a:pos x="168207" y="67964"/>
                </a:cxn>
                <a:cxn ang="0">
                  <a:pos x="267065" y="166957"/>
                </a:cxn>
                <a:cxn ang="0">
                  <a:pos x="168207" y="265949"/>
                </a:cxn>
              </a:cxnLst>
              <a:rect l="0" t="0" r="0" b="0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8" name="Freeform 21"/>
            <p:cNvSpPr>
              <a:spLocks noEditPoints="1"/>
            </p:cNvSpPr>
            <p:nvPr/>
          </p:nvSpPr>
          <p:spPr>
            <a:xfrm>
              <a:off x="309785" y="0"/>
              <a:ext cx="199861" cy="199861"/>
            </a:xfrm>
            <a:custGeom>
              <a:avLst/>
              <a:gdLst/>
              <a:ahLst/>
              <a:cxnLst>
                <a:cxn ang="0">
                  <a:pos x="199861" y="112514"/>
                </a:cxn>
                <a:cxn ang="0">
                  <a:pos x="199861" y="85866"/>
                </a:cxn>
                <a:cxn ang="0">
                  <a:pos x="180615" y="81424"/>
                </a:cxn>
                <a:cxn ang="0">
                  <a:pos x="174693" y="66620"/>
                </a:cxn>
                <a:cxn ang="0">
                  <a:pos x="189497" y="50335"/>
                </a:cxn>
                <a:cxn ang="0">
                  <a:pos x="173212" y="29609"/>
                </a:cxn>
                <a:cxn ang="0">
                  <a:pos x="153966" y="38491"/>
                </a:cxn>
                <a:cxn ang="0">
                  <a:pos x="142123" y="28128"/>
                </a:cxn>
                <a:cxn ang="0">
                  <a:pos x="143603" y="7402"/>
                </a:cxn>
                <a:cxn ang="0">
                  <a:pos x="118436" y="0"/>
                </a:cxn>
                <a:cxn ang="0">
                  <a:pos x="108072" y="17765"/>
                </a:cxn>
                <a:cxn ang="0">
                  <a:pos x="99190" y="17765"/>
                </a:cxn>
                <a:cxn ang="0">
                  <a:pos x="91788" y="17765"/>
                </a:cxn>
                <a:cxn ang="0">
                  <a:pos x="81424" y="0"/>
                </a:cxn>
                <a:cxn ang="0">
                  <a:pos x="56257" y="7402"/>
                </a:cxn>
                <a:cxn ang="0">
                  <a:pos x="57737" y="28128"/>
                </a:cxn>
                <a:cxn ang="0">
                  <a:pos x="44413" y="38491"/>
                </a:cxn>
                <a:cxn ang="0">
                  <a:pos x="26648" y="29609"/>
                </a:cxn>
                <a:cxn ang="0">
                  <a:pos x="10363" y="50335"/>
                </a:cxn>
                <a:cxn ang="0">
                  <a:pos x="25167" y="66620"/>
                </a:cxn>
                <a:cxn ang="0">
                  <a:pos x="19245" y="81424"/>
                </a:cxn>
                <a:cxn ang="0">
                  <a:pos x="0" y="85866"/>
                </a:cxn>
                <a:cxn ang="0">
                  <a:pos x="0" y="112514"/>
                </a:cxn>
                <a:cxn ang="0">
                  <a:pos x="19245" y="116955"/>
                </a:cxn>
                <a:cxn ang="0">
                  <a:pos x="25167" y="133240"/>
                </a:cxn>
                <a:cxn ang="0">
                  <a:pos x="10363" y="148045"/>
                </a:cxn>
                <a:cxn ang="0">
                  <a:pos x="26648" y="168771"/>
                </a:cxn>
                <a:cxn ang="0">
                  <a:pos x="45894" y="161369"/>
                </a:cxn>
                <a:cxn ang="0">
                  <a:pos x="57737" y="170251"/>
                </a:cxn>
                <a:cxn ang="0">
                  <a:pos x="56257" y="190978"/>
                </a:cxn>
                <a:cxn ang="0">
                  <a:pos x="81424" y="199861"/>
                </a:cxn>
                <a:cxn ang="0">
                  <a:pos x="91788" y="180615"/>
                </a:cxn>
                <a:cxn ang="0">
                  <a:pos x="100670" y="182095"/>
                </a:cxn>
                <a:cxn ang="0">
                  <a:pos x="108072" y="180615"/>
                </a:cxn>
                <a:cxn ang="0">
                  <a:pos x="118436" y="199861"/>
                </a:cxn>
                <a:cxn ang="0">
                  <a:pos x="143603" y="190978"/>
                </a:cxn>
                <a:cxn ang="0">
                  <a:pos x="142123" y="170251"/>
                </a:cxn>
                <a:cxn ang="0">
                  <a:pos x="153966" y="161369"/>
                </a:cxn>
                <a:cxn ang="0">
                  <a:pos x="173212" y="168771"/>
                </a:cxn>
                <a:cxn ang="0">
                  <a:pos x="189497" y="148045"/>
                </a:cxn>
                <a:cxn ang="0">
                  <a:pos x="174693" y="131760"/>
                </a:cxn>
                <a:cxn ang="0">
                  <a:pos x="180615" y="116955"/>
                </a:cxn>
                <a:cxn ang="0">
                  <a:pos x="199861" y="112514"/>
                </a:cxn>
                <a:cxn ang="0">
                  <a:pos x="99190" y="158408"/>
                </a:cxn>
                <a:cxn ang="0">
                  <a:pos x="41452" y="99190"/>
                </a:cxn>
                <a:cxn ang="0">
                  <a:pos x="99190" y="39972"/>
                </a:cxn>
                <a:cxn ang="0">
                  <a:pos x="158408" y="99190"/>
                </a:cxn>
                <a:cxn ang="0">
                  <a:pos x="99190" y="158408"/>
                </a:cxn>
              </a:cxnLst>
              <a:rect l="0" t="0" r="0" b="0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19" name="组合 84"/>
          <p:cNvGrpSpPr/>
          <p:nvPr/>
        </p:nvGrpSpPr>
        <p:grpSpPr>
          <a:xfrm>
            <a:off x="5691187" y="2419350"/>
            <a:ext cx="386954" cy="370285"/>
            <a:chOff x="0" y="0"/>
            <a:chExt cx="2438400" cy="2332038"/>
          </a:xfrm>
        </p:grpSpPr>
        <p:sp>
          <p:nvSpPr>
            <p:cNvPr id="17420" name="Freeform 25"/>
            <p:cNvSpPr/>
            <p:nvPr/>
          </p:nvSpPr>
          <p:spPr>
            <a:xfrm>
              <a:off x="893763" y="1676400"/>
              <a:ext cx="655638" cy="655638"/>
            </a:xfrm>
            <a:custGeom>
              <a:avLst/>
              <a:gdLst/>
              <a:ahLst/>
              <a:cxnLst>
                <a:cxn ang="0">
                  <a:pos x="327025" y="655638"/>
                </a:cxn>
                <a:cxn ang="0">
                  <a:pos x="0" y="0"/>
                </a:cxn>
                <a:cxn ang="0">
                  <a:pos x="655638" y="0"/>
                </a:cxn>
                <a:cxn ang="0">
                  <a:pos x="327025" y="655638"/>
                </a:cxn>
              </a:cxnLst>
              <a:rect l="0" t="0" r="0" b="0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任意多边形 86"/>
            <p:cNvSpPr/>
            <p:nvPr/>
          </p:nvSpPr>
          <p:spPr>
            <a:xfrm>
              <a:off x="0" y="0"/>
              <a:ext cx="2438400" cy="1774825"/>
            </a:xfrm>
            <a:custGeom>
              <a:avLst/>
              <a:gdLst/>
              <a:ahLst/>
              <a:cxnLst>
                <a:cxn ang="0">
                  <a:pos x="290196" y="0"/>
                </a:cxn>
                <a:cxn ang="0">
                  <a:pos x="2151973" y="0"/>
                </a:cxn>
                <a:cxn ang="0">
                  <a:pos x="2438400" y="286384"/>
                </a:cxn>
                <a:cxn ang="0">
                  <a:pos x="2438400" y="1484673"/>
                </a:cxn>
                <a:cxn ang="0">
                  <a:pos x="2151973" y="1774825"/>
                </a:cxn>
                <a:cxn ang="0">
                  <a:pos x="290196" y="1774825"/>
                </a:cxn>
                <a:cxn ang="0">
                  <a:pos x="0" y="1484673"/>
                </a:cxn>
                <a:cxn ang="0">
                  <a:pos x="0" y="286384"/>
                </a:cxn>
                <a:cxn ang="0">
                  <a:pos x="290196" y="0"/>
                </a:cxn>
                <a:cxn ang="0">
                  <a:pos x="471488" y="425450"/>
                </a:cxn>
                <a:cxn ang="0">
                  <a:pos x="471488" y="598488"/>
                </a:cxn>
                <a:cxn ang="0">
                  <a:pos x="1971676" y="598488"/>
                </a:cxn>
                <a:cxn ang="0">
                  <a:pos x="1971676" y="425450"/>
                </a:cxn>
                <a:cxn ang="0">
                  <a:pos x="471488" y="425450"/>
                </a:cxn>
                <a:cxn ang="0">
                  <a:pos x="471488" y="801688"/>
                </a:cxn>
                <a:cxn ang="0">
                  <a:pos x="471488" y="971551"/>
                </a:cxn>
                <a:cxn ang="0">
                  <a:pos x="1971676" y="971551"/>
                </a:cxn>
                <a:cxn ang="0">
                  <a:pos x="1971676" y="801688"/>
                </a:cxn>
                <a:cxn ang="0">
                  <a:pos x="471488" y="801688"/>
                </a:cxn>
                <a:cxn ang="0">
                  <a:pos x="471488" y="1174750"/>
                </a:cxn>
                <a:cxn ang="0">
                  <a:pos x="471488" y="1347788"/>
                </a:cxn>
                <a:cxn ang="0">
                  <a:pos x="1971676" y="1347788"/>
                </a:cxn>
                <a:cxn ang="0">
                  <a:pos x="1971676" y="1174750"/>
                </a:cxn>
                <a:cxn ang="0">
                  <a:pos x="471488" y="1174750"/>
                </a:cxn>
              </a:cxnLst>
              <a:rect l="0" t="0" r="0" b="0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组合 87"/>
          <p:cNvGrpSpPr/>
          <p:nvPr/>
        </p:nvGrpSpPr>
        <p:grpSpPr>
          <a:xfrm>
            <a:off x="7943851" y="2339579"/>
            <a:ext cx="335756" cy="429815"/>
            <a:chOff x="0" y="0"/>
            <a:chExt cx="563562" cy="720725"/>
          </a:xfrm>
        </p:grpSpPr>
        <p:sp>
          <p:nvSpPr>
            <p:cNvPr id="17423" name="Freeform 32"/>
            <p:cNvSpPr/>
            <p:nvPr/>
          </p:nvSpPr>
          <p:spPr>
            <a:xfrm>
              <a:off x="209550" y="0"/>
              <a:ext cx="142875" cy="720725"/>
            </a:xfrm>
            <a:custGeom>
              <a:avLst/>
              <a:gdLst/>
              <a:ahLst/>
              <a:cxnLst>
                <a:cxn ang="0">
                  <a:pos x="142875" y="648877"/>
                </a:cxn>
                <a:cxn ang="0">
                  <a:pos x="71437" y="720725"/>
                </a:cxn>
                <a:cxn ang="0">
                  <a:pos x="0" y="648877"/>
                </a:cxn>
                <a:cxn ang="0">
                  <a:pos x="0" y="71847"/>
                </a:cxn>
                <a:cxn ang="0">
                  <a:pos x="71437" y="0"/>
                </a:cxn>
                <a:cxn ang="0">
                  <a:pos x="142875" y="71847"/>
                </a:cxn>
                <a:cxn ang="0">
                  <a:pos x="142875" y="648877"/>
                </a:cxn>
              </a:cxnLst>
              <a:rect l="0" t="0" r="0" b="0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Freeform 33"/>
            <p:cNvSpPr/>
            <p:nvPr/>
          </p:nvSpPr>
          <p:spPr>
            <a:xfrm>
              <a:off x="0" y="439737"/>
              <a:ext cx="141288" cy="280988"/>
            </a:xfrm>
            <a:custGeom>
              <a:avLst/>
              <a:gdLst/>
              <a:ahLst/>
              <a:cxnLst>
                <a:cxn ang="0">
                  <a:pos x="141288" y="209055"/>
                </a:cxn>
                <a:cxn ang="0">
                  <a:pos x="71765" y="280988"/>
                </a:cxn>
                <a:cxn ang="0">
                  <a:pos x="0" y="209055"/>
                </a:cxn>
                <a:cxn ang="0">
                  <a:pos x="0" y="71932"/>
                </a:cxn>
                <a:cxn ang="0">
                  <a:pos x="71765" y="0"/>
                </a:cxn>
                <a:cxn ang="0">
                  <a:pos x="141288" y="71932"/>
                </a:cxn>
                <a:cxn ang="0">
                  <a:pos x="141288" y="209055"/>
                </a:cxn>
              </a:cxnLst>
              <a:rect l="0" t="0" r="0" b="0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5" name="Freeform 34"/>
            <p:cNvSpPr/>
            <p:nvPr/>
          </p:nvSpPr>
          <p:spPr>
            <a:xfrm>
              <a:off x="420687" y="231775"/>
              <a:ext cx="142875" cy="488950"/>
            </a:xfrm>
            <a:custGeom>
              <a:avLst/>
              <a:gdLst/>
              <a:ahLst/>
              <a:cxnLst>
                <a:cxn ang="0">
                  <a:pos x="142875" y="417177"/>
                </a:cxn>
                <a:cxn ang="0">
                  <a:pos x="71437" y="488950"/>
                </a:cxn>
                <a:cxn ang="0">
                  <a:pos x="0" y="417177"/>
                </a:cxn>
                <a:cxn ang="0">
                  <a:pos x="0" y="71772"/>
                </a:cxn>
                <a:cxn ang="0">
                  <a:pos x="71437" y="0"/>
                </a:cxn>
                <a:cxn ang="0">
                  <a:pos x="142875" y="71772"/>
                </a:cxn>
                <a:cxn ang="0">
                  <a:pos x="142875" y="417177"/>
                </a:cxn>
              </a:cxnLst>
              <a:rect l="0" t="0" r="0" b="0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6" name="直接连接符 93"/>
          <p:cNvSpPr/>
          <p:nvPr/>
        </p:nvSpPr>
        <p:spPr>
          <a:xfrm rot="5400000">
            <a:off x="2405063" y="2018110"/>
            <a:ext cx="0" cy="2700338"/>
          </a:xfrm>
          <a:prstGeom prst="line">
            <a:avLst/>
          </a:prstGeom>
          <a:ln w="127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68580" tIns="34290" rIns="68580" bIns="34290" anchor="t"/>
          <a:lstStyle/>
          <a:p>
            <a:pPr lvl="0" indent="0"/>
            <a:endParaRPr lang="zh-CN" altLang="en-US" sz="1400"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4564" y="2477801"/>
            <a:ext cx="4160997" cy="800756"/>
          </a:xfrm>
        </p:spPr>
        <p:txBody>
          <a:bodyPr anchor="b"/>
          <a:lstStyle>
            <a:lvl1pPr algn="ctr">
              <a:defRPr sz="27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4564" y="3473565"/>
            <a:ext cx="4160997" cy="869836"/>
          </a:xfrm>
        </p:spPr>
        <p:txBody>
          <a:bodyPr/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564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8368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125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06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388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76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27547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90725"/>
            <a:ext cx="3868340" cy="265152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27547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90725"/>
            <a:ext cx="3887391" cy="265152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AF5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组合 1"/>
          <p:cNvGrpSpPr/>
          <p:nvPr/>
        </p:nvGrpSpPr>
        <p:grpSpPr>
          <a:xfrm>
            <a:off x="2437210" y="3662362"/>
            <a:ext cx="4310063" cy="1481138"/>
            <a:chOff x="0" y="0"/>
            <a:chExt cx="4651016" cy="1975760"/>
          </a:xfrm>
        </p:grpSpPr>
        <p:sp>
          <p:nvSpPr>
            <p:cNvPr id="18436" name="矩形 69"/>
            <p:cNvSpPr/>
            <p:nvPr/>
          </p:nvSpPr>
          <p:spPr>
            <a:xfrm>
              <a:off x="0" y="2"/>
              <a:ext cx="1162754" cy="1975757"/>
            </a:xfrm>
            <a:prstGeom prst="rect">
              <a:avLst/>
            </a:prstGeom>
            <a:solidFill>
              <a:srgbClr val="148CBE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8437" name="矩形 70"/>
            <p:cNvSpPr/>
            <p:nvPr/>
          </p:nvSpPr>
          <p:spPr>
            <a:xfrm>
              <a:off x="1162754" y="1"/>
              <a:ext cx="1162754" cy="1975757"/>
            </a:xfrm>
            <a:prstGeom prst="rect">
              <a:avLst/>
            </a:prstGeom>
            <a:solidFill>
              <a:srgbClr val="00A0A0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8438" name="矩形 71"/>
            <p:cNvSpPr/>
            <p:nvPr/>
          </p:nvSpPr>
          <p:spPr>
            <a:xfrm>
              <a:off x="2325508" y="0"/>
              <a:ext cx="1162754" cy="1975757"/>
            </a:xfrm>
            <a:prstGeom prst="rect">
              <a:avLst/>
            </a:prstGeom>
            <a:solidFill>
              <a:srgbClr val="F0AF47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8439" name="矩形 72"/>
            <p:cNvSpPr/>
            <p:nvPr/>
          </p:nvSpPr>
          <p:spPr>
            <a:xfrm>
              <a:off x="3488262" y="3"/>
              <a:ext cx="1162754" cy="1975757"/>
            </a:xfrm>
            <a:prstGeom prst="rect">
              <a:avLst/>
            </a:prstGeom>
            <a:solidFill>
              <a:srgbClr val="D2501E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0" name="组合 73"/>
          <p:cNvGrpSpPr/>
          <p:nvPr/>
        </p:nvGrpSpPr>
        <p:grpSpPr>
          <a:xfrm>
            <a:off x="2437210" y="0"/>
            <a:ext cx="4310063" cy="1481138"/>
            <a:chOff x="0" y="0"/>
            <a:chExt cx="4651016" cy="1975760"/>
          </a:xfrm>
        </p:grpSpPr>
        <p:sp>
          <p:nvSpPr>
            <p:cNvPr id="18441" name="矩形 74"/>
            <p:cNvSpPr/>
            <p:nvPr/>
          </p:nvSpPr>
          <p:spPr>
            <a:xfrm>
              <a:off x="0" y="2"/>
              <a:ext cx="1162754" cy="1975757"/>
            </a:xfrm>
            <a:prstGeom prst="rect">
              <a:avLst/>
            </a:prstGeom>
            <a:solidFill>
              <a:srgbClr val="148CBE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8442" name="矩形 75"/>
            <p:cNvSpPr/>
            <p:nvPr/>
          </p:nvSpPr>
          <p:spPr>
            <a:xfrm>
              <a:off x="1162754" y="1"/>
              <a:ext cx="1162754" cy="1975757"/>
            </a:xfrm>
            <a:prstGeom prst="rect">
              <a:avLst/>
            </a:prstGeom>
            <a:solidFill>
              <a:srgbClr val="00A0A0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8443" name="矩形 76"/>
            <p:cNvSpPr/>
            <p:nvPr/>
          </p:nvSpPr>
          <p:spPr>
            <a:xfrm>
              <a:off x="2325508" y="0"/>
              <a:ext cx="1162754" cy="1975757"/>
            </a:xfrm>
            <a:prstGeom prst="rect">
              <a:avLst/>
            </a:prstGeom>
            <a:solidFill>
              <a:srgbClr val="F0AF47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18444" name="矩形 77"/>
            <p:cNvSpPr/>
            <p:nvPr/>
          </p:nvSpPr>
          <p:spPr>
            <a:xfrm>
              <a:off x="3488262" y="3"/>
              <a:ext cx="1162754" cy="1975757"/>
            </a:xfrm>
            <a:prstGeom prst="rect">
              <a:avLst/>
            </a:prstGeom>
            <a:solidFill>
              <a:srgbClr val="D2501E"/>
            </a:solidFill>
            <a:ln w="9525">
              <a:noFill/>
            </a:ln>
          </p:spPr>
          <p:txBody>
            <a:bodyPr anchor="ctr"/>
            <a:lstStyle/>
            <a:p>
              <a:pPr lvl="0" indent="0" algn="ctr"/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黑体" panose="02010609060101010101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396727" y="1757363"/>
            <a:ext cx="4350546" cy="1628769"/>
          </a:xfrm>
        </p:spPr>
        <p:txBody>
          <a:bodyPr/>
          <a:lstStyle>
            <a:lvl1pPr algn="ctr">
              <a:defRPr sz="5400"/>
            </a:lvl1pPr>
          </a:lstStyle>
          <a:p>
            <a:pPr fontAlgn="base"/>
            <a:r>
              <a:rPr lang="zh-CN" altLang="en-US" strike="noStrike" noProof="1" smtClean="0"/>
              <a:t>编辑标题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AF5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矩形 55"/>
          <p:cNvSpPr/>
          <p:nvPr/>
        </p:nvSpPr>
        <p:spPr>
          <a:xfrm>
            <a:off x="247650" y="378619"/>
            <a:ext cx="1534716" cy="76200"/>
          </a:xfrm>
          <a:prstGeom prst="rect">
            <a:avLst/>
          </a:prstGeom>
          <a:solidFill>
            <a:srgbClr val="148CB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0" name="矩形 56"/>
          <p:cNvSpPr/>
          <p:nvPr/>
        </p:nvSpPr>
        <p:spPr>
          <a:xfrm>
            <a:off x="1831181" y="378619"/>
            <a:ext cx="323850" cy="76200"/>
          </a:xfrm>
          <a:prstGeom prst="rect">
            <a:avLst/>
          </a:prstGeom>
          <a:solidFill>
            <a:srgbClr val="00A0A0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1" name="矩形 57"/>
          <p:cNvSpPr/>
          <p:nvPr/>
        </p:nvSpPr>
        <p:spPr>
          <a:xfrm>
            <a:off x="2203847" y="378619"/>
            <a:ext cx="322659" cy="76200"/>
          </a:xfrm>
          <a:prstGeom prst="rect">
            <a:avLst/>
          </a:prstGeom>
          <a:solidFill>
            <a:srgbClr val="F0AF47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2" name="矩形 58"/>
          <p:cNvSpPr/>
          <p:nvPr/>
        </p:nvSpPr>
        <p:spPr>
          <a:xfrm>
            <a:off x="2576513" y="378619"/>
            <a:ext cx="322660" cy="76200"/>
          </a:xfrm>
          <a:prstGeom prst="rect">
            <a:avLst/>
          </a:prstGeom>
          <a:solidFill>
            <a:srgbClr val="D2501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3" name="矩形 59"/>
          <p:cNvSpPr/>
          <p:nvPr/>
        </p:nvSpPr>
        <p:spPr>
          <a:xfrm flipH="1">
            <a:off x="7381875" y="378619"/>
            <a:ext cx="1533525" cy="76200"/>
          </a:xfrm>
          <a:prstGeom prst="rect">
            <a:avLst/>
          </a:prstGeom>
          <a:solidFill>
            <a:srgbClr val="148CB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4" name="矩形 60"/>
          <p:cNvSpPr/>
          <p:nvPr/>
        </p:nvSpPr>
        <p:spPr>
          <a:xfrm flipH="1">
            <a:off x="7009210" y="378619"/>
            <a:ext cx="323850" cy="76200"/>
          </a:xfrm>
          <a:prstGeom prst="rect">
            <a:avLst/>
          </a:prstGeom>
          <a:solidFill>
            <a:srgbClr val="00A0A0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5" name="矩形 61"/>
          <p:cNvSpPr/>
          <p:nvPr/>
        </p:nvSpPr>
        <p:spPr>
          <a:xfrm flipH="1">
            <a:off x="6636544" y="378619"/>
            <a:ext cx="323850" cy="76200"/>
          </a:xfrm>
          <a:prstGeom prst="rect">
            <a:avLst/>
          </a:prstGeom>
          <a:solidFill>
            <a:srgbClr val="F0AF47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66" name="矩形 62"/>
          <p:cNvSpPr/>
          <p:nvPr/>
        </p:nvSpPr>
        <p:spPr>
          <a:xfrm flipH="1">
            <a:off x="6265069" y="378619"/>
            <a:ext cx="323850" cy="76200"/>
          </a:xfrm>
          <a:prstGeom prst="rect">
            <a:avLst/>
          </a:prstGeom>
          <a:solidFill>
            <a:srgbClr val="D2501E"/>
          </a:solidFill>
          <a:ln w="9525">
            <a:noFill/>
          </a:ln>
        </p:spPr>
        <p:txBody>
          <a:bodyPr lIns="68580" tIns="34290" rIns="68580" bIns="34290" anchor="ctr"/>
          <a:lstStyle/>
          <a:p>
            <a:pPr lvl="0" indent="0" algn="ctr"/>
            <a:endParaRPr lang="zh-CN" altLang="zh-CN" sz="1400">
              <a:solidFill>
                <a:srgbClr val="FFFFFF"/>
              </a:solidFill>
              <a:latin typeface="宋体" panose="02010600030101010101" pitchFamily="2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/>
            </a:lvl1pPr>
          </a:lstStyle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t" anchorCtr="0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34290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r>
              <a:rPr lang="zh-CN" altLang="en-US" strike="noStrike" noProof="1" smtClean="0"/>
              <a:t>单击图标添加图片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1543050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22028" y="273844"/>
            <a:ext cx="993322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740978" cy="435887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F5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26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/>
          <a:lstStyle/>
          <a:p>
            <a:pPr lvl="0" indent="-685800"/>
            <a:r>
              <a:rPr lang="zh-CN" altLang="zh-CN" dirty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7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/>
          <a:lstStyle/>
          <a:p>
            <a:pPr lvl="0" indent="-171450"/>
            <a:r>
              <a:rPr lang="zh-CN" altLang="zh-CN" dirty="0"/>
              <a:t>单击此处编辑母版文本样式</a:t>
            </a:r>
          </a:p>
          <a:p>
            <a:pPr lvl="1" indent="-171450"/>
            <a:r>
              <a:rPr lang="zh-CN" altLang="zh-CN" dirty="0"/>
              <a:t>第二级</a:t>
            </a:r>
          </a:p>
          <a:p>
            <a:pPr lvl="2" indent="-171450"/>
            <a:r>
              <a:rPr lang="zh-CN" altLang="zh-CN" dirty="0"/>
              <a:t>第三级</a:t>
            </a:r>
          </a:p>
          <a:p>
            <a:pPr lvl="3" indent="-171450"/>
            <a:r>
              <a:rPr lang="zh-CN" altLang="zh-CN" dirty="0"/>
              <a:t>第四级</a:t>
            </a:r>
          </a:p>
          <a:p>
            <a:pPr lvl="4" indent="-171450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1A3840F8-EB1D-477F-AC6D-B58499570B52}" type="datetimeFigureOut">
              <a:rPr lang="zh-CN" altLang="en-US" smtClean="0"/>
              <a:t>2022/1/3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15B8D4E9-D9D1-476D-8718-C04B730122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103" name="KSO_TEMPLATE" hidden="1"/>
          <p:cNvSpPr/>
          <p:nvPr>
            <p:custDataLst>
              <p:tags r:id="rId2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8580" tIns="34290" rIns="68580" bIns="34290" anchor="t"/>
          <a:lstStyle/>
          <a:p>
            <a:pPr lvl="0" indent="0" defTabSz="685800">
              <a:buFont typeface="Arial" panose="020B0604020202020204" pitchFamily="34" charset="0"/>
              <a:buNone/>
            </a:pPr>
            <a:endParaRPr lang="zh-CN" altLang="zh-CN" sz="1400" u="none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</p:sldLayoutIdLst>
  <p:txStyles>
    <p:titleStyle>
      <a:lvl1pPr marL="6858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charset="0"/>
        </a:defRPr>
      </a:lvl1pPr>
      <a:lvl2pPr marL="6858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2pPr>
      <a:lvl3pPr marL="6858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3pPr>
      <a:lvl4pPr marL="6858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4pPr>
      <a:lvl5pPr marL="6858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5pPr>
      <a:lvl6pPr marL="10287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6pPr>
      <a:lvl7pPr marL="13716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7pPr>
      <a:lvl8pPr marL="17145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8pPr>
      <a:lvl9pPr marL="2057400" indent="-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charset="0"/>
          <a:ea typeface="宋体" panose="02010600030101010101" pitchFamily="2" charset="-122"/>
          <a:sym typeface="Calibri Light" panose="020F0302020204030204" charset="0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0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slideLayout" Target="../slideLayouts/slideLayout20.xml"/><Relationship Id="rId4" Type="http://schemas.openxmlformats.org/officeDocument/2006/relationships/tags" Target="../tags/tag3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slideLayout" Target="../slideLayouts/slideLayout21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4.jpe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slideLayout" Target="../slideLayouts/slideLayout15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0" y="1485896"/>
            <a:ext cx="9144000" cy="459581"/>
          </a:xfrm>
          <a:prstGeom prst="rect">
            <a:avLst/>
          </a:prstGeom>
        </p:spPr>
        <p:txBody>
          <a:bodyPr>
            <a:noAutofit/>
          </a:bodyPr>
          <a:lstStyle>
            <a:lvl1pPr marL="6858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  <a:sym typeface="Calibri Light" panose="020F0302020204030204" charset="0"/>
              </a:defRPr>
            </a:lvl1pPr>
            <a:lvl2pPr marL="6858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2pPr>
            <a:lvl3pPr marL="6858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3pPr>
            <a:lvl4pPr marL="6858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4pPr>
            <a:lvl5pPr marL="6858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5pPr>
            <a:lvl6pPr marL="10287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6pPr>
            <a:lvl7pPr marL="13716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7pPr>
            <a:lvl8pPr marL="17145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8pPr>
            <a:lvl9pPr marL="2057400" indent="-685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charset="0"/>
                <a:ea typeface="宋体" panose="02010600030101010101" pitchFamily="2" charset="-122"/>
                <a:sym typeface="Calibri Light" panose="020F0302020204030204" charset="0"/>
              </a:defRPr>
            </a:lvl9pPr>
          </a:lstStyle>
          <a:p>
            <a:pPr algn="ctr">
              <a:defRPr/>
            </a:pPr>
            <a:r>
              <a:rPr lang="zh-CN" altLang="en-US" sz="6000" b="1" dirty="0" smtClean="0">
                <a:latin typeface="微软雅黑" pitchFamily="34" charset="-122"/>
                <a:ea typeface="微软雅黑" pitchFamily="34" charset="-122"/>
              </a:rPr>
              <a:t>苏州园林</a:t>
            </a:r>
            <a:endParaRPr lang="zh-CN" altLang="en-US" sz="6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 txBox="1">
            <a:spLocks/>
          </p:cNvSpPr>
          <p:nvPr/>
        </p:nvSpPr>
        <p:spPr>
          <a:xfrm>
            <a:off x="2838450" y="2656331"/>
            <a:ext cx="3467100" cy="32385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171450" indent="-171450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5143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3pPr>
            <a:lvl4pPr marL="12001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4pPr>
            <a:lvl5pPr marL="1543050" indent="-171450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1">
                  <a:lumMod val="75000"/>
                </a:schemeClr>
              </a:buClr>
              <a:defRPr/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叶圣陶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168304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第一课时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619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0"/>
          <p:cNvSpPr/>
          <p:nvPr>
            <p:custDataLst>
              <p:tags r:id="rId1"/>
            </p:custDataLst>
          </p:nvPr>
        </p:nvSpPr>
        <p:spPr>
          <a:xfrm>
            <a:off x="141289" y="588169"/>
            <a:ext cx="2008187" cy="1037035"/>
          </a:xfrm>
          <a:custGeom>
            <a:avLst/>
            <a:gdLst>
              <a:gd name="connsiteX0" fmla="*/ 3278124 w 3278123"/>
              <a:gd name="connsiteY0" fmla="*/ 1921331 h 1969007"/>
              <a:gd name="connsiteX1" fmla="*/ 3223006 w 3278123"/>
              <a:gd name="connsiteY1" fmla="*/ 1969007 h 1969007"/>
              <a:gd name="connsiteX2" fmla="*/ 55118 w 3278123"/>
              <a:gd name="connsiteY2" fmla="*/ 1969007 h 1969007"/>
              <a:gd name="connsiteX3" fmla="*/ 0 w 3278123"/>
              <a:gd name="connsiteY3" fmla="*/ 1921331 h 1969007"/>
              <a:gd name="connsiteX4" fmla="*/ 0 w 3278123"/>
              <a:gd name="connsiteY4" fmla="*/ 47625 h 1969007"/>
              <a:gd name="connsiteX5" fmla="*/ 55118 w 3278123"/>
              <a:gd name="connsiteY5" fmla="*/ 0 h 1969007"/>
              <a:gd name="connsiteX6" fmla="*/ 3223006 w 3278123"/>
              <a:gd name="connsiteY6" fmla="*/ 0 h 1969007"/>
              <a:gd name="connsiteX7" fmla="*/ 3278124 w 3278123"/>
              <a:gd name="connsiteY7" fmla="*/ 47625 h 1969007"/>
              <a:gd name="connsiteX8" fmla="*/ 3278124 w 3278123"/>
              <a:gd name="connsiteY8" fmla="*/ 1921331 h 19690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78123" h="1969007">
                <a:moveTo>
                  <a:pt x="3278123" y="1921331"/>
                </a:moveTo>
                <a:cubicBezTo>
                  <a:pt x="3278124" y="1947671"/>
                  <a:pt x="3253358" y="1969007"/>
                  <a:pt x="3223006" y="1969007"/>
                </a:cubicBezTo>
                <a:lnTo>
                  <a:pt x="55118" y="1969007"/>
                </a:lnTo>
                <a:cubicBezTo>
                  <a:pt x="24739" y="1969007"/>
                  <a:pt x="0" y="1947671"/>
                  <a:pt x="0" y="1921331"/>
                </a:cubicBezTo>
                <a:lnTo>
                  <a:pt x="0" y="47625"/>
                </a:lnTo>
                <a:cubicBezTo>
                  <a:pt x="0" y="21335"/>
                  <a:pt x="24739" y="0"/>
                  <a:pt x="55118" y="0"/>
                </a:cubicBezTo>
                <a:lnTo>
                  <a:pt x="3223006" y="0"/>
                </a:lnTo>
                <a:cubicBezTo>
                  <a:pt x="3253358" y="0"/>
                  <a:pt x="3278124" y="21335"/>
                  <a:pt x="3278124" y="47625"/>
                </a:cubicBezTo>
                <a:lnTo>
                  <a:pt x="3278124" y="1921331"/>
                </a:lnTo>
              </a:path>
            </a:pathLst>
          </a:custGeom>
          <a:solidFill>
            <a:schemeClr val="accent4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MH_Other_11"/>
          <p:cNvSpPr/>
          <p:nvPr>
            <p:custDataLst>
              <p:tags r:id="rId2"/>
            </p:custDataLst>
          </p:nvPr>
        </p:nvSpPr>
        <p:spPr>
          <a:xfrm>
            <a:off x="823914" y="1621631"/>
            <a:ext cx="642937" cy="196454"/>
          </a:xfrm>
          <a:custGeom>
            <a:avLst/>
            <a:gdLst>
              <a:gd name="connsiteX0" fmla="*/ 933485 w 1048535"/>
              <a:gd name="connsiteY0" fmla="*/ 275729 h 373379"/>
              <a:gd name="connsiteX1" fmla="*/ 880907 w 1048535"/>
              <a:gd name="connsiteY1" fmla="*/ 0 h 373379"/>
              <a:gd name="connsiteX2" fmla="*/ 173390 w 1048535"/>
              <a:gd name="connsiteY2" fmla="*/ 0 h 373379"/>
              <a:gd name="connsiteX3" fmla="*/ 118907 w 1048535"/>
              <a:gd name="connsiteY3" fmla="*/ 275729 h 373379"/>
              <a:gd name="connsiteX4" fmla="*/ 32420 w 1048535"/>
              <a:gd name="connsiteY4" fmla="*/ 373379 h 373379"/>
              <a:gd name="connsiteX5" fmla="*/ 1017305 w 1048535"/>
              <a:gd name="connsiteY5" fmla="*/ 373379 h 373379"/>
              <a:gd name="connsiteX6" fmla="*/ 933485 w 1048535"/>
              <a:gd name="connsiteY6" fmla="*/ 275729 h 373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48535" h="373379">
                <a:moveTo>
                  <a:pt x="933485" y="275729"/>
                </a:moveTo>
                <a:cubicBezTo>
                  <a:pt x="904021" y="249415"/>
                  <a:pt x="888273" y="100063"/>
                  <a:pt x="880907" y="0"/>
                </a:cubicBezTo>
                <a:lnTo>
                  <a:pt x="173390" y="0"/>
                </a:lnTo>
                <a:cubicBezTo>
                  <a:pt x="165770" y="100063"/>
                  <a:pt x="149514" y="249415"/>
                  <a:pt x="118907" y="275729"/>
                </a:cubicBezTo>
                <a:cubicBezTo>
                  <a:pt x="72298" y="315937"/>
                  <a:pt x="-60924" y="356146"/>
                  <a:pt x="32420" y="373379"/>
                </a:cubicBezTo>
                <a:lnTo>
                  <a:pt x="1017305" y="373379"/>
                </a:lnTo>
                <a:cubicBezTo>
                  <a:pt x="1107348" y="356146"/>
                  <a:pt x="978570" y="315937"/>
                  <a:pt x="933485" y="275729"/>
                </a:cubicBezTo>
              </a:path>
            </a:pathLst>
          </a:custGeom>
          <a:solidFill>
            <a:schemeClr val="accent4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MH_Other_12"/>
          <p:cNvSpPr/>
          <p:nvPr>
            <p:custDataLst>
              <p:tags r:id="rId3"/>
            </p:custDataLst>
          </p:nvPr>
        </p:nvSpPr>
        <p:spPr>
          <a:xfrm>
            <a:off x="1103314" y="1526382"/>
            <a:ext cx="65087" cy="55960"/>
          </a:xfrm>
          <a:custGeom>
            <a:avLst/>
            <a:gdLst>
              <a:gd name="connsiteX0" fmla="*/ 138683 w 138684"/>
              <a:gd name="connsiteY0" fmla="*/ 60198 h 120396"/>
              <a:gd name="connsiteX1" fmla="*/ 69342 w 138684"/>
              <a:gd name="connsiteY1" fmla="*/ 120396 h 120396"/>
              <a:gd name="connsiteX2" fmla="*/ 0 w 138684"/>
              <a:gd name="connsiteY2" fmla="*/ 60198 h 120396"/>
              <a:gd name="connsiteX3" fmla="*/ 69342 w 138684"/>
              <a:gd name="connsiteY3" fmla="*/ 0 h 120396"/>
              <a:gd name="connsiteX4" fmla="*/ 138683 w 138684"/>
              <a:gd name="connsiteY4" fmla="*/ 60198 h 12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8684" h="120396">
                <a:moveTo>
                  <a:pt x="138683" y="60198"/>
                </a:moveTo>
                <a:cubicBezTo>
                  <a:pt x="138683" y="93446"/>
                  <a:pt x="107696" y="120396"/>
                  <a:pt x="69342" y="120396"/>
                </a:cubicBezTo>
                <a:cubicBezTo>
                  <a:pt x="30988" y="120396"/>
                  <a:pt x="0" y="93446"/>
                  <a:pt x="0" y="60198"/>
                </a:cubicBezTo>
                <a:cubicBezTo>
                  <a:pt x="0" y="26949"/>
                  <a:pt x="30988" y="0"/>
                  <a:pt x="69342" y="0"/>
                </a:cubicBezTo>
                <a:cubicBezTo>
                  <a:pt x="107696" y="0"/>
                  <a:pt x="138683" y="26949"/>
                  <a:pt x="138683" y="6019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MH_SubTitle_4"/>
          <p:cNvSpPr/>
          <p:nvPr>
            <p:custDataLst>
              <p:tags r:id="rId4"/>
            </p:custDataLst>
          </p:nvPr>
        </p:nvSpPr>
        <p:spPr>
          <a:xfrm>
            <a:off x="212725" y="660798"/>
            <a:ext cx="1860550" cy="825103"/>
          </a:xfrm>
          <a:custGeom>
            <a:avLst/>
            <a:gdLst>
              <a:gd name="connsiteX0" fmla="*/ 0 w 3040379"/>
              <a:gd name="connsiteY0" fmla="*/ 1566671 h 1566671"/>
              <a:gd name="connsiteX1" fmla="*/ 3040380 w 3040379"/>
              <a:gd name="connsiteY1" fmla="*/ 1566671 h 1566671"/>
              <a:gd name="connsiteX2" fmla="*/ 3040380 w 3040379"/>
              <a:gd name="connsiteY2" fmla="*/ 0 h 1566671"/>
              <a:gd name="connsiteX3" fmla="*/ 0 w 3040379"/>
              <a:gd name="connsiteY3" fmla="*/ 0 h 1566671"/>
              <a:gd name="connsiteX4" fmla="*/ 0 w 3040379"/>
              <a:gd name="connsiteY4" fmla="*/ 1566671 h 15666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40379" h="1566671">
                <a:moveTo>
                  <a:pt x="0" y="1566671"/>
                </a:moveTo>
                <a:lnTo>
                  <a:pt x="3040380" y="1566671"/>
                </a:lnTo>
                <a:lnTo>
                  <a:pt x="3040380" y="0"/>
                </a:lnTo>
                <a:lnTo>
                  <a:pt x="0" y="0"/>
                </a:lnTo>
                <a:lnTo>
                  <a:pt x="0" y="156667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说明方法</a:t>
            </a:r>
          </a:p>
        </p:txBody>
      </p:sp>
      <p:sp>
        <p:nvSpPr>
          <p:cNvPr id="22534" name="矩形 5"/>
          <p:cNvSpPr>
            <a:spLocks noChangeArrowheads="1"/>
          </p:cNvSpPr>
          <p:nvPr/>
        </p:nvSpPr>
        <p:spPr bwMode="auto">
          <a:xfrm>
            <a:off x="2398713" y="682228"/>
            <a:ext cx="53784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打比方、下定义、分类别、作比较、列数字、画图表、举例子、引资料。</a:t>
            </a:r>
          </a:p>
        </p:txBody>
      </p:sp>
      <p:sp>
        <p:nvSpPr>
          <p:cNvPr id="7" name="MH_Other_13"/>
          <p:cNvSpPr/>
          <p:nvPr>
            <p:custDataLst>
              <p:tags r:id="rId5"/>
            </p:custDataLst>
          </p:nvPr>
        </p:nvSpPr>
        <p:spPr>
          <a:xfrm>
            <a:off x="69850" y="2452688"/>
            <a:ext cx="2008188" cy="1035844"/>
          </a:xfrm>
          <a:custGeom>
            <a:avLst/>
            <a:gdLst>
              <a:gd name="connsiteX0" fmla="*/ 3278124 w 3278123"/>
              <a:gd name="connsiteY0" fmla="*/ 1921331 h 1969007"/>
              <a:gd name="connsiteX1" fmla="*/ 3223006 w 3278123"/>
              <a:gd name="connsiteY1" fmla="*/ 1969007 h 1969007"/>
              <a:gd name="connsiteX2" fmla="*/ 55118 w 3278123"/>
              <a:gd name="connsiteY2" fmla="*/ 1969007 h 1969007"/>
              <a:gd name="connsiteX3" fmla="*/ 0 w 3278123"/>
              <a:gd name="connsiteY3" fmla="*/ 1921331 h 1969007"/>
              <a:gd name="connsiteX4" fmla="*/ 0 w 3278123"/>
              <a:gd name="connsiteY4" fmla="*/ 47625 h 1969007"/>
              <a:gd name="connsiteX5" fmla="*/ 55118 w 3278123"/>
              <a:gd name="connsiteY5" fmla="*/ 0 h 1969007"/>
              <a:gd name="connsiteX6" fmla="*/ 3223006 w 3278123"/>
              <a:gd name="connsiteY6" fmla="*/ 0 h 1969007"/>
              <a:gd name="connsiteX7" fmla="*/ 3278124 w 3278123"/>
              <a:gd name="connsiteY7" fmla="*/ 47625 h 1969007"/>
              <a:gd name="connsiteX8" fmla="*/ 3278124 w 3278123"/>
              <a:gd name="connsiteY8" fmla="*/ 1921331 h 19690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78123" h="1969007">
                <a:moveTo>
                  <a:pt x="3278123" y="1921331"/>
                </a:moveTo>
                <a:cubicBezTo>
                  <a:pt x="3278124" y="1947671"/>
                  <a:pt x="3253358" y="1969007"/>
                  <a:pt x="3223006" y="1969007"/>
                </a:cubicBezTo>
                <a:lnTo>
                  <a:pt x="55118" y="1969007"/>
                </a:lnTo>
                <a:cubicBezTo>
                  <a:pt x="24739" y="1969007"/>
                  <a:pt x="0" y="1947671"/>
                  <a:pt x="0" y="1921331"/>
                </a:cubicBezTo>
                <a:lnTo>
                  <a:pt x="0" y="47625"/>
                </a:lnTo>
                <a:cubicBezTo>
                  <a:pt x="0" y="21335"/>
                  <a:pt x="24739" y="0"/>
                  <a:pt x="55118" y="0"/>
                </a:cubicBezTo>
                <a:lnTo>
                  <a:pt x="3223006" y="0"/>
                </a:lnTo>
                <a:cubicBezTo>
                  <a:pt x="3253358" y="0"/>
                  <a:pt x="3278124" y="21335"/>
                  <a:pt x="3278124" y="47625"/>
                </a:cubicBezTo>
                <a:lnTo>
                  <a:pt x="3278124" y="1921331"/>
                </a:lnTo>
              </a:path>
            </a:pathLst>
          </a:custGeom>
          <a:solidFill>
            <a:schemeClr val="accent5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/>
          </a:p>
        </p:txBody>
      </p:sp>
      <p:sp>
        <p:nvSpPr>
          <p:cNvPr id="8" name="MH_Other_14"/>
          <p:cNvSpPr/>
          <p:nvPr>
            <p:custDataLst>
              <p:tags r:id="rId6"/>
            </p:custDataLst>
          </p:nvPr>
        </p:nvSpPr>
        <p:spPr>
          <a:xfrm>
            <a:off x="752475" y="3486150"/>
            <a:ext cx="642938" cy="196454"/>
          </a:xfrm>
          <a:custGeom>
            <a:avLst/>
            <a:gdLst>
              <a:gd name="connsiteX0" fmla="*/ 933485 w 1048535"/>
              <a:gd name="connsiteY0" fmla="*/ 275729 h 373379"/>
              <a:gd name="connsiteX1" fmla="*/ 880907 w 1048535"/>
              <a:gd name="connsiteY1" fmla="*/ 0 h 373379"/>
              <a:gd name="connsiteX2" fmla="*/ 173390 w 1048535"/>
              <a:gd name="connsiteY2" fmla="*/ 0 h 373379"/>
              <a:gd name="connsiteX3" fmla="*/ 118907 w 1048535"/>
              <a:gd name="connsiteY3" fmla="*/ 275729 h 373379"/>
              <a:gd name="connsiteX4" fmla="*/ 32420 w 1048535"/>
              <a:gd name="connsiteY4" fmla="*/ 373379 h 373379"/>
              <a:gd name="connsiteX5" fmla="*/ 1017305 w 1048535"/>
              <a:gd name="connsiteY5" fmla="*/ 373379 h 373379"/>
              <a:gd name="connsiteX6" fmla="*/ 933485 w 1048535"/>
              <a:gd name="connsiteY6" fmla="*/ 275729 h 373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48535" h="373379">
                <a:moveTo>
                  <a:pt x="933485" y="275729"/>
                </a:moveTo>
                <a:cubicBezTo>
                  <a:pt x="904021" y="249415"/>
                  <a:pt x="888273" y="100063"/>
                  <a:pt x="880907" y="0"/>
                </a:cubicBezTo>
                <a:lnTo>
                  <a:pt x="173390" y="0"/>
                </a:lnTo>
                <a:cubicBezTo>
                  <a:pt x="165770" y="100063"/>
                  <a:pt x="149514" y="249415"/>
                  <a:pt x="118907" y="275729"/>
                </a:cubicBezTo>
                <a:cubicBezTo>
                  <a:pt x="72298" y="315937"/>
                  <a:pt x="-60924" y="356146"/>
                  <a:pt x="32420" y="373379"/>
                </a:cubicBezTo>
                <a:lnTo>
                  <a:pt x="1017305" y="373379"/>
                </a:lnTo>
                <a:cubicBezTo>
                  <a:pt x="1107348" y="356146"/>
                  <a:pt x="978570" y="315937"/>
                  <a:pt x="933485" y="275729"/>
                </a:cubicBezTo>
              </a:path>
            </a:pathLst>
          </a:custGeom>
          <a:solidFill>
            <a:schemeClr val="accent5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MH_Other_15"/>
          <p:cNvSpPr/>
          <p:nvPr>
            <p:custDataLst>
              <p:tags r:id="rId7"/>
            </p:custDataLst>
          </p:nvPr>
        </p:nvSpPr>
        <p:spPr>
          <a:xfrm>
            <a:off x="1031875" y="3389710"/>
            <a:ext cx="65088" cy="57150"/>
          </a:xfrm>
          <a:custGeom>
            <a:avLst/>
            <a:gdLst>
              <a:gd name="connsiteX0" fmla="*/ 138683 w 138684"/>
              <a:gd name="connsiteY0" fmla="*/ 60198 h 120396"/>
              <a:gd name="connsiteX1" fmla="*/ 69342 w 138684"/>
              <a:gd name="connsiteY1" fmla="*/ 120396 h 120396"/>
              <a:gd name="connsiteX2" fmla="*/ 0 w 138684"/>
              <a:gd name="connsiteY2" fmla="*/ 60198 h 120396"/>
              <a:gd name="connsiteX3" fmla="*/ 69342 w 138684"/>
              <a:gd name="connsiteY3" fmla="*/ 0 h 120396"/>
              <a:gd name="connsiteX4" fmla="*/ 138683 w 138684"/>
              <a:gd name="connsiteY4" fmla="*/ 60198 h 12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8684" h="120396">
                <a:moveTo>
                  <a:pt x="138683" y="60198"/>
                </a:moveTo>
                <a:cubicBezTo>
                  <a:pt x="138683" y="93446"/>
                  <a:pt x="107696" y="120396"/>
                  <a:pt x="69342" y="120396"/>
                </a:cubicBezTo>
                <a:cubicBezTo>
                  <a:pt x="30988" y="120396"/>
                  <a:pt x="0" y="93446"/>
                  <a:pt x="0" y="60198"/>
                </a:cubicBezTo>
                <a:cubicBezTo>
                  <a:pt x="0" y="26949"/>
                  <a:pt x="30988" y="0"/>
                  <a:pt x="69342" y="0"/>
                </a:cubicBezTo>
                <a:cubicBezTo>
                  <a:pt x="107696" y="0"/>
                  <a:pt x="138683" y="26949"/>
                  <a:pt x="138683" y="6019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MH_SubTitle_5"/>
          <p:cNvSpPr/>
          <p:nvPr>
            <p:custDataLst>
              <p:tags r:id="rId8"/>
            </p:custDataLst>
          </p:nvPr>
        </p:nvSpPr>
        <p:spPr>
          <a:xfrm>
            <a:off x="141288" y="2525316"/>
            <a:ext cx="1860550" cy="825103"/>
          </a:xfrm>
          <a:custGeom>
            <a:avLst/>
            <a:gdLst>
              <a:gd name="connsiteX0" fmla="*/ 0 w 3040379"/>
              <a:gd name="connsiteY0" fmla="*/ 1566671 h 1566671"/>
              <a:gd name="connsiteX1" fmla="*/ 3040380 w 3040379"/>
              <a:gd name="connsiteY1" fmla="*/ 1566671 h 1566671"/>
              <a:gd name="connsiteX2" fmla="*/ 3040380 w 3040379"/>
              <a:gd name="connsiteY2" fmla="*/ 0 h 1566671"/>
              <a:gd name="connsiteX3" fmla="*/ 0 w 3040379"/>
              <a:gd name="connsiteY3" fmla="*/ 0 h 1566671"/>
              <a:gd name="connsiteX4" fmla="*/ 0 w 3040379"/>
              <a:gd name="connsiteY4" fmla="*/ 1566671 h 15666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40379" h="1566671">
                <a:moveTo>
                  <a:pt x="0" y="1566671"/>
                </a:moveTo>
                <a:lnTo>
                  <a:pt x="3040380" y="1566671"/>
                </a:lnTo>
                <a:lnTo>
                  <a:pt x="3040380" y="0"/>
                </a:lnTo>
                <a:lnTo>
                  <a:pt x="0" y="0"/>
                </a:lnTo>
                <a:lnTo>
                  <a:pt x="0" y="156667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说明顺序</a:t>
            </a:r>
          </a:p>
        </p:txBody>
      </p:sp>
      <p:sp>
        <p:nvSpPr>
          <p:cNvPr id="22539" name="矩形 10"/>
          <p:cNvSpPr>
            <a:spLocks noChangeArrowheads="1"/>
          </p:cNvSpPr>
          <p:nvPr/>
        </p:nvSpPr>
        <p:spPr bwMode="auto">
          <a:xfrm>
            <a:off x="2073275" y="2276476"/>
            <a:ext cx="6985000" cy="232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时间顺序：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按照时间先后来安排说明顺序。常用于说明事物的发展过程。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空间顺序：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按照空间的位置来安排说明顺序。常用于对群体事物的说明。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逻辑顺序：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按照事物的逻辑关系来安排说明顺序。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3"/>
          <p:cNvSpPr/>
          <p:nvPr>
            <p:custDataLst>
              <p:tags r:id="rId1"/>
            </p:custDataLst>
          </p:nvPr>
        </p:nvSpPr>
        <p:spPr>
          <a:xfrm>
            <a:off x="157163" y="1020366"/>
            <a:ext cx="2008187" cy="1035844"/>
          </a:xfrm>
          <a:custGeom>
            <a:avLst/>
            <a:gdLst>
              <a:gd name="connsiteX0" fmla="*/ 3278124 w 3278123"/>
              <a:gd name="connsiteY0" fmla="*/ 1921331 h 1969007"/>
              <a:gd name="connsiteX1" fmla="*/ 3223006 w 3278123"/>
              <a:gd name="connsiteY1" fmla="*/ 1969007 h 1969007"/>
              <a:gd name="connsiteX2" fmla="*/ 55118 w 3278123"/>
              <a:gd name="connsiteY2" fmla="*/ 1969007 h 1969007"/>
              <a:gd name="connsiteX3" fmla="*/ 0 w 3278123"/>
              <a:gd name="connsiteY3" fmla="*/ 1921331 h 1969007"/>
              <a:gd name="connsiteX4" fmla="*/ 0 w 3278123"/>
              <a:gd name="connsiteY4" fmla="*/ 47625 h 1969007"/>
              <a:gd name="connsiteX5" fmla="*/ 55118 w 3278123"/>
              <a:gd name="connsiteY5" fmla="*/ 0 h 1969007"/>
              <a:gd name="connsiteX6" fmla="*/ 3223006 w 3278123"/>
              <a:gd name="connsiteY6" fmla="*/ 0 h 1969007"/>
              <a:gd name="connsiteX7" fmla="*/ 3278124 w 3278123"/>
              <a:gd name="connsiteY7" fmla="*/ 47625 h 1969007"/>
              <a:gd name="connsiteX8" fmla="*/ 3278124 w 3278123"/>
              <a:gd name="connsiteY8" fmla="*/ 1921331 h 19690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78123" h="1969007">
                <a:moveTo>
                  <a:pt x="3278123" y="1921331"/>
                </a:moveTo>
                <a:cubicBezTo>
                  <a:pt x="3278124" y="1947671"/>
                  <a:pt x="3253358" y="1969007"/>
                  <a:pt x="3223006" y="1969007"/>
                </a:cubicBezTo>
                <a:lnTo>
                  <a:pt x="55118" y="1969007"/>
                </a:lnTo>
                <a:cubicBezTo>
                  <a:pt x="24739" y="1969007"/>
                  <a:pt x="0" y="1947671"/>
                  <a:pt x="0" y="1921331"/>
                </a:cubicBezTo>
                <a:lnTo>
                  <a:pt x="0" y="47625"/>
                </a:lnTo>
                <a:cubicBezTo>
                  <a:pt x="0" y="21335"/>
                  <a:pt x="24739" y="0"/>
                  <a:pt x="55118" y="0"/>
                </a:cubicBezTo>
                <a:lnTo>
                  <a:pt x="3223006" y="0"/>
                </a:lnTo>
                <a:cubicBezTo>
                  <a:pt x="3253358" y="0"/>
                  <a:pt x="3278124" y="21335"/>
                  <a:pt x="3278124" y="47625"/>
                </a:cubicBezTo>
                <a:lnTo>
                  <a:pt x="3278124" y="1921331"/>
                </a:lnTo>
              </a:path>
            </a:pathLst>
          </a:custGeom>
          <a:solidFill>
            <a:schemeClr val="accent5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dirty="0"/>
          </a:p>
        </p:txBody>
      </p:sp>
      <p:sp>
        <p:nvSpPr>
          <p:cNvPr id="3" name="MH_Other_14"/>
          <p:cNvSpPr/>
          <p:nvPr>
            <p:custDataLst>
              <p:tags r:id="rId2"/>
            </p:custDataLst>
          </p:nvPr>
        </p:nvSpPr>
        <p:spPr>
          <a:xfrm>
            <a:off x="839788" y="2053829"/>
            <a:ext cx="642937" cy="196453"/>
          </a:xfrm>
          <a:custGeom>
            <a:avLst/>
            <a:gdLst>
              <a:gd name="connsiteX0" fmla="*/ 933485 w 1048535"/>
              <a:gd name="connsiteY0" fmla="*/ 275729 h 373379"/>
              <a:gd name="connsiteX1" fmla="*/ 880907 w 1048535"/>
              <a:gd name="connsiteY1" fmla="*/ 0 h 373379"/>
              <a:gd name="connsiteX2" fmla="*/ 173390 w 1048535"/>
              <a:gd name="connsiteY2" fmla="*/ 0 h 373379"/>
              <a:gd name="connsiteX3" fmla="*/ 118907 w 1048535"/>
              <a:gd name="connsiteY3" fmla="*/ 275729 h 373379"/>
              <a:gd name="connsiteX4" fmla="*/ 32420 w 1048535"/>
              <a:gd name="connsiteY4" fmla="*/ 373379 h 373379"/>
              <a:gd name="connsiteX5" fmla="*/ 1017305 w 1048535"/>
              <a:gd name="connsiteY5" fmla="*/ 373379 h 373379"/>
              <a:gd name="connsiteX6" fmla="*/ 933485 w 1048535"/>
              <a:gd name="connsiteY6" fmla="*/ 275729 h 373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48535" h="373379">
                <a:moveTo>
                  <a:pt x="933485" y="275729"/>
                </a:moveTo>
                <a:cubicBezTo>
                  <a:pt x="904021" y="249415"/>
                  <a:pt x="888273" y="100063"/>
                  <a:pt x="880907" y="0"/>
                </a:cubicBezTo>
                <a:lnTo>
                  <a:pt x="173390" y="0"/>
                </a:lnTo>
                <a:cubicBezTo>
                  <a:pt x="165770" y="100063"/>
                  <a:pt x="149514" y="249415"/>
                  <a:pt x="118907" y="275729"/>
                </a:cubicBezTo>
                <a:cubicBezTo>
                  <a:pt x="72298" y="315937"/>
                  <a:pt x="-60924" y="356146"/>
                  <a:pt x="32420" y="373379"/>
                </a:cubicBezTo>
                <a:lnTo>
                  <a:pt x="1017305" y="373379"/>
                </a:lnTo>
                <a:cubicBezTo>
                  <a:pt x="1107348" y="356146"/>
                  <a:pt x="978570" y="315937"/>
                  <a:pt x="933485" y="275729"/>
                </a:cubicBezTo>
              </a:path>
            </a:pathLst>
          </a:custGeom>
          <a:solidFill>
            <a:schemeClr val="accent5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MH_Other_15"/>
          <p:cNvSpPr/>
          <p:nvPr>
            <p:custDataLst>
              <p:tags r:id="rId3"/>
            </p:custDataLst>
          </p:nvPr>
        </p:nvSpPr>
        <p:spPr>
          <a:xfrm>
            <a:off x="1119189" y="1957388"/>
            <a:ext cx="65087" cy="57150"/>
          </a:xfrm>
          <a:custGeom>
            <a:avLst/>
            <a:gdLst>
              <a:gd name="connsiteX0" fmla="*/ 138683 w 138684"/>
              <a:gd name="connsiteY0" fmla="*/ 60198 h 120396"/>
              <a:gd name="connsiteX1" fmla="*/ 69342 w 138684"/>
              <a:gd name="connsiteY1" fmla="*/ 120396 h 120396"/>
              <a:gd name="connsiteX2" fmla="*/ 0 w 138684"/>
              <a:gd name="connsiteY2" fmla="*/ 60198 h 120396"/>
              <a:gd name="connsiteX3" fmla="*/ 69342 w 138684"/>
              <a:gd name="connsiteY3" fmla="*/ 0 h 120396"/>
              <a:gd name="connsiteX4" fmla="*/ 138683 w 138684"/>
              <a:gd name="connsiteY4" fmla="*/ 60198 h 12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8684" h="120396">
                <a:moveTo>
                  <a:pt x="138683" y="60198"/>
                </a:moveTo>
                <a:cubicBezTo>
                  <a:pt x="138683" y="93446"/>
                  <a:pt x="107696" y="120396"/>
                  <a:pt x="69342" y="120396"/>
                </a:cubicBezTo>
                <a:cubicBezTo>
                  <a:pt x="30988" y="120396"/>
                  <a:pt x="0" y="93446"/>
                  <a:pt x="0" y="60198"/>
                </a:cubicBezTo>
                <a:cubicBezTo>
                  <a:pt x="0" y="26949"/>
                  <a:pt x="30988" y="0"/>
                  <a:pt x="69342" y="0"/>
                </a:cubicBezTo>
                <a:cubicBezTo>
                  <a:pt x="107696" y="0"/>
                  <a:pt x="138683" y="26949"/>
                  <a:pt x="138683" y="6019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MH_SubTitle_5"/>
          <p:cNvSpPr/>
          <p:nvPr>
            <p:custDataLst>
              <p:tags r:id="rId4"/>
            </p:custDataLst>
          </p:nvPr>
        </p:nvSpPr>
        <p:spPr>
          <a:xfrm>
            <a:off x="228600" y="1092994"/>
            <a:ext cx="1860550" cy="825104"/>
          </a:xfrm>
          <a:custGeom>
            <a:avLst/>
            <a:gdLst>
              <a:gd name="connsiteX0" fmla="*/ 0 w 3040379"/>
              <a:gd name="connsiteY0" fmla="*/ 1566671 h 1566671"/>
              <a:gd name="connsiteX1" fmla="*/ 3040380 w 3040379"/>
              <a:gd name="connsiteY1" fmla="*/ 1566671 h 1566671"/>
              <a:gd name="connsiteX2" fmla="*/ 3040380 w 3040379"/>
              <a:gd name="connsiteY2" fmla="*/ 0 h 1566671"/>
              <a:gd name="connsiteX3" fmla="*/ 0 w 3040379"/>
              <a:gd name="connsiteY3" fmla="*/ 0 h 1566671"/>
              <a:gd name="connsiteX4" fmla="*/ 0 w 3040379"/>
              <a:gd name="connsiteY4" fmla="*/ 1566671 h 15666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40379" h="1566671">
                <a:moveTo>
                  <a:pt x="0" y="1566671"/>
                </a:moveTo>
                <a:lnTo>
                  <a:pt x="3040380" y="1566671"/>
                </a:lnTo>
                <a:lnTo>
                  <a:pt x="3040380" y="0"/>
                </a:lnTo>
                <a:lnTo>
                  <a:pt x="0" y="0"/>
                </a:lnTo>
                <a:lnTo>
                  <a:pt x="0" y="156667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语言的准确性</a:t>
            </a:r>
          </a:p>
        </p:txBody>
      </p:sp>
      <p:sp>
        <p:nvSpPr>
          <p:cNvPr id="23558" name="矩形 5"/>
          <p:cNvSpPr>
            <a:spLocks noChangeArrowheads="1"/>
          </p:cNvSpPr>
          <p:nvPr/>
        </p:nvSpPr>
        <p:spPr bwMode="auto">
          <a:xfrm>
            <a:off x="2236788" y="985838"/>
            <a:ext cx="640556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准确就是如实地反映客观事物的本来面貌，这是说明文科学性要求，其作用是为了更好地说明事物的特征。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444103"/>
            <a:ext cx="1028700" cy="68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31"/>
          <p:cNvSpPr txBox="1">
            <a:spLocks noChangeArrowheads="1"/>
          </p:cNvSpPr>
          <p:nvPr/>
        </p:nvSpPr>
        <p:spPr bwMode="auto">
          <a:xfrm>
            <a:off x="1069975" y="715566"/>
            <a:ext cx="3906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精读课文，理清结构</a:t>
            </a:r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>
            <a:off x="600076" y="1196578"/>
            <a:ext cx="68263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cxnSp>
        <p:nvCxnSpPr>
          <p:cNvPr id="5" name="MH_Other_2"/>
          <p:cNvCxnSpPr/>
          <p:nvPr>
            <p:custDataLst>
              <p:tags r:id="rId2"/>
            </p:custDataLst>
          </p:nvPr>
        </p:nvCxnSpPr>
        <p:spPr>
          <a:xfrm>
            <a:off x="768350" y="1634729"/>
            <a:ext cx="4319588" cy="0"/>
          </a:xfrm>
          <a:prstGeom prst="line">
            <a:avLst/>
          </a:prstGeom>
          <a:ln w="19050"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-137001" y="1209675"/>
            <a:ext cx="738664" cy="97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800" b="1" smtClean="0">
                <a:solidFill>
                  <a:schemeClr val="accent1">
                    <a:lumMod val="75000"/>
                  </a:schemeClr>
                </a:solidFill>
              </a:rPr>
              <a:t>01</a:t>
            </a:r>
            <a:endParaRPr lang="zh-CN" altLang="en-US" sz="4800" b="1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944563" y="2652713"/>
            <a:ext cx="68262" cy="990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cxnSp>
        <p:nvCxnSpPr>
          <p:cNvPr id="8" name="MH_Other_5"/>
          <p:cNvCxnSpPr/>
          <p:nvPr>
            <p:custDataLst>
              <p:tags r:id="rId5"/>
            </p:custDataLst>
          </p:nvPr>
        </p:nvCxnSpPr>
        <p:spPr>
          <a:xfrm>
            <a:off x="1112839" y="3092054"/>
            <a:ext cx="4319587" cy="0"/>
          </a:xfrm>
          <a:prstGeom prst="line">
            <a:avLst/>
          </a:prstGeom>
          <a:ln w="19050"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H_Other_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0598" y="2667000"/>
            <a:ext cx="615553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000" b="1" smtClean="0">
                <a:solidFill>
                  <a:schemeClr val="accent2">
                    <a:lumMod val="75000"/>
                  </a:schemeClr>
                </a:solidFill>
              </a:rPr>
              <a:t>02</a:t>
            </a:r>
            <a:endParaRPr lang="zh-CN" altLang="en-US" sz="4000" b="1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MH_Other_7"/>
          <p:cNvSpPr/>
          <p:nvPr>
            <p:custDataLst>
              <p:tags r:id="rId7"/>
            </p:custDataLst>
          </p:nvPr>
        </p:nvSpPr>
        <p:spPr>
          <a:xfrm>
            <a:off x="1303338" y="3671888"/>
            <a:ext cx="68262" cy="990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cxnSp>
        <p:nvCxnSpPr>
          <p:cNvPr id="11" name="MH_Other_8"/>
          <p:cNvCxnSpPr/>
          <p:nvPr>
            <p:custDataLst>
              <p:tags r:id="rId8"/>
            </p:custDataLst>
          </p:nvPr>
        </p:nvCxnSpPr>
        <p:spPr>
          <a:xfrm>
            <a:off x="1471614" y="4110038"/>
            <a:ext cx="4319587" cy="0"/>
          </a:xfrm>
          <a:prstGeom prst="line">
            <a:avLst/>
          </a:prstGeom>
          <a:ln w="19050">
            <a:solidFill>
              <a:srgbClr val="BFBFB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H_Other_9"/>
          <p:cNvSpPr txBox="1"/>
          <p:nvPr>
            <p:custDataLst>
              <p:tags r:id="rId9"/>
            </p:custDataLst>
          </p:nvPr>
        </p:nvSpPr>
        <p:spPr>
          <a:xfrm>
            <a:off x="689373" y="3684985"/>
            <a:ext cx="615553" cy="977503"/>
          </a:xfrm>
          <a:prstGeom prst="rect">
            <a:avLst/>
          </a:prstGeom>
          <a:noFill/>
        </p:spPr>
        <p:txBody>
          <a:bodyPr vert="eaVert" lIns="0" tIns="0" rIns="0" b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</a:rPr>
              <a:t>03</a:t>
            </a:r>
            <a:endParaRPr lang="zh-CN" altLang="en-US" sz="4000" b="1" dirty="0">
              <a:solidFill>
                <a:schemeClr val="accent3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3" name="MH_SubTitle_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8338" y="1184673"/>
            <a:ext cx="4572000" cy="45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第一部分（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1〜2)</a:t>
            </a:r>
            <a:endParaRPr lang="zh-CN" altLang="en-US" b="1" dirty="0" smtClean="0">
              <a:solidFill>
                <a:schemeClr val="accent1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MH_SubTitle_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012825" y="2640807"/>
            <a:ext cx="4572000" cy="45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dirty="0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第二部分</a:t>
            </a:r>
            <a:r>
              <a:rPr lang="en-US" altLang="zh-CN" b="1" dirty="0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(3〜9)</a:t>
            </a:r>
            <a:endParaRPr lang="zh-CN" altLang="en-US" b="1" dirty="0" smtClean="0">
              <a:solidFill>
                <a:schemeClr val="accent2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5" name="MH_SubTitle_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371600" y="3659982"/>
            <a:ext cx="4572000" cy="45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dirty="0">
                <a:solidFill>
                  <a:schemeClr val="accent3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第三部分（</a:t>
            </a:r>
            <a:r>
              <a:rPr lang="en-US" altLang="zh-CN" b="1" dirty="0">
                <a:solidFill>
                  <a:schemeClr val="accent3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10)</a:t>
            </a:r>
            <a:endParaRPr lang="zh-CN" altLang="en-US" b="1" dirty="0" smtClean="0">
              <a:solidFill>
                <a:schemeClr val="accent3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00088" y="1663303"/>
            <a:ext cx="7658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总说苏州园林在我国园林艺术中的特殊地位和影响，概括介绍苏州园林的共同特点：无论站在哪个点上，眼前总是一幅完美的图画。</a:t>
            </a:r>
            <a:endParaRPr lang="zh-CN" altLang="en-US" dirty="0"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069976" y="3209926"/>
            <a:ext cx="38779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多方面具体说明苏州园林的总特征。</a:t>
            </a:r>
            <a:endParaRPr lang="zh-CN" altLang="en-US" dirty="0"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403350" y="4242197"/>
            <a:ext cx="52629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指出苏州园林图画美的特点还不止以上写的这些。</a:t>
            </a:r>
            <a:endParaRPr lang="zh-CN" altLang="en-US" dirty="0"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3"/>
          <p:cNvSpPr>
            <a:spLocks noChangeArrowheads="1"/>
          </p:cNvSpPr>
          <p:nvPr/>
        </p:nvSpPr>
        <p:spPr bwMode="auto">
          <a:xfrm>
            <a:off x="311151" y="670323"/>
            <a:ext cx="81311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课文第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自然段内容与第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自然段是什么关系？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1151" y="2784872"/>
            <a:ext cx="77200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课文第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9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自然段写了什么内容，与中心有何关系？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11150" y="1302544"/>
            <a:ext cx="7931150" cy="94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自然段是总说，第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自然段是分说。每一段与前面的几个“讲究”相照应，具体说明苏州园林某一方面所体现出来的图画美。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8450" y="3495675"/>
            <a:ext cx="7943850" cy="94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这三段从园林角落的布置、门和窗及色彩方面说明苏州园林的特点。这是细处介绍，属非重点，故写得简略。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98450" y="550069"/>
            <a:ext cx="7931150" cy="708422"/>
          </a:xfrm>
          <a:prstGeom prst="roundRect">
            <a:avLst/>
          </a:prstGeom>
          <a:noFill/>
          <a:ln w="12700" cap="flat" cmpd="sng" algn="ctr">
            <a:solidFill>
              <a:srgbClr val="67B58C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98450" y="2620566"/>
            <a:ext cx="7931150" cy="708422"/>
          </a:xfrm>
          <a:prstGeom prst="roundRect">
            <a:avLst/>
          </a:prstGeom>
          <a:noFill/>
          <a:ln w="12700" cap="flat" cmpd="sng" algn="ctr">
            <a:solidFill>
              <a:srgbClr val="67B58C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44500" y="1468041"/>
            <a:ext cx="77851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文章收尾留有余地，令人回味。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总观全文的结构脉络：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总说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完美的图画）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分说。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大处讲究：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布局（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、配合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(4)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、映村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(5)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、层次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(6)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细处注意：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每个角落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(7)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、门窗图案（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8)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、色彩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(9)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98450" y="550069"/>
            <a:ext cx="7931150" cy="708422"/>
          </a:xfrm>
          <a:prstGeom prst="roundRect">
            <a:avLst/>
          </a:prstGeom>
          <a:noFill/>
          <a:ln w="12700" cap="flat" cmpd="sng" algn="ctr">
            <a:solidFill>
              <a:srgbClr val="67B58C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417513" y="661988"/>
            <a:ext cx="7454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读第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自然段，思考本文结尾有何特点。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444103"/>
            <a:ext cx="1028700" cy="68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31"/>
          <p:cNvSpPr txBox="1">
            <a:spLocks noChangeArrowheads="1"/>
          </p:cNvSpPr>
          <p:nvPr/>
        </p:nvSpPr>
        <p:spPr bwMode="auto">
          <a:xfrm>
            <a:off x="1069975" y="715566"/>
            <a:ext cx="3906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布置作业</a:t>
            </a:r>
          </a:p>
        </p:txBody>
      </p:sp>
      <p:sp>
        <p:nvSpPr>
          <p:cNvPr id="27652" name="矩形 3"/>
          <p:cNvSpPr>
            <a:spLocks noChangeArrowheads="1"/>
          </p:cNvSpPr>
          <p:nvPr/>
        </p:nvSpPr>
        <p:spPr bwMode="auto">
          <a:xfrm>
            <a:off x="1279526" y="1733550"/>
            <a:ext cx="66325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字词积累到作业本，再从中选择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个或</a:t>
            </a:r>
            <a:r>
              <a:rPr lang="en-US" altLang="zh-CN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个以上连词成段。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065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349250" y="1535906"/>
            <a:ext cx="8605838" cy="1866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知识与能力：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1. 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积累“轩榭、败笔、丘壑、嶙峋、镂空、蔷薇、明艳、因地制宜、重峦叠嶂”等词语，掌握其音、义，并用词造句。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 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了解我国园林建筑艺术，特别是苏州园林的艺术成就，领会欣赏中国园林的方法。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3. 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了解说明文常用的一些说明方法，初步学写说明文。</a:t>
            </a:r>
          </a:p>
        </p:txBody>
      </p:sp>
      <p:pic>
        <p:nvPicPr>
          <p:cNvPr id="14339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64" y="519112"/>
            <a:ext cx="847725" cy="56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31"/>
          <p:cNvSpPr txBox="1">
            <a:spLocks noChangeArrowheads="1"/>
          </p:cNvSpPr>
          <p:nvPr/>
        </p:nvSpPr>
        <p:spPr bwMode="auto">
          <a:xfrm>
            <a:off x="939801" y="695325"/>
            <a:ext cx="3908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63888" y="339502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AF5E1"/>
                </a:solidFill>
              </a:rPr>
              <a:t>https://www.ypppt.com/</a:t>
            </a:r>
            <a:endParaRPr lang="zh-CN" altLang="en-US" sz="1100" dirty="0">
              <a:solidFill>
                <a:srgbClr val="FAF5E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550863" y="697707"/>
            <a:ext cx="8001000" cy="325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过程与方法：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1. 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整体感知课文，梳理文章的写作思路，弄清作者介绍园林的条理和顺序，培养学生按事物本身规律组织材料，有条理地说明事物的能力。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 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把握本文所运用的说明方法，培养说明文的阅读能力，初步学写说明文。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3. 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揣摩语言，引导学生体会本文说明中糅合记叙、议论，表达方式灵活多变、语言简洁生动的特点。</a:t>
            </a:r>
          </a:p>
          <a:p>
            <a:pPr eaLnBrk="1"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情感、态度与价值观：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了解我国园林建筑的成就，激发学生热爱祖国的思想感情。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163" y="2065735"/>
            <a:ext cx="1516062" cy="101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0"/>
          <p:cNvSpPr txBox="1">
            <a:spLocks noChangeArrowheads="1"/>
          </p:cNvSpPr>
          <p:nvPr/>
        </p:nvSpPr>
        <p:spPr bwMode="auto">
          <a:xfrm>
            <a:off x="1804989" y="1304926"/>
            <a:ext cx="2586037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512763" eaLnBrk="1" hangingPunct="1"/>
            <a:r>
              <a:rPr lang="zh-CN" altLang="en-US" sz="3300" b="1">
                <a:solidFill>
                  <a:srgbClr val="424554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3797301" y="1100140"/>
            <a:ext cx="3281363" cy="465243"/>
            <a:chOff x="3321050" y="4076700"/>
            <a:chExt cx="5930900" cy="637131"/>
          </a:xfrm>
        </p:grpSpPr>
        <p:sp>
          <p:nvSpPr>
            <p:cNvPr id="9" name="圆角矩形 8"/>
            <p:cNvSpPr/>
            <p:nvPr/>
          </p:nvSpPr>
          <p:spPr>
            <a:xfrm>
              <a:off x="3321050" y="4076700"/>
              <a:ext cx="5930900" cy="405998"/>
            </a:xfrm>
            <a:prstGeom prst="roundRect">
              <a:avLst/>
            </a:prstGeom>
            <a:noFill/>
            <a:ln w="28575">
              <a:solidFill>
                <a:srgbClr val="F3AD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405" name="文本框 3"/>
            <p:cNvSpPr txBox="1">
              <a:spLocks noChangeArrowheads="1"/>
            </p:cNvSpPr>
            <p:nvPr/>
          </p:nvSpPr>
          <p:spPr bwMode="auto">
            <a:xfrm>
              <a:off x="3333852" y="4081600"/>
              <a:ext cx="5918098" cy="632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684213" eaLnBrk="1" hangingPunct="1"/>
              <a:r>
                <a:rPr lang="en-US" altLang="zh-CN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01</a:t>
              </a:r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导入新课</a:t>
              </a:r>
            </a:p>
          </p:txBody>
        </p:sp>
      </p:grp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3797301" y="1634731"/>
            <a:ext cx="3768725" cy="472388"/>
            <a:chOff x="3319602" y="4076700"/>
            <a:chExt cx="6852122" cy="646948"/>
          </a:xfrm>
        </p:grpSpPr>
        <p:sp>
          <p:nvSpPr>
            <p:cNvPr id="12" name="圆角矩形 11"/>
            <p:cNvSpPr/>
            <p:nvPr/>
          </p:nvSpPr>
          <p:spPr>
            <a:xfrm>
              <a:off x="3319602" y="4076700"/>
              <a:ext cx="5934272" cy="406018"/>
            </a:xfrm>
            <a:prstGeom prst="roundRect">
              <a:avLst/>
            </a:prstGeom>
            <a:noFill/>
            <a:ln w="28575">
              <a:solidFill>
                <a:srgbClr val="7A801D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403" name="文本框 3"/>
            <p:cNvSpPr txBox="1">
              <a:spLocks noChangeArrowheads="1"/>
            </p:cNvSpPr>
            <p:nvPr/>
          </p:nvSpPr>
          <p:spPr bwMode="auto">
            <a:xfrm>
              <a:off x="3319602" y="4091385"/>
              <a:ext cx="6852122" cy="63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684213" eaLnBrk="1" hangingPunct="1"/>
              <a:r>
                <a:rPr lang="en-US" altLang="zh-CN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02</a:t>
              </a:r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简介作者</a:t>
              </a:r>
            </a:p>
          </p:txBody>
        </p:sp>
      </p:grpSp>
      <p:grpSp>
        <p:nvGrpSpPr>
          <p:cNvPr id="6" name="组合 13"/>
          <p:cNvGrpSpPr>
            <a:grpSpLocks/>
          </p:cNvGrpSpPr>
          <p:nvPr/>
        </p:nvGrpSpPr>
        <p:grpSpPr bwMode="auto">
          <a:xfrm>
            <a:off x="3797300" y="2141937"/>
            <a:ext cx="3521075" cy="480745"/>
            <a:chOff x="3321050" y="4076700"/>
            <a:chExt cx="6401767" cy="655787"/>
          </a:xfrm>
        </p:grpSpPr>
        <p:sp>
          <p:nvSpPr>
            <p:cNvPr id="15" name="圆角矩形 14"/>
            <p:cNvSpPr/>
            <p:nvPr/>
          </p:nvSpPr>
          <p:spPr>
            <a:xfrm>
              <a:off x="3321050" y="4076700"/>
              <a:ext cx="5931304" cy="406035"/>
            </a:xfrm>
            <a:prstGeom prst="roundRect">
              <a:avLst/>
            </a:prstGeom>
            <a:noFill/>
            <a:ln w="28575">
              <a:solidFill>
                <a:srgbClr val="F3AD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401" name="文本框 3"/>
            <p:cNvSpPr txBox="1">
              <a:spLocks noChangeArrowheads="1"/>
            </p:cNvSpPr>
            <p:nvPr/>
          </p:nvSpPr>
          <p:spPr bwMode="auto">
            <a:xfrm>
              <a:off x="3333853" y="4102727"/>
              <a:ext cx="6388964" cy="629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684213" eaLnBrk="1" hangingPunct="1"/>
              <a:r>
                <a:rPr lang="en-US" altLang="zh-CN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03</a:t>
              </a:r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初读课文</a:t>
              </a:r>
            </a:p>
          </p:txBody>
        </p:sp>
      </p:grpSp>
      <p:grpSp>
        <p:nvGrpSpPr>
          <p:cNvPr id="7" name="组合 15"/>
          <p:cNvGrpSpPr>
            <a:grpSpLocks/>
          </p:cNvGrpSpPr>
          <p:nvPr/>
        </p:nvGrpSpPr>
        <p:grpSpPr bwMode="auto">
          <a:xfrm>
            <a:off x="3797300" y="2686050"/>
            <a:ext cx="3521075" cy="480742"/>
            <a:chOff x="3321050" y="4076700"/>
            <a:chExt cx="6401767" cy="655777"/>
          </a:xfrm>
        </p:grpSpPr>
        <p:sp>
          <p:nvSpPr>
            <p:cNvPr id="17" name="圆角矩形 16"/>
            <p:cNvSpPr/>
            <p:nvPr/>
          </p:nvSpPr>
          <p:spPr>
            <a:xfrm>
              <a:off x="3321050" y="4076700"/>
              <a:ext cx="5931304" cy="406031"/>
            </a:xfrm>
            <a:prstGeom prst="roundRect">
              <a:avLst/>
            </a:prstGeom>
            <a:noFill/>
            <a:ln w="28575">
              <a:solidFill>
                <a:srgbClr val="F3AD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399" name="文本框 3"/>
            <p:cNvSpPr txBox="1">
              <a:spLocks noChangeArrowheads="1"/>
            </p:cNvSpPr>
            <p:nvPr/>
          </p:nvSpPr>
          <p:spPr bwMode="auto">
            <a:xfrm>
              <a:off x="3333853" y="4102723"/>
              <a:ext cx="6388964" cy="629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684213" eaLnBrk="1" hangingPunct="1"/>
              <a:r>
                <a:rPr lang="en-US" altLang="zh-CN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04</a:t>
              </a:r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自主式阅读课文</a:t>
              </a:r>
            </a:p>
          </p:txBody>
        </p:sp>
      </p:grpSp>
      <p:grpSp>
        <p:nvGrpSpPr>
          <p:cNvPr id="8" name="组合 18"/>
          <p:cNvGrpSpPr>
            <a:grpSpLocks/>
          </p:cNvGrpSpPr>
          <p:nvPr/>
        </p:nvGrpSpPr>
        <p:grpSpPr bwMode="auto">
          <a:xfrm>
            <a:off x="3797300" y="3181350"/>
            <a:ext cx="3521075" cy="480742"/>
            <a:chOff x="3321050" y="4076700"/>
            <a:chExt cx="6401767" cy="655777"/>
          </a:xfrm>
        </p:grpSpPr>
        <p:sp>
          <p:nvSpPr>
            <p:cNvPr id="20" name="圆角矩形 19"/>
            <p:cNvSpPr/>
            <p:nvPr/>
          </p:nvSpPr>
          <p:spPr>
            <a:xfrm>
              <a:off x="3321050" y="4076700"/>
              <a:ext cx="5931304" cy="406031"/>
            </a:xfrm>
            <a:prstGeom prst="roundRect">
              <a:avLst/>
            </a:prstGeom>
            <a:noFill/>
            <a:ln w="28575">
              <a:solidFill>
                <a:srgbClr val="F3AD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397" name="文本框 3"/>
            <p:cNvSpPr txBox="1">
              <a:spLocks noChangeArrowheads="1"/>
            </p:cNvSpPr>
            <p:nvPr/>
          </p:nvSpPr>
          <p:spPr bwMode="auto">
            <a:xfrm>
              <a:off x="3333853" y="4102723"/>
              <a:ext cx="6388964" cy="629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684213" eaLnBrk="1" hangingPunct="1"/>
              <a:r>
                <a:rPr lang="en-US" altLang="zh-CN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05</a:t>
              </a:r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精读课文，理清结构</a:t>
              </a:r>
            </a:p>
          </p:txBody>
        </p:sp>
      </p:grpSp>
      <p:grpSp>
        <p:nvGrpSpPr>
          <p:cNvPr id="10" name="组合 21"/>
          <p:cNvGrpSpPr>
            <a:grpSpLocks/>
          </p:cNvGrpSpPr>
          <p:nvPr/>
        </p:nvGrpSpPr>
        <p:grpSpPr bwMode="auto">
          <a:xfrm>
            <a:off x="3797300" y="3676650"/>
            <a:ext cx="3521075" cy="480742"/>
            <a:chOff x="3321050" y="4076700"/>
            <a:chExt cx="6401767" cy="655777"/>
          </a:xfrm>
        </p:grpSpPr>
        <p:sp>
          <p:nvSpPr>
            <p:cNvPr id="23" name="圆角矩形 22"/>
            <p:cNvSpPr/>
            <p:nvPr/>
          </p:nvSpPr>
          <p:spPr>
            <a:xfrm>
              <a:off x="3321050" y="4076700"/>
              <a:ext cx="5931304" cy="406031"/>
            </a:xfrm>
            <a:prstGeom prst="roundRect">
              <a:avLst/>
            </a:prstGeom>
            <a:noFill/>
            <a:ln w="28575">
              <a:solidFill>
                <a:srgbClr val="F3AD0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395" name="文本框 3"/>
            <p:cNvSpPr txBox="1">
              <a:spLocks noChangeArrowheads="1"/>
            </p:cNvSpPr>
            <p:nvPr/>
          </p:nvSpPr>
          <p:spPr bwMode="auto">
            <a:xfrm>
              <a:off x="3333853" y="4102723"/>
              <a:ext cx="6388964" cy="629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684213" eaLnBrk="1" hangingPunct="1"/>
              <a:r>
                <a:rPr lang="en-US" altLang="zh-CN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06</a:t>
              </a:r>
              <a:r>
                <a:rPr lang="zh-CN" altLang="en-US" sz="240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布置作业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444103"/>
            <a:ext cx="1028700" cy="68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31"/>
          <p:cNvSpPr txBox="1">
            <a:spLocks noChangeArrowheads="1"/>
          </p:cNvSpPr>
          <p:nvPr/>
        </p:nvSpPr>
        <p:spPr bwMode="auto">
          <a:xfrm>
            <a:off x="1069975" y="715566"/>
            <a:ext cx="3906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导入新课</a:t>
            </a: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742589" y="1563638"/>
            <a:ext cx="7751762" cy="252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俗话说：“上有天堂，下有苏杭。”苏州之所以获得“天堂”的美称，在很大程度上由于它拥有一批全国以至世界知名的古典园林。苏州的园林艺术历史悠久，现存园林远则上千年，近则四五百年，全城有一百多处园林，可以说是集历代江南园林艺术之大成。其中沧浪亭、狮子林、拙政园、留园分别代表了宋、元、明、清四代不同的艺术风格。今天我们一起随着叶圣陶老先生去观赏那富有诗情画意的园林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1" y="1618060"/>
            <a:ext cx="3908425" cy="2177653"/>
            <a:chOff x="561975" y="1658041"/>
            <a:chExt cx="7070726" cy="4064162"/>
          </a:xfrm>
        </p:grpSpPr>
        <p:sp>
          <p:nvSpPr>
            <p:cNvPr id="3" name="Freeform 5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4062876" y="1809142"/>
              <a:ext cx="68927" cy="71106"/>
            </a:xfrm>
            <a:custGeom>
              <a:avLst/>
              <a:gdLst>
                <a:gd name="T0" fmla="*/ 80 w 80"/>
                <a:gd name="T1" fmla="*/ 4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80 w 80"/>
                <a:gd name="T9" fmla="*/ 40 h 80"/>
                <a:gd name="T10" fmla="*/ 16 w 80"/>
                <a:gd name="T11" fmla="*/ 40 h 80"/>
                <a:gd name="T12" fmla="*/ 40 w 80"/>
                <a:gd name="T13" fmla="*/ 16 h 80"/>
                <a:gd name="T14" fmla="*/ 64 w 80"/>
                <a:gd name="T15" fmla="*/ 40 h 80"/>
                <a:gd name="T16" fmla="*/ 40 w 80"/>
                <a:gd name="T17" fmla="*/ 64 h 80"/>
                <a:gd name="T18" fmla="*/ 16 w 80"/>
                <a:gd name="T19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lose/>
                  <a:moveTo>
                    <a:pt x="16" y="40"/>
                  </a:moveTo>
                  <a:cubicBezTo>
                    <a:pt x="16" y="27"/>
                    <a:pt x="27" y="16"/>
                    <a:pt x="40" y="16"/>
                  </a:cubicBezTo>
                  <a:cubicBezTo>
                    <a:pt x="53" y="16"/>
                    <a:pt x="64" y="27"/>
                    <a:pt x="64" y="40"/>
                  </a:cubicBezTo>
                  <a:cubicBezTo>
                    <a:pt x="64" y="53"/>
                    <a:pt x="53" y="64"/>
                    <a:pt x="40" y="64"/>
                  </a:cubicBezTo>
                  <a:cubicBezTo>
                    <a:pt x="27" y="64"/>
                    <a:pt x="16" y="53"/>
                    <a:pt x="16" y="4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4" name="Freeform 6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1501102" y="1940243"/>
              <a:ext cx="5201090" cy="3266440"/>
            </a:xfrm>
            <a:custGeom>
              <a:avLst/>
              <a:gdLst>
                <a:gd name="T0" fmla="*/ 0 w 5800"/>
                <a:gd name="T1" fmla="*/ 20 h 3640"/>
                <a:gd name="T2" fmla="*/ 0 w 5800"/>
                <a:gd name="T3" fmla="*/ 3620 h 3640"/>
                <a:gd name="T4" fmla="*/ 20 w 5800"/>
                <a:gd name="T5" fmla="*/ 3640 h 3640"/>
                <a:gd name="T6" fmla="*/ 5780 w 5800"/>
                <a:gd name="T7" fmla="*/ 3640 h 3640"/>
                <a:gd name="T8" fmla="*/ 5800 w 5800"/>
                <a:gd name="T9" fmla="*/ 3620 h 3640"/>
                <a:gd name="T10" fmla="*/ 5800 w 5800"/>
                <a:gd name="T11" fmla="*/ 20 h 3640"/>
                <a:gd name="T12" fmla="*/ 5780 w 5800"/>
                <a:gd name="T13" fmla="*/ 0 h 3640"/>
                <a:gd name="T14" fmla="*/ 20 w 5800"/>
                <a:gd name="T15" fmla="*/ 0 h 3640"/>
                <a:gd name="T16" fmla="*/ 0 w 5800"/>
                <a:gd name="T17" fmla="*/ 20 h 3640"/>
                <a:gd name="T18" fmla="*/ 5780 w 5800"/>
                <a:gd name="T19" fmla="*/ 3620 h 3640"/>
                <a:gd name="T20" fmla="*/ 20 w 5800"/>
                <a:gd name="T21" fmla="*/ 3620 h 3640"/>
                <a:gd name="T22" fmla="*/ 20 w 5800"/>
                <a:gd name="T23" fmla="*/ 20 h 3640"/>
                <a:gd name="T24" fmla="*/ 5780 w 5800"/>
                <a:gd name="T25" fmla="*/ 20 h 3640"/>
                <a:gd name="T26" fmla="*/ 5780 w 5800"/>
                <a:gd name="T27" fmla="*/ 3620 h 3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00" h="3640">
                  <a:moveTo>
                    <a:pt x="0" y="20"/>
                  </a:moveTo>
                  <a:cubicBezTo>
                    <a:pt x="0" y="3620"/>
                    <a:pt x="0" y="3620"/>
                    <a:pt x="0" y="3620"/>
                  </a:cubicBezTo>
                  <a:cubicBezTo>
                    <a:pt x="0" y="3631"/>
                    <a:pt x="9" y="3640"/>
                    <a:pt x="20" y="3640"/>
                  </a:cubicBezTo>
                  <a:cubicBezTo>
                    <a:pt x="5780" y="3640"/>
                    <a:pt x="5780" y="3640"/>
                    <a:pt x="5780" y="3640"/>
                  </a:cubicBezTo>
                  <a:cubicBezTo>
                    <a:pt x="5791" y="3640"/>
                    <a:pt x="5800" y="3631"/>
                    <a:pt x="5800" y="3620"/>
                  </a:cubicBezTo>
                  <a:cubicBezTo>
                    <a:pt x="5800" y="20"/>
                    <a:pt x="5800" y="20"/>
                    <a:pt x="5800" y="20"/>
                  </a:cubicBezTo>
                  <a:cubicBezTo>
                    <a:pt x="5800" y="9"/>
                    <a:pt x="5791" y="0"/>
                    <a:pt x="57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lose/>
                  <a:moveTo>
                    <a:pt x="5780" y="3620"/>
                  </a:moveTo>
                  <a:cubicBezTo>
                    <a:pt x="20" y="3620"/>
                    <a:pt x="20" y="3620"/>
                    <a:pt x="20" y="36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5780" y="20"/>
                    <a:pt x="5780" y="20"/>
                    <a:pt x="5780" y="20"/>
                  </a:cubicBezTo>
                  <a:lnTo>
                    <a:pt x="5780" y="362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5" name="Freeform 7"/>
            <p:cNvSpPr/>
            <p:nvPr>
              <p:custDataLst>
                <p:tags r:id="rId6"/>
              </p:custDataLst>
            </p:nvPr>
          </p:nvSpPr>
          <p:spPr bwMode="auto">
            <a:xfrm>
              <a:off x="2876762" y="5622211"/>
              <a:ext cx="86158" cy="28886"/>
            </a:xfrm>
            <a:custGeom>
              <a:avLst/>
              <a:gdLst>
                <a:gd name="T0" fmla="*/ 91 w 97"/>
                <a:gd name="T1" fmla="*/ 8 h 31"/>
                <a:gd name="T2" fmla="*/ 44 w 97"/>
                <a:gd name="T3" fmla="*/ 0 h 31"/>
                <a:gd name="T4" fmla="*/ 38 w 97"/>
                <a:gd name="T5" fmla="*/ 1 h 31"/>
                <a:gd name="T6" fmla="*/ 1 w 97"/>
                <a:gd name="T7" fmla="*/ 12 h 31"/>
                <a:gd name="T8" fmla="*/ 6 w 97"/>
                <a:gd name="T9" fmla="*/ 24 h 31"/>
                <a:gd name="T10" fmla="*/ 53 w 97"/>
                <a:gd name="T11" fmla="*/ 31 h 31"/>
                <a:gd name="T12" fmla="*/ 59 w 97"/>
                <a:gd name="T13" fmla="*/ 31 h 31"/>
                <a:gd name="T14" fmla="*/ 96 w 97"/>
                <a:gd name="T15" fmla="*/ 19 h 31"/>
                <a:gd name="T16" fmla="*/ 91 w 97"/>
                <a:gd name="T17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31">
                  <a:moveTo>
                    <a:pt x="91" y="8"/>
                  </a:moveTo>
                  <a:cubicBezTo>
                    <a:pt x="83" y="2"/>
                    <a:pt x="60" y="0"/>
                    <a:pt x="44" y="0"/>
                  </a:cubicBezTo>
                  <a:cubicBezTo>
                    <a:pt x="42" y="0"/>
                    <a:pt x="40" y="0"/>
                    <a:pt x="38" y="1"/>
                  </a:cubicBezTo>
                  <a:cubicBezTo>
                    <a:pt x="5" y="1"/>
                    <a:pt x="2" y="9"/>
                    <a:pt x="1" y="12"/>
                  </a:cubicBezTo>
                  <a:cubicBezTo>
                    <a:pt x="0" y="16"/>
                    <a:pt x="1" y="20"/>
                    <a:pt x="6" y="24"/>
                  </a:cubicBezTo>
                  <a:cubicBezTo>
                    <a:pt x="14" y="29"/>
                    <a:pt x="37" y="31"/>
                    <a:pt x="53" y="31"/>
                  </a:cubicBezTo>
                  <a:cubicBezTo>
                    <a:pt x="55" y="31"/>
                    <a:pt x="57" y="31"/>
                    <a:pt x="59" y="31"/>
                  </a:cubicBezTo>
                  <a:cubicBezTo>
                    <a:pt x="92" y="30"/>
                    <a:pt x="95" y="23"/>
                    <a:pt x="96" y="19"/>
                  </a:cubicBezTo>
                  <a:cubicBezTo>
                    <a:pt x="97" y="16"/>
                    <a:pt x="96" y="12"/>
                    <a:pt x="91" y="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6" name="Freeform 8"/>
            <p:cNvSpPr/>
            <p:nvPr>
              <p:custDataLst>
                <p:tags r:id="rId7"/>
              </p:custDataLst>
            </p:nvPr>
          </p:nvSpPr>
          <p:spPr bwMode="auto">
            <a:xfrm>
              <a:off x="5197293" y="5622211"/>
              <a:ext cx="86158" cy="28886"/>
            </a:xfrm>
            <a:custGeom>
              <a:avLst/>
              <a:gdLst>
                <a:gd name="T0" fmla="*/ 59 w 97"/>
                <a:gd name="T1" fmla="*/ 1 h 31"/>
                <a:gd name="T2" fmla="*/ 53 w 97"/>
                <a:gd name="T3" fmla="*/ 0 h 31"/>
                <a:gd name="T4" fmla="*/ 6 w 97"/>
                <a:gd name="T5" fmla="*/ 8 h 31"/>
                <a:gd name="T6" fmla="*/ 1 w 97"/>
                <a:gd name="T7" fmla="*/ 19 h 31"/>
                <a:gd name="T8" fmla="*/ 38 w 97"/>
                <a:gd name="T9" fmla="*/ 31 h 31"/>
                <a:gd name="T10" fmla="*/ 44 w 97"/>
                <a:gd name="T11" fmla="*/ 31 h 31"/>
                <a:gd name="T12" fmla="*/ 44 w 97"/>
                <a:gd name="T13" fmla="*/ 31 h 31"/>
                <a:gd name="T14" fmla="*/ 91 w 97"/>
                <a:gd name="T15" fmla="*/ 24 h 31"/>
                <a:gd name="T16" fmla="*/ 96 w 97"/>
                <a:gd name="T17" fmla="*/ 12 h 31"/>
                <a:gd name="T18" fmla="*/ 59 w 97"/>
                <a:gd name="T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31">
                  <a:moveTo>
                    <a:pt x="59" y="1"/>
                  </a:moveTo>
                  <a:cubicBezTo>
                    <a:pt x="57" y="0"/>
                    <a:pt x="55" y="0"/>
                    <a:pt x="53" y="0"/>
                  </a:cubicBezTo>
                  <a:cubicBezTo>
                    <a:pt x="37" y="0"/>
                    <a:pt x="14" y="2"/>
                    <a:pt x="6" y="8"/>
                  </a:cubicBezTo>
                  <a:cubicBezTo>
                    <a:pt x="1" y="12"/>
                    <a:pt x="0" y="16"/>
                    <a:pt x="1" y="19"/>
                  </a:cubicBezTo>
                  <a:cubicBezTo>
                    <a:pt x="2" y="23"/>
                    <a:pt x="5" y="30"/>
                    <a:pt x="38" y="31"/>
                  </a:cubicBezTo>
                  <a:cubicBezTo>
                    <a:pt x="40" y="31"/>
                    <a:pt x="42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60" y="31"/>
                    <a:pt x="83" y="29"/>
                    <a:pt x="91" y="24"/>
                  </a:cubicBezTo>
                  <a:cubicBezTo>
                    <a:pt x="96" y="20"/>
                    <a:pt x="97" y="16"/>
                    <a:pt x="96" y="12"/>
                  </a:cubicBezTo>
                  <a:cubicBezTo>
                    <a:pt x="95" y="9"/>
                    <a:pt x="92" y="1"/>
                    <a:pt x="59" y="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7" name="Freeform 9"/>
            <p:cNvSpPr/>
            <p:nvPr>
              <p:custDataLst>
                <p:tags r:id="rId8"/>
              </p:custDataLst>
            </p:nvPr>
          </p:nvSpPr>
          <p:spPr bwMode="auto">
            <a:xfrm>
              <a:off x="1211034" y="1658041"/>
              <a:ext cx="5775480" cy="3879731"/>
            </a:xfrm>
            <a:custGeom>
              <a:avLst/>
              <a:gdLst>
                <a:gd name="T0" fmla="*/ 25 w 6440"/>
                <a:gd name="T1" fmla="*/ 4323 h 4323"/>
                <a:gd name="T2" fmla="*/ 16 w 6440"/>
                <a:gd name="T3" fmla="*/ 4256 h 4323"/>
                <a:gd name="T4" fmla="*/ 16 w 6440"/>
                <a:gd name="T5" fmla="*/ 248 h 4323"/>
                <a:gd name="T6" fmla="*/ 248 w 6440"/>
                <a:gd name="T7" fmla="*/ 16 h 4323"/>
                <a:gd name="T8" fmla="*/ 6192 w 6440"/>
                <a:gd name="T9" fmla="*/ 16 h 4323"/>
                <a:gd name="T10" fmla="*/ 6424 w 6440"/>
                <a:gd name="T11" fmla="*/ 248 h 4323"/>
                <a:gd name="T12" fmla="*/ 6424 w 6440"/>
                <a:gd name="T13" fmla="*/ 4256 h 4323"/>
                <a:gd name="T14" fmla="*/ 6414 w 6440"/>
                <a:gd name="T15" fmla="*/ 4323 h 4323"/>
                <a:gd name="T16" fmla="*/ 6430 w 6440"/>
                <a:gd name="T17" fmla="*/ 4323 h 4323"/>
                <a:gd name="T18" fmla="*/ 6440 w 6440"/>
                <a:gd name="T19" fmla="*/ 4256 h 4323"/>
                <a:gd name="T20" fmla="*/ 6440 w 6440"/>
                <a:gd name="T21" fmla="*/ 248 h 4323"/>
                <a:gd name="T22" fmla="*/ 6192 w 6440"/>
                <a:gd name="T23" fmla="*/ 0 h 4323"/>
                <a:gd name="T24" fmla="*/ 248 w 6440"/>
                <a:gd name="T25" fmla="*/ 0 h 4323"/>
                <a:gd name="T26" fmla="*/ 0 w 6440"/>
                <a:gd name="T27" fmla="*/ 248 h 4323"/>
                <a:gd name="T28" fmla="*/ 0 w 6440"/>
                <a:gd name="T29" fmla="*/ 4256 h 4323"/>
                <a:gd name="T30" fmla="*/ 9 w 6440"/>
                <a:gd name="T31" fmla="*/ 4323 h 4323"/>
                <a:gd name="T32" fmla="*/ 25 w 6440"/>
                <a:gd name="T33" fmla="*/ 4323 h 4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40" h="4323">
                  <a:moveTo>
                    <a:pt x="25" y="4323"/>
                  </a:moveTo>
                  <a:cubicBezTo>
                    <a:pt x="19" y="4302"/>
                    <a:pt x="16" y="4279"/>
                    <a:pt x="16" y="4256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16" y="120"/>
                    <a:pt x="119" y="16"/>
                    <a:pt x="248" y="16"/>
                  </a:cubicBezTo>
                  <a:cubicBezTo>
                    <a:pt x="6192" y="16"/>
                    <a:pt x="6192" y="16"/>
                    <a:pt x="6192" y="16"/>
                  </a:cubicBezTo>
                  <a:cubicBezTo>
                    <a:pt x="6320" y="16"/>
                    <a:pt x="6424" y="120"/>
                    <a:pt x="6424" y="248"/>
                  </a:cubicBezTo>
                  <a:cubicBezTo>
                    <a:pt x="6424" y="4256"/>
                    <a:pt x="6424" y="4256"/>
                    <a:pt x="6424" y="4256"/>
                  </a:cubicBezTo>
                  <a:cubicBezTo>
                    <a:pt x="6424" y="4279"/>
                    <a:pt x="6420" y="4302"/>
                    <a:pt x="6414" y="4323"/>
                  </a:cubicBezTo>
                  <a:cubicBezTo>
                    <a:pt x="6430" y="4323"/>
                    <a:pt x="6430" y="4323"/>
                    <a:pt x="6430" y="4323"/>
                  </a:cubicBezTo>
                  <a:cubicBezTo>
                    <a:pt x="6436" y="4302"/>
                    <a:pt x="6440" y="4279"/>
                    <a:pt x="6440" y="4256"/>
                  </a:cubicBezTo>
                  <a:cubicBezTo>
                    <a:pt x="6440" y="248"/>
                    <a:pt x="6440" y="248"/>
                    <a:pt x="6440" y="248"/>
                  </a:cubicBezTo>
                  <a:cubicBezTo>
                    <a:pt x="6440" y="111"/>
                    <a:pt x="6328" y="0"/>
                    <a:pt x="6192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111" y="0"/>
                    <a:pt x="0" y="111"/>
                    <a:pt x="0" y="248"/>
                  </a:cubicBezTo>
                  <a:cubicBezTo>
                    <a:pt x="0" y="4256"/>
                    <a:pt x="0" y="4256"/>
                    <a:pt x="0" y="4256"/>
                  </a:cubicBezTo>
                  <a:cubicBezTo>
                    <a:pt x="0" y="4279"/>
                    <a:pt x="3" y="4302"/>
                    <a:pt x="9" y="4323"/>
                  </a:cubicBezTo>
                  <a:lnTo>
                    <a:pt x="25" y="432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8" name="Freeform 10"/>
            <p:cNvSpPr/>
            <p:nvPr>
              <p:custDataLst>
                <p:tags r:id="rId9"/>
              </p:custDataLst>
            </p:nvPr>
          </p:nvSpPr>
          <p:spPr bwMode="auto">
            <a:xfrm>
              <a:off x="1242627" y="1691371"/>
              <a:ext cx="5712296" cy="3846401"/>
            </a:xfrm>
            <a:custGeom>
              <a:avLst/>
              <a:gdLst>
                <a:gd name="T0" fmla="*/ 6344 w 6368"/>
                <a:gd name="T1" fmla="*/ 4287 h 4287"/>
                <a:gd name="T2" fmla="*/ 6357 w 6368"/>
                <a:gd name="T3" fmla="*/ 4287 h 4287"/>
                <a:gd name="T4" fmla="*/ 6368 w 6368"/>
                <a:gd name="T5" fmla="*/ 4220 h 4287"/>
                <a:gd name="T6" fmla="*/ 6368 w 6368"/>
                <a:gd name="T7" fmla="*/ 212 h 4287"/>
                <a:gd name="T8" fmla="*/ 6156 w 6368"/>
                <a:gd name="T9" fmla="*/ 0 h 4287"/>
                <a:gd name="T10" fmla="*/ 212 w 6368"/>
                <a:gd name="T11" fmla="*/ 0 h 4287"/>
                <a:gd name="T12" fmla="*/ 0 w 6368"/>
                <a:gd name="T13" fmla="*/ 212 h 4287"/>
                <a:gd name="T14" fmla="*/ 0 w 6368"/>
                <a:gd name="T15" fmla="*/ 4220 h 4287"/>
                <a:gd name="T16" fmla="*/ 10 w 6368"/>
                <a:gd name="T17" fmla="*/ 4287 h 4287"/>
                <a:gd name="T18" fmla="*/ 23 w 6368"/>
                <a:gd name="T19" fmla="*/ 4287 h 4287"/>
                <a:gd name="T20" fmla="*/ 12 w 6368"/>
                <a:gd name="T21" fmla="*/ 4220 h 4287"/>
                <a:gd name="T22" fmla="*/ 12 w 6368"/>
                <a:gd name="T23" fmla="*/ 212 h 4287"/>
                <a:gd name="T24" fmla="*/ 212 w 6368"/>
                <a:gd name="T25" fmla="*/ 12 h 4287"/>
                <a:gd name="T26" fmla="*/ 6156 w 6368"/>
                <a:gd name="T27" fmla="*/ 12 h 4287"/>
                <a:gd name="T28" fmla="*/ 6356 w 6368"/>
                <a:gd name="T29" fmla="*/ 212 h 4287"/>
                <a:gd name="T30" fmla="*/ 6356 w 6368"/>
                <a:gd name="T31" fmla="*/ 4220 h 4287"/>
                <a:gd name="T32" fmla="*/ 6344 w 6368"/>
                <a:gd name="T33" fmla="*/ 4287 h 4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68" h="4287">
                  <a:moveTo>
                    <a:pt x="6344" y="4287"/>
                  </a:moveTo>
                  <a:cubicBezTo>
                    <a:pt x="6357" y="4287"/>
                    <a:pt x="6357" y="4287"/>
                    <a:pt x="6357" y="4287"/>
                  </a:cubicBezTo>
                  <a:cubicBezTo>
                    <a:pt x="6364" y="4266"/>
                    <a:pt x="6368" y="4244"/>
                    <a:pt x="6368" y="4220"/>
                  </a:cubicBezTo>
                  <a:cubicBezTo>
                    <a:pt x="6368" y="212"/>
                    <a:pt x="6368" y="212"/>
                    <a:pt x="6368" y="212"/>
                  </a:cubicBezTo>
                  <a:cubicBezTo>
                    <a:pt x="6368" y="95"/>
                    <a:pt x="6272" y="0"/>
                    <a:pt x="6156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4220"/>
                    <a:pt x="0" y="4220"/>
                    <a:pt x="0" y="4220"/>
                  </a:cubicBezTo>
                  <a:cubicBezTo>
                    <a:pt x="0" y="4244"/>
                    <a:pt x="3" y="4266"/>
                    <a:pt x="10" y="4287"/>
                  </a:cubicBezTo>
                  <a:cubicBezTo>
                    <a:pt x="23" y="4287"/>
                    <a:pt x="23" y="4287"/>
                    <a:pt x="23" y="4287"/>
                  </a:cubicBezTo>
                  <a:cubicBezTo>
                    <a:pt x="16" y="4266"/>
                    <a:pt x="12" y="4244"/>
                    <a:pt x="12" y="4220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2" y="102"/>
                    <a:pt x="101" y="12"/>
                    <a:pt x="212" y="12"/>
                  </a:cubicBezTo>
                  <a:cubicBezTo>
                    <a:pt x="6156" y="12"/>
                    <a:pt x="6156" y="12"/>
                    <a:pt x="6156" y="12"/>
                  </a:cubicBezTo>
                  <a:cubicBezTo>
                    <a:pt x="6266" y="12"/>
                    <a:pt x="6356" y="102"/>
                    <a:pt x="6356" y="212"/>
                  </a:cubicBezTo>
                  <a:cubicBezTo>
                    <a:pt x="6356" y="4220"/>
                    <a:pt x="6356" y="4220"/>
                    <a:pt x="6356" y="4220"/>
                  </a:cubicBezTo>
                  <a:cubicBezTo>
                    <a:pt x="6356" y="4244"/>
                    <a:pt x="6351" y="4266"/>
                    <a:pt x="6344" y="4287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9" name="Freeform 11"/>
            <p:cNvSpPr/>
            <p:nvPr>
              <p:custDataLst>
                <p:tags r:id="rId10"/>
              </p:custDataLst>
            </p:nvPr>
          </p:nvSpPr>
          <p:spPr bwMode="auto">
            <a:xfrm>
              <a:off x="1271346" y="1720259"/>
              <a:ext cx="5654857" cy="3817513"/>
            </a:xfrm>
            <a:custGeom>
              <a:avLst/>
              <a:gdLst>
                <a:gd name="T0" fmla="*/ 6288 w 6304"/>
                <a:gd name="T1" fmla="*/ 4193 h 4255"/>
                <a:gd name="T2" fmla="*/ 6237 w 6304"/>
                <a:gd name="T3" fmla="*/ 4255 h 4255"/>
                <a:gd name="T4" fmla="*/ 6236 w 6304"/>
                <a:gd name="T5" fmla="*/ 4255 h 4255"/>
                <a:gd name="T6" fmla="*/ 6236 w 6304"/>
                <a:gd name="T7" fmla="*/ 4255 h 4255"/>
                <a:gd name="T8" fmla="*/ 6279 w 6304"/>
                <a:gd name="T9" fmla="*/ 4255 h 4255"/>
                <a:gd name="T10" fmla="*/ 6304 w 6304"/>
                <a:gd name="T11" fmla="*/ 4193 h 4255"/>
                <a:gd name="T12" fmla="*/ 6304 w 6304"/>
                <a:gd name="T13" fmla="*/ 4097 h 4255"/>
                <a:gd name="T14" fmla="*/ 6304 w 6304"/>
                <a:gd name="T15" fmla="*/ 180 h 4255"/>
                <a:gd name="T16" fmla="*/ 6124 w 6304"/>
                <a:gd name="T17" fmla="*/ 0 h 4255"/>
                <a:gd name="T18" fmla="*/ 180 w 6304"/>
                <a:gd name="T19" fmla="*/ 0 h 4255"/>
                <a:gd name="T20" fmla="*/ 0 w 6304"/>
                <a:gd name="T21" fmla="*/ 180 h 4255"/>
                <a:gd name="T22" fmla="*/ 0 w 6304"/>
                <a:gd name="T23" fmla="*/ 4097 h 4255"/>
                <a:gd name="T24" fmla="*/ 0 w 6304"/>
                <a:gd name="T25" fmla="*/ 4193 h 4255"/>
                <a:gd name="T26" fmla="*/ 25 w 6304"/>
                <a:gd name="T27" fmla="*/ 4255 h 4255"/>
                <a:gd name="T28" fmla="*/ 65 w 6304"/>
                <a:gd name="T29" fmla="*/ 4255 h 4255"/>
                <a:gd name="T30" fmla="*/ 65 w 6304"/>
                <a:gd name="T31" fmla="*/ 4255 h 4255"/>
                <a:gd name="T32" fmla="*/ 65 w 6304"/>
                <a:gd name="T33" fmla="*/ 4255 h 4255"/>
                <a:gd name="T34" fmla="*/ 16 w 6304"/>
                <a:gd name="T35" fmla="*/ 4193 h 4255"/>
                <a:gd name="T36" fmla="*/ 16 w 6304"/>
                <a:gd name="T37" fmla="*/ 4097 h 4255"/>
                <a:gd name="T38" fmla="*/ 16 w 6304"/>
                <a:gd name="T39" fmla="*/ 180 h 4255"/>
                <a:gd name="T40" fmla="*/ 180 w 6304"/>
                <a:gd name="T41" fmla="*/ 16 h 4255"/>
                <a:gd name="T42" fmla="*/ 6124 w 6304"/>
                <a:gd name="T43" fmla="*/ 16 h 4255"/>
                <a:gd name="T44" fmla="*/ 6288 w 6304"/>
                <a:gd name="T45" fmla="*/ 180 h 4255"/>
                <a:gd name="T46" fmla="*/ 6288 w 6304"/>
                <a:gd name="T47" fmla="*/ 4097 h 4255"/>
                <a:gd name="T48" fmla="*/ 6288 w 6304"/>
                <a:gd name="T49" fmla="*/ 4193 h 4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304" h="4255">
                  <a:moveTo>
                    <a:pt x="6288" y="4193"/>
                  </a:moveTo>
                  <a:cubicBezTo>
                    <a:pt x="6288" y="4236"/>
                    <a:pt x="6262" y="4255"/>
                    <a:pt x="6237" y="4255"/>
                  </a:cubicBezTo>
                  <a:cubicBezTo>
                    <a:pt x="6236" y="4255"/>
                    <a:pt x="6236" y="4255"/>
                    <a:pt x="6236" y="4255"/>
                  </a:cubicBezTo>
                  <a:cubicBezTo>
                    <a:pt x="6236" y="4255"/>
                    <a:pt x="6236" y="4255"/>
                    <a:pt x="6236" y="4255"/>
                  </a:cubicBezTo>
                  <a:cubicBezTo>
                    <a:pt x="6279" y="4255"/>
                    <a:pt x="6279" y="4255"/>
                    <a:pt x="6279" y="4255"/>
                  </a:cubicBezTo>
                  <a:cubicBezTo>
                    <a:pt x="6293" y="4242"/>
                    <a:pt x="6304" y="4222"/>
                    <a:pt x="6304" y="4193"/>
                  </a:cubicBezTo>
                  <a:cubicBezTo>
                    <a:pt x="6304" y="4097"/>
                    <a:pt x="6304" y="4097"/>
                    <a:pt x="6304" y="4097"/>
                  </a:cubicBezTo>
                  <a:cubicBezTo>
                    <a:pt x="6304" y="180"/>
                    <a:pt x="6304" y="180"/>
                    <a:pt x="6304" y="180"/>
                  </a:cubicBezTo>
                  <a:cubicBezTo>
                    <a:pt x="6304" y="81"/>
                    <a:pt x="6223" y="0"/>
                    <a:pt x="612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0" y="0"/>
                    <a:pt x="0" y="81"/>
                    <a:pt x="0" y="180"/>
                  </a:cubicBezTo>
                  <a:cubicBezTo>
                    <a:pt x="0" y="4097"/>
                    <a:pt x="0" y="4097"/>
                    <a:pt x="0" y="4097"/>
                  </a:cubicBezTo>
                  <a:cubicBezTo>
                    <a:pt x="0" y="4193"/>
                    <a:pt x="0" y="4193"/>
                    <a:pt x="0" y="4193"/>
                  </a:cubicBezTo>
                  <a:cubicBezTo>
                    <a:pt x="0" y="4222"/>
                    <a:pt x="10" y="4242"/>
                    <a:pt x="25" y="4255"/>
                  </a:cubicBezTo>
                  <a:cubicBezTo>
                    <a:pt x="65" y="4255"/>
                    <a:pt x="65" y="4255"/>
                    <a:pt x="65" y="4255"/>
                  </a:cubicBezTo>
                  <a:cubicBezTo>
                    <a:pt x="65" y="4255"/>
                    <a:pt x="65" y="4255"/>
                    <a:pt x="65" y="4255"/>
                  </a:cubicBezTo>
                  <a:cubicBezTo>
                    <a:pt x="65" y="4255"/>
                    <a:pt x="65" y="4255"/>
                    <a:pt x="65" y="4255"/>
                  </a:cubicBezTo>
                  <a:cubicBezTo>
                    <a:pt x="46" y="4255"/>
                    <a:pt x="16" y="4238"/>
                    <a:pt x="16" y="4193"/>
                  </a:cubicBezTo>
                  <a:cubicBezTo>
                    <a:pt x="16" y="4097"/>
                    <a:pt x="16" y="4097"/>
                    <a:pt x="16" y="4097"/>
                  </a:cubicBezTo>
                  <a:cubicBezTo>
                    <a:pt x="16" y="180"/>
                    <a:pt x="16" y="180"/>
                    <a:pt x="16" y="180"/>
                  </a:cubicBezTo>
                  <a:cubicBezTo>
                    <a:pt x="16" y="90"/>
                    <a:pt x="89" y="16"/>
                    <a:pt x="180" y="16"/>
                  </a:cubicBezTo>
                  <a:cubicBezTo>
                    <a:pt x="6124" y="16"/>
                    <a:pt x="6124" y="16"/>
                    <a:pt x="6124" y="16"/>
                  </a:cubicBezTo>
                  <a:cubicBezTo>
                    <a:pt x="6214" y="16"/>
                    <a:pt x="6288" y="90"/>
                    <a:pt x="6288" y="180"/>
                  </a:cubicBezTo>
                  <a:cubicBezTo>
                    <a:pt x="6288" y="4097"/>
                    <a:pt x="6288" y="4097"/>
                    <a:pt x="6288" y="4097"/>
                  </a:cubicBezTo>
                  <a:lnTo>
                    <a:pt x="6288" y="419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561975" y="5537772"/>
              <a:ext cx="7070726" cy="184431"/>
            </a:xfrm>
            <a:custGeom>
              <a:avLst/>
              <a:gdLst>
                <a:gd name="T0" fmla="*/ 7881 w 7881"/>
                <a:gd name="T1" fmla="*/ 34 h 205"/>
                <a:gd name="T2" fmla="*/ 7881 w 7881"/>
                <a:gd name="T3" fmla="*/ 16 h 205"/>
                <a:gd name="T4" fmla="*/ 7865 w 7881"/>
                <a:gd name="T5" fmla="*/ 0 h 205"/>
                <a:gd name="T6" fmla="*/ 4570 w 7881"/>
                <a:gd name="T7" fmla="*/ 0 h 205"/>
                <a:gd name="T8" fmla="*/ 4560 w 7881"/>
                <a:gd name="T9" fmla="*/ 4 h 205"/>
                <a:gd name="T10" fmla="*/ 3275 w 7881"/>
                <a:gd name="T11" fmla="*/ 4 h 205"/>
                <a:gd name="T12" fmla="*/ 3265 w 7881"/>
                <a:gd name="T13" fmla="*/ 0 h 205"/>
                <a:gd name="T14" fmla="*/ 16 w 7881"/>
                <a:gd name="T15" fmla="*/ 0 h 205"/>
                <a:gd name="T16" fmla="*/ 0 w 7881"/>
                <a:gd name="T17" fmla="*/ 16 h 205"/>
                <a:gd name="T18" fmla="*/ 0 w 7881"/>
                <a:gd name="T19" fmla="*/ 31 h 205"/>
                <a:gd name="T20" fmla="*/ 9 w 7881"/>
                <a:gd name="T21" fmla="*/ 49 h 205"/>
                <a:gd name="T22" fmla="*/ 9 w 7881"/>
                <a:gd name="T23" fmla="*/ 49 h 205"/>
                <a:gd name="T24" fmla="*/ 154 w 7881"/>
                <a:gd name="T25" fmla="*/ 100 h 205"/>
                <a:gd name="T26" fmla="*/ 445 w 7881"/>
                <a:gd name="T27" fmla="*/ 150 h 205"/>
                <a:gd name="T28" fmla="*/ 1223 w 7881"/>
                <a:gd name="T29" fmla="*/ 205 h 205"/>
                <a:gd name="T30" fmla="*/ 6484 w 7881"/>
                <a:gd name="T31" fmla="*/ 205 h 205"/>
                <a:gd name="T32" fmla="*/ 7502 w 7881"/>
                <a:gd name="T33" fmla="*/ 141 h 205"/>
                <a:gd name="T34" fmla="*/ 7874 w 7881"/>
                <a:gd name="T35" fmla="*/ 49 h 205"/>
                <a:gd name="T36" fmla="*/ 7874 w 7881"/>
                <a:gd name="T37" fmla="*/ 49 h 205"/>
                <a:gd name="T38" fmla="*/ 7875 w 7881"/>
                <a:gd name="T39" fmla="*/ 49 h 205"/>
                <a:gd name="T40" fmla="*/ 7875 w 7881"/>
                <a:gd name="T41" fmla="*/ 48 h 205"/>
                <a:gd name="T42" fmla="*/ 7876 w 7881"/>
                <a:gd name="T43" fmla="*/ 47 h 205"/>
                <a:gd name="T44" fmla="*/ 7881 w 7881"/>
                <a:gd name="T45" fmla="*/ 34 h 205"/>
                <a:gd name="T46" fmla="*/ 7865 w 7881"/>
                <a:gd name="T47" fmla="*/ 34 h 205"/>
                <a:gd name="T48" fmla="*/ 7863 w 7881"/>
                <a:gd name="T49" fmla="*/ 38 h 205"/>
                <a:gd name="T50" fmla="*/ 4586 w 7881"/>
                <a:gd name="T51" fmla="*/ 38 h 205"/>
                <a:gd name="T52" fmla="*/ 4586 w 7881"/>
                <a:gd name="T53" fmla="*/ 20 h 205"/>
                <a:gd name="T54" fmla="*/ 4586 w 7881"/>
                <a:gd name="T55" fmla="*/ 16 h 205"/>
                <a:gd name="T56" fmla="*/ 7865 w 7881"/>
                <a:gd name="T57" fmla="*/ 16 h 205"/>
                <a:gd name="T58" fmla="*/ 7865 w 7881"/>
                <a:gd name="T59" fmla="*/ 34 h 205"/>
                <a:gd name="T60" fmla="*/ 4570 w 7881"/>
                <a:gd name="T61" fmla="*/ 20 h 205"/>
                <a:gd name="T62" fmla="*/ 4570 w 7881"/>
                <a:gd name="T63" fmla="*/ 38 h 205"/>
                <a:gd name="T64" fmla="*/ 4526 w 7881"/>
                <a:gd name="T65" fmla="*/ 52 h 205"/>
                <a:gd name="T66" fmla="*/ 4089 w 7881"/>
                <a:gd name="T67" fmla="*/ 52 h 205"/>
                <a:gd name="T68" fmla="*/ 3745 w 7881"/>
                <a:gd name="T69" fmla="*/ 52 h 205"/>
                <a:gd name="T70" fmla="*/ 3319 w 7881"/>
                <a:gd name="T71" fmla="*/ 52 h 205"/>
                <a:gd name="T72" fmla="*/ 3265 w 7881"/>
                <a:gd name="T73" fmla="*/ 38 h 205"/>
                <a:gd name="T74" fmla="*/ 3265 w 7881"/>
                <a:gd name="T75" fmla="*/ 38 h 205"/>
                <a:gd name="T76" fmla="*/ 3265 w 7881"/>
                <a:gd name="T77" fmla="*/ 20 h 205"/>
                <a:gd name="T78" fmla="*/ 4570 w 7881"/>
                <a:gd name="T79" fmla="*/ 20 h 205"/>
                <a:gd name="T80" fmla="*/ 16 w 7881"/>
                <a:gd name="T81" fmla="*/ 16 h 205"/>
                <a:gd name="T82" fmla="*/ 3249 w 7881"/>
                <a:gd name="T83" fmla="*/ 16 h 205"/>
                <a:gd name="T84" fmla="*/ 3249 w 7881"/>
                <a:gd name="T85" fmla="*/ 20 h 205"/>
                <a:gd name="T86" fmla="*/ 3249 w 7881"/>
                <a:gd name="T87" fmla="*/ 38 h 205"/>
                <a:gd name="T88" fmla="*/ 20 w 7881"/>
                <a:gd name="T89" fmla="*/ 38 h 205"/>
                <a:gd name="T90" fmla="*/ 16 w 7881"/>
                <a:gd name="T91" fmla="*/ 31 h 205"/>
                <a:gd name="T92" fmla="*/ 16 w 7881"/>
                <a:gd name="T93" fmla="*/ 16 h 205"/>
                <a:gd name="T94" fmla="*/ 6484 w 7881"/>
                <a:gd name="T95" fmla="*/ 189 h 205"/>
                <a:gd name="T96" fmla="*/ 1223 w 7881"/>
                <a:gd name="T97" fmla="*/ 189 h 205"/>
                <a:gd name="T98" fmla="*/ 48 w 7881"/>
                <a:gd name="T99" fmla="*/ 54 h 205"/>
                <a:gd name="T100" fmla="*/ 48 w 7881"/>
                <a:gd name="T101" fmla="*/ 54 h 205"/>
                <a:gd name="T102" fmla="*/ 3260 w 7881"/>
                <a:gd name="T103" fmla="*/ 54 h 205"/>
                <a:gd name="T104" fmla="*/ 3319 w 7881"/>
                <a:gd name="T105" fmla="*/ 68 h 205"/>
                <a:gd name="T106" fmla="*/ 3745 w 7881"/>
                <a:gd name="T107" fmla="*/ 68 h 205"/>
                <a:gd name="T108" fmla="*/ 4089 w 7881"/>
                <a:gd name="T109" fmla="*/ 68 h 205"/>
                <a:gd name="T110" fmla="*/ 4526 w 7881"/>
                <a:gd name="T111" fmla="*/ 68 h 205"/>
                <a:gd name="T112" fmla="*/ 4576 w 7881"/>
                <a:gd name="T113" fmla="*/ 54 h 205"/>
                <a:gd name="T114" fmla="*/ 7831 w 7881"/>
                <a:gd name="T115" fmla="*/ 54 h 205"/>
                <a:gd name="T116" fmla="*/ 6484 w 7881"/>
                <a:gd name="T117" fmla="*/ 18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81" h="205">
                  <a:moveTo>
                    <a:pt x="7881" y="34"/>
                  </a:moveTo>
                  <a:cubicBezTo>
                    <a:pt x="7881" y="16"/>
                    <a:pt x="7881" y="16"/>
                    <a:pt x="7881" y="16"/>
                  </a:cubicBezTo>
                  <a:cubicBezTo>
                    <a:pt x="7881" y="8"/>
                    <a:pt x="7874" y="0"/>
                    <a:pt x="7865" y="0"/>
                  </a:cubicBezTo>
                  <a:cubicBezTo>
                    <a:pt x="4570" y="0"/>
                    <a:pt x="4570" y="0"/>
                    <a:pt x="4570" y="0"/>
                  </a:cubicBezTo>
                  <a:cubicBezTo>
                    <a:pt x="4566" y="0"/>
                    <a:pt x="4562" y="2"/>
                    <a:pt x="4560" y="4"/>
                  </a:cubicBezTo>
                  <a:cubicBezTo>
                    <a:pt x="3275" y="4"/>
                    <a:pt x="3275" y="4"/>
                    <a:pt x="3275" y="4"/>
                  </a:cubicBezTo>
                  <a:cubicBezTo>
                    <a:pt x="3272" y="2"/>
                    <a:pt x="3269" y="0"/>
                    <a:pt x="326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3" y="43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14" y="55"/>
                    <a:pt x="32" y="73"/>
                    <a:pt x="154" y="100"/>
                  </a:cubicBezTo>
                  <a:cubicBezTo>
                    <a:pt x="230" y="118"/>
                    <a:pt x="331" y="135"/>
                    <a:pt x="445" y="150"/>
                  </a:cubicBezTo>
                  <a:cubicBezTo>
                    <a:pt x="704" y="185"/>
                    <a:pt x="988" y="205"/>
                    <a:pt x="1223" y="205"/>
                  </a:cubicBezTo>
                  <a:cubicBezTo>
                    <a:pt x="6484" y="205"/>
                    <a:pt x="6484" y="205"/>
                    <a:pt x="6484" y="205"/>
                  </a:cubicBezTo>
                  <a:cubicBezTo>
                    <a:pt x="6970" y="205"/>
                    <a:pt x="7306" y="170"/>
                    <a:pt x="7502" y="141"/>
                  </a:cubicBezTo>
                  <a:cubicBezTo>
                    <a:pt x="7695" y="113"/>
                    <a:pt x="7848" y="75"/>
                    <a:pt x="7874" y="49"/>
                  </a:cubicBezTo>
                  <a:cubicBezTo>
                    <a:pt x="7874" y="49"/>
                    <a:pt x="7874" y="49"/>
                    <a:pt x="7874" y="49"/>
                  </a:cubicBezTo>
                  <a:cubicBezTo>
                    <a:pt x="7875" y="49"/>
                    <a:pt x="7875" y="49"/>
                    <a:pt x="7875" y="49"/>
                  </a:cubicBezTo>
                  <a:cubicBezTo>
                    <a:pt x="7875" y="49"/>
                    <a:pt x="7875" y="48"/>
                    <a:pt x="7875" y="48"/>
                  </a:cubicBezTo>
                  <a:cubicBezTo>
                    <a:pt x="7876" y="48"/>
                    <a:pt x="7876" y="48"/>
                    <a:pt x="7876" y="47"/>
                  </a:cubicBezTo>
                  <a:cubicBezTo>
                    <a:pt x="7879" y="43"/>
                    <a:pt x="7881" y="39"/>
                    <a:pt x="7881" y="34"/>
                  </a:cubicBezTo>
                  <a:close/>
                  <a:moveTo>
                    <a:pt x="7865" y="34"/>
                  </a:moveTo>
                  <a:cubicBezTo>
                    <a:pt x="7865" y="35"/>
                    <a:pt x="7864" y="37"/>
                    <a:pt x="7863" y="38"/>
                  </a:cubicBezTo>
                  <a:cubicBezTo>
                    <a:pt x="4586" y="38"/>
                    <a:pt x="4586" y="38"/>
                    <a:pt x="4586" y="38"/>
                  </a:cubicBezTo>
                  <a:cubicBezTo>
                    <a:pt x="4586" y="20"/>
                    <a:pt x="4586" y="20"/>
                    <a:pt x="4586" y="20"/>
                  </a:cubicBezTo>
                  <a:cubicBezTo>
                    <a:pt x="4586" y="16"/>
                    <a:pt x="4586" y="16"/>
                    <a:pt x="4586" y="16"/>
                  </a:cubicBezTo>
                  <a:cubicBezTo>
                    <a:pt x="7865" y="16"/>
                    <a:pt x="7865" y="16"/>
                    <a:pt x="7865" y="16"/>
                  </a:cubicBezTo>
                  <a:cubicBezTo>
                    <a:pt x="7865" y="16"/>
                    <a:pt x="7865" y="30"/>
                    <a:pt x="7865" y="34"/>
                  </a:cubicBezTo>
                  <a:close/>
                  <a:moveTo>
                    <a:pt x="4570" y="20"/>
                  </a:moveTo>
                  <a:cubicBezTo>
                    <a:pt x="4570" y="26"/>
                    <a:pt x="4570" y="29"/>
                    <a:pt x="4570" y="38"/>
                  </a:cubicBezTo>
                  <a:cubicBezTo>
                    <a:pt x="4562" y="46"/>
                    <a:pt x="4549" y="52"/>
                    <a:pt x="4526" y="52"/>
                  </a:cubicBezTo>
                  <a:cubicBezTo>
                    <a:pt x="4506" y="52"/>
                    <a:pt x="4286" y="52"/>
                    <a:pt x="4089" y="52"/>
                  </a:cubicBezTo>
                  <a:cubicBezTo>
                    <a:pt x="4089" y="52"/>
                    <a:pt x="3923" y="52"/>
                    <a:pt x="3745" y="52"/>
                  </a:cubicBezTo>
                  <a:cubicBezTo>
                    <a:pt x="3549" y="52"/>
                    <a:pt x="3338" y="52"/>
                    <a:pt x="3319" y="52"/>
                  </a:cubicBezTo>
                  <a:cubicBezTo>
                    <a:pt x="3296" y="52"/>
                    <a:pt x="3273" y="46"/>
                    <a:pt x="3265" y="38"/>
                  </a:cubicBezTo>
                  <a:cubicBezTo>
                    <a:pt x="3265" y="38"/>
                    <a:pt x="3265" y="38"/>
                    <a:pt x="3265" y="38"/>
                  </a:cubicBezTo>
                  <a:cubicBezTo>
                    <a:pt x="3265" y="28"/>
                    <a:pt x="3265" y="24"/>
                    <a:pt x="3265" y="20"/>
                  </a:cubicBezTo>
                  <a:lnTo>
                    <a:pt x="4570" y="20"/>
                  </a:lnTo>
                  <a:close/>
                  <a:moveTo>
                    <a:pt x="16" y="16"/>
                  </a:moveTo>
                  <a:cubicBezTo>
                    <a:pt x="3249" y="16"/>
                    <a:pt x="3249" y="16"/>
                    <a:pt x="3249" y="16"/>
                  </a:cubicBezTo>
                  <a:cubicBezTo>
                    <a:pt x="3249" y="20"/>
                    <a:pt x="3249" y="20"/>
                    <a:pt x="3249" y="20"/>
                  </a:cubicBezTo>
                  <a:cubicBezTo>
                    <a:pt x="3249" y="38"/>
                    <a:pt x="3249" y="38"/>
                    <a:pt x="3249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5"/>
                    <a:pt x="16" y="33"/>
                    <a:pt x="16" y="31"/>
                  </a:cubicBezTo>
                  <a:cubicBezTo>
                    <a:pt x="16" y="26"/>
                    <a:pt x="16" y="16"/>
                    <a:pt x="16" y="16"/>
                  </a:cubicBezTo>
                  <a:close/>
                  <a:moveTo>
                    <a:pt x="6484" y="189"/>
                  </a:moveTo>
                  <a:cubicBezTo>
                    <a:pt x="6484" y="189"/>
                    <a:pt x="1415" y="189"/>
                    <a:pt x="1223" y="189"/>
                  </a:cubicBezTo>
                  <a:cubicBezTo>
                    <a:pt x="751" y="189"/>
                    <a:pt x="187" y="110"/>
                    <a:pt x="48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3260" y="54"/>
                    <a:pt x="3260" y="54"/>
                    <a:pt x="3260" y="54"/>
                  </a:cubicBezTo>
                  <a:cubicBezTo>
                    <a:pt x="3274" y="64"/>
                    <a:pt x="3300" y="68"/>
                    <a:pt x="3319" y="68"/>
                  </a:cubicBezTo>
                  <a:cubicBezTo>
                    <a:pt x="3745" y="68"/>
                    <a:pt x="3745" y="68"/>
                    <a:pt x="3745" y="68"/>
                  </a:cubicBezTo>
                  <a:cubicBezTo>
                    <a:pt x="4089" y="68"/>
                    <a:pt x="4089" y="68"/>
                    <a:pt x="4089" y="68"/>
                  </a:cubicBezTo>
                  <a:cubicBezTo>
                    <a:pt x="4526" y="68"/>
                    <a:pt x="4526" y="68"/>
                    <a:pt x="4526" y="68"/>
                  </a:cubicBezTo>
                  <a:cubicBezTo>
                    <a:pt x="4547" y="68"/>
                    <a:pt x="4563" y="63"/>
                    <a:pt x="4576" y="54"/>
                  </a:cubicBezTo>
                  <a:cubicBezTo>
                    <a:pt x="7831" y="54"/>
                    <a:pt x="7831" y="54"/>
                    <a:pt x="7831" y="54"/>
                  </a:cubicBezTo>
                  <a:cubicBezTo>
                    <a:pt x="7712" y="98"/>
                    <a:pt x="7272" y="189"/>
                    <a:pt x="6484" y="18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latin typeface="Arial" panose="020B0604020202020204" pitchFamily="34" charset="0"/>
              </a:endParaRPr>
            </a:p>
          </p:txBody>
        </p:sp>
      </p:grpSp>
      <p:pic>
        <p:nvPicPr>
          <p:cNvPr id="18435" name="图片 2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1933575"/>
            <a:ext cx="2608262" cy="139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文本框 2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08088" y="3927873"/>
            <a:ext cx="1492250" cy="34885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lnSpc>
                <a:spcPct val="90000"/>
              </a:lnSpc>
            </a:pPr>
            <a:r>
              <a:rPr lang="zh-CN" altLang="en-US" sz="2100" b="1">
                <a:solidFill>
                  <a:schemeClr val="bg1"/>
                </a:solidFill>
              </a:rPr>
              <a:t>叶圣陶</a:t>
            </a:r>
          </a:p>
        </p:txBody>
      </p:sp>
      <p:pic>
        <p:nvPicPr>
          <p:cNvPr id="18437" name="图片 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444103"/>
            <a:ext cx="1028700" cy="68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31"/>
          <p:cNvSpPr txBox="1">
            <a:spLocks noChangeArrowheads="1"/>
          </p:cNvSpPr>
          <p:nvPr/>
        </p:nvSpPr>
        <p:spPr bwMode="auto">
          <a:xfrm>
            <a:off x="1069975" y="715566"/>
            <a:ext cx="3906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简介作者</a:t>
            </a:r>
          </a:p>
        </p:txBody>
      </p:sp>
      <p:sp>
        <p:nvSpPr>
          <p:cNvPr id="18439" name="矩形 14"/>
          <p:cNvSpPr>
            <a:spLocks noChangeArrowheads="1"/>
          </p:cNvSpPr>
          <p:nvPr/>
        </p:nvSpPr>
        <p:spPr bwMode="auto">
          <a:xfrm>
            <a:off x="3935414" y="978694"/>
            <a:ext cx="5121275" cy="3251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叶圣陶（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1894—1988)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，名绍钧，现代作家，著名语文教育家，有“优秀的语言艺术家”之称。他原籍江苏苏州吴县，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22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岁之前，他一直生活在苏州，对苏州园林很熟悉，又有深厚的感情和深人的研究。本文是叶老病愈后为摄影集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苏州园林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写的序言。著作有长篇小说</a:t>
            </a:r>
            <a:r>
              <a:rPr lang="en-US" altLang="zh-CN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倪焕之</a:t>
            </a:r>
            <a:r>
              <a:rPr lang="en-US" altLang="zh-CN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，童话集</a:t>
            </a:r>
            <a:r>
              <a:rPr lang="en-US" altLang="zh-CN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稻草人</a:t>
            </a:r>
            <a:r>
              <a:rPr lang="en-US" altLang="zh-CN" sz="20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444103"/>
            <a:ext cx="1028700" cy="68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1"/>
          <p:cNvSpPr txBox="1">
            <a:spLocks noChangeArrowheads="1"/>
          </p:cNvSpPr>
          <p:nvPr/>
        </p:nvSpPr>
        <p:spPr bwMode="auto">
          <a:xfrm>
            <a:off x="1069976" y="715567"/>
            <a:ext cx="49815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初读课文，扫除字词障碍</a:t>
            </a: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1102755" y="1447577"/>
            <a:ext cx="7724775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鉴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(         )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赏	           轩榭（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	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池沼（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	           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丘壑（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	  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嶙峋（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              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庸（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俗	</a:t>
            </a:r>
            <a:endParaRPr lang="en-US" altLang="zh-CN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着（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眼	           琢（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磨	</a:t>
            </a:r>
            <a:endParaRPr lang="en-US" altLang="zh-CN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镂（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空	           蔓（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延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蔷薇（ 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            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斟酌（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       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相间（ 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            </a:t>
            </a:r>
            <a:r>
              <a:rPr lang="zh-CN" altLang="en-US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单调（         </a:t>
            </a:r>
            <a:r>
              <a:rPr lang="en-US" altLang="zh-CN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)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48991" y="1525092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jiàn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804579" y="1870374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zhǎo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572804" y="2306142"/>
            <a:ext cx="1261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dirty="0" err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lín</a:t>
            </a:r>
            <a:r>
              <a:rPr lang="en-US" altLang="zh-CN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xún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48991" y="2714527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zhuó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72804" y="3122911"/>
            <a:ext cx="6463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lòu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72805" y="3495577"/>
            <a:ext cx="1569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qiáng wēi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818866" y="3924202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jiàn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945377" y="1511995"/>
            <a:ext cx="14157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xuān xiè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299390" y="1870374"/>
            <a:ext cx="4924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hè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851714" y="2293045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yōng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899339" y="2700239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zhuó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75540" y="3094336"/>
            <a:ext cx="6463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màn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05703" y="3517008"/>
            <a:ext cx="1569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zhēn zhuó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145402" y="3927774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diào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444103"/>
            <a:ext cx="1028700" cy="68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31"/>
          <p:cNvSpPr txBox="1">
            <a:spLocks noChangeArrowheads="1"/>
          </p:cNvSpPr>
          <p:nvPr/>
        </p:nvSpPr>
        <p:spPr bwMode="auto">
          <a:xfrm>
            <a:off x="1069975" y="715566"/>
            <a:ext cx="3906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684213" eaLnBrk="1" hangingPunct="1"/>
            <a:r>
              <a:rPr lang="zh-CN" altLang="en-US" sz="28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自主式阅读课文</a:t>
            </a:r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>
            <a:off x="441325" y="2025254"/>
            <a:ext cx="2006600" cy="1035844"/>
          </a:xfrm>
          <a:custGeom>
            <a:avLst/>
            <a:gdLst>
              <a:gd name="connsiteX0" fmla="*/ 3278124 w 3278123"/>
              <a:gd name="connsiteY0" fmla="*/ 1921331 h 1969007"/>
              <a:gd name="connsiteX1" fmla="*/ 3223006 w 3278123"/>
              <a:gd name="connsiteY1" fmla="*/ 1969007 h 1969007"/>
              <a:gd name="connsiteX2" fmla="*/ 55118 w 3278123"/>
              <a:gd name="connsiteY2" fmla="*/ 1969007 h 1969007"/>
              <a:gd name="connsiteX3" fmla="*/ 0 w 3278123"/>
              <a:gd name="connsiteY3" fmla="*/ 1921331 h 1969007"/>
              <a:gd name="connsiteX4" fmla="*/ 0 w 3278123"/>
              <a:gd name="connsiteY4" fmla="*/ 47625 h 1969007"/>
              <a:gd name="connsiteX5" fmla="*/ 55118 w 3278123"/>
              <a:gd name="connsiteY5" fmla="*/ 0 h 1969007"/>
              <a:gd name="connsiteX6" fmla="*/ 3223006 w 3278123"/>
              <a:gd name="connsiteY6" fmla="*/ 0 h 1969007"/>
              <a:gd name="connsiteX7" fmla="*/ 3278124 w 3278123"/>
              <a:gd name="connsiteY7" fmla="*/ 47625 h 1969007"/>
              <a:gd name="connsiteX8" fmla="*/ 3278124 w 3278123"/>
              <a:gd name="connsiteY8" fmla="*/ 1921331 h 19690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78123" h="1969007">
                <a:moveTo>
                  <a:pt x="3278123" y="1921331"/>
                </a:moveTo>
                <a:cubicBezTo>
                  <a:pt x="3278124" y="1947671"/>
                  <a:pt x="3253358" y="1969007"/>
                  <a:pt x="3223006" y="1969007"/>
                </a:cubicBezTo>
                <a:lnTo>
                  <a:pt x="55118" y="1969007"/>
                </a:lnTo>
                <a:cubicBezTo>
                  <a:pt x="24739" y="1969007"/>
                  <a:pt x="0" y="1947671"/>
                  <a:pt x="0" y="1921331"/>
                </a:cubicBezTo>
                <a:lnTo>
                  <a:pt x="0" y="47625"/>
                </a:lnTo>
                <a:cubicBezTo>
                  <a:pt x="0" y="21335"/>
                  <a:pt x="24739" y="0"/>
                  <a:pt x="55118" y="0"/>
                </a:cubicBezTo>
                <a:lnTo>
                  <a:pt x="3223006" y="0"/>
                </a:lnTo>
                <a:cubicBezTo>
                  <a:pt x="3253358" y="0"/>
                  <a:pt x="3278124" y="21335"/>
                  <a:pt x="3278124" y="47625"/>
                </a:cubicBezTo>
                <a:lnTo>
                  <a:pt x="3278124" y="1921331"/>
                </a:lnTo>
              </a:path>
            </a:pathLst>
          </a:custGeom>
          <a:solidFill>
            <a:schemeClr val="accent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1123950" y="3063479"/>
            <a:ext cx="641350" cy="196453"/>
          </a:xfrm>
          <a:custGeom>
            <a:avLst/>
            <a:gdLst>
              <a:gd name="connsiteX0" fmla="*/ 933485 w 1048535"/>
              <a:gd name="connsiteY0" fmla="*/ 275729 h 373379"/>
              <a:gd name="connsiteX1" fmla="*/ 880907 w 1048535"/>
              <a:gd name="connsiteY1" fmla="*/ 0 h 373379"/>
              <a:gd name="connsiteX2" fmla="*/ 173390 w 1048535"/>
              <a:gd name="connsiteY2" fmla="*/ 0 h 373379"/>
              <a:gd name="connsiteX3" fmla="*/ 118907 w 1048535"/>
              <a:gd name="connsiteY3" fmla="*/ 275729 h 373379"/>
              <a:gd name="connsiteX4" fmla="*/ 32420 w 1048535"/>
              <a:gd name="connsiteY4" fmla="*/ 373379 h 373379"/>
              <a:gd name="connsiteX5" fmla="*/ 1017305 w 1048535"/>
              <a:gd name="connsiteY5" fmla="*/ 373379 h 373379"/>
              <a:gd name="connsiteX6" fmla="*/ 933485 w 1048535"/>
              <a:gd name="connsiteY6" fmla="*/ 275729 h 373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48535" h="373379">
                <a:moveTo>
                  <a:pt x="933485" y="275729"/>
                </a:moveTo>
                <a:cubicBezTo>
                  <a:pt x="904021" y="249415"/>
                  <a:pt x="888273" y="100063"/>
                  <a:pt x="880907" y="0"/>
                </a:cubicBezTo>
                <a:lnTo>
                  <a:pt x="173390" y="0"/>
                </a:lnTo>
                <a:cubicBezTo>
                  <a:pt x="165770" y="100063"/>
                  <a:pt x="149514" y="249415"/>
                  <a:pt x="118907" y="275729"/>
                </a:cubicBezTo>
                <a:cubicBezTo>
                  <a:pt x="72298" y="315937"/>
                  <a:pt x="-60924" y="356146"/>
                  <a:pt x="32420" y="373379"/>
                </a:cubicBezTo>
                <a:lnTo>
                  <a:pt x="1017305" y="373379"/>
                </a:lnTo>
                <a:cubicBezTo>
                  <a:pt x="1107348" y="356146"/>
                  <a:pt x="978570" y="315937"/>
                  <a:pt x="933485" y="275729"/>
                </a:cubicBezTo>
              </a:path>
            </a:pathLst>
          </a:custGeom>
          <a:solidFill>
            <a:schemeClr val="accent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MH_SubTitle_1"/>
          <p:cNvSpPr/>
          <p:nvPr>
            <p:custDataLst>
              <p:tags r:id="rId3"/>
            </p:custDataLst>
          </p:nvPr>
        </p:nvSpPr>
        <p:spPr>
          <a:xfrm>
            <a:off x="511175" y="2097881"/>
            <a:ext cx="1862138" cy="825104"/>
          </a:xfrm>
          <a:custGeom>
            <a:avLst/>
            <a:gdLst>
              <a:gd name="connsiteX0" fmla="*/ 0 w 3040379"/>
              <a:gd name="connsiteY0" fmla="*/ 1566671 h 1566671"/>
              <a:gd name="connsiteX1" fmla="*/ 3040380 w 3040379"/>
              <a:gd name="connsiteY1" fmla="*/ 1566671 h 1566671"/>
              <a:gd name="connsiteX2" fmla="*/ 3040380 w 3040379"/>
              <a:gd name="connsiteY2" fmla="*/ 0 h 1566671"/>
              <a:gd name="connsiteX3" fmla="*/ 0 w 3040379"/>
              <a:gd name="connsiteY3" fmla="*/ 0 h 1566671"/>
              <a:gd name="connsiteX4" fmla="*/ 0 w 3040379"/>
              <a:gd name="connsiteY4" fmla="*/ 1566671 h 15666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40379" h="1566671">
                <a:moveTo>
                  <a:pt x="0" y="1566671"/>
                </a:moveTo>
                <a:lnTo>
                  <a:pt x="3040380" y="1566671"/>
                </a:lnTo>
                <a:lnTo>
                  <a:pt x="3040380" y="0"/>
                </a:lnTo>
                <a:lnTo>
                  <a:pt x="0" y="0"/>
                </a:lnTo>
                <a:lnTo>
                  <a:pt x="0" y="156667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定义</a:t>
            </a:r>
          </a:p>
        </p:txBody>
      </p:sp>
      <p:sp>
        <p:nvSpPr>
          <p:cNvPr id="20487" name="矩形 6"/>
          <p:cNvSpPr>
            <a:spLocks noChangeArrowheads="1"/>
          </p:cNvSpPr>
          <p:nvPr/>
        </p:nvSpPr>
        <p:spPr bwMode="auto">
          <a:xfrm>
            <a:off x="2443164" y="1854994"/>
            <a:ext cx="60737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说明文是以说明为主要表达方式，以说明事物或阐释事理为主要内容，它介绍事物的形状、构造、类别、特点、功能，或者解释事物的含义、原理、关系、演变等。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4"/>
          <p:cNvSpPr/>
          <p:nvPr>
            <p:custDataLst>
              <p:tags r:id="rId1"/>
            </p:custDataLst>
          </p:nvPr>
        </p:nvSpPr>
        <p:spPr>
          <a:xfrm>
            <a:off x="247650" y="677466"/>
            <a:ext cx="2006600" cy="1035844"/>
          </a:xfrm>
          <a:custGeom>
            <a:avLst/>
            <a:gdLst>
              <a:gd name="connsiteX0" fmla="*/ 3278124 w 3278123"/>
              <a:gd name="connsiteY0" fmla="*/ 1921331 h 1969007"/>
              <a:gd name="connsiteX1" fmla="*/ 3223006 w 3278123"/>
              <a:gd name="connsiteY1" fmla="*/ 1969007 h 1969007"/>
              <a:gd name="connsiteX2" fmla="*/ 55118 w 3278123"/>
              <a:gd name="connsiteY2" fmla="*/ 1969007 h 1969007"/>
              <a:gd name="connsiteX3" fmla="*/ 0 w 3278123"/>
              <a:gd name="connsiteY3" fmla="*/ 1921331 h 1969007"/>
              <a:gd name="connsiteX4" fmla="*/ 0 w 3278123"/>
              <a:gd name="connsiteY4" fmla="*/ 47625 h 1969007"/>
              <a:gd name="connsiteX5" fmla="*/ 55118 w 3278123"/>
              <a:gd name="connsiteY5" fmla="*/ 0 h 1969007"/>
              <a:gd name="connsiteX6" fmla="*/ 3223006 w 3278123"/>
              <a:gd name="connsiteY6" fmla="*/ 0 h 1969007"/>
              <a:gd name="connsiteX7" fmla="*/ 3278124 w 3278123"/>
              <a:gd name="connsiteY7" fmla="*/ 47625 h 1969007"/>
              <a:gd name="connsiteX8" fmla="*/ 3278124 w 3278123"/>
              <a:gd name="connsiteY8" fmla="*/ 1921331 h 19690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78123" h="1969007">
                <a:moveTo>
                  <a:pt x="3278123" y="1921331"/>
                </a:moveTo>
                <a:cubicBezTo>
                  <a:pt x="3278124" y="1947671"/>
                  <a:pt x="3253358" y="1969007"/>
                  <a:pt x="3223006" y="1969007"/>
                </a:cubicBezTo>
                <a:lnTo>
                  <a:pt x="55118" y="1969007"/>
                </a:lnTo>
                <a:cubicBezTo>
                  <a:pt x="24739" y="1969007"/>
                  <a:pt x="0" y="1947671"/>
                  <a:pt x="0" y="1921331"/>
                </a:cubicBezTo>
                <a:lnTo>
                  <a:pt x="0" y="47625"/>
                </a:lnTo>
                <a:cubicBezTo>
                  <a:pt x="0" y="21335"/>
                  <a:pt x="24739" y="0"/>
                  <a:pt x="55118" y="0"/>
                </a:cubicBezTo>
                <a:lnTo>
                  <a:pt x="3223006" y="0"/>
                </a:lnTo>
                <a:cubicBezTo>
                  <a:pt x="3253358" y="0"/>
                  <a:pt x="3278124" y="21335"/>
                  <a:pt x="3278124" y="47625"/>
                </a:cubicBezTo>
                <a:lnTo>
                  <a:pt x="3278124" y="1921331"/>
                </a:lnTo>
              </a:path>
            </a:pathLst>
          </a:custGeom>
          <a:solidFill>
            <a:schemeClr val="accent2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MH_Other_5"/>
          <p:cNvSpPr/>
          <p:nvPr>
            <p:custDataLst>
              <p:tags r:id="rId2"/>
            </p:custDataLst>
          </p:nvPr>
        </p:nvSpPr>
        <p:spPr>
          <a:xfrm>
            <a:off x="930275" y="1715691"/>
            <a:ext cx="641350" cy="196453"/>
          </a:xfrm>
          <a:custGeom>
            <a:avLst/>
            <a:gdLst>
              <a:gd name="connsiteX0" fmla="*/ 933485 w 1048535"/>
              <a:gd name="connsiteY0" fmla="*/ 275729 h 373379"/>
              <a:gd name="connsiteX1" fmla="*/ 880907 w 1048535"/>
              <a:gd name="connsiteY1" fmla="*/ 0 h 373379"/>
              <a:gd name="connsiteX2" fmla="*/ 173390 w 1048535"/>
              <a:gd name="connsiteY2" fmla="*/ 0 h 373379"/>
              <a:gd name="connsiteX3" fmla="*/ 118907 w 1048535"/>
              <a:gd name="connsiteY3" fmla="*/ 275729 h 373379"/>
              <a:gd name="connsiteX4" fmla="*/ 32420 w 1048535"/>
              <a:gd name="connsiteY4" fmla="*/ 373379 h 373379"/>
              <a:gd name="connsiteX5" fmla="*/ 1017305 w 1048535"/>
              <a:gd name="connsiteY5" fmla="*/ 373379 h 373379"/>
              <a:gd name="connsiteX6" fmla="*/ 933485 w 1048535"/>
              <a:gd name="connsiteY6" fmla="*/ 275729 h 373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48535" h="373379">
                <a:moveTo>
                  <a:pt x="933485" y="275729"/>
                </a:moveTo>
                <a:cubicBezTo>
                  <a:pt x="904021" y="249415"/>
                  <a:pt x="888273" y="100063"/>
                  <a:pt x="880907" y="0"/>
                </a:cubicBezTo>
                <a:lnTo>
                  <a:pt x="173390" y="0"/>
                </a:lnTo>
                <a:cubicBezTo>
                  <a:pt x="165770" y="100063"/>
                  <a:pt x="149514" y="249415"/>
                  <a:pt x="118907" y="275729"/>
                </a:cubicBezTo>
                <a:cubicBezTo>
                  <a:pt x="72298" y="315937"/>
                  <a:pt x="-60924" y="356146"/>
                  <a:pt x="32420" y="373379"/>
                </a:cubicBezTo>
                <a:lnTo>
                  <a:pt x="1017305" y="373379"/>
                </a:lnTo>
                <a:cubicBezTo>
                  <a:pt x="1107348" y="356146"/>
                  <a:pt x="978570" y="315937"/>
                  <a:pt x="933485" y="275729"/>
                </a:cubicBezTo>
              </a:path>
            </a:pathLst>
          </a:custGeom>
          <a:solidFill>
            <a:schemeClr val="accent2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MH_Other_6"/>
          <p:cNvSpPr/>
          <p:nvPr>
            <p:custDataLst>
              <p:tags r:id="rId3"/>
            </p:custDataLst>
          </p:nvPr>
        </p:nvSpPr>
        <p:spPr>
          <a:xfrm>
            <a:off x="1208089" y="1614487"/>
            <a:ext cx="66675" cy="57150"/>
          </a:xfrm>
          <a:custGeom>
            <a:avLst/>
            <a:gdLst>
              <a:gd name="connsiteX0" fmla="*/ 138683 w 138684"/>
              <a:gd name="connsiteY0" fmla="*/ 60198 h 120396"/>
              <a:gd name="connsiteX1" fmla="*/ 69342 w 138684"/>
              <a:gd name="connsiteY1" fmla="*/ 120396 h 120396"/>
              <a:gd name="connsiteX2" fmla="*/ 0 w 138684"/>
              <a:gd name="connsiteY2" fmla="*/ 60198 h 120396"/>
              <a:gd name="connsiteX3" fmla="*/ 69342 w 138684"/>
              <a:gd name="connsiteY3" fmla="*/ 0 h 120396"/>
              <a:gd name="connsiteX4" fmla="*/ 138683 w 138684"/>
              <a:gd name="connsiteY4" fmla="*/ 60198 h 12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8684" h="120396">
                <a:moveTo>
                  <a:pt x="138683" y="60198"/>
                </a:moveTo>
                <a:cubicBezTo>
                  <a:pt x="138683" y="93446"/>
                  <a:pt x="107696" y="120396"/>
                  <a:pt x="69342" y="120396"/>
                </a:cubicBezTo>
                <a:cubicBezTo>
                  <a:pt x="30988" y="120396"/>
                  <a:pt x="0" y="93446"/>
                  <a:pt x="0" y="60198"/>
                </a:cubicBezTo>
                <a:cubicBezTo>
                  <a:pt x="0" y="26949"/>
                  <a:pt x="30988" y="0"/>
                  <a:pt x="69342" y="0"/>
                </a:cubicBezTo>
                <a:cubicBezTo>
                  <a:pt x="107696" y="0"/>
                  <a:pt x="138683" y="26949"/>
                  <a:pt x="138683" y="6019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MH_SubTitle_2"/>
          <p:cNvSpPr/>
          <p:nvPr>
            <p:custDataLst>
              <p:tags r:id="rId4"/>
            </p:custDataLst>
          </p:nvPr>
        </p:nvSpPr>
        <p:spPr>
          <a:xfrm>
            <a:off x="317500" y="750094"/>
            <a:ext cx="1862138" cy="825104"/>
          </a:xfrm>
          <a:custGeom>
            <a:avLst/>
            <a:gdLst>
              <a:gd name="connsiteX0" fmla="*/ 0 w 3040379"/>
              <a:gd name="connsiteY0" fmla="*/ 1566671 h 1566671"/>
              <a:gd name="connsiteX1" fmla="*/ 3040380 w 3040379"/>
              <a:gd name="connsiteY1" fmla="*/ 1566671 h 1566671"/>
              <a:gd name="connsiteX2" fmla="*/ 3040380 w 3040379"/>
              <a:gd name="connsiteY2" fmla="*/ 0 h 1566671"/>
              <a:gd name="connsiteX3" fmla="*/ 0 w 3040379"/>
              <a:gd name="connsiteY3" fmla="*/ 0 h 1566671"/>
              <a:gd name="connsiteX4" fmla="*/ 0 w 3040379"/>
              <a:gd name="connsiteY4" fmla="*/ 1566671 h 15666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40379" h="1566671">
                <a:moveTo>
                  <a:pt x="0" y="1566671"/>
                </a:moveTo>
                <a:lnTo>
                  <a:pt x="3040380" y="1566671"/>
                </a:lnTo>
                <a:lnTo>
                  <a:pt x="3040380" y="0"/>
                </a:lnTo>
                <a:lnTo>
                  <a:pt x="0" y="0"/>
                </a:lnTo>
                <a:lnTo>
                  <a:pt x="0" y="156667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分类</a:t>
            </a:r>
          </a:p>
        </p:txBody>
      </p:sp>
      <p:sp>
        <p:nvSpPr>
          <p:cNvPr id="21510" name="矩形 6"/>
          <p:cNvSpPr>
            <a:spLocks noChangeArrowheads="1"/>
          </p:cNvSpPr>
          <p:nvPr/>
        </p:nvSpPr>
        <p:spPr bwMode="auto">
          <a:xfrm>
            <a:off x="2514600" y="883444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说明文根据说明对象可以分为</a:t>
            </a:r>
            <a:r>
              <a:rPr lang="zh-CN" altLang="en-US" sz="24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事物说明文和事理说明文。</a:t>
            </a:r>
          </a:p>
        </p:txBody>
      </p:sp>
      <p:sp>
        <p:nvSpPr>
          <p:cNvPr id="13" name="MH_Other_7"/>
          <p:cNvSpPr/>
          <p:nvPr>
            <p:custDataLst>
              <p:tags r:id="rId5"/>
            </p:custDataLst>
          </p:nvPr>
        </p:nvSpPr>
        <p:spPr>
          <a:xfrm>
            <a:off x="271463" y="2647950"/>
            <a:ext cx="2006600" cy="1035844"/>
          </a:xfrm>
          <a:custGeom>
            <a:avLst/>
            <a:gdLst>
              <a:gd name="connsiteX0" fmla="*/ 3278124 w 3278123"/>
              <a:gd name="connsiteY0" fmla="*/ 1921331 h 1969007"/>
              <a:gd name="connsiteX1" fmla="*/ 3223006 w 3278123"/>
              <a:gd name="connsiteY1" fmla="*/ 1969007 h 1969007"/>
              <a:gd name="connsiteX2" fmla="*/ 55118 w 3278123"/>
              <a:gd name="connsiteY2" fmla="*/ 1969007 h 1969007"/>
              <a:gd name="connsiteX3" fmla="*/ 0 w 3278123"/>
              <a:gd name="connsiteY3" fmla="*/ 1921331 h 1969007"/>
              <a:gd name="connsiteX4" fmla="*/ 0 w 3278123"/>
              <a:gd name="connsiteY4" fmla="*/ 47625 h 1969007"/>
              <a:gd name="connsiteX5" fmla="*/ 55118 w 3278123"/>
              <a:gd name="connsiteY5" fmla="*/ 0 h 1969007"/>
              <a:gd name="connsiteX6" fmla="*/ 3223006 w 3278123"/>
              <a:gd name="connsiteY6" fmla="*/ 0 h 1969007"/>
              <a:gd name="connsiteX7" fmla="*/ 3278124 w 3278123"/>
              <a:gd name="connsiteY7" fmla="*/ 47625 h 1969007"/>
              <a:gd name="connsiteX8" fmla="*/ 3278124 w 3278123"/>
              <a:gd name="connsiteY8" fmla="*/ 1921331 h 19690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278123" h="1969007">
                <a:moveTo>
                  <a:pt x="3278123" y="1921331"/>
                </a:moveTo>
                <a:cubicBezTo>
                  <a:pt x="3278124" y="1947671"/>
                  <a:pt x="3253358" y="1969007"/>
                  <a:pt x="3223006" y="1969007"/>
                </a:cubicBezTo>
                <a:lnTo>
                  <a:pt x="55118" y="1969007"/>
                </a:lnTo>
                <a:cubicBezTo>
                  <a:pt x="24739" y="1969007"/>
                  <a:pt x="0" y="1947671"/>
                  <a:pt x="0" y="1921331"/>
                </a:cubicBezTo>
                <a:lnTo>
                  <a:pt x="0" y="47625"/>
                </a:lnTo>
                <a:cubicBezTo>
                  <a:pt x="0" y="21335"/>
                  <a:pt x="24739" y="0"/>
                  <a:pt x="55118" y="0"/>
                </a:cubicBezTo>
                <a:lnTo>
                  <a:pt x="3223006" y="0"/>
                </a:lnTo>
                <a:cubicBezTo>
                  <a:pt x="3253358" y="0"/>
                  <a:pt x="3278124" y="21335"/>
                  <a:pt x="3278124" y="47625"/>
                </a:cubicBezTo>
                <a:lnTo>
                  <a:pt x="3278124" y="1921331"/>
                </a:lnTo>
              </a:path>
            </a:pathLst>
          </a:custGeom>
          <a:solidFill>
            <a:schemeClr val="accent3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MH_Other_8"/>
          <p:cNvSpPr/>
          <p:nvPr>
            <p:custDataLst>
              <p:tags r:id="rId6"/>
            </p:custDataLst>
          </p:nvPr>
        </p:nvSpPr>
        <p:spPr>
          <a:xfrm>
            <a:off x="954088" y="3686175"/>
            <a:ext cx="641350" cy="196454"/>
          </a:xfrm>
          <a:custGeom>
            <a:avLst/>
            <a:gdLst>
              <a:gd name="connsiteX0" fmla="*/ 933485 w 1048535"/>
              <a:gd name="connsiteY0" fmla="*/ 275729 h 373379"/>
              <a:gd name="connsiteX1" fmla="*/ 880907 w 1048535"/>
              <a:gd name="connsiteY1" fmla="*/ 0 h 373379"/>
              <a:gd name="connsiteX2" fmla="*/ 173390 w 1048535"/>
              <a:gd name="connsiteY2" fmla="*/ 0 h 373379"/>
              <a:gd name="connsiteX3" fmla="*/ 118907 w 1048535"/>
              <a:gd name="connsiteY3" fmla="*/ 275729 h 373379"/>
              <a:gd name="connsiteX4" fmla="*/ 32420 w 1048535"/>
              <a:gd name="connsiteY4" fmla="*/ 373379 h 373379"/>
              <a:gd name="connsiteX5" fmla="*/ 1017305 w 1048535"/>
              <a:gd name="connsiteY5" fmla="*/ 373379 h 373379"/>
              <a:gd name="connsiteX6" fmla="*/ 933485 w 1048535"/>
              <a:gd name="connsiteY6" fmla="*/ 275729 h 373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48535" h="373379">
                <a:moveTo>
                  <a:pt x="933485" y="275729"/>
                </a:moveTo>
                <a:cubicBezTo>
                  <a:pt x="904021" y="249415"/>
                  <a:pt x="888273" y="100063"/>
                  <a:pt x="880907" y="0"/>
                </a:cubicBezTo>
                <a:lnTo>
                  <a:pt x="173390" y="0"/>
                </a:lnTo>
                <a:cubicBezTo>
                  <a:pt x="165770" y="100063"/>
                  <a:pt x="149514" y="249415"/>
                  <a:pt x="118907" y="275729"/>
                </a:cubicBezTo>
                <a:cubicBezTo>
                  <a:pt x="72298" y="315937"/>
                  <a:pt x="-60924" y="356146"/>
                  <a:pt x="32420" y="373379"/>
                </a:cubicBezTo>
                <a:lnTo>
                  <a:pt x="1017305" y="373379"/>
                </a:lnTo>
                <a:cubicBezTo>
                  <a:pt x="1107348" y="356146"/>
                  <a:pt x="978570" y="315937"/>
                  <a:pt x="933485" y="275729"/>
                </a:cubicBezTo>
              </a:path>
            </a:pathLst>
          </a:custGeom>
          <a:solidFill>
            <a:schemeClr val="accent3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MH_Other_9"/>
          <p:cNvSpPr/>
          <p:nvPr>
            <p:custDataLst>
              <p:tags r:id="rId7"/>
            </p:custDataLst>
          </p:nvPr>
        </p:nvSpPr>
        <p:spPr>
          <a:xfrm>
            <a:off x="1231901" y="3584972"/>
            <a:ext cx="66675" cy="57150"/>
          </a:xfrm>
          <a:custGeom>
            <a:avLst/>
            <a:gdLst>
              <a:gd name="connsiteX0" fmla="*/ 138683 w 138684"/>
              <a:gd name="connsiteY0" fmla="*/ 60198 h 120396"/>
              <a:gd name="connsiteX1" fmla="*/ 69342 w 138684"/>
              <a:gd name="connsiteY1" fmla="*/ 120396 h 120396"/>
              <a:gd name="connsiteX2" fmla="*/ 0 w 138684"/>
              <a:gd name="connsiteY2" fmla="*/ 60198 h 120396"/>
              <a:gd name="connsiteX3" fmla="*/ 69342 w 138684"/>
              <a:gd name="connsiteY3" fmla="*/ 0 h 120396"/>
              <a:gd name="connsiteX4" fmla="*/ 138683 w 138684"/>
              <a:gd name="connsiteY4" fmla="*/ 60198 h 12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8684" h="120396">
                <a:moveTo>
                  <a:pt x="138683" y="60198"/>
                </a:moveTo>
                <a:cubicBezTo>
                  <a:pt x="138683" y="93446"/>
                  <a:pt x="107696" y="120396"/>
                  <a:pt x="69342" y="120396"/>
                </a:cubicBezTo>
                <a:cubicBezTo>
                  <a:pt x="30988" y="120396"/>
                  <a:pt x="0" y="93446"/>
                  <a:pt x="0" y="60198"/>
                </a:cubicBezTo>
                <a:cubicBezTo>
                  <a:pt x="0" y="26949"/>
                  <a:pt x="30988" y="0"/>
                  <a:pt x="69342" y="0"/>
                </a:cubicBezTo>
                <a:cubicBezTo>
                  <a:pt x="107696" y="0"/>
                  <a:pt x="138683" y="26949"/>
                  <a:pt x="138683" y="6019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MH_SubTitle_3"/>
          <p:cNvSpPr/>
          <p:nvPr>
            <p:custDataLst>
              <p:tags r:id="rId8"/>
            </p:custDataLst>
          </p:nvPr>
        </p:nvSpPr>
        <p:spPr>
          <a:xfrm>
            <a:off x="341314" y="2720579"/>
            <a:ext cx="1862137" cy="825103"/>
          </a:xfrm>
          <a:custGeom>
            <a:avLst/>
            <a:gdLst>
              <a:gd name="connsiteX0" fmla="*/ 0 w 3040379"/>
              <a:gd name="connsiteY0" fmla="*/ 1566671 h 1566671"/>
              <a:gd name="connsiteX1" fmla="*/ 3040380 w 3040379"/>
              <a:gd name="connsiteY1" fmla="*/ 1566671 h 1566671"/>
              <a:gd name="connsiteX2" fmla="*/ 3040380 w 3040379"/>
              <a:gd name="connsiteY2" fmla="*/ 0 h 1566671"/>
              <a:gd name="connsiteX3" fmla="*/ 0 w 3040379"/>
              <a:gd name="connsiteY3" fmla="*/ 0 h 1566671"/>
              <a:gd name="connsiteX4" fmla="*/ 0 w 3040379"/>
              <a:gd name="connsiteY4" fmla="*/ 1566671 h 15666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040379" h="1566671">
                <a:moveTo>
                  <a:pt x="0" y="1566671"/>
                </a:moveTo>
                <a:lnTo>
                  <a:pt x="3040380" y="1566671"/>
                </a:lnTo>
                <a:lnTo>
                  <a:pt x="3040380" y="0"/>
                </a:lnTo>
                <a:lnTo>
                  <a:pt x="0" y="0"/>
                </a:lnTo>
                <a:lnTo>
                  <a:pt x="0" y="156667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特征</a:t>
            </a:r>
          </a:p>
        </p:txBody>
      </p:sp>
      <p:sp>
        <p:nvSpPr>
          <p:cNvPr id="21515" name="矩形 16"/>
          <p:cNvSpPr>
            <a:spLocks noChangeArrowheads="1"/>
          </p:cNvSpPr>
          <p:nvPr/>
        </p:nvSpPr>
        <p:spPr bwMode="auto">
          <a:xfrm>
            <a:off x="2514600" y="2549129"/>
            <a:ext cx="62928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说明事物必须抓住事物的特征。</a:t>
            </a:r>
            <a:endParaRPr lang="en-US" altLang="zh-CN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“特征”就是指一事物区别于其他事物的主要标志，抓住了特征也就抓住了事物的本质。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13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2"/>
  <p:tag name="KSO_WM_TEMPLATE_CATEGORY" val="diagram"/>
  <p:tag name="KSO_WM_TEMPLATE_INDEX" val="9527"/>
  <p:tag name="KSO_WM_UNIT_INDEX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3"/>
  <p:tag name="KSO_WM_TEMPLATE_CATEGORY" val="diagram"/>
  <p:tag name="KSO_WM_TEMPLATE_INDEX" val="9527"/>
  <p:tag name="KSO_WM_UNIT_INDEX" val="1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4"/>
  <p:tag name="KSO_WM_TEMPLATE_CATEGORY" val="diagram"/>
  <p:tag name="KSO_WM_TEMPLATE_INDEX" val="9527"/>
  <p:tag name="KSO_WM_UNIT_INDEX" val="1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5"/>
  <p:tag name="KSO_WM_TEMPLATE_CATEGORY" val="diagram"/>
  <p:tag name="KSO_WM_TEMPLATE_INDEX" val="9527"/>
  <p:tag name="KSO_WM_UNIT_INDEX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6"/>
  <p:tag name="KSO_WM_TEMPLATE_CATEGORY" val="diagram"/>
  <p:tag name="KSO_WM_TEMPLATE_INDEX" val="9527"/>
  <p:tag name="KSO_WM_UNIT_INDEX" val="1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basetag"/>
  <p:tag name="KSO_WM_TEMPLATE_INDEX" val="2016132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SubTitle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SubTitle"/>
  <p:tag name="MH_ORDER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SubTitle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basetag"/>
  <p:tag name="KSO_WM_TEMPLATE_INDEX" val="20161323"/>
  <p:tag name="KSO_WM_TAG_VERSION" val="1.0"/>
  <p:tag name="KSO_WM_TEMPLATE_THUMBS_INDEX" val="1、2、3、4、5、7、8、11、12、13、15、17、19、21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SubTitle"/>
  <p:tag name="MH_ORDER" val="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Other"/>
  <p:tag name="MH_ORDER" val="1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0170433"/>
  <p:tag name="MH_LIBRARY" val="GRAPHIC"/>
  <p:tag name="MH_TYPE" val="SubTitle"/>
  <p:tag name="MH_ORDER" val="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0"/>
  <p:tag name="KSO_WM_TEMPLATE_CATEGORY" val="diagram"/>
  <p:tag name="KSO_WM_TEMPLATE_INDEX" val="9527"/>
  <p:tag name="KSO_WM_UNIT_INDEX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Other"/>
  <p:tag name="MH_ORDER" val="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SubTitle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SubTitle"/>
  <p:tag name="MH_ORDER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1031101916"/>
  <p:tag name="MH_LIBRARY" val="GRAPHIC"/>
  <p:tag name="MH_TYPE" val="SubTitle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9527"/>
  <p:tag name="KSO_WM_UNIT_TYPE" val="d"/>
  <p:tag name="KSO_WM_UNIT_INDEX" val="1"/>
  <p:tag name="KSO_WM_UNIT_ID" val="diagram169527_1*d*1"/>
  <p:tag name="KSO_WM_UNIT_CLEAR" val="0"/>
  <p:tag name="KSO_WM_UNIT_LAYERLEVEL" val="1"/>
  <p:tag name="KSO_WM_UNIT_VALUE" val="666*1065"/>
  <p:tag name="KSO_WM_UNIT_HIGHLIGHT" val="0"/>
  <p:tag name="KSO_WM_UNIT_COMPATIBL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9527"/>
  <p:tag name="KSO_WM_UNIT_TYPE" val="a"/>
  <p:tag name="KSO_WM_UNIT_INDEX" val="1"/>
  <p:tag name="KSO_WM_UNIT_ID" val="diagram169527_1*a*1"/>
  <p:tag name="KSO_WM_UNIT_CLEAR" val="1"/>
  <p:tag name="KSO_WM_UNIT_LAYERLEVEL" val="1"/>
  <p:tag name="KSO_WM_UNIT_VALUE" val="1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9"/>
  <p:tag name="KSO_WM_TEMPLATE_CATEGORY" val="diagram"/>
  <p:tag name="KSO_WM_TEMPLATE_INDEX" val="9527"/>
  <p:tag name="KSO_WM_UNIT_INDEX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0"/>
  <p:tag name="KSO_WM_TEMPLATE_CATEGORY" val="diagram"/>
  <p:tag name="KSO_WM_TEMPLATE_INDEX" val="9527"/>
  <p:tag name="KSO_WM_UNIT_INDEX" val="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9527_1*i*11"/>
  <p:tag name="KSO_WM_TEMPLATE_CATEGORY" val="diagram"/>
  <p:tag name="KSO_WM_TEMPLATE_INDEX" val="9527"/>
  <p:tag name="KSO_WM_UNIT_INDEX" val="11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00"/>
        </a:solidFill>
        <a:ln w="9525">
          <a:solidFill>
            <a:schemeClr val="bg1"/>
          </a:solidFill>
        </a:ln>
      </a:spPr>
      <a:bodyPr wrap="none" anchor="t">
        <a:spAutoFit/>
      </a:bodyPr>
      <a:lstStyle>
        <a:defPPr algn="ctr">
          <a:defRPr lang="zh-CN" altLang="en-US" sz="4000" b="1" dirty="0">
            <a:solidFill>
              <a:schemeClr val="bg1"/>
            </a:solidFill>
            <a:latin typeface="Arial" panose="020B0604020202020204" pitchFamily="34" charset="0"/>
            <a:ea typeface="黑体" panose="02010609060101010101" charset="-122"/>
            <a:sym typeface="Calibri" panose="020F050202020403020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主题57</Template>
  <TotalTime>7</TotalTime>
  <Words>1043</Words>
  <Application>Microsoft Office PowerPoint</Application>
  <PresentationFormat>全屏显示(16:9)</PresentationFormat>
  <Paragraphs>91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黑体</vt:lpstr>
      <vt:lpstr>宋体</vt:lpstr>
      <vt:lpstr>微软雅黑</vt:lpstr>
      <vt:lpstr>幼圆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2019-01-10T11:05:28Z</dcterms:created>
  <dcterms:modified xsi:type="dcterms:W3CDTF">2022-01-03T12:22:39Z</dcterms:modified>
</cp:coreProperties>
</file>