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88" r:id="rId2"/>
  </p:sldMasterIdLst>
  <p:notesMasterIdLst>
    <p:notesMasterId r:id="rId27"/>
  </p:notesMasterIdLst>
  <p:sldIdLst>
    <p:sldId id="659" r:id="rId3"/>
    <p:sldId id="648" r:id="rId4"/>
    <p:sldId id="649" r:id="rId5"/>
    <p:sldId id="650" r:id="rId6"/>
    <p:sldId id="651" r:id="rId7"/>
    <p:sldId id="667" r:id="rId8"/>
    <p:sldId id="652" r:id="rId9"/>
    <p:sldId id="653" r:id="rId10"/>
    <p:sldId id="660" r:id="rId11"/>
    <p:sldId id="654" r:id="rId12"/>
    <p:sldId id="655" r:id="rId13"/>
    <p:sldId id="684" r:id="rId14"/>
    <p:sldId id="656" r:id="rId15"/>
    <p:sldId id="657" r:id="rId16"/>
    <p:sldId id="661" r:id="rId17"/>
    <p:sldId id="662" r:id="rId18"/>
    <p:sldId id="663" r:id="rId19"/>
    <p:sldId id="696" r:id="rId20"/>
    <p:sldId id="701" r:id="rId21"/>
    <p:sldId id="658" r:id="rId22"/>
    <p:sldId id="664" r:id="rId23"/>
    <p:sldId id="665" r:id="rId24"/>
    <p:sldId id="590" r:id="rId25"/>
    <p:sldId id="702" r:id="rId26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buFont typeface="Arial" pitchFamily="34" charset="0"/>
      <a:defRPr sz="1400" b="1" kern="1200">
        <a:solidFill>
          <a:schemeClr val="tx1"/>
        </a:solidFill>
        <a:latin typeface="汉仪PP体简" pitchFamily="2" charset="-122"/>
        <a:ea typeface="宋体" pitchFamily="2" charset="-122"/>
        <a:cs typeface="+mn-cs"/>
      </a:defRPr>
    </a:lvl1pPr>
    <a:lvl2pPr marL="407881" indent="-78834" algn="l" rtl="0" eaLnBrk="0" fontAlgn="base" hangingPunct="0">
      <a:spcBef>
        <a:spcPct val="0"/>
      </a:spcBef>
      <a:spcAft>
        <a:spcPct val="0"/>
      </a:spcAft>
      <a:buFont typeface="Arial" pitchFamily="34" charset="0"/>
      <a:defRPr sz="1400" b="1" kern="1200">
        <a:solidFill>
          <a:schemeClr val="tx1"/>
        </a:solidFill>
        <a:latin typeface="汉仪PP体简" pitchFamily="2" charset="-122"/>
        <a:ea typeface="宋体" pitchFamily="2" charset="-122"/>
        <a:cs typeface="+mn-cs"/>
      </a:defRPr>
    </a:lvl2pPr>
    <a:lvl3pPr marL="815762" indent="-157668" algn="l" rtl="0" eaLnBrk="0" fontAlgn="base" hangingPunct="0">
      <a:spcBef>
        <a:spcPct val="0"/>
      </a:spcBef>
      <a:spcAft>
        <a:spcPct val="0"/>
      </a:spcAft>
      <a:buFont typeface="Arial" pitchFamily="34" charset="0"/>
      <a:defRPr sz="1400" b="1" kern="1200">
        <a:solidFill>
          <a:schemeClr val="tx1"/>
        </a:solidFill>
        <a:latin typeface="汉仪PP体简" pitchFamily="2" charset="-122"/>
        <a:ea typeface="宋体" pitchFamily="2" charset="-122"/>
        <a:cs typeface="+mn-cs"/>
      </a:defRPr>
    </a:lvl3pPr>
    <a:lvl4pPr marL="1223643" indent="-236503" algn="l" rtl="0" eaLnBrk="0" fontAlgn="base" hangingPunct="0">
      <a:spcBef>
        <a:spcPct val="0"/>
      </a:spcBef>
      <a:spcAft>
        <a:spcPct val="0"/>
      </a:spcAft>
      <a:buFont typeface="Arial" pitchFamily="34" charset="0"/>
      <a:defRPr sz="1400" b="1" kern="1200">
        <a:solidFill>
          <a:schemeClr val="tx1"/>
        </a:solidFill>
        <a:latin typeface="汉仪PP体简" pitchFamily="2" charset="-122"/>
        <a:ea typeface="宋体" pitchFamily="2" charset="-122"/>
        <a:cs typeface="+mn-cs"/>
      </a:defRPr>
    </a:lvl4pPr>
    <a:lvl5pPr marL="1632667" indent="-316479" algn="l" rtl="0" eaLnBrk="0" fontAlgn="base" hangingPunct="0">
      <a:spcBef>
        <a:spcPct val="0"/>
      </a:spcBef>
      <a:spcAft>
        <a:spcPct val="0"/>
      </a:spcAft>
      <a:buFont typeface="Arial" pitchFamily="34" charset="0"/>
      <a:defRPr sz="1400" b="1" kern="1200">
        <a:solidFill>
          <a:schemeClr val="tx1"/>
        </a:solidFill>
        <a:latin typeface="汉仪PP体简" pitchFamily="2" charset="-122"/>
        <a:ea typeface="宋体" pitchFamily="2" charset="-122"/>
        <a:cs typeface="+mn-cs"/>
      </a:defRPr>
    </a:lvl5pPr>
    <a:lvl6pPr marL="1645234" algn="l" defTabSz="658094" rtl="0" eaLnBrk="1" latinLnBrk="0" hangingPunct="1">
      <a:defRPr sz="1400" b="1" kern="1200">
        <a:solidFill>
          <a:schemeClr val="tx1"/>
        </a:solidFill>
        <a:latin typeface="汉仪PP体简" pitchFamily="2" charset="-122"/>
        <a:ea typeface="宋体" pitchFamily="2" charset="-122"/>
        <a:cs typeface="+mn-cs"/>
      </a:defRPr>
    </a:lvl6pPr>
    <a:lvl7pPr marL="1974281" algn="l" defTabSz="658094" rtl="0" eaLnBrk="1" latinLnBrk="0" hangingPunct="1">
      <a:defRPr sz="1400" b="1" kern="1200">
        <a:solidFill>
          <a:schemeClr val="tx1"/>
        </a:solidFill>
        <a:latin typeface="汉仪PP体简" pitchFamily="2" charset="-122"/>
        <a:ea typeface="宋体" pitchFamily="2" charset="-122"/>
        <a:cs typeface="+mn-cs"/>
      </a:defRPr>
    </a:lvl7pPr>
    <a:lvl8pPr marL="2303328" algn="l" defTabSz="658094" rtl="0" eaLnBrk="1" latinLnBrk="0" hangingPunct="1">
      <a:defRPr sz="1400" b="1" kern="1200">
        <a:solidFill>
          <a:schemeClr val="tx1"/>
        </a:solidFill>
        <a:latin typeface="汉仪PP体简" pitchFamily="2" charset="-122"/>
        <a:ea typeface="宋体" pitchFamily="2" charset="-122"/>
        <a:cs typeface="+mn-cs"/>
      </a:defRPr>
    </a:lvl8pPr>
    <a:lvl9pPr marL="2632375" algn="l" defTabSz="658094" rtl="0" eaLnBrk="1" latinLnBrk="0" hangingPunct="1">
      <a:defRPr sz="1400" b="1" kern="1200">
        <a:solidFill>
          <a:schemeClr val="tx1"/>
        </a:solidFill>
        <a:latin typeface="汉仪PP体简" pitchFamily="2" charset="-122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7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雨林木风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FC234B"/>
    <a:srgbClr val="0000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98035" autoAdjust="0"/>
  </p:normalViewPr>
  <p:slideViewPr>
    <p:cSldViewPr>
      <p:cViewPr varScale="1">
        <p:scale>
          <a:sx n="143" d="100"/>
          <a:sy n="143" d="100"/>
        </p:scale>
        <p:origin x="732" y="120"/>
      </p:cViewPr>
      <p:guideLst>
        <p:guide orient="horz" pos="1620"/>
        <p:guide pos="288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pitchFamily="34" charset="0"/>
              </a:defRPr>
            </a:lvl1pPr>
          </a:lstStyle>
          <a:p>
            <a:endParaRPr lang="zh-CN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pitchFamily="34" charset="0"/>
              </a:defRPr>
            </a:lvl1pPr>
          </a:lstStyle>
          <a:p>
            <a:endParaRPr lang="zh-CN" altLang="zh-CN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7" name="Rectangle 5"/>
          <p:cNvSpPr>
            <a:spLocks noGrp="1" noRot="1" noChangeAspect="1" noChangeArrowheads="1" noTextEdit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0">
              <a:spcBef>
                <a:spcPct val="30000"/>
              </a:spcBef>
              <a:buFontTx/>
              <a:buNone/>
            </a:pPr>
            <a:r>
              <a:rPr lang="zh-CN" sz="1200" b="0">
                <a:latin typeface="Arial" pitchFamily="34" charset="0"/>
              </a:rPr>
              <a:t>单击此处编辑母版文本样式</a:t>
            </a:r>
          </a:p>
          <a:p>
            <a:pPr defTabSz="0">
              <a:spcBef>
                <a:spcPct val="30000"/>
              </a:spcBef>
              <a:buFontTx/>
              <a:buNone/>
            </a:pPr>
            <a:r>
              <a:rPr lang="zh-CN" sz="1200" b="0">
                <a:latin typeface="Arial" pitchFamily="34" charset="0"/>
              </a:rPr>
              <a:t>第二级</a:t>
            </a:r>
          </a:p>
          <a:p>
            <a:pPr defTabSz="0">
              <a:spcBef>
                <a:spcPct val="30000"/>
              </a:spcBef>
              <a:buFontTx/>
              <a:buNone/>
            </a:pPr>
            <a:r>
              <a:rPr lang="zh-CN" sz="1200" b="0">
                <a:latin typeface="Arial" pitchFamily="34" charset="0"/>
              </a:rPr>
              <a:t>第三级</a:t>
            </a:r>
          </a:p>
          <a:p>
            <a:pPr defTabSz="0">
              <a:spcBef>
                <a:spcPct val="30000"/>
              </a:spcBef>
              <a:buFontTx/>
              <a:buNone/>
            </a:pPr>
            <a:r>
              <a:rPr lang="zh-CN" sz="1200" b="0">
                <a:latin typeface="Arial" pitchFamily="34" charset="0"/>
              </a:rPr>
              <a:t>第四级</a:t>
            </a:r>
          </a:p>
          <a:p>
            <a:pPr defTabSz="0">
              <a:spcBef>
                <a:spcPct val="30000"/>
              </a:spcBef>
              <a:buFontTx/>
              <a:buNone/>
            </a:pPr>
            <a:r>
              <a:rPr lang="zh-CN" sz="1200" b="0">
                <a:latin typeface="Arial" pitchFamily="34" charset="0"/>
              </a:rPr>
              <a:t>第五级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pitchFamily="34" charset="0"/>
              </a:defRPr>
            </a:lvl1pPr>
          </a:lstStyle>
          <a:p>
            <a:endParaRPr lang="zh-CN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ea typeface="汉仪PP体简" pitchFamily="2" charset="-122"/>
              </a:defRPr>
            </a:lvl1pPr>
          </a:lstStyle>
          <a:p>
            <a:fld id="{B25BF95A-B1B0-4B8E-AC23-8F5F40D6649D}" type="slidenum">
              <a:rPr lang="en-US"/>
              <a:pPr/>
              <a:t>‹#›</a:t>
            </a:fld>
            <a:endParaRPr lang="en-US" sz="1200" b="0"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835475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algn="l" defTabSz="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algn="l" defTabSz="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algn="l" defTabSz="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algn="l" defTabSz="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1645234" algn="l" defTabSz="65809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974281" algn="l" defTabSz="65809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303328" algn="l" defTabSz="65809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632375" algn="l" defTabSz="65809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-93663" y="0"/>
            <a:ext cx="1404938" cy="790575"/>
          </a:xfrm>
          <a:ln/>
        </p:spPr>
      </p:sp>
      <p:sp>
        <p:nvSpPr>
          <p:cNvPr id="5123" name="备注占位符 2"/>
          <p:cNvSpPr>
            <a:spLocks noGrp="1" noRot="1" noChangeAspect="1" noChangeArrowheads="1" noTextEdit="1"/>
          </p:cNvSpPr>
          <p:nvPr>
            <p:ph type="body" idx="1"/>
          </p:nvPr>
        </p:nvSpPr>
        <p:spPr bwMode="auto">
          <a:xfrm>
            <a:off x="869950" y="1900238"/>
            <a:ext cx="10955338" cy="45370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174464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5BF95A-B1B0-4B8E-AC23-8F5F40D6649D}" type="slidenum">
              <a:rPr lang="en-US" smtClean="0"/>
              <a:pPr/>
              <a:t>10</a:t>
            </a:fld>
            <a:endParaRPr lang="en-US" sz="1200" b="0"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6809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5BF95A-B1B0-4B8E-AC23-8F5F40D6649D}" type="slidenum">
              <a:rPr lang="en-US" smtClean="0"/>
              <a:pPr/>
              <a:t>11</a:t>
            </a:fld>
            <a:endParaRPr lang="en-US" sz="1200" b="0"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203657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5BF95A-B1B0-4B8E-AC23-8F5F40D6649D}" type="slidenum">
              <a:rPr lang="en-US" smtClean="0"/>
              <a:pPr/>
              <a:t>12</a:t>
            </a:fld>
            <a:endParaRPr lang="en-US" sz="1200" b="0"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35489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5BF95A-B1B0-4B8E-AC23-8F5F40D6649D}" type="slidenum">
              <a:rPr lang="en-US" smtClean="0"/>
              <a:pPr/>
              <a:t>13</a:t>
            </a:fld>
            <a:endParaRPr lang="en-US" sz="1200" b="0"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075994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5BF95A-B1B0-4B8E-AC23-8F5F40D6649D}" type="slidenum">
              <a:rPr lang="en-US" smtClean="0"/>
              <a:pPr/>
              <a:t>14</a:t>
            </a:fld>
            <a:endParaRPr lang="en-US" sz="1200" b="0"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625397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5BF95A-B1B0-4B8E-AC23-8F5F40D6649D}" type="slidenum">
              <a:rPr lang="en-US" smtClean="0"/>
              <a:pPr/>
              <a:t>15</a:t>
            </a:fld>
            <a:endParaRPr lang="en-US" sz="1200" b="0"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972236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5BF95A-B1B0-4B8E-AC23-8F5F40D6649D}" type="slidenum">
              <a:rPr lang="en-US" smtClean="0"/>
              <a:pPr/>
              <a:t>16</a:t>
            </a:fld>
            <a:endParaRPr lang="en-US" sz="1200" b="0"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061586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5BF95A-B1B0-4B8E-AC23-8F5F40D6649D}" type="slidenum">
              <a:rPr lang="en-US" smtClean="0"/>
              <a:pPr/>
              <a:t>17</a:t>
            </a:fld>
            <a:endParaRPr lang="en-US" sz="1200" b="0"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633188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5BF95A-B1B0-4B8E-AC23-8F5F40D6649D}" type="slidenum">
              <a:rPr lang="en-US" smtClean="0"/>
              <a:pPr/>
              <a:t>18</a:t>
            </a:fld>
            <a:endParaRPr lang="en-US" sz="1200" b="0"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36764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5BF95A-B1B0-4B8E-AC23-8F5F40D6649D}" type="slidenum">
              <a:rPr lang="en-US" smtClean="0"/>
              <a:pPr/>
              <a:t>19</a:t>
            </a:fld>
            <a:endParaRPr lang="en-US" sz="1200" b="0"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52920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5BF95A-B1B0-4B8E-AC23-8F5F40D6649D}" type="slidenum">
              <a:rPr lang="en-US" smtClean="0"/>
              <a:pPr/>
              <a:t>2</a:t>
            </a:fld>
            <a:endParaRPr lang="en-US" sz="1200" b="0"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852631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5BF95A-B1B0-4B8E-AC23-8F5F40D6649D}" type="slidenum">
              <a:rPr lang="en-US" smtClean="0"/>
              <a:pPr/>
              <a:t>20</a:t>
            </a:fld>
            <a:endParaRPr lang="en-US" sz="1200" b="0"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106047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5BF95A-B1B0-4B8E-AC23-8F5F40D6649D}" type="slidenum">
              <a:rPr lang="en-US" smtClean="0"/>
              <a:pPr/>
              <a:t>21</a:t>
            </a:fld>
            <a:endParaRPr lang="en-US" sz="1200" b="0"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3736305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5BF95A-B1B0-4B8E-AC23-8F5F40D6649D}" type="slidenum">
              <a:rPr lang="en-US" smtClean="0"/>
              <a:pPr/>
              <a:t>22</a:t>
            </a:fld>
            <a:endParaRPr lang="en-US" sz="1200" b="0"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9796002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5BF95A-B1B0-4B8E-AC23-8F5F40D6649D}" type="slidenum">
              <a:rPr lang="en-US" smtClean="0"/>
              <a:pPr/>
              <a:t>23</a:t>
            </a:fld>
            <a:endParaRPr lang="en-US" sz="1200" b="0"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8919688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010360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5BF95A-B1B0-4B8E-AC23-8F5F40D6649D}" type="slidenum">
              <a:rPr lang="en-US" smtClean="0"/>
              <a:pPr/>
              <a:t>3</a:t>
            </a:fld>
            <a:endParaRPr lang="en-US" sz="1200" b="0"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790226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5BF95A-B1B0-4B8E-AC23-8F5F40D6649D}" type="slidenum">
              <a:rPr lang="en-US" smtClean="0"/>
              <a:pPr/>
              <a:t>4</a:t>
            </a:fld>
            <a:endParaRPr lang="en-US" sz="1200" b="0"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89877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5BF95A-B1B0-4B8E-AC23-8F5F40D6649D}" type="slidenum">
              <a:rPr lang="en-US" smtClean="0"/>
              <a:pPr/>
              <a:t>5</a:t>
            </a:fld>
            <a:endParaRPr lang="en-US" sz="1200" b="0"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642241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5BF95A-B1B0-4B8E-AC23-8F5F40D6649D}" type="slidenum">
              <a:rPr lang="en-US" smtClean="0"/>
              <a:pPr/>
              <a:t>6</a:t>
            </a:fld>
            <a:endParaRPr lang="en-US" sz="1200" b="0"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428783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5BF95A-B1B0-4B8E-AC23-8F5F40D6649D}" type="slidenum">
              <a:rPr lang="en-US" smtClean="0"/>
              <a:pPr/>
              <a:t>7</a:t>
            </a:fld>
            <a:endParaRPr lang="en-US" sz="1200" b="0"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740281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5BF95A-B1B0-4B8E-AC23-8F5F40D6649D}" type="slidenum">
              <a:rPr lang="en-US" smtClean="0"/>
              <a:pPr/>
              <a:t>8</a:t>
            </a:fld>
            <a:endParaRPr lang="en-US" sz="1200" b="0"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681472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5BF95A-B1B0-4B8E-AC23-8F5F40D6649D}" type="slidenum">
              <a:rPr lang="en-US" smtClean="0"/>
              <a:pPr/>
              <a:t>9</a:t>
            </a:fld>
            <a:endParaRPr lang="en-US" sz="1200" b="0"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93775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715" y="1597638"/>
            <a:ext cx="7772571" cy="110315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429" y="2914346"/>
            <a:ext cx="6401143" cy="1314425"/>
          </a:xfrm>
        </p:spPr>
        <p:txBody>
          <a:bodyPr/>
          <a:lstStyle>
            <a:lvl1pPr marL="0" indent="0" algn="ctr">
              <a:buNone/>
              <a:defRPr/>
            </a:lvl1pPr>
            <a:lvl2pPr marL="329047" indent="0" algn="ctr">
              <a:buNone/>
              <a:defRPr/>
            </a:lvl2pPr>
            <a:lvl3pPr marL="658094" indent="0" algn="ctr">
              <a:buNone/>
              <a:defRPr/>
            </a:lvl3pPr>
            <a:lvl4pPr marL="987141" indent="0" algn="ctr">
              <a:buNone/>
              <a:defRPr/>
            </a:lvl4pPr>
            <a:lvl5pPr marL="1316187" indent="0" algn="ctr">
              <a:buNone/>
              <a:defRPr/>
            </a:lvl5pPr>
            <a:lvl6pPr marL="1645234" indent="0" algn="ctr">
              <a:buNone/>
              <a:defRPr/>
            </a:lvl6pPr>
            <a:lvl7pPr marL="1974281" indent="0" algn="ctr">
              <a:buNone/>
              <a:defRPr/>
            </a:lvl7pPr>
            <a:lvl8pPr marL="2303328" indent="0" algn="ctr">
              <a:buNone/>
              <a:defRPr/>
            </a:lvl8pPr>
            <a:lvl9pPr marL="2632375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1AAA4DF-5CFF-41CA-8250-971BF67204A3}" type="datetime1">
              <a:rPr lang="zh-CN" altLang="en-US"/>
              <a:pPr/>
              <a:t>2022/1/2</a:t>
            </a:fld>
            <a:endParaRPr lang="zh-CN" altLang="en-US" sz="13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E7A595-B42F-4606-B55F-AD0C2F93DFAC}" type="slidenum">
              <a:rPr lang="zh-CN" altLang="en-US"/>
              <a:pPr/>
              <a:t>‹#›</a:t>
            </a:fld>
            <a:endParaRPr lang="zh-CN" altLang="en-US" sz="13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085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1AAA4DF-5CFF-41CA-8250-971BF67204A3}" type="datetime1">
              <a:rPr lang="zh-CN" altLang="en-US"/>
              <a:pPr/>
              <a:t>2022/1/2</a:t>
            </a:fld>
            <a:endParaRPr lang="zh-CN" altLang="en-US" sz="13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17D69A-0AFB-410A-8290-7EE2E9CEA4AA}" type="slidenum">
              <a:rPr lang="zh-CN" altLang="en-US"/>
              <a:pPr/>
              <a:t>‹#›</a:t>
            </a:fld>
            <a:endParaRPr lang="zh-CN" altLang="en-US" sz="13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500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4000" y="274077"/>
            <a:ext cx="1971429" cy="435781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571" y="274077"/>
            <a:ext cx="5805714" cy="435781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1AAA4DF-5CFF-41CA-8250-971BF67204A3}" type="datetime1">
              <a:rPr lang="zh-CN" altLang="en-US"/>
              <a:pPr/>
              <a:t>2022/1/2</a:t>
            </a:fld>
            <a:endParaRPr lang="zh-CN" altLang="en-US" sz="13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BB2BFE-B011-42F6-9E3B-C02057998D73}" type="slidenum">
              <a:rPr lang="zh-CN" altLang="en-US"/>
              <a:pPr/>
              <a:t>‹#›</a:t>
            </a:fld>
            <a:endParaRPr lang="zh-CN" altLang="en-US" sz="13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4728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3179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8703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0898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9346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6126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6184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3739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916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1AAA4DF-5CFF-41CA-8250-971BF67204A3}" type="datetime1">
              <a:rPr lang="zh-CN" altLang="en-US"/>
              <a:pPr/>
              <a:t>2022/1/2</a:t>
            </a:fld>
            <a:endParaRPr lang="zh-CN" altLang="en-US" sz="13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D814E0-68D9-4CAB-A541-097EC0FCF378}" type="slidenum">
              <a:rPr lang="zh-CN" altLang="en-US"/>
              <a:pPr/>
              <a:t>‹#›</a:t>
            </a:fld>
            <a:endParaRPr lang="zh-CN" altLang="en-US" sz="13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3707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9125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8881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3790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286" y="3304905"/>
            <a:ext cx="7772571" cy="1022077"/>
          </a:xfrm>
        </p:spPr>
        <p:txBody>
          <a:bodyPr anchor="t"/>
          <a:lstStyle>
            <a:lvl1pPr algn="l">
              <a:defRPr sz="29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286" y="2180050"/>
            <a:ext cx="7772571" cy="1124855"/>
          </a:xfrm>
        </p:spPr>
        <p:txBody>
          <a:bodyPr anchor="b"/>
          <a:lstStyle>
            <a:lvl1pPr marL="0" indent="0">
              <a:buNone/>
              <a:defRPr sz="1400"/>
            </a:lvl1pPr>
            <a:lvl2pPr marL="329047" indent="0">
              <a:buNone/>
              <a:defRPr sz="1300"/>
            </a:lvl2pPr>
            <a:lvl3pPr marL="658094" indent="0">
              <a:buNone/>
              <a:defRPr sz="1200"/>
            </a:lvl3pPr>
            <a:lvl4pPr marL="987141" indent="0">
              <a:buNone/>
              <a:defRPr sz="1000"/>
            </a:lvl4pPr>
            <a:lvl5pPr marL="1316187" indent="0">
              <a:buNone/>
              <a:defRPr sz="1000"/>
            </a:lvl5pPr>
            <a:lvl6pPr marL="1645234" indent="0">
              <a:buNone/>
              <a:defRPr sz="1000"/>
            </a:lvl6pPr>
            <a:lvl7pPr marL="1974281" indent="0">
              <a:buNone/>
              <a:defRPr sz="1000"/>
            </a:lvl7pPr>
            <a:lvl8pPr marL="2303328" indent="0">
              <a:buNone/>
              <a:defRPr sz="1000"/>
            </a:lvl8pPr>
            <a:lvl9pPr marL="2632375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1AAA4DF-5CFF-41CA-8250-971BF67204A3}" type="datetime1">
              <a:rPr lang="zh-CN" altLang="en-US"/>
              <a:pPr/>
              <a:t>2022/1/2</a:t>
            </a:fld>
            <a:endParaRPr lang="zh-CN" altLang="en-US" sz="13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382E7C-41AF-45D9-8E70-41903EC00A23}" type="slidenum">
              <a:rPr lang="zh-CN" altLang="en-US"/>
              <a:pPr/>
              <a:t>‹#›</a:t>
            </a:fld>
            <a:endParaRPr lang="zh-CN" altLang="en-US" sz="13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650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572" y="1369240"/>
            <a:ext cx="3888000" cy="3262651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6286" y="1369240"/>
            <a:ext cx="3889143" cy="3262651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1AAA4DF-5CFF-41CA-8250-971BF67204A3}" type="datetime1">
              <a:rPr lang="zh-CN" altLang="en-US"/>
              <a:pPr/>
              <a:t>2022/1/2</a:t>
            </a:fld>
            <a:endParaRPr lang="zh-CN" altLang="en-US" sz="13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506488-35B4-4AC0-8096-47B8606A821C}" type="slidenum">
              <a:rPr lang="zh-CN" altLang="en-US"/>
              <a:pPr/>
              <a:t>‹#›</a:t>
            </a:fld>
            <a:endParaRPr lang="zh-CN" altLang="en-US" sz="13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853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143" y="205558"/>
            <a:ext cx="8229714" cy="857631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143" y="1151121"/>
            <a:ext cx="4040000" cy="479634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9047" indent="0">
              <a:buNone/>
              <a:defRPr sz="1400" b="1"/>
            </a:lvl2pPr>
            <a:lvl3pPr marL="658094" indent="0">
              <a:buNone/>
              <a:defRPr sz="1300" b="1"/>
            </a:lvl3pPr>
            <a:lvl4pPr marL="987141" indent="0">
              <a:buNone/>
              <a:defRPr sz="1200" b="1"/>
            </a:lvl4pPr>
            <a:lvl5pPr marL="1316187" indent="0">
              <a:buNone/>
              <a:defRPr sz="1200" b="1"/>
            </a:lvl5pPr>
            <a:lvl6pPr marL="1645234" indent="0">
              <a:buNone/>
              <a:defRPr sz="1200" b="1"/>
            </a:lvl6pPr>
            <a:lvl7pPr marL="1974281" indent="0">
              <a:buNone/>
              <a:defRPr sz="1200" b="1"/>
            </a:lvl7pPr>
            <a:lvl8pPr marL="2303328" indent="0">
              <a:buNone/>
              <a:defRPr sz="1200" b="1"/>
            </a:lvl8pPr>
            <a:lvl9pPr marL="2632375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143" y="1630755"/>
            <a:ext cx="4040000" cy="2963451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4571" y="1151121"/>
            <a:ext cx="4042286" cy="479634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9047" indent="0">
              <a:buNone/>
              <a:defRPr sz="1400" b="1"/>
            </a:lvl2pPr>
            <a:lvl3pPr marL="658094" indent="0">
              <a:buNone/>
              <a:defRPr sz="1300" b="1"/>
            </a:lvl3pPr>
            <a:lvl4pPr marL="987141" indent="0">
              <a:buNone/>
              <a:defRPr sz="1200" b="1"/>
            </a:lvl4pPr>
            <a:lvl5pPr marL="1316187" indent="0">
              <a:buNone/>
              <a:defRPr sz="1200" b="1"/>
            </a:lvl5pPr>
            <a:lvl6pPr marL="1645234" indent="0">
              <a:buNone/>
              <a:defRPr sz="1200" b="1"/>
            </a:lvl6pPr>
            <a:lvl7pPr marL="1974281" indent="0">
              <a:buNone/>
              <a:defRPr sz="1200" b="1"/>
            </a:lvl7pPr>
            <a:lvl8pPr marL="2303328" indent="0">
              <a:buNone/>
              <a:defRPr sz="1200" b="1"/>
            </a:lvl8pPr>
            <a:lvl9pPr marL="2632375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4571" y="1630755"/>
            <a:ext cx="4042286" cy="2963451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1AAA4DF-5CFF-41CA-8250-971BF67204A3}" type="datetime1">
              <a:rPr lang="zh-CN" altLang="en-US"/>
              <a:pPr/>
              <a:t>2022/1/2</a:t>
            </a:fld>
            <a:endParaRPr lang="zh-CN" altLang="en-US" sz="1300">
              <a:solidFill>
                <a:schemeClr val="tx1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82F7E5-9597-47BA-9073-265E5614C5B3}" type="slidenum">
              <a:rPr lang="zh-CN" altLang="en-US"/>
              <a:pPr/>
              <a:t>‹#›</a:t>
            </a:fld>
            <a:endParaRPr lang="zh-CN" altLang="en-US" sz="13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768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1AAA4DF-5CFF-41CA-8250-971BF67204A3}" type="datetime1">
              <a:rPr lang="zh-CN" altLang="en-US"/>
              <a:pPr/>
              <a:t>2022/1/2</a:t>
            </a:fld>
            <a:endParaRPr lang="zh-CN" altLang="en-US" sz="13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984C6A-4BC8-403E-AD88-B895D9CAA52B}" type="slidenum">
              <a:rPr lang="zh-CN" altLang="en-US"/>
              <a:pPr/>
              <a:t>‹#›</a:t>
            </a:fld>
            <a:endParaRPr lang="zh-CN" altLang="en-US" sz="13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403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1AAA4DF-5CFF-41CA-8250-971BF67204A3}" type="datetime1">
              <a:rPr lang="zh-CN" altLang="en-US"/>
              <a:pPr/>
              <a:t>2022/1/2</a:t>
            </a:fld>
            <a:endParaRPr lang="zh-CN" altLang="en-US" sz="1300">
              <a:solidFill>
                <a:schemeClr val="tx1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838EDC-670B-4AC6-9C16-A48D070A618D}" type="slidenum">
              <a:rPr lang="zh-CN" altLang="en-US"/>
              <a:pPr/>
              <a:t>‹#›</a:t>
            </a:fld>
            <a:endParaRPr lang="zh-CN" altLang="en-US" sz="13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203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143" y="204416"/>
            <a:ext cx="3008000" cy="872476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4857" y="204416"/>
            <a:ext cx="5112000" cy="4389790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143" y="1076892"/>
            <a:ext cx="3008000" cy="3517313"/>
          </a:xfrm>
        </p:spPr>
        <p:txBody>
          <a:bodyPr/>
          <a:lstStyle>
            <a:lvl1pPr marL="0" indent="0">
              <a:buNone/>
              <a:defRPr sz="1000"/>
            </a:lvl1pPr>
            <a:lvl2pPr marL="329047" indent="0">
              <a:buNone/>
              <a:defRPr sz="900"/>
            </a:lvl2pPr>
            <a:lvl3pPr marL="658094" indent="0">
              <a:buNone/>
              <a:defRPr sz="700"/>
            </a:lvl3pPr>
            <a:lvl4pPr marL="987141" indent="0">
              <a:buNone/>
              <a:defRPr sz="600"/>
            </a:lvl4pPr>
            <a:lvl5pPr marL="1316187" indent="0">
              <a:buNone/>
              <a:defRPr sz="600"/>
            </a:lvl5pPr>
            <a:lvl6pPr marL="1645234" indent="0">
              <a:buNone/>
              <a:defRPr sz="600"/>
            </a:lvl6pPr>
            <a:lvl7pPr marL="1974281" indent="0">
              <a:buNone/>
              <a:defRPr sz="600"/>
            </a:lvl7pPr>
            <a:lvl8pPr marL="2303328" indent="0">
              <a:buNone/>
              <a:defRPr sz="600"/>
            </a:lvl8pPr>
            <a:lvl9pPr marL="2632375" indent="0">
              <a:buNone/>
              <a:defRPr sz="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1AAA4DF-5CFF-41CA-8250-971BF67204A3}" type="datetime1">
              <a:rPr lang="zh-CN" altLang="en-US"/>
              <a:pPr/>
              <a:t>2022/1/2</a:t>
            </a:fld>
            <a:endParaRPr lang="zh-CN" altLang="en-US" sz="13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31B140-74F1-405C-A3EA-9823EA3549AB}" type="slidenum">
              <a:rPr lang="zh-CN" altLang="en-US"/>
              <a:pPr/>
              <a:t>‹#›</a:t>
            </a:fld>
            <a:endParaRPr lang="zh-CN" altLang="en-US" sz="13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920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000" y="3600679"/>
            <a:ext cx="5486857" cy="424818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000" y="459078"/>
            <a:ext cx="5486857" cy="3086786"/>
          </a:xfrm>
        </p:spPr>
        <p:txBody>
          <a:bodyPr/>
          <a:lstStyle>
            <a:lvl1pPr marL="0" indent="0">
              <a:buNone/>
              <a:defRPr sz="2300"/>
            </a:lvl1pPr>
            <a:lvl2pPr marL="329047" indent="0">
              <a:buNone/>
              <a:defRPr sz="2000"/>
            </a:lvl2pPr>
            <a:lvl3pPr marL="658094" indent="0">
              <a:buNone/>
              <a:defRPr sz="1700"/>
            </a:lvl3pPr>
            <a:lvl4pPr marL="987141" indent="0">
              <a:buNone/>
              <a:defRPr sz="1400"/>
            </a:lvl4pPr>
            <a:lvl5pPr marL="1316187" indent="0">
              <a:buNone/>
              <a:defRPr sz="1400"/>
            </a:lvl5pPr>
            <a:lvl6pPr marL="1645234" indent="0">
              <a:buNone/>
              <a:defRPr sz="1400"/>
            </a:lvl6pPr>
            <a:lvl7pPr marL="1974281" indent="0">
              <a:buNone/>
              <a:defRPr sz="1400"/>
            </a:lvl7pPr>
            <a:lvl8pPr marL="2303328" indent="0">
              <a:buNone/>
              <a:defRPr sz="1400"/>
            </a:lvl8pPr>
            <a:lvl9pPr marL="2632375" indent="0">
              <a:buNone/>
              <a:defRPr sz="14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000" y="4025497"/>
            <a:ext cx="5486857" cy="604110"/>
          </a:xfrm>
        </p:spPr>
        <p:txBody>
          <a:bodyPr/>
          <a:lstStyle>
            <a:lvl1pPr marL="0" indent="0">
              <a:buNone/>
              <a:defRPr sz="1000"/>
            </a:lvl1pPr>
            <a:lvl2pPr marL="329047" indent="0">
              <a:buNone/>
              <a:defRPr sz="900"/>
            </a:lvl2pPr>
            <a:lvl3pPr marL="658094" indent="0">
              <a:buNone/>
              <a:defRPr sz="700"/>
            </a:lvl3pPr>
            <a:lvl4pPr marL="987141" indent="0">
              <a:buNone/>
              <a:defRPr sz="600"/>
            </a:lvl4pPr>
            <a:lvl5pPr marL="1316187" indent="0">
              <a:buNone/>
              <a:defRPr sz="600"/>
            </a:lvl5pPr>
            <a:lvl6pPr marL="1645234" indent="0">
              <a:buNone/>
              <a:defRPr sz="600"/>
            </a:lvl6pPr>
            <a:lvl7pPr marL="1974281" indent="0">
              <a:buNone/>
              <a:defRPr sz="600"/>
            </a:lvl7pPr>
            <a:lvl8pPr marL="2303328" indent="0">
              <a:buNone/>
              <a:defRPr sz="600"/>
            </a:lvl8pPr>
            <a:lvl9pPr marL="2632375" indent="0">
              <a:buNone/>
              <a:defRPr sz="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1AAA4DF-5CFF-41CA-8250-971BF67204A3}" type="datetime1">
              <a:rPr lang="zh-CN" altLang="en-US"/>
              <a:pPr/>
              <a:t>2022/1/2</a:t>
            </a:fld>
            <a:endParaRPr lang="zh-CN" altLang="en-US" sz="13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A865BF-A957-4780-8B56-EC2FF29FF200}" type="slidenum">
              <a:rPr lang="zh-CN" altLang="en-US"/>
              <a:pPr/>
              <a:t>‹#›</a:t>
            </a:fld>
            <a:endParaRPr lang="zh-CN" altLang="en-US" sz="13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76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28572" y="274077"/>
            <a:ext cx="7886857" cy="993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5809" tIns="32905" rIns="65809" bIns="329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 Light" pitchFamily="34" charset="0"/>
              </a:rPr>
              <a:t>单击此处编辑母版标题样式</a:t>
            </a:r>
          </a:p>
        </p:txBody>
      </p:sp>
      <p:sp>
        <p:nvSpPr>
          <p:cNvPr id="205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8572" y="1369240"/>
            <a:ext cx="7886857" cy="3262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5809" tIns="32905" rIns="65809" bIns="329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smtClean="0">
                <a:sym typeface="Calibri" pitchFamily="34" charset="0"/>
              </a:rPr>
              <a:t>第五级</a:t>
            </a:r>
          </a:p>
        </p:txBody>
      </p:sp>
      <p:sp>
        <p:nvSpPr>
          <p:cNvPr id="2052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8571" y="4766645"/>
            <a:ext cx="2057143" cy="27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5809" tIns="32905" rIns="65809" bIns="32905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ea typeface="汉仪PP体简" pitchFamily="2" charset="-122"/>
              </a:defRPr>
            </a:lvl1pPr>
          </a:lstStyle>
          <a:p>
            <a:fld id="{A1AAA4DF-5CFF-41CA-8250-971BF67204A3}" type="datetime1">
              <a:rPr lang="zh-CN" altLang="en-US"/>
              <a:pPr/>
              <a:t>2022/1/2</a:t>
            </a:fld>
            <a:endParaRPr lang="zh-CN" altLang="en-US" sz="1300">
              <a:solidFill>
                <a:schemeClr val="tx1"/>
              </a:solidFill>
            </a:endParaRPr>
          </a:p>
        </p:txBody>
      </p:sp>
      <p:sp>
        <p:nvSpPr>
          <p:cNvPr id="2053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572" y="4766645"/>
            <a:ext cx="3086857" cy="27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5809" tIns="32905" rIns="65809" bIns="32905" numCol="1" anchor="ctr" anchorCtr="0" compatLnSpc="1">
            <a:prstTxWarp prst="textNoShape">
              <a:avLst/>
            </a:prstTxWarp>
          </a:bodyPr>
          <a:lstStyle>
            <a:lvl1pPr algn="ctr">
              <a:defRPr sz="900">
                <a:solidFill>
                  <a:srgbClr val="898989"/>
                </a:solidFill>
                <a:ea typeface="汉仪PP体简" pitchFamily="2" charset="-122"/>
              </a:defRPr>
            </a:lvl1pPr>
          </a:lstStyle>
          <a:p>
            <a:endParaRPr lang="zh-CN" altLang="zh-CN"/>
          </a:p>
        </p:txBody>
      </p:sp>
      <p:sp>
        <p:nvSpPr>
          <p:cNvPr id="2054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57142" y="4766645"/>
            <a:ext cx="2057143" cy="27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5809" tIns="32905" rIns="65809" bIns="32905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ea typeface="汉仪PP体简" pitchFamily="2" charset="-122"/>
              </a:defRPr>
            </a:lvl1pPr>
          </a:lstStyle>
          <a:p>
            <a:fld id="{85DA01B5-BB91-478F-A4A5-EB4797F7700E}" type="slidenum">
              <a:rPr lang="zh-CN" altLang="en-US"/>
              <a:pPr/>
              <a:t>‹#›</a:t>
            </a:fld>
            <a:endParaRPr lang="zh-CN" altLang="en-US" sz="13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hf sldNum="0" hdr="0" ftr="0"/>
  <p:txStyles>
    <p:titleStyle>
      <a:lvl1pPr marL="685514" indent="-685514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  <a:sym typeface="Calibri Light" pitchFamily="34" charset="0"/>
        </a:defRPr>
      </a:lvl1pPr>
      <a:lvl2pPr marL="685514" indent="-685514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2pPr>
      <a:lvl3pPr marL="685514" indent="-685514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3pPr>
      <a:lvl4pPr marL="685514" indent="-685514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4pPr>
      <a:lvl5pPr marL="685514" indent="-685514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5pPr>
      <a:lvl6pPr marL="1014561" indent="-685514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6pPr>
      <a:lvl7pPr marL="1343608" indent="-685514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7pPr>
      <a:lvl8pPr marL="1672655" indent="-685514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8pPr>
      <a:lvl9pPr marL="2001702" indent="-685514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9pPr>
    </p:titleStyle>
    <p:bodyStyle>
      <a:lvl1pPr marL="171379" indent="-171379" algn="l" defTabSz="685514" rtl="0" fontAlgn="base">
        <a:lnSpc>
          <a:spcPct val="90000"/>
        </a:lnSpc>
        <a:spcBef>
          <a:spcPct val="209000"/>
        </a:spcBef>
        <a:spcAft>
          <a:spcPct val="0"/>
        </a:spcAft>
        <a:buFont typeface="Arial" pitchFamily="34" charset="0"/>
        <a:buChar char="•"/>
        <a:defRPr sz="21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514136" indent="-171379" algn="l" defTabSz="685514" rtl="0" fontAlgn="base">
        <a:lnSpc>
          <a:spcPct val="90000"/>
        </a:lnSpc>
        <a:spcBef>
          <a:spcPts val="378"/>
        </a:spcBef>
        <a:spcAft>
          <a:spcPct val="0"/>
        </a:spcAft>
        <a:buFont typeface="Arial" pitchFamily="34" charset="0"/>
        <a:buChar char="•"/>
        <a:defRPr sz="1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856893" indent="-171379" algn="l" defTabSz="685514" rtl="0" fontAlgn="base">
        <a:lnSpc>
          <a:spcPct val="90000"/>
        </a:lnSpc>
        <a:spcBef>
          <a:spcPts val="378"/>
        </a:spcBef>
        <a:spcAft>
          <a:spcPct val="0"/>
        </a:spcAft>
        <a:buFont typeface="Arial" pitchFamily="34" charset="0"/>
        <a:buChar char="•"/>
        <a:defRPr sz="1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199650" indent="-171379" algn="l" defTabSz="685514" rtl="0" fontAlgn="base">
        <a:lnSpc>
          <a:spcPct val="90000"/>
        </a:lnSpc>
        <a:spcBef>
          <a:spcPts val="378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1542407" indent="-171379" algn="l" defTabSz="685514" rtl="0" fontAlgn="base">
        <a:lnSpc>
          <a:spcPct val="90000"/>
        </a:lnSpc>
        <a:spcBef>
          <a:spcPts val="378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1871454" indent="-171379" algn="l" defTabSz="685514" rtl="0" fontAlgn="base">
        <a:lnSpc>
          <a:spcPct val="90000"/>
        </a:lnSpc>
        <a:spcBef>
          <a:spcPts val="378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200501" indent="-171379" algn="l" defTabSz="685514" rtl="0" fontAlgn="base">
        <a:lnSpc>
          <a:spcPct val="90000"/>
        </a:lnSpc>
        <a:spcBef>
          <a:spcPts val="378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2529548" indent="-171379" algn="l" defTabSz="685514" rtl="0" fontAlgn="base">
        <a:lnSpc>
          <a:spcPct val="90000"/>
        </a:lnSpc>
        <a:spcBef>
          <a:spcPts val="378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2858594" indent="-171379" algn="l" defTabSz="685514" rtl="0" fontAlgn="base">
        <a:lnSpc>
          <a:spcPct val="90000"/>
        </a:lnSpc>
        <a:spcBef>
          <a:spcPts val="378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6580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9047" algn="l" defTabSz="6580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58094" algn="l" defTabSz="6580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87141" algn="l" defTabSz="6580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16187" algn="l" defTabSz="6580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234" algn="l" defTabSz="6580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74281" algn="l" defTabSz="6580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303328" algn="l" defTabSz="6580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632375" algn="l" defTabSz="6580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b="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2022/1/2</a:t>
            </a:fld>
            <a:endParaRPr lang="zh-CN" altLang="en-US" b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b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b="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b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525337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出自【趣你的PPT】(微信:qunideppt)：最优质的PPT资源库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65" b="2965"/>
          <a:stretch>
            <a:fillRect/>
          </a:stretch>
        </p:blipFill>
        <p:spPr bwMode="auto">
          <a:xfrm>
            <a:off x="0" y="1"/>
            <a:ext cx="9144000" cy="5143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0" y="1275660"/>
            <a:ext cx="9144000" cy="959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809" tIns="32905" rIns="65809" bIns="32905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5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17  </a:t>
            </a:r>
            <a:r>
              <a:rPr lang="zh-CN" altLang="en-US" sz="5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昆明的雨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3613143" y="2499745"/>
            <a:ext cx="1917714" cy="558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809" tIns="32905" rIns="65809" bIns="32905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  汪曾祺</a:t>
            </a:r>
          </a:p>
        </p:txBody>
      </p:sp>
      <p:sp>
        <p:nvSpPr>
          <p:cNvPr id="5" name="矩形 4"/>
          <p:cNvSpPr/>
          <p:nvPr/>
        </p:nvSpPr>
        <p:spPr>
          <a:xfrm>
            <a:off x="0" y="4155860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b="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b="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b="0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AA4DF-5CFF-41CA-8250-971BF67204A3}" type="datetime1">
              <a:rPr lang="zh-CN" altLang="en-US">
                <a:latin typeface="+mn-lt"/>
                <a:ea typeface="+mn-ea"/>
                <a:cs typeface="+mn-ea"/>
                <a:sym typeface="+mn-lt"/>
              </a:rPr>
              <a:pPr/>
              <a:t>2022/1/2</a:t>
            </a:fld>
            <a:endParaRPr lang="zh-CN" altLang="en-US" sz="130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338" name="文本框 14"/>
          <p:cNvSpPr txBox="1">
            <a:spLocks noChangeArrowheads="1"/>
          </p:cNvSpPr>
          <p:nvPr/>
        </p:nvSpPr>
        <p:spPr bwMode="auto">
          <a:xfrm>
            <a:off x="10562286" y="3127898"/>
            <a:ext cx="132968" cy="191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5809" tIns="32905" rIns="65809" bIns="32905">
            <a:spAutoFit/>
          </a:bodyPr>
          <a:lstStyle>
            <a:lvl1pPr/>
            <a:lvl2pPr marL="742950" indent="-266700"/>
            <a:lvl3pPr marL="1143000" indent="-190500"/>
            <a:lvl4pPr marL="1600200" indent="-171450"/>
            <a:lvl5pPr marL="2057400" indent="-152400"/>
            <a:lvl6pPr marL="2514600" indent="-152400"/>
            <a:lvl7pPr marL="2971800" indent="-152400"/>
            <a:lvl8pPr marL="3429000" indent="-152400"/>
            <a:lvl9pPr marL="3886200" indent="-152400"/>
          </a:lstStyle>
          <a:p>
            <a:pPr defTabSz="685514" eaLnBrk="1" hangingPunct="1">
              <a:lnSpc>
                <a:spcPct val="90000"/>
              </a:lnSpc>
            </a:pPr>
            <a:endParaRPr lang="zh-CN" altLang="zh-CN" sz="900" b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4339" name="Picture 3" descr="杨梅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" y="86791"/>
            <a:ext cx="9012571" cy="4868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AA4DF-5CFF-41CA-8250-971BF67204A3}" type="datetime1">
              <a:rPr lang="zh-CN" altLang="en-US">
                <a:latin typeface="+mn-lt"/>
                <a:ea typeface="+mn-ea"/>
                <a:cs typeface="+mn-ea"/>
                <a:sym typeface="+mn-lt"/>
              </a:rPr>
              <a:pPr/>
              <a:t>2022/1/2</a:t>
            </a:fld>
            <a:endParaRPr lang="zh-CN" altLang="en-US" sz="130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362" name="文本框 14"/>
          <p:cNvSpPr txBox="1">
            <a:spLocks noChangeArrowheads="1"/>
          </p:cNvSpPr>
          <p:nvPr/>
        </p:nvSpPr>
        <p:spPr bwMode="auto">
          <a:xfrm>
            <a:off x="10562286" y="3127898"/>
            <a:ext cx="132968" cy="191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5809" tIns="32905" rIns="65809" bIns="32905">
            <a:spAutoFit/>
          </a:bodyPr>
          <a:lstStyle>
            <a:lvl1pPr/>
            <a:lvl2pPr marL="742950" indent="-266700"/>
            <a:lvl3pPr marL="1143000" indent="-190500"/>
            <a:lvl4pPr marL="1600200" indent="-171450"/>
            <a:lvl5pPr marL="2057400" indent="-152400"/>
            <a:lvl6pPr marL="2514600" indent="-152400"/>
            <a:lvl7pPr marL="2971800" indent="-152400"/>
            <a:lvl8pPr marL="3429000" indent="-152400"/>
            <a:lvl9pPr marL="3886200" indent="-152400"/>
          </a:lstStyle>
          <a:p>
            <a:pPr defTabSz="685514" eaLnBrk="1" hangingPunct="1">
              <a:lnSpc>
                <a:spcPct val="90000"/>
              </a:lnSpc>
            </a:pPr>
            <a:endParaRPr lang="zh-CN" altLang="zh-CN" sz="900" b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5363" name="Picture 3" descr="542a1a7d3745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572" y="195280"/>
            <a:ext cx="8497142" cy="4644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AA4DF-5CFF-41CA-8250-971BF67204A3}" type="datetime1">
              <a:rPr lang="zh-CN" altLang="en-US">
                <a:latin typeface="+mn-lt"/>
                <a:ea typeface="+mn-ea"/>
                <a:cs typeface="+mn-ea"/>
                <a:sym typeface="+mn-lt"/>
              </a:rPr>
              <a:pPr/>
              <a:t>2022/1/2</a:t>
            </a:fld>
            <a:endParaRPr lang="zh-CN" altLang="en-US" sz="130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386" name="文本框 14"/>
          <p:cNvSpPr txBox="1">
            <a:spLocks noChangeArrowheads="1"/>
          </p:cNvSpPr>
          <p:nvPr/>
        </p:nvSpPr>
        <p:spPr bwMode="auto">
          <a:xfrm>
            <a:off x="10562286" y="3127898"/>
            <a:ext cx="132968" cy="191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5809" tIns="32905" rIns="65809" bIns="32905">
            <a:spAutoFit/>
          </a:bodyPr>
          <a:lstStyle>
            <a:lvl1pPr/>
            <a:lvl2pPr marL="742950" indent="-266700"/>
            <a:lvl3pPr marL="1143000" indent="-190500"/>
            <a:lvl4pPr marL="1600200" indent="-171450"/>
            <a:lvl5pPr marL="2057400" indent="-152400"/>
            <a:lvl6pPr marL="2514600" indent="-152400"/>
            <a:lvl7pPr marL="2971800" indent="-152400"/>
            <a:lvl8pPr marL="3429000" indent="-152400"/>
            <a:lvl9pPr marL="3886200" indent="-152400"/>
          </a:lstStyle>
          <a:p>
            <a:pPr defTabSz="685514" eaLnBrk="1" hangingPunct="1">
              <a:lnSpc>
                <a:spcPct val="90000"/>
              </a:lnSpc>
            </a:pPr>
            <a:endParaRPr lang="zh-CN" altLang="zh-CN" sz="900" b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6387" name="出自【趣你的PPT】(微信:qunideppt)：最优质的PPT资源库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143" cy="562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6388" name="Picture 4" descr="2016061709302735867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8286" y="604111"/>
            <a:ext cx="5600000" cy="4454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AA4DF-5CFF-41CA-8250-971BF67204A3}" type="datetime1">
              <a:rPr lang="zh-CN" altLang="en-US">
                <a:latin typeface="+mn-lt"/>
                <a:ea typeface="+mn-ea"/>
                <a:cs typeface="+mn-ea"/>
                <a:sym typeface="+mn-lt"/>
              </a:rPr>
              <a:pPr/>
              <a:t>2022/1/2</a:t>
            </a:fld>
            <a:endParaRPr lang="zh-CN" altLang="en-US" sz="130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410" name="文本框 14"/>
          <p:cNvSpPr txBox="1">
            <a:spLocks noChangeArrowheads="1"/>
          </p:cNvSpPr>
          <p:nvPr/>
        </p:nvSpPr>
        <p:spPr bwMode="auto">
          <a:xfrm>
            <a:off x="10562286" y="3127898"/>
            <a:ext cx="132968" cy="191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5809" tIns="32905" rIns="65809" bIns="32905">
            <a:spAutoFit/>
          </a:bodyPr>
          <a:lstStyle>
            <a:lvl1pPr/>
            <a:lvl2pPr marL="742950" indent="-266700"/>
            <a:lvl3pPr marL="1143000" indent="-190500"/>
            <a:lvl4pPr marL="1600200" indent="-171450"/>
            <a:lvl5pPr marL="2057400" indent="-152400"/>
            <a:lvl6pPr marL="2514600" indent="-152400"/>
            <a:lvl7pPr marL="2971800" indent="-152400"/>
            <a:lvl8pPr marL="3429000" indent="-152400"/>
            <a:lvl9pPr marL="3886200" indent="-152400"/>
          </a:lstStyle>
          <a:p>
            <a:pPr defTabSz="685514" eaLnBrk="1" hangingPunct="1">
              <a:lnSpc>
                <a:spcPct val="90000"/>
              </a:lnSpc>
            </a:pPr>
            <a:endParaRPr lang="zh-CN" altLang="zh-CN" sz="900" b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7411" name="Picture 3" descr="缅桂花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29" y="87933"/>
            <a:ext cx="8929143" cy="431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3060571" y="4408062"/>
            <a:ext cx="4426286" cy="512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809" tIns="32905" rIns="65809" bIns="32905">
            <a:spAutoFit/>
          </a:bodyPr>
          <a:lstStyle/>
          <a:p>
            <a:r>
              <a:rPr lang="zh-CN" altLang="en-US" sz="2900">
                <a:latin typeface="+mn-lt"/>
                <a:ea typeface="+mn-ea"/>
                <a:cs typeface="+mn-ea"/>
                <a:sym typeface="+mn-lt"/>
              </a:rPr>
              <a:t>    缅桂花</a:t>
            </a: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AA4DF-5CFF-41CA-8250-971BF67204A3}" type="datetime1">
              <a:rPr lang="zh-CN" altLang="en-US">
                <a:latin typeface="+mn-lt"/>
                <a:ea typeface="+mn-ea"/>
                <a:cs typeface="+mn-ea"/>
                <a:sym typeface="+mn-lt"/>
              </a:rPr>
              <a:pPr/>
              <a:t>2022/1/2</a:t>
            </a:fld>
            <a:endParaRPr lang="zh-CN" altLang="en-US" sz="130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434" name="文本框 14"/>
          <p:cNvSpPr txBox="1">
            <a:spLocks noChangeArrowheads="1"/>
          </p:cNvSpPr>
          <p:nvPr/>
        </p:nvSpPr>
        <p:spPr bwMode="auto">
          <a:xfrm>
            <a:off x="10562286" y="3127898"/>
            <a:ext cx="132968" cy="191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5809" tIns="32905" rIns="65809" bIns="32905">
            <a:spAutoFit/>
          </a:bodyPr>
          <a:lstStyle>
            <a:lvl1pPr/>
            <a:lvl2pPr marL="742950" indent="-266700"/>
            <a:lvl3pPr marL="1143000" indent="-190500"/>
            <a:lvl4pPr marL="1600200" indent="-171450"/>
            <a:lvl5pPr marL="2057400" indent="-152400"/>
            <a:lvl6pPr marL="2514600" indent="-152400"/>
            <a:lvl7pPr marL="2971800" indent="-152400"/>
            <a:lvl8pPr marL="3429000" indent="-152400"/>
            <a:lvl9pPr marL="3886200" indent="-152400"/>
          </a:lstStyle>
          <a:p>
            <a:pPr defTabSz="685514" eaLnBrk="1" hangingPunct="1">
              <a:lnSpc>
                <a:spcPct val="90000"/>
              </a:lnSpc>
            </a:pPr>
            <a:endParaRPr lang="zh-CN" altLang="zh-CN" sz="900" b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840001" y="914731"/>
            <a:ext cx="7562285" cy="238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809" tIns="32905" rIns="65809" bIns="32905">
            <a:spAutoFit/>
          </a:bodyPr>
          <a:lstStyle/>
          <a:p>
            <a:pPr>
              <a:lnSpc>
                <a:spcPct val="160000"/>
              </a:lnSpc>
            </a:pPr>
            <a:r>
              <a:rPr lang="zh-CN" altLang="en-US" sz="2900">
                <a:latin typeface="+mn-lt"/>
                <a:ea typeface="+mn-ea"/>
                <a:cs typeface="+mn-ea"/>
                <a:sym typeface="+mn-lt"/>
              </a:rPr>
              <a:t>    雨有一种神奇：它能弥漫成一种情调，浸润成一种氛围，镌刻成一种记忆。</a:t>
            </a:r>
          </a:p>
          <a:p>
            <a:r>
              <a:rPr lang="zh-CN" altLang="en-US" sz="2900">
                <a:latin typeface="+mn-lt"/>
                <a:ea typeface="+mn-ea"/>
                <a:cs typeface="+mn-ea"/>
                <a:sym typeface="+mn-lt"/>
              </a:rPr>
              <a:t>        </a:t>
            </a:r>
          </a:p>
          <a:p>
            <a:r>
              <a:rPr lang="zh-CN" altLang="en-US" sz="2900">
                <a:latin typeface="+mn-lt"/>
                <a:ea typeface="+mn-ea"/>
                <a:cs typeface="+mn-ea"/>
                <a:sym typeface="+mn-lt"/>
              </a:rPr>
              <a:t>               ------汪国真《雨的随想》</a:t>
            </a:r>
          </a:p>
        </p:txBody>
      </p:sp>
      <p:pic>
        <p:nvPicPr>
          <p:cNvPr id="18436" name="出自【趣你的PPT】(微信:qunideppt)：最优质的PPT资源库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143" cy="562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39"/>
          <p:cNvSpPr>
            <a:spLocks noChangeArrowheads="1"/>
          </p:cNvSpPr>
          <p:nvPr/>
        </p:nvSpPr>
        <p:spPr bwMode="auto">
          <a:xfrm>
            <a:off x="2597715" y="50248"/>
            <a:ext cx="3949714" cy="518461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5809" tIns="0" rIns="65809" bIns="0" anchor="ctr"/>
          <a:lstStyle/>
          <a:p>
            <a:pPr algn="ctr"/>
            <a:endParaRPr lang="zh-CN" altLang="zh-CN" sz="2600">
              <a:solidFill>
                <a:srgbClr val="1F1A1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9459" name="出自【趣你的PPT】(微信:qunideppt)：最优质的PPT资源库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143" cy="562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322286" y="1587359"/>
            <a:ext cx="8397714" cy="866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809" tIns="32905" rIns="65809" bIns="32905">
            <a:spAutoFit/>
          </a:bodyPr>
          <a:lstStyle/>
          <a:p>
            <a:r>
              <a:rPr lang="zh-CN" altLang="en-US" sz="2600">
                <a:latin typeface="+mn-lt"/>
                <a:ea typeface="+mn-ea"/>
                <a:cs typeface="+mn-ea"/>
                <a:sym typeface="+mn-lt"/>
              </a:rPr>
              <a:t>四十年后，我还忘不了那天</a:t>
            </a:r>
            <a:r>
              <a:rPr lang="zh-CN" altLang="en-US" sz="2600">
                <a:solidFill>
                  <a:srgbClr val="0000E8"/>
                </a:solidFill>
                <a:latin typeface="+mn-lt"/>
                <a:ea typeface="+mn-ea"/>
                <a:cs typeface="+mn-ea"/>
                <a:sym typeface="+mn-lt"/>
              </a:rPr>
              <a:t>（    ）</a:t>
            </a:r>
            <a:r>
              <a:rPr lang="zh-CN" altLang="en-US" sz="2600">
                <a:latin typeface="+mn-lt"/>
                <a:ea typeface="+mn-ea"/>
                <a:cs typeface="+mn-ea"/>
                <a:sym typeface="+mn-lt"/>
              </a:rPr>
              <a:t>的情味，写了一首诗：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928001" y="2625423"/>
            <a:ext cx="948571" cy="46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809" tIns="32905" rIns="65809" bIns="32905">
            <a:spAutoFit/>
          </a:bodyPr>
          <a:lstStyle/>
          <a:p>
            <a:r>
              <a:rPr lang="zh-CN" altLang="en-US" sz="2600">
                <a:solidFill>
                  <a:srgbClr val="0000E8"/>
                </a:solidFill>
                <a:latin typeface="+mn-lt"/>
                <a:ea typeface="+mn-ea"/>
                <a:cs typeface="+mn-ea"/>
                <a:sym typeface="+mn-lt"/>
              </a:rPr>
              <a:t>闲适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2084572" y="2624281"/>
            <a:ext cx="1140571" cy="284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809" tIns="32905" rIns="65809" bIns="32905">
            <a:spAutoFit/>
          </a:bodyPr>
          <a:lstStyle/>
          <a:p>
            <a:endParaRPr lang="zh-CN" altLang="zh-CN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2240000" y="2624282"/>
            <a:ext cx="1088000" cy="46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809" tIns="32905" rIns="65809" bIns="32905">
            <a:spAutoFit/>
          </a:bodyPr>
          <a:lstStyle/>
          <a:p>
            <a:r>
              <a:rPr lang="zh-CN" altLang="en-US" sz="2600">
                <a:solidFill>
                  <a:srgbClr val="0000E8"/>
                </a:solidFill>
                <a:latin typeface="+mn-lt"/>
                <a:ea typeface="+mn-ea"/>
                <a:cs typeface="+mn-ea"/>
                <a:sym typeface="+mn-lt"/>
              </a:rPr>
              <a:t>有趣</a:t>
            </a: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3691429" y="2624282"/>
            <a:ext cx="1099429" cy="46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809" tIns="32905" rIns="65809" bIns="32905">
            <a:spAutoFit/>
          </a:bodyPr>
          <a:lstStyle/>
          <a:p>
            <a:r>
              <a:rPr lang="zh-CN" altLang="en-US" sz="2600">
                <a:solidFill>
                  <a:srgbClr val="0000E8"/>
                </a:solidFill>
                <a:latin typeface="+mn-lt"/>
                <a:ea typeface="+mn-ea"/>
                <a:cs typeface="+mn-ea"/>
                <a:sym typeface="+mn-lt"/>
              </a:rPr>
              <a:t>浪漫</a:t>
            </a:r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4934857" y="2624282"/>
            <a:ext cx="1348571" cy="46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809" tIns="32905" rIns="65809" bIns="32905">
            <a:spAutoFit/>
          </a:bodyPr>
          <a:lstStyle/>
          <a:p>
            <a:r>
              <a:rPr lang="zh-CN" altLang="en-US" sz="2600">
                <a:solidFill>
                  <a:srgbClr val="0000E8"/>
                </a:solidFill>
                <a:latin typeface="+mn-lt"/>
                <a:ea typeface="+mn-ea"/>
                <a:cs typeface="+mn-ea"/>
                <a:sym typeface="+mn-lt"/>
              </a:rPr>
              <a:t>惬意</a:t>
            </a:r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982857" y="3357436"/>
            <a:ext cx="3122286" cy="512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809" tIns="32905" rIns="65809" bIns="32905">
            <a:spAutoFit/>
          </a:bodyPr>
          <a:lstStyle/>
          <a:p>
            <a:r>
              <a:rPr lang="zh-CN" altLang="en-US" sz="2900">
                <a:latin typeface="+mn-lt"/>
                <a:ea typeface="+mn-ea"/>
                <a:cs typeface="+mn-ea"/>
                <a:sym typeface="+mn-lt"/>
              </a:rPr>
              <a:t>淡淡的愁情别绪</a:t>
            </a:r>
          </a:p>
        </p:txBody>
      </p:sp>
    </p:spTree>
  </p:cSld>
  <p:clrMapOvr>
    <a:masterClrMapping/>
  </p:clrMapOvr>
  <p:transition spd="slow" advTm="4782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bldLvl="0" autoUpdateAnimBg="0"/>
      <p:bldP spid="19461" grpId="0" bldLvl="0" autoUpdateAnimBg="0"/>
      <p:bldP spid="19463" grpId="0" bldLvl="0" autoUpdateAnimBg="0"/>
      <p:bldP spid="19464" grpId="0" bldLvl="0" autoUpdateAnimBg="0"/>
      <p:bldP spid="19465" grpId="0" bldLvl="0" autoUpdateAnimBg="0"/>
      <p:bldP spid="19466" grpId="0" bldLvl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39"/>
          <p:cNvSpPr>
            <a:spLocks noChangeArrowheads="1"/>
          </p:cNvSpPr>
          <p:nvPr/>
        </p:nvSpPr>
        <p:spPr bwMode="auto">
          <a:xfrm>
            <a:off x="2597715" y="50248"/>
            <a:ext cx="3949714" cy="518461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5809" tIns="0" rIns="65809" bIns="0" anchor="ctr"/>
          <a:lstStyle/>
          <a:p>
            <a:pPr algn="ctr"/>
            <a:endParaRPr lang="zh-CN" altLang="zh-CN" sz="2600">
              <a:solidFill>
                <a:srgbClr val="1F1A1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0483" name="出自【趣你的PPT】(微信:qunideppt)：最优质的PPT资源库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143" cy="562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4" descr="4b977eb3h6bb7910f39bf&amp;69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286" y="604111"/>
            <a:ext cx="6746285" cy="4402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4782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/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bldLvl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39"/>
          <p:cNvSpPr>
            <a:spLocks noChangeArrowheads="1"/>
          </p:cNvSpPr>
          <p:nvPr/>
        </p:nvSpPr>
        <p:spPr bwMode="auto">
          <a:xfrm>
            <a:off x="2597715" y="50248"/>
            <a:ext cx="3949714" cy="518461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5809" tIns="0" rIns="65809" bIns="0" anchor="ctr"/>
          <a:lstStyle/>
          <a:p>
            <a:pPr algn="ctr"/>
            <a:endParaRPr lang="zh-CN" altLang="zh-CN" sz="2600">
              <a:solidFill>
                <a:srgbClr val="1F1A1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1507" name="出自【趣你的PPT】(微信:qunideppt)：最优质的PPT资源库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143" cy="562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529144" y="1225350"/>
            <a:ext cx="8189714" cy="231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809" tIns="32905" rIns="65809" bIns="32905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900" dirty="0"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zh-CN" altLang="en-US" sz="2600" dirty="0">
                <a:latin typeface="+mn-lt"/>
                <a:ea typeface="+mn-ea"/>
                <a:cs typeface="+mn-ea"/>
                <a:sym typeface="+mn-lt"/>
              </a:rPr>
              <a:t> 陈圆圆是明末清初一代歌妓，她是被迫随吴三桂来到昆明的。昆明是她埋骨之地，但不是她魂归之所。</a:t>
            </a:r>
          </a:p>
          <a:p>
            <a:pPr>
              <a:lnSpc>
                <a:spcPct val="110000"/>
              </a:lnSpc>
            </a:pPr>
            <a:r>
              <a:rPr lang="zh-CN" altLang="en-US" sz="2600" dirty="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2600" dirty="0">
                <a:solidFill>
                  <a:srgbClr val="0000E8"/>
                </a:solidFill>
                <a:latin typeface="+mn-lt"/>
                <a:ea typeface="+mn-ea"/>
                <a:cs typeface="+mn-ea"/>
                <a:sym typeface="+mn-lt"/>
              </a:rPr>
              <a:t>汪曾祺与陈圆圆虽然境遇不同，但此时二人心境确是相同的。那就是一种国破家亡，亲人离散时内心深深的孤苦和对稳定、平淡生活状态一种深深的渴望！</a:t>
            </a:r>
            <a:endParaRPr lang="zh-CN" altLang="en-US" sz="26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477715" y="551579"/>
            <a:ext cx="3453714" cy="1266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809" tIns="32905" rIns="65809" bIns="32905">
            <a:spAutoFit/>
          </a:bodyPr>
          <a:lstStyle/>
          <a:p>
            <a:r>
              <a:rPr lang="zh-CN" altLang="en-US" sz="3900" dirty="0">
                <a:solidFill>
                  <a:srgbClr val="0000E8"/>
                </a:solidFill>
                <a:latin typeface="+mn-lt"/>
                <a:ea typeface="+mn-ea"/>
                <a:cs typeface="+mn-ea"/>
                <a:sym typeface="+mn-lt"/>
              </a:rPr>
              <a:t>知人论世</a:t>
            </a:r>
          </a:p>
          <a:p>
            <a:endParaRPr lang="zh-CN" altLang="en-US" sz="3900" dirty="0">
              <a:solidFill>
                <a:srgbClr val="0000E8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580571" y="3607531"/>
            <a:ext cx="8138286" cy="866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809" tIns="32905" rIns="65809" bIns="32905">
            <a:spAutoFit/>
          </a:bodyPr>
          <a:lstStyle/>
          <a:p>
            <a:r>
              <a:rPr lang="zh-CN" altLang="en-US" sz="2600" dirty="0">
                <a:latin typeface="+mn-lt"/>
                <a:ea typeface="+mn-ea"/>
                <a:cs typeface="+mn-ea"/>
                <a:sym typeface="+mn-lt"/>
              </a:rPr>
              <a:t>   这样的乡愁也不仅仅是个人的背井离乡！更是像作者一样亿万国人的国殇之痛和对和平、安宁的深深渴望。</a:t>
            </a:r>
          </a:p>
        </p:txBody>
      </p:sp>
    </p:spTree>
  </p:cSld>
  <p:clrMapOvr>
    <a:masterClrMapping/>
  </p:clrMapOvr>
  <p:transition spd="slow" advTm="4782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endCondLst>
                                    <p:cond evt="begin" delay="0"/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bldLvl="0" autoUpdateAnimBg="0"/>
      <p:bldP spid="21508" grpId="0" bldLvl="0" autoUpdateAnimBg="0"/>
      <p:bldP spid="21509" grpId="0" bldLvl="0" autoUpdateAnimBg="0"/>
      <p:bldP spid="21510" grpId="0" bldLvl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AA4DF-5CFF-41CA-8250-971BF67204A3}" type="datetime1">
              <a:rPr lang="zh-CN" altLang="en-US">
                <a:latin typeface="+mn-lt"/>
                <a:ea typeface="+mn-ea"/>
                <a:cs typeface="+mn-ea"/>
                <a:sym typeface="+mn-lt"/>
              </a:rPr>
              <a:pPr/>
              <a:t>2022/1/2</a:t>
            </a:fld>
            <a:endParaRPr lang="zh-CN" altLang="en-US" sz="130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530" name="文本框 14"/>
          <p:cNvSpPr txBox="1">
            <a:spLocks noChangeArrowheads="1"/>
          </p:cNvSpPr>
          <p:nvPr/>
        </p:nvSpPr>
        <p:spPr bwMode="auto">
          <a:xfrm>
            <a:off x="10562286" y="3127898"/>
            <a:ext cx="132968" cy="191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5809" tIns="32905" rIns="65809" bIns="32905">
            <a:spAutoFit/>
          </a:bodyPr>
          <a:lstStyle>
            <a:lvl1pPr/>
            <a:lvl2pPr marL="742950" indent="-266700"/>
            <a:lvl3pPr marL="1143000" indent="-190500"/>
            <a:lvl4pPr marL="1600200" indent="-171450"/>
            <a:lvl5pPr marL="2057400" indent="-152400"/>
            <a:lvl6pPr marL="2514600" indent="-152400"/>
            <a:lvl7pPr marL="2971800" indent="-152400"/>
            <a:lvl8pPr marL="3429000" indent="-152400"/>
            <a:lvl9pPr marL="3886200" indent="-152400"/>
          </a:lstStyle>
          <a:p>
            <a:pPr defTabSz="685514" eaLnBrk="1" hangingPunct="1">
              <a:lnSpc>
                <a:spcPct val="90000"/>
              </a:lnSpc>
            </a:pPr>
            <a:endParaRPr lang="zh-CN" altLang="zh-CN" sz="900" b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891428" y="604110"/>
            <a:ext cx="7776000" cy="2978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809" tIns="32905" rIns="65809" bIns="32905">
            <a:spAutoFit/>
          </a:bodyPr>
          <a:lstStyle/>
          <a:p>
            <a:pPr>
              <a:lnSpc>
                <a:spcPct val="160000"/>
              </a:lnSpc>
            </a:pPr>
            <a:r>
              <a:rPr lang="zh-CN" altLang="en-US" sz="3200">
                <a:solidFill>
                  <a:srgbClr val="0000E8"/>
                </a:solidFill>
                <a:latin typeface="+mn-lt"/>
                <a:ea typeface="+mn-ea"/>
                <a:cs typeface="+mn-ea"/>
                <a:sym typeface="+mn-lt"/>
              </a:rPr>
              <a:t>浊酒：</a:t>
            </a:r>
          </a:p>
          <a:p>
            <a:pPr>
              <a:lnSpc>
                <a:spcPct val="120000"/>
              </a:lnSpc>
            </a:pPr>
            <a:r>
              <a:rPr lang="zh-CN" altLang="en-US" sz="200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2300">
                <a:latin typeface="+mn-lt"/>
                <a:ea typeface="+mn-ea"/>
                <a:cs typeface="+mn-ea"/>
                <a:sym typeface="+mn-lt"/>
              </a:rPr>
              <a:t>寄托与家园、与田园生活相关的情感。因浊酒易制，且因酒中带糟而出酒量多，故家酿之酒多为浊酒。这便使浊酒与家有了内在的关联。</a:t>
            </a:r>
          </a:p>
          <a:p>
            <a:pPr>
              <a:lnSpc>
                <a:spcPct val="120000"/>
              </a:lnSpc>
            </a:pPr>
            <a:r>
              <a:rPr lang="zh-CN" altLang="en-US" sz="2300">
                <a:latin typeface="+mn-lt"/>
                <a:ea typeface="+mn-ea"/>
                <a:cs typeface="+mn-ea"/>
                <a:sym typeface="+mn-lt"/>
              </a:rPr>
              <a:t>   “浊酒一杯家万里，燕然未勒归无计，羌管悠悠霜满地。人不寐，将军白发征夫泪。”（范仲淹《渔家傲》）</a:t>
            </a:r>
          </a:p>
        </p:txBody>
      </p:sp>
      <p:pic>
        <p:nvPicPr>
          <p:cNvPr id="22532" name="出自【趣你的PPT】(微信:qunideppt)：最优质的PPT资源库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143" cy="562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1358858" y="3815372"/>
            <a:ext cx="6442285" cy="10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809" tIns="32905" rIns="65809" bIns="32905">
            <a:spAutoFit/>
          </a:bodyPr>
          <a:lstStyle/>
          <a:p>
            <a:r>
              <a:rPr lang="zh-CN" altLang="en-US" sz="3200">
                <a:solidFill>
                  <a:srgbClr val="0000E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浊酒一杯家万里，日寇未降归无计。</a:t>
            </a: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ldLvl="0" autoUpdateAnimBg="0"/>
      <p:bldP spid="22533" grpId="0" bldLvl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AA4DF-5CFF-41CA-8250-971BF67204A3}" type="datetime1">
              <a:rPr lang="zh-CN" altLang="en-US">
                <a:latin typeface="+mn-lt"/>
                <a:ea typeface="+mn-ea"/>
                <a:cs typeface="+mn-ea"/>
                <a:sym typeface="+mn-lt"/>
              </a:rPr>
              <a:pPr/>
              <a:t>2022/1/2</a:t>
            </a:fld>
            <a:endParaRPr lang="zh-CN" altLang="en-US" sz="130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633143" y="759420"/>
            <a:ext cx="7993143" cy="139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809" tIns="32905" rIns="65809" bIns="32905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     </a:t>
            </a:r>
            <a:r>
              <a:rPr lang="zh-CN" altLang="en-US" sz="2600" dirty="0"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en-US" sz="3500" dirty="0">
                <a:latin typeface="+mn-lt"/>
                <a:ea typeface="+mn-ea"/>
                <a:cs typeface="+mn-ea"/>
                <a:sym typeface="+mn-lt"/>
              </a:rPr>
              <a:t> "我想念昆明的雨。"你是如何理解文章最后这句话的？</a:t>
            </a:r>
            <a:r>
              <a:rPr lang="zh-CN" altLang="en-US" sz="3500" u="sng" dirty="0">
                <a:latin typeface="+mn-lt"/>
                <a:ea typeface="+mn-ea"/>
                <a:cs typeface="+mn-ea"/>
                <a:sym typeface="+mn-lt"/>
              </a:rPr>
              <a:t>          </a:t>
            </a:r>
            <a:r>
              <a:rPr lang="zh-CN" altLang="en-US" sz="2600" u="sng" dirty="0">
                <a:latin typeface="+mn-lt"/>
                <a:ea typeface="+mn-ea"/>
                <a:cs typeface="+mn-ea"/>
                <a:sym typeface="+mn-lt"/>
              </a:rPr>
              <a:t>      </a:t>
            </a:r>
            <a:r>
              <a:rPr lang="zh-CN" altLang="en-US" sz="2000" u="sng" dirty="0">
                <a:latin typeface="+mn-lt"/>
                <a:ea typeface="+mn-ea"/>
                <a:cs typeface="+mn-ea"/>
                <a:sym typeface="+mn-lt"/>
              </a:rPr>
              <a:t>          </a:t>
            </a:r>
            <a:r>
              <a:rPr lang="zh-CN" altLang="en-US" u="sng" dirty="0">
                <a:latin typeface="+mn-lt"/>
                <a:ea typeface="+mn-ea"/>
                <a:cs typeface="+mn-ea"/>
                <a:sym typeface="+mn-lt"/>
              </a:rPr>
              <a:t>                </a:t>
            </a:r>
          </a:p>
        </p:txBody>
      </p:sp>
      <p:pic>
        <p:nvPicPr>
          <p:cNvPr id="23555" name="出自【趣你的PPT】(微信:qunideppt)：最优质的PPT资源库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143" cy="562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944000" y="2520361"/>
            <a:ext cx="7568000" cy="1851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809" tIns="32905" rIns="65809" bIns="32905">
            <a:spAutoFit/>
          </a:bodyPr>
          <a:lstStyle/>
          <a:p>
            <a:r>
              <a:rPr lang="zh-CN" altLang="en-US" sz="2900" dirty="0"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en-US" sz="2900" dirty="0">
                <a:solidFill>
                  <a:srgbClr val="0000E8"/>
                </a:solidFill>
                <a:latin typeface="+mn-lt"/>
                <a:ea typeface="+mn-ea"/>
                <a:cs typeface="+mn-ea"/>
                <a:sym typeface="+mn-lt"/>
              </a:rPr>
              <a:t>  作者之所以想念昆明的雨，不仅仅是因为昆明雨季里那些美好的景物和风土人情，更是因为作者怀念在战火纷飞的岁月，在昆明度过的那段相对安宁美好的生活。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bldLvl="0" autoUpdateAnimBg="0"/>
      <p:bldP spid="23556" grpId="0" bldLvl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477714" y="655500"/>
            <a:ext cx="8353143" cy="3267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809" tIns="32905" rIns="65809" bIns="32905">
            <a:spAutoFit/>
          </a:bodyPr>
          <a:lstStyle/>
          <a:p>
            <a:r>
              <a:rPr lang="zh-CN" altLang="en-US" sz="2900" dirty="0">
                <a:solidFill>
                  <a:srgbClr val="0000CC"/>
                </a:solidFill>
                <a:latin typeface="+mn-lt"/>
                <a:ea typeface="+mn-ea"/>
                <a:cs typeface="+mn-ea"/>
                <a:sym typeface="+mn-lt"/>
              </a:rPr>
              <a:t>学习目标：</a:t>
            </a:r>
          </a:p>
          <a:p>
            <a:endParaRPr lang="zh-CN" altLang="en-US" sz="2300" dirty="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300" dirty="0"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zh-CN" altLang="en-US" sz="2600" dirty="0">
                <a:latin typeface="+mn-lt"/>
                <a:ea typeface="+mn-ea"/>
                <a:cs typeface="+mn-ea"/>
                <a:sym typeface="+mn-lt"/>
              </a:rPr>
              <a:t>1、默读课文，了解文章内容，理解昆明的雨的特点</a:t>
            </a:r>
          </a:p>
          <a:p>
            <a:pPr>
              <a:lnSpc>
                <a:spcPct val="150000"/>
              </a:lnSpc>
            </a:pPr>
            <a:r>
              <a:rPr lang="zh-CN" altLang="en-US" sz="2600" dirty="0">
                <a:latin typeface="+mn-lt"/>
                <a:ea typeface="+mn-ea"/>
                <a:cs typeface="+mn-ea"/>
                <a:sym typeface="+mn-lt"/>
              </a:rPr>
              <a:t>   2、品读课文，品味本文的语言，感受作者对昆明雨</a:t>
            </a:r>
          </a:p>
          <a:p>
            <a:pPr>
              <a:lnSpc>
                <a:spcPct val="150000"/>
              </a:lnSpc>
            </a:pPr>
            <a:r>
              <a:rPr lang="zh-CN" altLang="en-US" sz="2600" dirty="0">
                <a:latin typeface="+mn-lt"/>
                <a:ea typeface="+mn-ea"/>
                <a:cs typeface="+mn-ea"/>
                <a:sym typeface="+mn-lt"/>
              </a:rPr>
              <a:t>        季、昆明生活深沉而热烈的喜爱、思念之情</a:t>
            </a:r>
          </a:p>
          <a:p>
            <a:pPr>
              <a:lnSpc>
                <a:spcPct val="150000"/>
              </a:lnSpc>
            </a:pPr>
            <a:r>
              <a:rPr lang="zh-CN" altLang="en-US" sz="2600" dirty="0">
                <a:latin typeface="+mn-lt"/>
                <a:ea typeface="+mn-ea"/>
                <a:cs typeface="+mn-ea"/>
                <a:sym typeface="+mn-lt"/>
              </a:rPr>
              <a:t>   3、小组合作，写一写学习本文的感悟、收获。</a:t>
            </a:r>
          </a:p>
        </p:txBody>
      </p:sp>
      <p:pic>
        <p:nvPicPr>
          <p:cNvPr id="6147" name="出自【趣你的PPT】(微信:qunideppt)：最优质的PPT资源库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143" cy="562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4067965" y="915635"/>
            <a:ext cx="15841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rgbClr val="FFFFFF"/>
                </a:solidFill>
              </a:rPr>
              <a:t>https://www.ypppt.com/</a:t>
            </a:r>
            <a:endParaRPr lang="zh-CN" altLang="en-US" sz="105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AA4DF-5CFF-41CA-8250-971BF67204A3}" type="datetime1">
              <a:rPr lang="zh-CN" altLang="en-US">
                <a:latin typeface="+mn-lt"/>
                <a:ea typeface="+mn-ea"/>
                <a:cs typeface="+mn-ea"/>
                <a:sym typeface="+mn-lt"/>
              </a:rPr>
              <a:pPr/>
              <a:t>2022/1/2</a:t>
            </a:fld>
            <a:endParaRPr lang="zh-CN" altLang="en-US" sz="130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684572" y="759421"/>
            <a:ext cx="8063718" cy="2713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809" tIns="32905" rIns="65809" bIns="32905">
            <a:spAutoFit/>
          </a:bodyPr>
          <a:lstStyle/>
          <a:p>
            <a:r>
              <a:rPr lang="zh-CN" altLang="en-US" sz="1600" dirty="0">
                <a:latin typeface="+mn-lt"/>
                <a:ea typeface="+mn-ea"/>
                <a:cs typeface="+mn-ea"/>
                <a:sym typeface="+mn-lt"/>
              </a:rPr>
              <a:t>     </a:t>
            </a: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  读《昆明的雨》，让人感受到昆明雨季的含蓄、空灵、优美、淡远，像是一幅幅充满诗意的图画，让我们仿佛看到了绵绵细雨中的青灯小巷、静寂的小酒店、一架白花绿叶的木香花……也感受到了作者对昆明的雨的喜爱，对过往岁月的想念，对人世间平淡生活的珍爱。    </a:t>
            </a:r>
          </a:p>
          <a:p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 学完本文，你的感悟是:</a:t>
            </a: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2000" u="sng" dirty="0">
                <a:latin typeface="+mn-lt"/>
                <a:ea typeface="+mn-ea"/>
                <a:cs typeface="+mn-ea"/>
                <a:sym typeface="+mn-lt"/>
              </a:rPr>
              <a:t>                  </a:t>
            </a:r>
            <a:r>
              <a:rPr lang="zh-CN" altLang="en-US" sz="1600" u="sng" dirty="0">
                <a:latin typeface="+mn-lt"/>
                <a:ea typeface="+mn-ea"/>
                <a:cs typeface="+mn-ea"/>
                <a:sym typeface="+mn-lt"/>
              </a:rPr>
              <a:t>          </a:t>
            </a:r>
            <a:r>
              <a:rPr lang="zh-CN" altLang="en-US" sz="1100" u="sng" dirty="0">
                <a:latin typeface="+mn-lt"/>
                <a:ea typeface="+mn-ea"/>
                <a:cs typeface="+mn-ea"/>
                <a:sym typeface="+mn-lt"/>
              </a:rPr>
              <a:t>                </a:t>
            </a:r>
          </a:p>
        </p:txBody>
      </p:sp>
      <p:pic>
        <p:nvPicPr>
          <p:cNvPr id="24579" name="出自【趣你的PPT】(微信:qunideppt)：最优质的PPT资源库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143" cy="562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4580" name="Line 4"/>
          <p:cNvSpPr>
            <a:spLocks noChangeShapeType="1"/>
          </p:cNvSpPr>
          <p:nvPr/>
        </p:nvSpPr>
        <p:spPr bwMode="auto">
          <a:xfrm>
            <a:off x="4427990" y="3363805"/>
            <a:ext cx="2073143" cy="0"/>
          </a:xfrm>
          <a:prstGeom prst="line">
            <a:avLst/>
          </a:prstGeom>
          <a:noFill/>
          <a:ln w="19050" cap="flat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5809" tIns="32905" rIns="65809" bIns="32905"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39"/>
          <p:cNvSpPr>
            <a:spLocks noChangeArrowheads="1"/>
          </p:cNvSpPr>
          <p:nvPr/>
        </p:nvSpPr>
        <p:spPr bwMode="auto">
          <a:xfrm>
            <a:off x="2597715" y="50248"/>
            <a:ext cx="3949714" cy="518461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5809" tIns="0" rIns="65809" bIns="0" anchor="ctr"/>
          <a:lstStyle/>
          <a:p>
            <a:pPr algn="ctr"/>
            <a:endParaRPr lang="zh-CN" altLang="zh-CN" sz="2600">
              <a:solidFill>
                <a:srgbClr val="1F1A1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5603" name="出自【趣你的PPT】(微信:qunideppt)：最优质的PPT资源库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143" cy="562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3347915" y="653215"/>
            <a:ext cx="2800000" cy="4298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809" tIns="32905" rIns="65809" bIns="32905">
            <a:spAutoFit/>
          </a:bodyPr>
          <a:lstStyle/>
          <a:p>
            <a:r>
              <a:rPr lang="zh-CN" altLang="en-US" sz="2000" dirty="0">
                <a:solidFill>
                  <a:srgbClr val="0000E8"/>
                </a:solidFill>
                <a:latin typeface="+mn-lt"/>
                <a:ea typeface="+mn-ea"/>
                <a:cs typeface="+mn-ea"/>
                <a:sym typeface="+mn-lt"/>
              </a:rPr>
              <a:t>我爱昆明的雨</a:t>
            </a:r>
          </a:p>
          <a:p>
            <a:r>
              <a:rPr lang="zh-CN" altLang="en-US" sz="1700" dirty="0">
                <a:latin typeface="+mn-lt"/>
                <a:ea typeface="+mn-ea"/>
                <a:cs typeface="+mn-ea"/>
                <a:sym typeface="+mn-lt"/>
              </a:rPr>
              <a:t>               </a:t>
            </a:r>
          </a:p>
          <a:p>
            <a:r>
              <a:rPr lang="zh-CN" altLang="en-US" sz="1700" dirty="0">
                <a:latin typeface="+mn-lt"/>
                <a:ea typeface="+mn-ea"/>
                <a:cs typeface="+mn-ea"/>
                <a:sym typeface="+mn-lt"/>
              </a:rPr>
              <a:t>我爱昆明的雨</a:t>
            </a:r>
          </a:p>
          <a:p>
            <a:r>
              <a:rPr lang="zh-CN" altLang="en-US" sz="1700" dirty="0">
                <a:latin typeface="+mn-lt"/>
                <a:ea typeface="+mn-ea"/>
                <a:cs typeface="+mn-ea"/>
                <a:sym typeface="+mn-lt"/>
              </a:rPr>
              <a:t>时有时无 断断续续</a:t>
            </a:r>
          </a:p>
          <a:p>
            <a:r>
              <a:rPr lang="zh-CN" altLang="en-US" sz="1700" dirty="0">
                <a:latin typeface="+mn-lt"/>
                <a:ea typeface="+mn-ea"/>
                <a:cs typeface="+mn-ea"/>
                <a:sym typeface="+mn-lt"/>
              </a:rPr>
              <a:t>好似生活恋曲</a:t>
            </a:r>
          </a:p>
          <a:p>
            <a:r>
              <a:rPr lang="zh-CN" altLang="en-US" sz="1700" dirty="0">
                <a:latin typeface="+mn-lt"/>
                <a:ea typeface="+mn-ea"/>
                <a:cs typeface="+mn-ea"/>
                <a:sym typeface="+mn-lt"/>
              </a:rPr>
              <a:t>使人动情 明亮浓绿 </a:t>
            </a:r>
          </a:p>
          <a:p>
            <a:endParaRPr lang="zh-CN" altLang="en-US" sz="1700" dirty="0"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sz="1700" dirty="0">
                <a:latin typeface="+mn-lt"/>
                <a:ea typeface="+mn-ea"/>
                <a:cs typeface="+mn-ea"/>
                <a:sym typeface="+mn-lt"/>
              </a:rPr>
              <a:t>我爱昆明的雨</a:t>
            </a:r>
          </a:p>
          <a:p>
            <a:r>
              <a:rPr lang="zh-CN" altLang="en-US" sz="1700" dirty="0">
                <a:latin typeface="+mn-lt"/>
                <a:ea typeface="+mn-ea"/>
                <a:cs typeface="+mn-ea"/>
                <a:sym typeface="+mn-lt"/>
              </a:rPr>
              <a:t>门头的仙人掌花开</a:t>
            </a:r>
          </a:p>
          <a:p>
            <a:r>
              <a:rPr lang="zh-CN" altLang="en-US" sz="1700" dirty="0">
                <a:latin typeface="+mn-lt"/>
                <a:ea typeface="+mn-ea"/>
                <a:cs typeface="+mn-ea"/>
                <a:sym typeface="+mn-lt"/>
              </a:rPr>
              <a:t>市场的牛肝菌鲜腴</a:t>
            </a:r>
          </a:p>
          <a:p>
            <a:r>
              <a:rPr lang="zh-CN" altLang="en-US" sz="1700" dirty="0">
                <a:latin typeface="+mn-lt"/>
                <a:ea typeface="+mn-ea"/>
                <a:cs typeface="+mn-ea"/>
                <a:sym typeface="+mn-lt"/>
              </a:rPr>
              <a:t>炽红的火炭梅味美</a:t>
            </a:r>
          </a:p>
          <a:p>
            <a:endParaRPr lang="zh-CN" altLang="en-US" sz="1700" dirty="0"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sz="1700" dirty="0">
                <a:latin typeface="+mn-lt"/>
                <a:ea typeface="+mn-ea"/>
                <a:cs typeface="+mn-ea"/>
                <a:sym typeface="+mn-lt"/>
              </a:rPr>
              <a:t>我爱昆明的雨</a:t>
            </a:r>
          </a:p>
          <a:p>
            <a:r>
              <a:rPr lang="zh-CN" altLang="en-US" sz="1700" dirty="0">
                <a:latin typeface="+mn-lt"/>
                <a:ea typeface="+mn-ea"/>
                <a:cs typeface="+mn-ea"/>
                <a:sym typeface="+mn-lt"/>
              </a:rPr>
              <a:t>缅桂花香 永存心底</a:t>
            </a:r>
          </a:p>
          <a:p>
            <a:r>
              <a:rPr lang="zh-CN" altLang="en-US" sz="1700" dirty="0">
                <a:latin typeface="+mn-lt"/>
                <a:ea typeface="+mn-ea"/>
                <a:cs typeface="+mn-ea"/>
                <a:sym typeface="+mn-lt"/>
              </a:rPr>
              <a:t>木香满架 芳香四溢</a:t>
            </a:r>
          </a:p>
          <a:p>
            <a:r>
              <a:rPr lang="zh-CN" altLang="en-US" sz="1700" dirty="0">
                <a:latin typeface="+mn-lt"/>
                <a:ea typeface="+mn-ea"/>
                <a:cs typeface="+mn-ea"/>
                <a:sym typeface="+mn-lt"/>
              </a:rPr>
              <a:t>美好记忆 永不老</a:t>
            </a:r>
            <a:r>
              <a:rPr lang="zh-CN" altLang="en-US" sz="1700" dirty="0" smtClean="0">
                <a:latin typeface="+mn-lt"/>
                <a:ea typeface="+mn-ea"/>
                <a:cs typeface="+mn-ea"/>
                <a:sym typeface="+mn-lt"/>
              </a:rPr>
              <a:t>去</a:t>
            </a:r>
            <a:endParaRPr lang="zh-CN" altLang="en-US" sz="1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360000" y="653215"/>
            <a:ext cx="1880000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809" tIns="32905" rIns="65809" bIns="32905">
            <a:spAutoFit/>
          </a:bodyPr>
          <a:lstStyle/>
          <a:p>
            <a:r>
              <a:rPr lang="zh-CN" altLang="en-US" sz="2300" dirty="0">
                <a:solidFill>
                  <a:srgbClr val="0000E8"/>
                </a:solidFill>
                <a:latin typeface="+mn-lt"/>
                <a:ea typeface="+mn-ea"/>
                <a:cs typeface="+mn-ea"/>
                <a:sym typeface="+mn-lt"/>
              </a:rPr>
              <a:t>佳作展示</a:t>
            </a:r>
          </a:p>
        </p:txBody>
      </p:sp>
    </p:spTree>
  </p:cSld>
  <p:clrMapOvr>
    <a:masterClrMapping/>
  </p:clrMapOvr>
  <p:transition spd="slow" advTm="4782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endCondLst>
                                    <p:cond evt="begin" delay="0"/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bldLvl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Box 39"/>
          <p:cNvSpPr>
            <a:spLocks noChangeArrowheads="1"/>
          </p:cNvSpPr>
          <p:nvPr/>
        </p:nvSpPr>
        <p:spPr bwMode="auto">
          <a:xfrm>
            <a:off x="2597715" y="50248"/>
            <a:ext cx="3949714" cy="518461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5809" tIns="0" rIns="65809" bIns="0" anchor="ctr"/>
          <a:lstStyle/>
          <a:p>
            <a:pPr algn="ctr"/>
            <a:endParaRPr lang="zh-CN" altLang="zh-CN" sz="2600">
              <a:solidFill>
                <a:srgbClr val="1F1A1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6627" name="出自【趣你的PPT】(微信:qunideppt)：最优质的PPT资源库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143" cy="562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2915885" y="568709"/>
            <a:ext cx="3990857" cy="452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809" tIns="32905" rIns="65809" bIns="32905">
            <a:spAutoFit/>
          </a:bodyPr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2000" dirty="0">
                <a:solidFill>
                  <a:srgbClr val="0000E8"/>
                </a:solidFill>
                <a:latin typeface="+mn-lt"/>
                <a:ea typeface="+mn-ea"/>
                <a:cs typeface="+mn-ea"/>
                <a:sym typeface="+mn-lt"/>
              </a:rPr>
              <a:t>昆明的雨季  </a:t>
            </a: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          </a:t>
            </a:r>
          </a:p>
          <a:p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仙人掌说，昆明的雨季是湿润的</a:t>
            </a:r>
          </a:p>
          <a:p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悬空倒挂的仙人掌</a:t>
            </a:r>
          </a:p>
          <a:p>
            <a:pPr>
              <a:lnSpc>
                <a:spcPct val="80000"/>
              </a:lnSpc>
            </a:pP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尚能存活开花</a:t>
            </a:r>
          </a:p>
          <a:p>
            <a:pPr>
              <a:lnSpc>
                <a:spcPct val="80000"/>
              </a:lnSpc>
            </a:pPr>
            <a:endParaRPr lang="zh-CN" altLang="en-US" sz="2000" dirty="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80000"/>
              </a:lnSpc>
            </a:pP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菌子说，昆明的雨季是鲜腴的</a:t>
            </a:r>
          </a:p>
          <a:p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种类极多的菌子 恣意生长</a:t>
            </a:r>
          </a:p>
          <a:p>
            <a:pPr>
              <a:lnSpc>
                <a:spcPct val="90000"/>
              </a:lnSpc>
            </a:pP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香鲜嫩滑</a:t>
            </a:r>
          </a:p>
          <a:p>
            <a:pPr>
              <a:lnSpc>
                <a:spcPct val="90000"/>
              </a:lnSpc>
            </a:pPr>
            <a:endParaRPr lang="zh-CN" altLang="en-US" sz="2000" dirty="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90000"/>
              </a:lnSpc>
            </a:pP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杨梅说，昆明的雨季是甜美的</a:t>
            </a:r>
          </a:p>
          <a:p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炽红的火炭梅 黑红黑红</a:t>
            </a:r>
          </a:p>
          <a:p>
            <a:pPr>
              <a:lnSpc>
                <a:spcPct val="80000"/>
              </a:lnSpc>
            </a:pP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让人馋涎欲滴</a:t>
            </a:r>
          </a:p>
          <a:p>
            <a:pPr>
              <a:lnSpc>
                <a:spcPct val="80000"/>
              </a:lnSpc>
            </a:pPr>
            <a:endParaRPr lang="zh-CN" altLang="en-US" sz="2000" dirty="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80000"/>
              </a:lnSpc>
            </a:pP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缅桂花说，昆明的雨季是馨香的</a:t>
            </a:r>
          </a:p>
          <a:p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一盘带着雨珠的缅桂花</a:t>
            </a:r>
          </a:p>
          <a:p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使我的心软软</a:t>
            </a:r>
            <a:r>
              <a:rPr lang="zh-CN" altLang="en-US" sz="2000" dirty="0" smtClean="0">
                <a:latin typeface="+mn-lt"/>
                <a:ea typeface="+mn-ea"/>
                <a:cs typeface="+mn-ea"/>
                <a:sym typeface="+mn-lt"/>
              </a:rPr>
              <a:t>的</a:t>
            </a:r>
            <a:endParaRPr lang="zh-CN" altLang="en-US" sz="200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4782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endCondLst>
                                    <p:cond evt="begin" delay="0"/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bldLvl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Box 39"/>
          <p:cNvSpPr>
            <a:spLocks noChangeArrowheads="1"/>
          </p:cNvSpPr>
          <p:nvPr/>
        </p:nvSpPr>
        <p:spPr bwMode="auto">
          <a:xfrm>
            <a:off x="2597715" y="50248"/>
            <a:ext cx="3949714" cy="518461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5809" tIns="0" rIns="65809" bIns="0" anchor="ctr"/>
          <a:lstStyle/>
          <a:p>
            <a:pPr algn="ctr"/>
            <a:endParaRPr lang="zh-CN" altLang="zh-CN" sz="2600">
              <a:solidFill>
                <a:srgbClr val="1F1A1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7651" name="出自【趣你的PPT】(微信:qunideppt)：最优质的PPT资源库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143" cy="562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773715" y="2054431"/>
            <a:ext cx="1606857" cy="776550"/>
          </a:xfrm>
          <a:prstGeom prst="rect">
            <a:avLst/>
          </a:prstGeom>
          <a:solidFill>
            <a:schemeClr val="accent1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5809" tIns="32905" rIns="65809" bIns="32905" anchor="ctr"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5661714" y="2105820"/>
            <a:ext cx="1606857" cy="77655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5809" tIns="32905" rIns="65809" bIns="32905" anchor="ctr"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1773715" y="4022071"/>
            <a:ext cx="1606857" cy="777692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5809" tIns="32905" rIns="65809" bIns="32905" anchor="ctr"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5817143" y="3919292"/>
            <a:ext cx="1606857" cy="77655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5809" tIns="32905" rIns="65809" bIns="32905" anchor="ctr"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1825143" y="2209741"/>
            <a:ext cx="1518857" cy="46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809" tIns="32905" rIns="65809" bIns="32905">
            <a:spAutoFit/>
          </a:bodyPr>
          <a:lstStyle/>
          <a:p>
            <a:r>
              <a:rPr lang="zh-CN" altLang="en-US" sz="26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滋味的美</a:t>
            </a:r>
          </a:p>
        </p:txBody>
      </p:sp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5713143" y="2157210"/>
            <a:ext cx="1521142" cy="46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809" tIns="32905" rIns="65809" bIns="32905">
            <a:spAutoFit/>
          </a:bodyPr>
          <a:lstStyle/>
          <a:p>
            <a:r>
              <a:rPr lang="zh-CN" altLang="en-US" sz="26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景物的美</a:t>
            </a:r>
          </a:p>
        </p:txBody>
      </p:sp>
      <p:sp>
        <p:nvSpPr>
          <p:cNvPr id="27658" name="Text Box 10"/>
          <p:cNvSpPr txBox="1">
            <a:spLocks noChangeArrowheads="1"/>
          </p:cNvSpPr>
          <p:nvPr/>
        </p:nvSpPr>
        <p:spPr bwMode="auto">
          <a:xfrm>
            <a:off x="1825144" y="4177381"/>
            <a:ext cx="1606857" cy="46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809" tIns="32905" rIns="65809" bIns="32905">
            <a:spAutoFit/>
          </a:bodyPr>
          <a:lstStyle/>
          <a:p>
            <a:r>
              <a:rPr lang="zh-CN" altLang="en-US" sz="26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人情的美</a:t>
            </a:r>
          </a:p>
        </p:txBody>
      </p:sp>
      <p:sp>
        <p:nvSpPr>
          <p:cNvPr id="27659" name="Text Box 11"/>
          <p:cNvSpPr txBox="1">
            <a:spLocks noChangeArrowheads="1"/>
          </p:cNvSpPr>
          <p:nvPr/>
        </p:nvSpPr>
        <p:spPr bwMode="auto">
          <a:xfrm>
            <a:off x="5868571" y="4022071"/>
            <a:ext cx="1502857" cy="46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809" tIns="32905" rIns="65809" bIns="32905">
            <a:spAutoFit/>
          </a:bodyPr>
          <a:lstStyle/>
          <a:p>
            <a:r>
              <a:rPr lang="zh-CN" altLang="en-US" sz="26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氛围的美</a:t>
            </a:r>
          </a:p>
        </p:txBody>
      </p:sp>
      <p:sp>
        <p:nvSpPr>
          <p:cNvPr id="27660" name="Oval 12"/>
          <p:cNvSpPr>
            <a:spLocks noChangeArrowheads="1"/>
          </p:cNvSpPr>
          <p:nvPr/>
        </p:nvSpPr>
        <p:spPr bwMode="auto">
          <a:xfrm>
            <a:off x="3950857" y="2882370"/>
            <a:ext cx="1243429" cy="1243622"/>
          </a:xfrm>
          <a:prstGeom prst="ellipse">
            <a:avLst/>
          </a:prstGeom>
          <a:solidFill>
            <a:schemeClr val="accent1"/>
          </a:solidFill>
          <a:ln w="9525" cmpd="sng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5809" tIns="32905" rIns="65809" bIns="32905" anchor="ctr"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661" name="Text Box 13"/>
          <p:cNvSpPr txBox="1">
            <a:spLocks noChangeArrowheads="1"/>
          </p:cNvSpPr>
          <p:nvPr/>
        </p:nvSpPr>
        <p:spPr bwMode="auto">
          <a:xfrm>
            <a:off x="4209144" y="3037680"/>
            <a:ext cx="330285" cy="805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809" tIns="32905" rIns="65809" bIns="32905">
            <a:spAutoFit/>
          </a:bodyPr>
          <a:lstStyle/>
          <a:p>
            <a:r>
              <a:rPr lang="zh-CN" altLang="en-US" sz="48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雨</a:t>
            </a:r>
          </a:p>
        </p:txBody>
      </p:sp>
      <p:sp>
        <p:nvSpPr>
          <p:cNvPr id="27662" name="箭头 179"/>
          <p:cNvSpPr>
            <a:spLocks noChangeShapeType="1"/>
          </p:cNvSpPr>
          <p:nvPr/>
        </p:nvSpPr>
        <p:spPr bwMode="auto">
          <a:xfrm>
            <a:off x="3483428" y="2727060"/>
            <a:ext cx="467429" cy="259231"/>
          </a:xfrm>
          <a:prstGeom prst="line">
            <a:avLst/>
          </a:prstGeom>
          <a:noFill/>
          <a:ln w="25400" cap="flat" cmpd="sng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5809" tIns="32905" rIns="65809" bIns="32905"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663" name="箭头 180"/>
          <p:cNvSpPr>
            <a:spLocks noChangeShapeType="1"/>
          </p:cNvSpPr>
          <p:nvPr/>
        </p:nvSpPr>
        <p:spPr bwMode="auto">
          <a:xfrm flipV="1">
            <a:off x="3587429" y="3970682"/>
            <a:ext cx="414857" cy="362009"/>
          </a:xfrm>
          <a:prstGeom prst="line">
            <a:avLst/>
          </a:prstGeom>
          <a:noFill/>
          <a:ln w="25400" cap="flat" cmpd="sng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5809" tIns="32905" rIns="65809" bIns="32905"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664" name="箭头 181"/>
          <p:cNvSpPr>
            <a:spLocks noChangeShapeType="1"/>
          </p:cNvSpPr>
          <p:nvPr/>
        </p:nvSpPr>
        <p:spPr bwMode="auto">
          <a:xfrm flipH="1">
            <a:off x="5194286" y="2779591"/>
            <a:ext cx="363429" cy="310620"/>
          </a:xfrm>
          <a:prstGeom prst="line">
            <a:avLst/>
          </a:prstGeom>
          <a:noFill/>
          <a:ln w="25400" cap="flat" cmpd="sng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5809" tIns="32905" rIns="65809" bIns="32905"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665" name="箭头 182"/>
          <p:cNvSpPr>
            <a:spLocks noChangeShapeType="1"/>
          </p:cNvSpPr>
          <p:nvPr/>
        </p:nvSpPr>
        <p:spPr bwMode="auto">
          <a:xfrm flipH="1" flipV="1">
            <a:off x="5194286" y="3970682"/>
            <a:ext cx="467428" cy="310620"/>
          </a:xfrm>
          <a:prstGeom prst="line">
            <a:avLst/>
          </a:prstGeom>
          <a:noFill/>
          <a:ln w="25400" cap="flat" cmpd="sng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5809" tIns="32905" rIns="65809" bIns="32905"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666" name="Text Box 18"/>
          <p:cNvSpPr txBox="1">
            <a:spLocks noChangeArrowheads="1"/>
          </p:cNvSpPr>
          <p:nvPr/>
        </p:nvSpPr>
        <p:spPr bwMode="auto">
          <a:xfrm>
            <a:off x="2786286" y="805100"/>
            <a:ext cx="3600000" cy="558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809" tIns="32905" rIns="65809" bIns="32905">
            <a:spAutoFit/>
          </a:bodyPr>
          <a:lstStyle/>
          <a:p>
            <a:r>
              <a:rPr lang="zh-CN" altLang="en-US" sz="290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3200">
                <a:latin typeface="+mn-lt"/>
                <a:ea typeface="+mn-ea"/>
                <a:cs typeface="+mn-ea"/>
                <a:sym typeface="+mn-lt"/>
              </a:rPr>
              <a:t>昆明的雨</a:t>
            </a:r>
          </a:p>
        </p:txBody>
      </p:sp>
      <p:sp>
        <p:nvSpPr>
          <p:cNvPr id="27667" name="Text Box 19"/>
          <p:cNvSpPr txBox="1">
            <a:spLocks noChangeArrowheads="1"/>
          </p:cNvSpPr>
          <p:nvPr/>
        </p:nvSpPr>
        <p:spPr bwMode="auto">
          <a:xfrm>
            <a:off x="4969143" y="1435476"/>
            <a:ext cx="1158857" cy="420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809" tIns="32905" rIns="65809" bIns="32905">
            <a:spAutoFit/>
          </a:bodyPr>
          <a:lstStyle/>
          <a:p>
            <a:r>
              <a:rPr lang="zh-CN" altLang="en-US" sz="2300">
                <a:latin typeface="+mn-lt"/>
                <a:ea typeface="+mn-ea"/>
                <a:cs typeface="+mn-ea"/>
                <a:sym typeface="+mn-lt"/>
              </a:rPr>
              <a:t> 汪曾祺</a:t>
            </a:r>
          </a:p>
        </p:txBody>
      </p:sp>
    </p:spTree>
  </p:cSld>
  <p:clrMapOvr>
    <a:masterClrMapping/>
  </p:clrMapOvr>
  <p:transition spd="slow" advTm="4782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endCondLst>
                                    <p:cond evt="begin" delay="0"/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7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7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bldLvl="0" autoUpdateAnimBg="0"/>
      <p:bldP spid="27652" grpId="0" animBg="1"/>
      <p:bldP spid="27653" grpId="0" animBg="1"/>
      <p:bldP spid="27654" grpId="0" animBg="1"/>
      <p:bldP spid="27655" grpId="0" animBg="1"/>
      <p:bldP spid="27656" grpId="0" bldLvl="0" autoUpdateAnimBg="0"/>
      <p:bldP spid="27657" grpId="0" bldLvl="0" autoUpdateAnimBg="0"/>
      <p:bldP spid="27658" grpId="0" bldLvl="0" autoUpdateAnimBg="0"/>
      <p:bldP spid="27659" grpId="0" bldLvl="0" autoUpdateAnimBg="0"/>
      <p:bldP spid="27660" grpId="0" animBg="1"/>
      <p:bldP spid="27661" grpId="0" bldLvl="0" autoUpdateAnimBg="0"/>
      <p:bldP spid="27662" grpId="0" animBg="1"/>
      <p:bldP spid="27663" grpId="0" animBg="1"/>
      <p:bldP spid="27664" grpId="0" animBg="1"/>
      <p:bldP spid="27665" grpId="0" animBg="1"/>
      <p:bldP spid="27666" grpId="0" bldLvl="0" autoUpdateAnimBg="0"/>
      <p:bldP spid="27667" grpId="0" bldLvl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b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b="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b="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b="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b="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b="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b="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b="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b="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b="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b="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b="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b="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37787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文本框 14"/>
          <p:cNvSpPr txBox="1">
            <a:spLocks noChangeArrowheads="1"/>
          </p:cNvSpPr>
          <p:nvPr/>
        </p:nvSpPr>
        <p:spPr bwMode="auto">
          <a:xfrm>
            <a:off x="10562286" y="3127898"/>
            <a:ext cx="132968" cy="191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5809" tIns="32905" rIns="65809" bIns="32905">
            <a:spAutoFit/>
          </a:bodyPr>
          <a:lstStyle>
            <a:lvl1pPr/>
            <a:lvl2pPr marL="742950" indent="-266700"/>
            <a:lvl3pPr marL="1143000" indent="-190500"/>
            <a:lvl4pPr marL="1600200" indent="-171450"/>
            <a:lvl5pPr marL="2057400" indent="-152400"/>
            <a:lvl6pPr marL="2514600" indent="-152400"/>
            <a:lvl7pPr marL="2971800" indent="-152400"/>
            <a:lvl8pPr marL="3429000" indent="-152400"/>
            <a:lvl9pPr marL="3886200" indent="-152400"/>
          </a:lstStyle>
          <a:p>
            <a:pPr defTabSz="685514" eaLnBrk="1" hangingPunct="1">
              <a:lnSpc>
                <a:spcPct val="90000"/>
              </a:lnSpc>
            </a:pPr>
            <a:endParaRPr lang="zh-CN" altLang="zh-CN" sz="900" b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788572" y="1070040"/>
            <a:ext cx="8218286" cy="1220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809" tIns="32905" rIns="65809" bIns="32905">
            <a:spAutoFit/>
          </a:bodyPr>
          <a:lstStyle/>
          <a:p>
            <a:r>
              <a:rPr lang="zh-CN" altLang="en-US" sz="2300" dirty="0">
                <a:solidFill>
                  <a:srgbClr val="0000E8"/>
                </a:solidFill>
                <a:latin typeface="+mn-lt"/>
                <a:ea typeface="+mn-ea"/>
                <a:cs typeface="+mn-ea"/>
                <a:sym typeface="+mn-lt"/>
              </a:rPr>
              <a:t>1、默读课文，请用一个词语（短语）形容昆明的雨季的特点。</a:t>
            </a:r>
          </a:p>
          <a:p>
            <a:endParaRPr lang="zh-CN" altLang="en-US" sz="2300" dirty="0">
              <a:solidFill>
                <a:srgbClr val="0000E8"/>
              </a:solidFill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sz="2300" dirty="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2900" dirty="0">
                <a:latin typeface="+mn-lt"/>
                <a:ea typeface="+mn-ea"/>
                <a:cs typeface="+mn-ea"/>
                <a:sym typeface="+mn-lt"/>
              </a:rPr>
              <a:t>  昆明的雨季是（       ）。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1099429" y="2571750"/>
            <a:ext cx="5442286" cy="4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809" tIns="32905" rIns="65809" bIns="32905">
            <a:spAutoFit/>
          </a:bodyPr>
          <a:lstStyle/>
          <a:p>
            <a:r>
              <a:rPr lang="zh-CN" altLang="en-US" sz="2300" dirty="0">
                <a:solidFill>
                  <a:srgbClr val="0000E8"/>
                </a:solidFill>
                <a:latin typeface="+mn-lt"/>
                <a:ea typeface="+mn-ea"/>
                <a:cs typeface="+mn-ea"/>
                <a:sym typeface="+mn-lt"/>
              </a:rPr>
              <a:t>明亮的、丰满的、使人动情的、浓绿的。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1046857" y="3245521"/>
            <a:ext cx="1942857" cy="435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809" tIns="32905" rIns="65809" bIns="32905">
            <a:spAutoFit/>
          </a:bodyPr>
          <a:lstStyle/>
          <a:p>
            <a:r>
              <a:rPr lang="zh-CN" altLang="en-US" sz="2300">
                <a:solidFill>
                  <a:srgbClr val="FE2B0E"/>
                </a:solidFill>
                <a:latin typeface="+mn-lt"/>
                <a:ea typeface="+mn-ea"/>
                <a:cs typeface="+mn-ea"/>
                <a:sym typeface="+mn-lt"/>
              </a:rPr>
              <a:t>舒服的、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2342857" y="3245521"/>
            <a:ext cx="1944000" cy="435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809" tIns="32905" rIns="65809" bIns="32905">
            <a:spAutoFit/>
          </a:bodyPr>
          <a:lstStyle/>
          <a:p>
            <a:r>
              <a:rPr lang="zh-CN" altLang="en-US" sz="2300">
                <a:solidFill>
                  <a:srgbClr val="FE2B0E"/>
                </a:solidFill>
                <a:latin typeface="+mn-lt"/>
                <a:ea typeface="+mn-ea"/>
                <a:cs typeface="+mn-ea"/>
                <a:sym typeface="+mn-lt"/>
              </a:rPr>
              <a:t>美丽的、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3691429" y="3245521"/>
            <a:ext cx="2062857" cy="435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809" tIns="32905" rIns="65809" bIns="32905">
            <a:spAutoFit/>
          </a:bodyPr>
          <a:lstStyle/>
          <a:p>
            <a:r>
              <a:rPr lang="zh-CN" altLang="en-US" sz="2300">
                <a:solidFill>
                  <a:srgbClr val="FE2B0E"/>
                </a:solidFill>
                <a:latin typeface="+mn-lt"/>
                <a:ea typeface="+mn-ea"/>
                <a:cs typeface="+mn-ea"/>
                <a:sym typeface="+mn-lt"/>
              </a:rPr>
              <a:t>温馨的、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4934857" y="3245521"/>
            <a:ext cx="1945143" cy="435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809" tIns="32905" rIns="65809" bIns="32905">
            <a:spAutoFit/>
          </a:bodyPr>
          <a:lstStyle/>
          <a:p>
            <a:r>
              <a:rPr lang="zh-CN" altLang="en-US" sz="2300">
                <a:solidFill>
                  <a:srgbClr val="FE2B0E"/>
                </a:solidFill>
                <a:latin typeface="+mn-lt"/>
                <a:ea typeface="+mn-ea"/>
                <a:cs typeface="+mn-ea"/>
                <a:sym typeface="+mn-lt"/>
              </a:rPr>
              <a:t>静谧的、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1046857" y="3919292"/>
            <a:ext cx="4665143" cy="767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809" tIns="32905" rIns="65809" bIns="32905">
            <a:spAutoFit/>
          </a:bodyPr>
          <a:lstStyle/>
          <a:p>
            <a:r>
              <a:rPr lang="zh-CN" altLang="en-US" sz="2300">
                <a:solidFill>
                  <a:srgbClr val="FE2B0E"/>
                </a:solidFill>
                <a:latin typeface="+mn-lt"/>
                <a:ea typeface="+mn-ea"/>
                <a:cs typeface="+mn-ea"/>
                <a:sym typeface="+mn-lt"/>
              </a:rPr>
              <a:t>会引起人一点淡淡的乡愁的……</a:t>
            </a:r>
          </a:p>
          <a:p>
            <a:endParaRPr lang="zh-CN" altLang="en-US" sz="2300">
              <a:solidFill>
                <a:srgbClr val="FE2B0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7178" name="出自【趣你的PPT】(微信:qunideppt)：最优质的PPT资源库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143" cy="562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ldLvl="0" autoUpdateAnimBg="0"/>
      <p:bldP spid="7172" grpId="0" bldLvl="0" autoUpdateAnimBg="0"/>
      <p:bldP spid="7173" grpId="0" bldLvl="0" autoUpdateAnimBg="0"/>
      <p:bldP spid="7174" grpId="0" bldLvl="0" autoUpdateAnimBg="0"/>
      <p:bldP spid="7175" grpId="0" bldLvl="0" autoUpdateAnimBg="0"/>
      <p:bldP spid="7176" grpId="0" bldLvl="0" autoUpdateAnimBg="0"/>
      <p:bldP spid="7177" grpId="0" bldLvl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684572" y="966120"/>
            <a:ext cx="8065142" cy="1851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809" tIns="32905" rIns="65809" bIns="32905">
            <a:spAutoFit/>
          </a:bodyPr>
          <a:lstStyle/>
          <a:p>
            <a:r>
              <a:rPr lang="zh-CN" altLang="en-US" sz="2900">
                <a:latin typeface="+mn-lt"/>
                <a:ea typeface="+mn-ea"/>
                <a:cs typeface="+mn-ea"/>
                <a:sym typeface="+mn-lt"/>
              </a:rPr>
              <a:t>2、请结合课文和课后阅读提示，思考：</a:t>
            </a:r>
          </a:p>
          <a:p>
            <a:endParaRPr lang="zh-CN" altLang="en-US" sz="2900"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sz="2900">
                <a:latin typeface="+mn-lt"/>
                <a:ea typeface="+mn-ea"/>
                <a:cs typeface="+mn-ea"/>
                <a:sym typeface="+mn-lt"/>
              </a:rPr>
              <a:t>     围绕“昆明的雨”，作者主要回忆了哪些景、物和事？</a:t>
            </a:r>
          </a:p>
        </p:txBody>
      </p:sp>
      <p:pic>
        <p:nvPicPr>
          <p:cNvPr id="8196" name="出自【趣你的PPT】(微信:qunideppt)：最优质的PPT资源库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143" cy="562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14"/>
          <p:cNvSpPr txBox="1">
            <a:spLocks noChangeArrowheads="1"/>
          </p:cNvSpPr>
          <p:nvPr/>
        </p:nvSpPr>
        <p:spPr bwMode="auto">
          <a:xfrm>
            <a:off x="10562286" y="3127898"/>
            <a:ext cx="132968" cy="191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5809" tIns="32905" rIns="65809" bIns="32905">
            <a:spAutoFit/>
          </a:bodyPr>
          <a:lstStyle>
            <a:lvl1pPr/>
            <a:lvl2pPr marL="742950" indent="-266700"/>
            <a:lvl3pPr marL="1143000" indent="-190500"/>
            <a:lvl4pPr marL="1600200" indent="-171450"/>
            <a:lvl5pPr marL="2057400" indent="-152400"/>
            <a:lvl6pPr marL="2514600" indent="-152400"/>
            <a:lvl7pPr marL="2971800" indent="-152400"/>
            <a:lvl8pPr marL="3429000" indent="-152400"/>
            <a:lvl9pPr marL="3886200" indent="-152400"/>
          </a:lstStyle>
          <a:p>
            <a:pPr defTabSz="685514" eaLnBrk="1" hangingPunct="1">
              <a:lnSpc>
                <a:spcPct val="90000"/>
              </a:lnSpc>
            </a:pPr>
            <a:endParaRPr lang="zh-CN" altLang="zh-CN" sz="900" b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1046857" y="655499"/>
            <a:ext cx="7776000" cy="394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809" tIns="32905" rIns="65809" bIns="32905">
            <a:spAutoFit/>
          </a:bodyPr>
          <a:lstStyle/>
          <a:p>
            <a:r>
              <a:rPr lang="zh-CN" altLang="en-US" sz="2600" dirty="0">
                <a:solidFill>
                  <a:srgbClr val="0000E8"/>
                </a:solidFill>
                <a:latin typeface="+mn-lt"/>
                <a:ea typeface="+mn-ea"/>
                <a:cs typeface="+mn-ea"/>
                <a:sym typeface="+mn-lt"/>
              </a:rPr>
              <a:t>3、品读课文，小组合作</a:t>
            </a:r>
          </a:p>
          <a:p>
            <a:endParaRPr lang="zh-CN" altLang="en-US" sz="2600" dirty="0">
              <a:solidFill>
                <a:srgbClr val="0000E8"/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40000"/>
              </a:lnSpc>
            </a:pP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（1）朗读相关语句</a:t>
            </a:r>
          </a:p>
          <a:p>
            <a:pPr>
              <a:lnSpc>
                <a:spcPct val="140000"/>
              </a:lnSpc>
            </a:pP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（2）根据</a:t>
            </a:r>
            <a:r>
              <a:rPr lang="zh-CN" altLang="en-US" sz="2000" dirty="0">
                <a:solidFill>
                  <a:srgbClr val="0000E8"/>
                </a:solidFill>
                <a:latin typeface="+mn-lt"/>
                <a:ea typeface="+mn-ea"/>
                <a:cs typeface="+mn-ea"/>
                <a:sym typeface="+mn-lt"/>
              </a:rPr>
              <a:t>滋味的美、景物的美、人情的美、氛围的美</a:t>
            </a:r>
            <a:r>
              <a:rPr lang="zh-CN" altLang="en-US" sz="2000" dirty="0">
                <a:solidFill>
                  <a:schemeClr val="hlink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四个分类，</a:t>
            </a:r>
          </a:p>
          <a:p>
            <a:pPr>
              <a:lnSpc>
                <a:spcPct val="140000"/>
              </a:lnSpc>
            </a:pP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        选择最有味道的一句，讨论赏析。</a:t>
            </a:r>
          </a:p>
          <a:p>
            <a:pPr>
              <a:lnSpc>
                <a:spcPct val="140000"/>
              </a:lnSpc>
            </a:pP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（3）小组展示</a:t>
            </a:r>
          </a:p>
          <a:p>
            <a:endParaRPr lang="zh-CN" altLang="en-US" sz="2000" dirty="0"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sz="1700" dirty="0">
                <a:latin typeface="+mn-lt"/>
                <a:ea typeface="+mn-ea"/>
                <a:cs typeface="+mn-ea"/>
                <a:sym typeface="+mn-lt"/>
              </a:rPr>
              <a:t>1.我们组选择的语句是 </a:t>
            </a:r>
          </a:p>
          <a:p>
            <a:endParaRPr lang="zh-CN" altLang="en-US" sz="1700" dirty="0"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sz="1700" dirty="0">
                <a:latin typeface="+mn-lt"/>
                <a:ea typeface="+mn-ea"/>
                <a:cs typeface="+mn-ea"/>
                <a:sym typeface="+mn-lt"/>
              </a:rPr>
              <a:t>2.我们组认为这句话“有味道”，是因为                                   </a:t>
            </a:r>
            <a:r>
              <a:rPr lang="zh-CN" altLang="en-US" sz="1700" dirty="0" smtClean="0">
                <a:latin typeface="+mn-lt"/>
                <a:ea typeface="+mn-ea"/>
                <a:cs typeface="+mn-ea"/>
                <a:sym typeface="+mn-lt"/>
              </a:rPr>
              <a:t>表</a:t>
            </a:r>
            <a:r>
              <a:rPr lang="zh-CN" altLang="en-US" sz="1700" dirty="0">
                <a:latin typeface="+mn-lt"/>
                <a:ea typeface="+mn-ea"/>
                <a:cs typeface="+mn-ea"/>
                <a:sym typeface="+mn-lt"/>
              </a:rPr>
              <a:t>达了作者 </a:t>
            </a:r>
            <a:r>
              <a:rPr lang="zh-CN" altLang="en-US" sz="1700" u="sng" dirty="0">
                <a:latin typeface="+mn-lt"/>
                <a:ea typeface="+mn-ea"/>
                <a:cs typeface="+mn-ea"/>
                <a:sym typeface="+mn-lt"/>
              </a:rPr>
              <a:t>                              </a:t>
            </a:r>
            <a:r>
              <a:rPr lang="zh-CN" altLang="en-US" sz="1700" dirty="0">
                <a:latin typeface="+mn-lt"/>
                <a:ea typeface="+mn-ea"/>
                <a:cs typeface="+mn-ea"/>
                <a:sym typeface="+mn-lt"/>
              </a:rPr>
              <a:t>之情</a:t>
            </a:r>
            <a:r>
              <a:rPr lang="zh-CN" altLang="en-US" sz="1700" dirty="0" smtClean="0">
                <a:latin typeface="+mn-lt"/>
                <a:ea typeface="+mn-ea"/>
                <a:cs typeface="+mn-ea"/>
                <a:sym typeface="+mn-lt"/>
              </a:rPr>
              <a:t>。</a:t>
            </a:r>
            <a:endParaRPr lang="zh-CN" altLang="en-US" sz="170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9220" name="出自【趣你的PPT】(微信:qunideppt)：最优质的PPT资源库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143" cy="562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221" name="Line 5"/>
          <p:cNvSpPr>
            <a:spLocks noChangeShapeType="1"/>
          </p:cNvSpPr>
          <p:nvPr/>
        </p:nvSpPr>
        <p:spPr bwMode="auto">
          <a:xfrm>
            <a:off x="5090286" y="4227628"/>
            <a:ext cx="2075428" cy="0"/>
          </a:xfrm>
          <a:prstGeom prst="line">
            <a:avLst/>
          </a:prstGeom>
          <a:noFill/>
          <a:ln w="19050" cap="flat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5809" tIns="32905" rIns="65809" bIns="32905"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222" name="Line 6"/>
          <p:cNvSpPr>
            <a:spLocks noChangeShapeType="1"/>
          </p:cNvSpPr>
          <p:nvPr/>
        </p:nvSpPr>
        <p:spPr bwMode="auto">
          <a:xfrm>
            <a:off x="3380572" y="3709167"/>
            <a:ext cx="2073143" cy="1142"/>
          </a:xfrm>
          <a:prstGeom prst="line">
            <a:avLst/>
          </a:prstGeom>
          <a:noFill/>
          <a:ln w="19050" cap="flat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5809" tIns="32905" rIns="65809" bIns="32905"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39"/>
          <p:cNvSpPr>
            <a:spLocks noChangeArrowheads="1"/>
          </p:cNvSpPr>
          <p:nvPr/>
        </p:nvSpPr>
        <p:spPr bwMode="auto">
          <a:xfrm>
            <a:off x="2597715" y="50248"/>
            <a:ext cx="3949714" cy="518461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5809" tIns="0" rIns="65809" bIns="0" anchor="ctr"/>
          <a:lstStyle/>
          <a:p>
            <a:pPr algn="ctr"/>
            <a:endParaRPr lang="zh-CN" altLang="zh-CN" sz="2600">
              <a:solidFill>
                <a:srgbClr val="1F1A1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0243" name="出自【趣你的PPT】(微信:qunideppt)：最优质的PPT资源库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143" cy="562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244" name="Group 4"/>
          <p:cNvGraphicFramePr>
            <a:graphicFrameLocks noGrp="1"/>
          </p:cNvGraphicFramePr>
          <p:nvPr/>
        </p:nvGraphicFramePr>
        <p:xfrm>
          <a:off x="1254857" y="706889"/>
          <a:ext cx="7050286" cy="3832501"/>
        </p:xfrm>
        <a:graphic>
          <a:graphicData uri="http://schemas.openxmlformats.org/drawingml/2006/table">
            <a:tbl>
              <a:tblPr/>
              <a:tblGrid>
                <a:gridCol w="2707429"/>
                <a:gridCol w="4342857"/>
              </a:tblGrid>
              <a:tr h="829081">
                <a:tc>
                  <a:txBody>
                    <a:bodyPr/>
                    <a:lstStyle/>
                    <a:p>
                      <a:pPr marL="0" marR="0" lvl="0" indent="0" algn="ctr" defTabSz="952500" rtl="0" eaLnBrk="1" fontAlgn="base" latinLnBrk="0" hangingPunct="1">
                        <a:lnSpc>
                          <a:spcPct val="90000"/>
                        </a:lnSpc>
                        <a:spcBef>
                          <a:spcPct val="209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zh-CN" altLang="en-US" sz="2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组  别</a:t>
                      </a:r>
                    </a:p>
                  </a:txBody>
                  <a:tcPr marL="65829" marR="65829" marT="32889" marB="32889" anchor="ctr" horzOverflow="overflow">
                    <a:lnL w="635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52500" rtl="0" eaLnBrk="1" fontAlgn="base" latinLnBrk="0" hangingPunct="1">
                        <a:lnSpc>
                          <a:spcPct val="90000"/>
                        </a:lnSpc>
                        <a:spcBef>
                          <a:spcPct val="209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zh-CN" sz="2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学习任务（赏析内容）</a:t>
                      </a:r>
                    </a:p>
                  </a:txBody>
                  <a:tcPr marL="65829" marR="65829" marT="32889" marB="32889" anchor="ctr" horzOverflow="overflow">
                    <a:lnL w="635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1426">
                <a:tc>
                  <a:txBody>
                    <a:bodyPr/>
                    <a:lstStyle/>
                    <a:p>
                      <a:pPr marL="0" marR="0" lvl="0" indent="0" algn="ctr" defTabSz="952500" rtl="0" eaLnBrk="1" fontAlgn="base" latinLnBrk="0" hangingPunct="1">
                        <a:lnSpc>
                          <a:spcPct val="90000"/>
                        </a:lnSpc>
                        <a:spcBef>
                          <a:spcPct val="209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zh-CN" sz="2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第一、二组</a:t>
                      </a:r>
                    </a:p>
                  </a:txBody>
                  <a:tcPr marL="65829" marR="65829" marT="32889" marB="32889" anchor="ctr" horzOverflow="overflow">
                    <a:lnL w="635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52500" rtl="0" eaLnBrk="1" fontAlgn="base" latinLnBrk="0" hangingPunct="1">
                        <a:lnSpc>
                          <a:spcPct val="90000"/>
                        </a:lnSpc>
                        <a:spcBef>
                          <a:spcPct val="209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zh-CN" sz="2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滋味的美</a:t>
                      </a:r>
                    </a:p>
                  </a:txBody>
                  <a:tcPr marL="65829" marR="65829" marT="32889" marB="32889" anchor="ctr" horzOverflow="overflow">
                    <a:lnL w="635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1426">
                <a:tc>
                  <a:txBody>
                    <a:bodyPr/>
                    <a:lstStyle/>
                    <a:p>
                      <a:pPr marL="0" marR="0" lvl="0" indent="0" algn="ctr" defTabSz="952500" rtl="0" eaLnBrk="1" fontAlgn="base" latinLnBrk="0" hangingPunct="1">
                        <a:lnSpc>
                          <a:spcPct val="90000"/>
                        </a:lnSpc>
                        <a:spcBef>
                          <a:spcPct val="209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zh-CN" sz="2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第三、四组</a:t>
                      </a:r>
                    </a:p>
                  </a:txBody>
                  <a:tcPr marL="65829" marR="65829" marT="32889" marB="32889" anchor="ctr" horzOverflow="overflow">
                    <a:lnL w="635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52500" rtl="0" eaLnBrk="1" fontAlgn="base" latinLnBrk="0" hangingPunct="1">
                        <a:lnSpc>
                          <a:spcPct val="90000"/>
                        </a:lnSpc>
                        <a:spcBef>
                          <a:spcPct val="209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zh-CN" sz="2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景物的美</a:t>
                      </a:r>
                    </a:p>
                  </a:txBody>
                  <a:tcPr marL="65829" marR="65829" marT="32889" marB="32889" anchor="ctr" horzOverflow="overflow">
                    <a:lnL w="635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9142">
                <a:tc>
                  <a:txBody>
                    <a:bodyPr/>
                    <a:lstStyle/>
                    <a:p>
                      <a:pPr marL="0" marR="0" lvl="0" indent="0" algn="ctr" defTabSz="952500" rtl="0" eaLnBrk="1" fontAlgn="base" latinLnBrk="0" hangingPunct="1">
                        <a:lnSpc>
                          <a:spcPct val="90000"/>
                        </a:lnSpc>
                        <a:spcBef>
                          <a:spcPct val="209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zh-CN" sz="2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第五组</a:t>
                      </a:r>
                    </a:p>
                  </a:txBody>
                  <a:tcPr marL="65829" marR="65829" marT="32889" marB="32889" anchor="ctr" horzOverflow="overflow">
                    <a:lnL w="635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52500" rtl="0" eaLnBrk="1" fontAlgn="base" latinLnBrk="0" hangingPunct="1">
                        <a:lnSpc>
                          <a:spcPct val="90000"/>
                        </a:lnSpc>
                        <a:spcBef>
                          <a:spcPct val="209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zh-CN" sz="2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人情的美</a:t>
                      </a:r>
                    </a:p>
                  </a:txBody>
                  <a:tcPr marL="65829" marR="65829" marT="32889" marB="32889" anchor="ctr" horzOverflow="overflow">
                    <a:lnL w="635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1426">
                <a:tc>
                  <a:txBody>
                    <a:bodyPr/>
                    <a:lstStyle/>
                    <a:p>
                      <a:pPr marL="0" marR="0" lvl="0" indent="0" algn="ctr" defTabSz="952500" rtl="0" eaLnBrk="1" fontAlgn="base" latinLnBrk="0" hangingPunct="1">
                        <a:lnSpc>
                          <a:spcPct val="90000"/>
                        </a:lnSpc>
                        <a:spcBef>
                          <a:spcPct val="209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zh-CN" sz="2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第六组</a:t>
                      </a:r>
                    </a:p>
                  </a:txBody>
                  <a:tcPr marL="65829" marR="65829" marT="32889" marB="32889" anchor="ctr" horzOverflow="overflow">
                    <a:lnL w="635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52500" rtl="0" eaLnBrk="1" fontAlgn="base" latinLnBrk="0" hangingPunct="1">
                        <a:lnSpc>
                          <a:spcPct val="90000"/>
                        </a:lnSpc>
                        <a:spcBef>
                          <a:spcPct val="209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zh-CN" sz="2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氛围的美</a:t>
                      </a:r>
                    </a:p>
                  </a:txBody>
                  <a:tcPr marL="65829" marR="65829" marT="32889" marB="32889" anchor="ctr" horzOverflow="overflow">
                    <a:lnL w="635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 advTm="4782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AA4DF-5CFF-41CA-8250-971BF67204A3}" type="datetime1">
              <a:rPr lang="zh-CN" altLang="en-US">
                <a:latin typeface="+mn-lt"/>
                <a:ea typeface="+mn-ea"/>
                <a:cs typeface="+mn-ea"/>
                <a:sym typeface="+mn-lt"/>
              </a:rPr>
              <a:pPr/>
              <a:t>2022/1/2</a:t>
            </a:fld>
            <a:endParaRPr lang="zh-CN" altLang="en-US" sz="130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266" name="文本框 14"/>
          <p:cNvSpPr txBox="1">
            <a:spLocks noChangeArrowheads="1"/>
          </p:cNvSpPr>
          <p:nvPr/>
        </p:nvSpPr>
        <p:spPr bwMode="auto">
          <a:xfrm>
            <a:off x="10562286" y="3127898"/>
            <a:ext cx="132968" cy="191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5809" tIns="32905" rIns="65809" bIns="32905">
            <a:spAutoFit/>
          </a:bodyPr>
          <a:lstStyle>
            <a:lvl1pPr/>
            <a:lvl2pPr marL="742950" indent="-266700"/>
            <a:lvl3pPr marL="1143000" indent="-190500"/>
            <a:lvl4pPr marL="1600200" indent="-171450"/>
            <a:lvl5pPr marL="2057400" indent="-152400"/>
            <a:lvl6pPr marL="2514600" indent="-152400"/>
            <a:lvl7pPr marL="2971800" indent="-152400"/>
            <a:lvl8pPr marL="3429000" indent="-152400"/>
            <a:lvl9pPr marL="3886200" indent="-152400"/>
          </a:lstStyle>
          <a:p>
            <a:pPr defTabSz="685514" eaLnBrk="1" hangingPunct="1">
              <a:lnSpc>
                <a:spcPct val="90000"/>
              </a:lnSpc>
            </a:pPr>
            <a:endParaRPr lang="zh-CN" altLang="zh-CN" sz="900" b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1267" name="Picture 3" descr="牛肝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857" y="137038"/>
            <a:ext cx="8760000" cy="44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2654857" y="4591922"/>
            <a:ext cx="3264000" cy="61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809" tIns="32905" rIns="65809" bIns="32905">
            <a:spAutoFit/>
          </a:bodyPr>
          <a:lstStyle/>
          <a:p>
            <a:r>
              <a:rPr lang="zh-CN" altLang="en-US" sz="3500">
                <a:latin typeface="+mn-lt"/>
                <a:ea typeface="+mn-ea"/>
                <a:cs typeface="+mn-ea"/>
                <a:sym typeface="+mn-lt"/>
              </a:rPr>
              <a:t>   牛肝菌</a:t>
            </a: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AA4DF-5CFF-41CA-8250-971BF67204A3}" type="datetime1">
              <a:rPr lang="zh-CN" altLang="en-US">
                <a:latin typeface="+mn-lt"/>
                <a:ea typeface="+mn-ea"/>
                <a:cs typeface="+mn-ea"/>
                <a:sym typeface="+mn-lt"/>
              </a:rPr>
              <a:pPr/>
              <a:t>2022/1/2</a:t>
            </a:fld>
            <a:endParaRPr lang="zh-CN" altLang="en-US" sz="130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290" name="文本框 14"/>
          <p:cNvSpPr txBox="1">
            <a:spLocks noChangeArrowheads="1"/>
          </p:cNvSpPr>
          <p:nvPr/>
        </p:nvSpPr>
        <p:spPr bwMode="auto">
          <a:xfrm>
            <a:off x="10562286" y="3127898"/>
            <a:ext cx="132968" cy="191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5809" tIns="32905" rIns="65809" bIns="32905">
            <a:spAutoFit/>
          </a:bodyPr>
          <a:lstStyle>
            <a:lvl1pPr/>
            <a:lvl2pPr marL="742950" indent="-266700"/>
            <a:lvl3pPr marL="1143000" indent="-190500"/>
            <a:lvl4pPr marL="1600200" indent="-171450"/>
            <a:lvl5pPr marL="2057400" indent="-152400"/>
            <a:lvl6pPr marL="2514600" indent="-152400"/>
            <a:lvl7pPr marL="2971800" indent="-152400"/>
            <a:lvl8pPr marL="3429000" indent="-152400"/>
            <a:lvl9pPr marL="3886200" indent="-152400"/>
          </a:lstStyle>
          <a:p>
            <a:pPr defTabSz="685514" eaLnBrk="1" hangingPunct="1">
              <a:lnSpc>
                <a:spcPct val="90000"/>
              </a:lnSpc>
            </a:pPr>
            <a:endParaRPr lang="zh-CN" altLang="zh-CN" sz="900" b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2291" name="Picture 3" descr="鸡枞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29" y="33118"/>
            <a:ext cx="8962285" cy="4458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2484572" y="4462877"/>
            <a:ext cx="1828571" cy="558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809" tIns="32905" rIns="65809" bIns="32905">
            <a:spAutoFit/>
          </a:bodyPr>
          <a:lstStyle/>
          <a:p>
            <a:r>
              <a:rPr lang="zh-CN" altLang="en-US" sz="3200">
                <a:latin typeface="+mn-lt"/>
                <a:ea typeface="+mn-ea"/>
                <a:cs typeface="+mn-ea"/>
                <a:sym typeface="+mn-lt"/>
              </a:rPr>
              <a:t>      鸡</a:t>
            </a:r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7715" y="4488001"/>
            <a:ext cx="570286" cy="463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AA4DF-5CFF-41CA-8250-971BF67204A3}" type="datetime1">
              <a:rPr lang="zh-CN" altLang="en-US">
                <a:latin typeface="+mn-lt"/>
                <a:ea typeface="+mn-ea"/>
                <a:cs typeface="+mn-ea"/>
                <a:sym typeface="+mn-lt"/>
              </a:rPr>
              <a:pPr/>
              <a:t>2022/1/2</a:t>
            </a:fld>
            <a:endParaRPr lang="zh-CN" altLang="en-US" sz="130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3314" name="组合 3"/>
          <p:cNvGrpSpPr>
            <a:grpSpLocks/>
          </p:cNvGrpSpPr>
          <p:nvPr/>
        </p:nvGrpSpPr>
        <p:grpSpPr bwMode="auto">
          <a:xfrm>
            <a:off x="396381" y="429388"/>
            <a:ext cx="2139620" cy="2185613"/>
            <a:chOff x="952" y="1524"/>
            <a:chExt cx="2140395" cy="2914885"/>
          </a:xfrm>
        </p:grpSpPr>
        <p:pic>
          <p:nvPicPr>
            <p:cNvPr id="13315" name="Picture 2" descr="http://a4.att.hudong.com/24/73/01300001009299133699732283634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2" y="1524"/>
              <a:ext cx="2140395" cy="24145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16" name="矩形 2"/>
            <p:cNvSpPr>
              <a:spLocks noChangeArrowheads="1"/>
            </p:cNvSpPr>
            <p:nvPr/>
          </p:nvSpPr>
          <p:spPr bwMode="auto">
            <a:xfrm>
              <a:off x="360040" y="2423842"/>
              <a:ext cx="959265" cy="4925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685514" eaLnBrk="1" hangingPunct="1">
                <a:lnSpc>
                  <a:spcPct val="90000"/>
                </a:lnSpc>
              </a:pPr>
              <a:r>
                <a:rPr lang="zh-CN" altLang="en-US" sz="2000">
                  <a:solidFill>
                    <a:srgbClr val="FF0000"/>
                  </a:solidFill>
                  <a:latin typeface="+mn-lt"/>
                  <a:ea typeface="+mn-ea"/>
                  <a:cs typeface="+mn-ea"/>
                  <a:sym typeface="+mn-lt"/>
                </a:rPr>
                <a:t>牛肝菌</a:t>
              </a:r>
            </a:p>
          </p:txBody>
        </p:sp>
      </p:grpSp>
      <p:grpSp>
        <p:nvGrpSpPr>
          <p:cNvPr id="13317" name="组合 4"/>
          <p:cNvGrpSpPr>
            <a:grpSpLocks/>
          </p:cNvGrpSpPr>
          <p:nvPr/>
        </p:nvGrpSpPr>
        <p:grpSpPr bwMode="auto">
          <a:xfrm>
            <a:off x="2853207" y="443661"/>
            <a:ext cx="2201078" cy="2188432"/>
            <a:chOff x="1778" y="762"/>
            <a:chExt cx="2201111" cy="2918370"/>
          </a:xfrm>
        </p:grpSpPr>
        <p:pic>
          <p:nvPicPr>
            <p:cNvPr id="13318" name="Picture 4" descr="http://pic30.huitu.com/res/20150502/447217_20150502105411076200_1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8" y="762"/>
              <a:ext cx="2201111" cy="24203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19" name="矩形 6"/>
            <p:cNvSpPr>
              <a:spLocks noChangeArrowheads="1"/>
            </p:cNvSpPr>
            <p:nvPr/>
          </p:nvSpPr>
          <p:spPr bwMode="auto">
            <a:xfrm>
              <a:off x="467812" y="2426612"/>
              <a:ext cx="958931" cy="492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685514" eaLnBrk="1" hangingPunct="1">
                <a:lnSpc>
                  <a:spcPct val="90000"/>
                </a:lnSpc>
              </a:pPr>
              <a:r>
                <a:rPr lang="zh-CN" altLang="en-US" sz="2000">
                  <a:solidFill>
                    <a:srgbClr val="FF0000"/>
                  </a:solidFill>
                  <a:latin typeface="+mn-lt"/>
                  <a:ea typeface="+mn-ea"/>
                  <a:cs typeface="+mn-ea"/>
                  <a:sym typeface="+mn-lt"/>
                </a:rPr>
                <a:t>青头菌</a:t>
              </a:r>
            </a:p>
          </p:txBody>
        </p:sp>
      </p:grpSp>
      <p:grpSp>
        <p:nvGrpSpPr>
          <p:cNvPr id="13320" name="组合 13"/>
          <p:cNvGrpSpPr>
            <a:grpSpLocks/>
          </p:cNvGrpSpPr>
          <p:nvPr/>
        </p:nvGrpSpPr>
        <p:grpSpPr bwMode="auto">
          <a:xfrm>
            <a:off x="469651" y="2789253"/>
            <a:ext cx="4255365" cy="2164386"/>
            <a:chOff x="1305" y="2475"/>
            <a:chExt cx="5147804" cy="3214397"/>
          </a:xfrm>
        </p:grpSpPr>
        <p:pic>
          <p:nvPicPr>
            <p:cNvPr id="13321" name="Picture 2" descr="http://p2.pccoo.cn/news/20150510/2015051000233340694440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05" y="2475"/>
              <a:ext cx="5147804" cy="2729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2" name="TextBox 1"/>
            <p:cNvSpPr txBox="1">
              <a:spLocks noChangeArrowheads="1"/>
            </p:cNvSpPr>
            <p:nvPr/>
          </p:nvSpPr>
          <p:spPr bwMode="auto">
            <a:xfrm>
              <a:off x="1641776" y="2647796"/>
              <a:ext cx="1206562" cy="5690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/>
              <a:lvl2pPr marL="742950" indent="-266700"/>
              <a:lvl3pPr marL="1143000" indent="-190500"/>
              <a:lvl4pPr marL="1600200" indent="-171450"/>
              <a:lvl5pPr marL="2057400" indent="-152400"/>
              <a:lvl6pPr marL="2514600" indent="-152400"/>
              <a:lvl7pPr marL="2971800" indent="-152400"/>
              <a:lvl8pPr marL="3429000" indent="-152400"/>
              <a:lvl9pPr marL="3886200" indent="-152400"/>
            </a:lstStyle>
            <a:p>
              <a:pPr defTabSz="685514" eaLnBrk="1" hangingPunct="1">
                <a:lnSpc>
                  <a:spcPct val="90000"/>
                </a:lnSpc>
              </a:pPr>
              <a:r>
                <a:rPr lang="zh-CN" altLang="en-US" sz="2100">
                  <a:solidFill>
                    <a:srgbClr val="FF0000"/>
                  </a:solidFill>
                  <a:latin typeface="+mn-lt"/>
                  <a:ea typeface="+mn-ea"/>
                  <a:cs typeface="+mn-ea"/>
                  <a:sym typeface="+mn-lt"/>
                </a:rPr>
                <a:t>干巴菌</a:t>
              </a:r>
            </a:p>
          </p:txBody>
        </p:sp>
      </p:grpSp>
      <p:grpSp>
        <p:nvGrpSpPr>
          <p:cNvPr id="13323" name="组合 16"/>
          <p:cNvGrpSpPr>
            <a:grpSpLocks/>
          </p:cNvGrpSpPr>
          <p:nvPr/>
        </p:nvGrpSpPr>
        <p:grpSpPr bwMode="auto">
          <a:xfrm>
            <a:off x="5300313" y="759421"/>
            <a:ext cx="3572173" cy="3005189"/>
            <a:chOff x="2335" y="0"/>
            <a:chExt cx="4115944" cy="3084197"/>
          </a:xfrm>
        </p:grpSpPr>
        <p:pic>
          <p:nvPicPr>
            <p:cNvPr id="13324" name="Picture 4" descr="http://cms.wxyd.yunnan.cn/uploadfile/s2/2015/0531/20150531110353237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5" y="574967"/>
              <a:ext cx="4115944" cy="2509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5" name="TextBox 5"/>
            <p:cNvSpPr txBox="1">
              <a:spLocks noChangeArrowheads="1"/>
            </p:cNvSpPr>
            <p:nvPr/>
          </p:nvSpPr>
          <p:spPr bwMode="auto">
            <a:xfrm>
              <a:off x="1137417" y="0"/>
              <a:ext cx="1149216" cy="393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/>
              <a:lvl2pPr marL="742950" indent="-266700"/>
              <a:lvl3pPr marL="1143000" indent="-190500"/>
              <a:lvl4pPr marL="1600200" indent="-171450"/>
              <a:lvl5pPr marL="2057400" indent="-152400"/>
              <a:lvl6pPr marL="2514600" indent="-152400"/>
              <a:lvl7pPr marL="2971800" indent="-152400"/>
              <a:lvl8pPr marL="3429000" indent="-152400"/>
              <a:lvl9pPr marL="3886200" indent="-152400"/>
            </a:lstStyle>
            <a:p>
              <a:pPr defTabSz="685514" eaLnBrk="1" hangingPunct="1">
                <a:lnSpc>
                  <a:spcPct val="90000"/>
                </a:lnSpc>
              </a:pPr>
              <a:r>
                <a:rPr lang="zh-CN" altLang="en-US" sz="2100">
                  <a:solidFill>
                    <a:srgbClr val="FF0000"/>
                  </a:solidFill>
                  <a:latin typeface="+mn-lt"/>
                  <a:ea typeface="+mn-ea"/>
                  <a:cs typeface="+mn-ea"/>
                  <a:sym typeface="+mn-lt"/>
                </a:rPr>
                <a:t>鸡油菌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uasvk4en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汉仪PP体简" pitchFamily="2" charset="-122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汉仪PP体简" pitchFamily="2" charset="-122"/>
            <a:ea typeface="宋体" pitchFamily="2" charset="-122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Pages>0</Pages>
  <Words>999</Words>
  <Characters>0</Characters>
  <Application>Microsoft Office PowerPoint</Application>
  <DocSecurity>0</DocSecurity>
  <PresentationFormat>全屏显示(16:9)</PresentationFormat>
  <Lines>0</Lines>
  <Paragraphs>154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3" baseType="lpstr">
      <vt:lpstr>Meiryo</vt:lpstr>
      <vt:lpstr>汉仪PP体简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7874</cp:revision>
  <cp:lastPrinted>2113-01-01T00:00:00Z</cp:lastPrinted>
  <dcterms:created xsi:type="dcterms:W3CDTF">2015-07-08T08:22:00Z</dcterms:created>
  <dcterms:modified xsi:type="dcterms:W3CDTF">2022-01-02T05:37:37Z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2052-9.1.0.4940</vt:lpwstr>
  </property>
</Properties>
</file>