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notesSlides/notesSlide1.xml" ContentType="application/vnd.openxmlformats-officedocument.presentationml.notesSlide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8" r:id="rId2"/>
  </p:sldMasterIdLst>
  <p:notesMasterIdLst>
    <p:notesMasterId r:id="rId35"/>
  </p:notesMasterIdLst>
  <p:handoutMasterIdLst>
    <p:handoutMasterId r:id="rId36"/>
  </p:handoutMasterIdLst>
  <p:sldIdLst>
    <p:sldId id="409" r:id="rId3"/>
    <p:sldId id="419" r:id="rId4"/>
    <p:sldId id="420" r:id="rId5"/>
    <p:sldId id="421" r:id="rId6"/>
    <p:sldId id="429" r:id="rId7"/>
    <p:sldId id="411" r:id="rId8"/>
    <p:sldId id="462" r:id="rId9"/>
    <p:sldId id="466" r:id="rId10"/>
    <p:sldId id="412" r:id="rId11"/>
    <p:sldId id="438" r:id="rId12"/>
    <p:sldId id="437" r:id="rId13"/>
    <p:sldId id="413" r:id="rId14"/>
    <p:sldId id="445" r:id="rId15"/>
    <p:sldId id="446" r:id="rId16"/>
    <p:sldId id="463" r:id="rId17"/>
    <p:sldId id="447" r:id="rId18"/>
    <p:sldId id="448" r:id="rId19"/>
    <p:sldId id="449" r:id="rId20"/>
    <p:sldId id="450" r:id="rId21"/>
    <p:sldId id="464" r:id="rId22"/>
    <p:sldId id="453" r:id="rId23"/>
    <p:sldId id="454" r:id="rId24"/>
    <p:sldId id="455" r:id="rId25"/>
    <p:sldId id="456" r:id="rId26"/>
    <p:sldId id="457" r:id="rId27"/>
    <p:sldId id="458" r:id="rId28"/>
    <p:sldId id="459" r:id="rId29"/>
    <p:sldId id="460" r:id="rId30"/>
    <p:sldId id="461" r:id="rId31"/>
    <p:sldId id="414" r:id="rId32"/>
    <p:sldId id="415" r:id="rId33"/>
    <p:sldId id="467" r:id="rId34"/>
  </p:sldIdLst>
  <p:sldSz cx="9144000" cy="5143500" type="screen16x9"/>
  <p:notesSz cx="6858000" cy="9144000"/>
  <p:custDataLst>
    <p:tags r:id="rId3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38">
          <p15:clr>
            <a:srgbClr val="A4A3A4"/>
          </p15:clr>
        </p15:guide>
        <p15:guide id="2" pos="291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92" y="120"/>
      </p:cViewPr>
      <p:guideLst>
        <p:guide orient="horz" pos="1538"/>
        <p:guide pos="291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-387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75C31D-9E4C-4951-B0E9-2973F0E09399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86BA2-6C79-4041-9D7E-1D43D8041A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4842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703F8-BD43-4129-90D5-5DBD8222D686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799AF-4FC4-4A23-BD8B-A03BB7A3BF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8226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799AF-4FC4-4A23-BD8B-A03BB7A3BF9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021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9199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tags" Target="../tags/tag19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tags" Target="../tags/tag18.xml"/><Relationship Id="rId5" Type="http://schemas.openxmlformats.org/officeDocument/2006/relationships/tags" Target="../tags/tag12.xml"/><Relationship Id="rId15" Type="http://schemas.openxmlformats.org/officeDocument/2006/relationships/image" Target="../media/image2.png"/><Relationship Id="rId10" Type="http://schemas.openxmlformats.org/officeDocument/2006/relationships/tags" Target="../tags/tag17.xml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image" Target="../media/image3.jpe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4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7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tags" Target="../tags/tag80.xml"/><Relationship Id="rId5" Type="http://schemas.openxmlformats.org/officeDocument/2006/relationships/tags" Target="../tags/tag79.xml"/><Relationship Id="rId4" Type="http://schemas.openxmlformats.org/officeDocument/2006/relationships/tags" Target="../tags/tag78.xml"/><Relationship Id="rId9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6" Type="http://schemas.openxmlformats.org/officeDocument/2006/relationships/image" Target="../media/image3.jpe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4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87.xml"/><Relationship Id="rId7" Type="http://schemas.openxmlformats.org/officeDocument/2006/relationships/tags" Target="../tags/tag91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tags" Target="../tags/tag90.xml"/><Relationship Id="rId5" Type="http://schemas.openxmlformats.org/officeDocument/2006/relationships/tags" Target="../tags/tag89.xml"/><Relationship Id="rId4" Type="http://schemas.openxmlformats.org/officeDocument/2006/relationships/tags" Target="../tags/tag88.xml"/><Relationship Id="rId9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94.xml"/><Relationship Id="rId7" Type="http://schemas.openxmlformats.org/officeDocument/2006/relationships/tags" Target="../tags/tag98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6" Type="http://schemas.openxmlformats.org/officeDocument/2006/relationships/tags" Target="../tags/tag97.xml"/><Relationship Id="rId5" Type="http://schemas.openxmlformats.org/officeDocument/2006/relationships/tags" Target="../tags/tag96.xml"/><Relationship Id="rId4" Type="http://schemas.openxmlformats.org/officeDocument/2006/relationships/tags" Target="../tags/tag95.xml"/><Relationship Id="rId9" Type="http://schemas.openxmlformats.org/officeDocument/2006/relationships/image" Target="../media/image3.jpe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6.xml"/><Relationship Id="rId3" Type="http://schemas.openxmlformats.org/officeDocument/2006/relationships/tags" Target="../tags/tag101.xml"/><Relationship Id="rId7" Type="http://schemas.openxmlformats.org/officeDocument/2006/relationships/tags" Target="../tags/tag105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6" Type="http://schemas.openxmlformats.org/officeDocument/2006/relationships/tags" Target="../tags/tag104.xml"/><Relationship Id="rId11" Type="http://schemas.openxmlformats.org/officeDocument/2006/relationships/image" Target="../media/image6.png"/><Relationship Id="rId5" Type="http://schemas.openxmlformats.org/officeDocument/2006/relationships/tags" Target="../tags/tag103.xml"/><Relationship Id="rId10" Type="http://schemas.openxmlformats.org/officeDocument/2006/relationships/image" Target="../media/image3.jpeg"/><Relationship Id="rId4" Type="http://schemas.openxmlformats.org/officeDocument/2006/relationships/tags" Target="../tags/tag102.xml"/><Relationship Id="rId9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14.xml"/><Relationship Id="rId3" Type="http://schemas.openxmlformats.org/officeDocument/2006/relationships/tags" Target="../tags/tag109.xml"/><Relationship Id="rId7" Type="http://schemas.openxmlformats.org/officeDocument/2006/relationships/tags" Target="../tags/tag113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6" Type="http://schemas.openxmlformats.org/officeDocument/2006/relationships/tags" Target="../tags/tag112.xml"/><Relationship Id="rId11" Type="http://schemas.openxmlformats.org/officeDocument/2006/relationships/image" Target="../media/image6.png"/><Relationship Id="rId5" Type="http://schemas.openxmlformats.org/officeDocument/2006/relationships/tags" Target="../tags/tag111.xml"/><Relationship Id="rId10" Type="http://schemas.openxmlformats.org/officeDocument/2006/relationships/image" Target="../media/image3.jpeg"/><Relationship Id="rId4" Type="http://schemas.openxmlformats.org/officeDocument/2006/relationships/tags" Target="../tags/tag110.xml"/><Relationship Id="rId9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122.xml"/><Relationship Id="rId3" Type="http://schemas.openxmlformats.org/officeDocument/2006/relationships/tags" Target="../tags/tag117.xml"/><Relationship Id="rId7" Type="http://schemas.openxmlformats.org/officeDocument/2006/relationships/tags" Target="../tags/tag121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6" Type="http://schemas.openxmlformats.org/officeDocument/2006/relationships/tags" Target="../tags/tag120.xml"/><Relationship Id="rId11" Type="http://schemas.openxmlformats.org/officeDocument/2006/relationships/image" Target="../media/image3.jpeg"/><Relationship Id="rId5" Type="http://schemas.openxmlformats.org/officeDocument/2006/relationships/tags" Target="../tags/tag119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18.xml"/><Relationship Id="rId9" Type="http://schemas.openxmlformats.org/officeDocument/2006/relationships/tags" Target="../tags/tag123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26.xml"/><Relationship Id="rId7" Type="http://schemas.openxmlformats.org/officeDocument/2006/relationships/tags" Target="../tags/tag130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6" Type="http://schemas.openxmlformats.org/officeDocument/2006/relationships/tags" Target="../tags/tag129.xml"/><Relationship Id="rId5" Type="http://schemas.openxmlformats.org/officeDocument/2006/relationships/tags" Target="../tags/tag128.xml"/><Relationship Id="rId10" Type="http://schemas.openxmlformats.org/officeDocument/2006/relationships/image" Target="../media/image7.png"/><Relationship Id="rId4" Type="http://schemas.openxmlformats.org/officeDocument/2006/relationships/tags" Target="../tags/tag127.xml"/><Relationship Id="rId9" Type="http://schemas.openxmlformats.org/officeDocument/2006/relationships/image" Target="../media/image3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3.jpe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4.xml"/><Relationship Id="rId4" Type="http://schemas.openxmlformats.org/officeDocument/2006/relationships/tags" Target="../tags/tag23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13" Type="http://schemas.openxmlformats.org/officeDocument/2006/relationships/tags" Target="../tags/tag37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12" Type="http://schemas.openxmlformats.org/officeDocument/2006/relationships/tags" Target="../tags/tag36.xml"/><Relationship Id="rId2" Type="http://schemas.openxmlformats.org/officeDocument/2006/relationships/tags" Target="../tags/tag26.xml"/><Relationship Id="rId16" Type="http://schemas.openxmlformats.org/officeDocument/2006/relationships/image" Target="../media/image4.png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tags" Target="../tags/tag35.xml"/><Relationship Id="rId5" Type="http://schemas.openxmlformats.org/officeDocument/2006/relationships/tags" Target="../tags/tag29.xml"/><Relationship Id="rId15" Type="http://schemas.openxmlformats.org/officeDocument/2006/relationships/image" Target="../media/image1.jpeg"/><Relationship Id="rId10" Type="http://schemas.openxmlformats.org/officeDocument/2006/relationships/tags" Target="../tags/tag34.xml"/><Relationship Id="rId4" Type="http://schemas.openxmlformats.org/officeDocument/2006/relationships/tags" Target="../tags/tag28.xml"/><Relationship Id="rId9" Type="http://schemas.openxmlformats.org/officeDocument/2006/relationships/tags" Target="../tags/tag33.xml"/><Relationship Id="rId1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4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51.xml"/><Relationship Id="rId3" Type="http://schemas.openxmlformats.org/officeDocument/2006/relationships/tags" Target="../tags/tag46.xml"/><Relationship Id="rId7" Type="http://schemas.openxmlformats.org/officeDocument/2006/relationships/tags" Target="../tags/tag50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10" Type="http://schemas.openxmlformats.org/officeDocument/2006/relationships/image" Target="../media/image3.jpeg"/><Relationship Id="rId4" Type="http://schemas.openxmlformats.org/officeDocument/2006/relationships/tags" Target="../tags/tag47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54.xml"/><Relationship Id="rId7" Type="http://schemas.openxmlformats.org/officeDocument/2006/relationships/image" Target="../media/image3.jpeg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6.xml"/><Relationship Id="rId4" Type="http://schemas.openxmlformats.org/officeDocument/2006/relationships/tags" Target="../tags/tag5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5" Type="http://schemas.openxmlformats.org/officeDocument/2006/relationships/image" Target="../media/image3.jpeg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62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4" Type="http://schemas.openxmlformats.org/officeDocument/2006/relationships/tags" Target="../tags/tag6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7" Type="http://schemas.openxmlformats.org/officeDocument/2006/relationships/image" Target="../media/image3.jpeg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70.xml"/><Relationship Id="rId4" Type="http://schemas.openxmlformats.org/officeDocument/2006/relationships/tags" Target="../tags/tag6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2093596" y="2223546"/>
            <a:ext cx="2835116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reeform 5"/>
          <p:cNvSpPr/>
          <p:nvPr>
            <p:custDataLst>
              <p:tags r:id="rId3"/>
            </p:custDataLst>
          </p:nvPr>
        </p:nvSpPr>
        <p:spPr bwMode="auto">
          <a:xfrm>
            <a:off x="2093595" y="1837979"/>
            <a:ext cx="270034" cy="269564"/>
          </a:xfrm>
          <a:custGeom>
            <a:avLst/>
            <a:gdLst>
              <a:gd name="T0" fmla="*/ 2313 w 16074"/>
              <a:gd name="T1" fmla="*/ 11564 h 16128"/>
              <a:gd name="T2" fmla="*/ 3529 w 16074"/>
              <a:gd name="T3" fmla="*/ 12395 h 16128"/>
              <a:gd name="T4" fmla="*/ 4818 w 16074"/>
              <a:gd name="T5" fmla="*/ 13031 h 16128"/>
              <a:gd name="T6" fmla="*/ 6189 w 16074"/>
              <a:gd name="T7" fmla="*/ 13418 h 16128"/>
              <a:gd name="T8" fmla="*/ 7653 w 16074"/>
              <a:gd name="T9" fmla="*/ 13501 h 16128"/>
              <a:gd name="T10" fmla="*/ 9219 w 16074"/>
              <a:gd name="T11" fmla="*/ 13224 h 16128"/>
              <a:gd name="T12" fmla="*/ 5225 w 16074"/>
              <a:gd name="T13" fmla="*/ 7326 h 16128"/>
              <a:gd name="T14" fmla="*/ 5604 w 16074"/>
              <a:gd name="T15" fmla="*/ 2588 h 16128"/>
              <a:gd name="T16" fmla="*/ 5918 w 16074"/>
              <a:gd name="T17" fmla="*/ 2680 h 16128"/>
              <a:gd name="T18" fmla="*/ 6274 w 16074"/>
              <a:gd name="T19" fmla="*/ 2719 h 16128"/>
              <a:gd name="T20" fmla="*/ 6671 w 16074"/>
              <a:gd name="T21" fmla="*/ 2688 h 16128"/>
              <a:gd name="T22" fmla="*/ 7102 w 16074"/>
              <a:gd name="T23" fmla="*/ 2577 h 16128"/>
              <a:gd name="T24" fmla="*/ 7563 w 16074"/>
              <a:gd name="T25" fmla="*/ 2375 h 16128"/>
              <a:gd name="T26" fmla="*/ 8053 w 16074"/>
              <a:gd name="T27" fmla="*/ 2066 h 16128"/>
              <a:gd name="T28" fmla="*/ 12930 w 16074"/>
              <a:gd name="T29" fmla="*/ 10057 h 16128"/>
              <a:gd name="T30" fmla="*/ 13396 w 16074"/>
              <a:gd name="T31" fmla="*/ 8301 h 16128"/>
              <a:gd name="T32" fmla="*/ 13347 w 16074"/>
              <a:gd name="T33" fmla="*/ 6443 h 16128"/>
              <a:gd name="T34" fmla="*/ 12801 w 16074"/>
              <a:gd name="T35" fmla="*/ 4583 h 16128"/>
              <a:gd name="T36" fmla="*/ 11773 w 16074"/>
              <a:gd name="T37" fmla="*/ 2822 h 16128"/>
              <a:gd name="T38" fmla="*/ 10277 w 16074"/>
              <a:gd name="T39" fmla="*/ 1262 h 16128"/>
              <a:gd name="T40" fmla="*/ 8329 w 16074"/>
              <a:gd name="T41" fmla="*/ 0 h 16128"/>
              <a:gd name="T42" fmla="*/ 10526 w 16074"/>
              <a:gd name="T43" fmla="*/ 458 h 16128"/>
              <a:gd name="T44" fmla="*/ 12659 w 16074"/>
              <a:gd name="T45" fmla="*/ 1583 h 16128"/>
              <a:gd name="T46" fmla="*/ 14464 w 16074"/>
              <a:gd name="T47" fmla="*/ 3304 h 16128"/>
              <a:gd name="T48" fmla="*/ 15679 w 16074"/>
              <a:gd name="T49" fmla="*/ 5557 h 16128"/>
              <a:gd name="T50" fmla="*/ 16044 w 16074"/>
              <a:gd name="T51" fmla="*/ 8271 h 16128"/>
              <a:gd name="T52" fmla="*/ 15294 w 16074"/>
              <a:gd name="T53" fmla="*/ 11379 h 16128"/>
              <a:gd name="T54" fmla="*/ 12655 w 16074"/>
              <a:gd name="T55" fmla="*/ 14684 h 16128"/>
              <a:gd name="T56" fmla="*/ 10870 w 16074"/>
              <a:gd name="T57" fmla="*/ 15495 h 16128"/>
              <a:gd name="T58" fmla="*/ 9145 w 16074"/>
              <a:gd name="T59" fmla="*/ 15974 h 16128"/>
              <a:gd name="T60" fmla="*/ 7486 w 16074"/>
              <a:gd name="T61" fmla="*/ 16128 h 16128"/>
              <a:gd name="T62" fmla="*/ 5906 w 16074"/>
              <a:gd name="T63" fmla="*/ 15967 h 16128"/>
              <a:gd name="T64" fmla="*/ 4415 w 16074"/>
              <a:gd name="T65" fmla="*/ 15498 h 16128"/>
              <a:gd name="T66" fmla="*/ 3023 w 16074"/>
              <a:gd name="T67" fmla="*/ 14731 h 16128"/>
              <a:gd name="T68" fmla="*/ 2528 w 16074"/>
              <a:gd name="T69" fmla="*/ 14487 h 16128"/>
              <a:gd name="T70" fmla="*/ 2530 w 16074"/>
              <a:gd name="T71" fmla="*/ 14735 h 16128"/>
              <a:gd name="T72" fmla="*/ 2473 w 16074"/>
              <a:gd name="T73" fmla="*/ 14983 h 16128"/>
              <a:gd name="T74" fmla="*/ 2363 w 16074"/>
              <a:gd name="T75" fmla="*/ 15222 h 16128"/>
              <a:gd name="T76" fmla="*/ 2207 w 16074"/>
              <a:gd name="T77" fmla="*/ 15444 h 16128"/>
              <a:gd name="T78" fmla="*/ 2013 w 16074"/>
              <a:gd name="T79" fmla="*/ 15642 h 16128"/>
              <a:gd name="T80" fmla="*/ 1779 w 16074"/>
              <a:gd name="T81" fmla="*/ 15812 h 16128"/>
              <a:gd name="T82" fmla="*/ 1496 w 16074"/>
              <a:gd name="T83" fmla="*/ 15944 h 16128"/>
              <a:gd name="T84" fmla="*/ 1210 w 16074"/>
              <a:gd name="T85" fmla="*/ 16001 h 16128"/>
              <a:gd name="T86" fmla="*/ 933 w 16074"/>
              <a:gd name="T87" fmla="*/ 15986 h 16128"/>
              <a:gd name="T88" fmla="*/ 671 w 16074"/>
              <a:gd name="T89" fmla="*/ 15902 h 16128"/>
              <a:gd name="T90" fmla="*/ 436 w 16074"/>
              <a:gd name="T91" fmla="*/ 15751 h 16128"/>
              <a:gd name="T92" fmla="*/ 234 w 16074"/>
              <a:gd name="T93" fmla="*/ 15534 h 16128"/>
              <a:gd name="T94" fmla="*/ 33 w 16074"/>
              <a:gd name="T95" fmla="*/ 15112 h 16128"/>
              <a:gd name="T96" fmla="*/ 17 w 16074"/>
              <a:gd name="T97" fmla="*/ 14651 h 16128"/>
              <a:gd name="T98" fmla="*/ 179 w 16074"/>
              <a:gd name="T99" fmla="*/ 14226 h 16128"/>
              <a:gd name="T100" fmla="*/ 478 w 16074"/>
              <a:gd name="T101" fmla="*/ 13874 h 16128"/>
              <a:gd name="T102" fmla="*/ 878 w 16074"/>
              <a:gd name="T103" fmla="*/ 13632 h 16128"/>
              <a:gd name="T104" fmla="*/ 1339 w 16074"/>
              <a:gd name="T105" fmla="*/ 13536 h 16128"/>
              <a:gd name="T106" fmla="*/ 1477 w 16074"/>
              <a:gd name="T107" fmla="*/ 13406 h 16128"/>
              <a:gd name="T108" fmla="*/ 1100 w 16074"/>
              <a:gd name="T109" fmla="*/ 12990 h 16128"/>
              <a:gd name="T110" fmla="*/ 736 w 16074"/>
              <a:gd name="T111" fmla="*/ 12545 h 16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074" h="16127">
                <a:moveTo>
                  <a:pt x="454" y="12169"/>
                </a:moveTo>
                <a:lnTo>
                  <a:pt x="1614" y="10993"/>
                </a:lnTo>
                <a:lnTo>
                  <a:pt x="1844" y="11188"/>
                </a:lnTo>
                <a:lnTo>
                  <a:pt x="2077" y="11378"/>
                </a:lnTo>
                <a:lnTo>
                  <a:pt x="2313" y="11564"/>
                </a:lnTo>
                <a:lnTo>
                  <a:pt x="2550" y="11742"/>
                </a:lnTo>
                <a:lnTo>
                  <a:pt x="2792" y="11916"/>
                </a:lnTo>
                <a:lnTo>
                  <a:pt x="3035" y="12083"/>
                </a:lnTo>
                <a:lnTo>
                  <a:pt x="3280" y="12242"/>
                </a:lnTo>
                <a:lnTo>
                  <a:pt x="3529" y="12395"/>
                </a:lnTo>
                <a:lnTo>
                  <a:pt x="3781" y="12540"/>
                </a:lnTo>
                <a:lnTo>
                  <a:pt x="4035" y="12677"/>
                </a:lnTo>
                <a:lnTo>
                  <a:pt x="4293" y="12804"/>
                </a:lnTo>
                <a:lnTo>
                  <a:pt x="4554" y="12923"/>
                </a:lnTo>
                <a:lnTo>
                  <a:pt x="4818" y="13031"/>
                </a:lnTo>
                <a:lnTo>
                  <a:pt x="5086" y="13131"/>
                </a:lnTo>
                <a:lnTo>
                  <a:pt x="5356" y="13220"/>
                </a:lnTo>
                <a:lnTo>
                  <a:pt x="5630" y="13298"/>
                </a:lnTo>
                <a:lnTo>
                  <a:pt x="5908" y="13364"/>
                </a:lnTo>
                <a:lnTo>
                  <a:pt x="6189" y="13418"/>
                </a:lnTo>
                <a:lnTo>
                  <a:pt x="6474" y="13461"/>
                </a:lnTo>
                <a:lnTo>
                  <a:pt x="6763" y="13491"/>
                </a:lnTo>
                <a:lnTo>
                  <a:pt x="7056" y="13508"/>
                </a:lnTo>
                <a:lnTo>
                  <a:pt x="7352" y="13511"/>
                </a:lnTo>
                <a:lnTo>
                  <a:pt x="7653" y="13501"/>
                </a:lnTo>
                <a:lnTo>
                  <a:pt x="7958" y="13476"/>
                </a:lnTo>
                <a:lnTo>
                  <a:pt x="8267" y="13437"/>
                </a:lnTo>
                <a:lnTo>
                  <a:pt x="8579" y="13381"/>
                </a:lnTo>
                <a:lnTo>
                  <a:pt x="8897" y="13311"/>
                </a:lnTo>
                <a:lnTo>
                  <a:pt x="9219" y="13224"/>
                </a:lnTo>
                <a:lnTo>
                  <a:pt x="9546" y="13121"/>
                </a:lnTo>
                <a:lnTo>
                  <a:pt x="9877" y="13001"/>
                </a:lnTo>
                <a:lnTo>
                  <a:pt x="10212" y="12863"/>
                </a:lnTo>
                <a:lnTo>
                  <a:pt x="10554" y="12708"/>
                </a:lnTo>
                <a:lnTo>
                  <a:pt x="5225" y="7326"/>
                </a:lnTo>
                <a:lnTo>
                  <a:pt x="3765" y="8813"/>
                </a:lnTo>
                <a:lnTo>
                  <a:pt x="1503" y="6582"/>
                </a:lnTo>
                <a:lnTo>
                  <a:pt x="5491" y="2537"/>
                </a:lnTo>
                <a:lnTo>
                  <a:pt x="5547" y="2563"/>
                </a:lnTo>
                <a:lnTo>
                  <a:pt x="5604" y="2588"/>
                </a:lnTo>
                <a:lnTo>
                  <a:pt x="5663" y="2610"/>
                </a:lnTo>
                <a:lnTo>
                  <a:pt x="5724" y="2631"/>
                </a:lnTo>
                <a:lnTo>
                  <a:pt x="5787" y="2649"/>
                </a:lnTo>
                <a:lnTo>
                  <a:pt x="5852" y="2666"/>
                </a:lnTo>
                <a:lnTo>
                  <a:pt x="5918" y="2680"/>
                </a:lnTo>
                <a:lnTo>
                  <a:pt x="5986" y="2693"/>
                </a:lnTo>
                <a:lnTo>
                  <a:pt x="6055" y="2703"/>
                </a:lnTo>
                <a:lnTo>
                  <a:pt x="6127" y="2711"/>
                </a:lnTo>
                <a:lnTo>
                  <a:pt x="6200" y="2716"/>
                </a:lnTo>
                <a:lnTo>
                  <a:pt x="6274" y="2719"/>
                </a:lnTo>
                <a:lnTo>
                  <a:pt x="6351" y="2719"/>
                </a:lnTo>
                <a:lnTo>
                  <a:pt x="6429" y="2716"/>
                </a:lnTo>
                <a:lnTo>
                  <a:pt x="6508" y="2710"/>
                </a:lnTo>
                <a:lnTo>
                  <a:pt x="6588" y="2700"/>
                </a:lnTo>
                <a:lnTo>
                  <a:pt x="6671" y="2688"/>
                </a:lnTo>
                <a:lnTo>
                  <a:pt x="6755" y="2673"/>
                </a:lnTo>
                <a:lnTo>
                  <a:pt x="6840" y="2654"/>
                </a:lnTo>
                <a:lnTo>
                  <a:pt x="6925" y="2632"/>
                </a:lnTo>
                <a:lnTo>
                  <a:pt x="7013" y="2607"/>
                </a:lnTo>
                <a:lnTo>
                  <a:pt x="7102" y="2577"/>
                </a:lnTo>
                <a:lnTo>
                  <a:pt x="7192" y="2545"/>
                </a:lnTo>
                <a:lnTo>
                  <a:pt x="7283" y="2508"/>
                </a:lnTo>
                <a:lnTo>
                  <a:pt x="7375" y="2468"/>
                </a:lnTo>
                <a:lnTo>
                  <a:pt x="7469" y="2423"/>
                </a:lnTo>
                <a:lnTo>
                  <a:pt x="7563" y="2375"/>
                </a:lnTo>
                <a:lnTo>
                  <a:pt x="7659" y="2321"/>
                </a:lnTo>
                <a:lnTo>
                  <a:pt x="7756" y="2265"/>
                </a:lnTo>
                <a:lnTo>
                  <a:pt x="7854" y="2203"/>
                </a:lnTo>
                <a:lnTo>
                  <a:pt x="7953" y="2137"/>
                </a:lnTo>
                <a:lnTo>
                  <a:pt x="8053" y="2066"/>
                </a:lnTo>
                <a:lnTo>
                  <a:pt x="9204" y="3243"/>
                </a:lnTo>
                <a:lnTo>
                  <a:pt x="7220" y="5296"/>
                </a:lnTo>
                <a:lnTo>
                  <a:pt x="12597" y="10708"/>
                </a:lnTo>
                <a:lnTo>
                  <a:pt x="12775" y="10387"/>
                </a:lnTo>
                <a:lnTo>
                  <a:pt x="12930" y="10057"/>
                </a:lnTo>
                <a:lnTo>
                  <a:pt x="13065" y="9719"/>
                </a:lnTo>
                <a:lnTo>
                  <a:pt x="13179" y="9373"/>
                </a:lnTo>
                <a:lnTo>
                  <a:pt x="13271" y="9022"/>
                </a:lnTo>
                <a:lnTo>
                  <a:pt x="13344" y="8664"/>
                </a:lnTo>
                <a:lnTo>
                  <a:pt x="13396" y="8301"/>
                </a:lnTo>
                <a:lnTo>
                  <a:pt x="13426" y="7934"/>
                </a:lnTo>
                <a:lnTo>
                  <a:pt x="13437" y="7564"/>
                </a:lnTo>
                <a:lnTo>
                  <a:pt x="13427" y="7192"/>
                </a:lnTo>
                <a:lnTo>
                  <a:pt x="13398" y="6818"/>
                </a:lnTo>
                <a:lnTo>
                  <a:pt x="13347" y="6443"/>
                </a:lnTo>
                <a:lnTo>
                  <a:pt x="13277" y="6068"/>
                </a:lnTo>
                <a:lnTo>
                  <a:pt x="13188" y="5694"/>
                </a:lnTo>
                <a:lnTo>
                  <a:pt x="13079" y="5321"/>
                </a:lnTo>
                <a:lnTo>
                  <a:pt x="12949" y="4950"/>
                </a:lnTo>
                <a:lnTo>
                  <a:pt x="12801" y="4583"/>
                </a:lnTo>
                <a:lnTo>
                  <a:pt x="12634" y="4220"/>
                </a:lnTo>
                <a:lnTo>
                  <a:pt x="12447" y="3862"/>
                </a:lnTo>
                <a:lnTo>
                  <a:pt x="12241" y="3509"/>
                </a:lnTo>
                <a:lnTo>
                  <a:pt x="12017" y="3162"/>
                </a:lnTo>
                <a:lnTo>
                  <a:pt x="11773" y="2822"/>
                </a:lnTo>
                <a:lnTo>
                  <a:pt x="11511" y="2492"/>
                </a:lnTo>
                <a:lnTo>
                  <a:pt x="11230" y="2169"/>
                </a:lnTo>
                <a:lnTo>
                  <a:pt x="10931" y="1856"/>
                </a:lnTo>
                <a:lnTo>
                  <a:pt x="10613" y="1553"/>
                </a:lnTo>
                <a:lnTo>
                  <a:pt x="10277" y="1262"/>
                </a:lnTo>
                <a:lnTo>
                  <a:pt x="9924" y="982"/>
                </a:lnTo>
                <a:lnTo>
                  <a:pt x="9551" y="716"/>
                </a:lnTo>
                <a:lnTo>
                  <a:pt x="9162" y="463"/>
                </a:lnTo>
                <a:lnTo>
                  <a:pt x="8754" y="224"/>
                </a:lnTo>
                <a:lnTo>
                  <a:pt x="8329" y="0"/>
                </a:lnTo>
                <a:lnTo>
                  <a:pt x="8761" y="35"/>
                </a:lnTo>
                <a:lnTo>
                  <a:pt x="9199" y="99"/>
                </a:lnTo>
                <a:lnTo>
                  <a:pt x="9641" y="192"/>
                </a:lnTo>
                <a:lnTo>
                  <a:pt x="10084" y="310"/>
                </a:lnTo>
                <a:lnTo>
                  <a:pt x="10526" y="458"/>
                </a:lnTo>
                <a:lnTo>
                  <a:pt x="10966" y="632"/>
                </a:lnTo>
                <a:lnTo>
                  <a:pt x="11402" y="832"/>
                </a:lnTo>
                <a:lnTo>
                  <a:pt x="11830" y="1057"/>
                </a:lnTo>
                <a:lnTo>
                  <a:pt x="12250" y="1307"/>
                </a:lnTo>
                <a:lnTo>
                  <a:pt x="12659" y="1583"/>
                </a:lnTo>
                <a:lnTo>
                  <a:pt x="13054" y="1881"/>
                </a:lnTo>
                <a:lnTo>
                  <a:pt x="13435" y="2203"/>
                </a:lnTo>
                <a:lnTo>
                  <a:pt x="13798" y="2548"/>
                </a:lnTo>
                <a:lnTo>
                  <a:pt x="14141" y="2915"/>
                </a:lnTo>
                <a:lnTo>
                  <a:pt x="14464" y="3304"/>
                </a:lnTo>
                <a:lnTo>
                  <a:pt x="14762" y="3714"/>
                </a:lnTo>
                <a:lnTo>
                  <a:pt x="15036" y="4146"/>
                </a:lnTo>
                <a:lnTo>
                  <a:pt x="15281" y="4596"/>
                </a:lnTo>
                <a:lnTo>
                  <a:pt x="15496" y="5067"/>
                </a:lnTo>
                <a:lnTo>
                  <a:pt x="15679" y="5557"/>
                </a:lnTo>
                <a:lnTo>
                  <a:pt x="15829" y="6065"/>
                </a:lnTo>
                <a:lnTo>
                  <a:pt x="15942" y="6591"/>
                </a:lnTo>
                <a:lnTo>
                  <a:pt x="16016" y="7135"/>
                </a:lnTo>
                <a:lnTo>
                  <a:pt x="16052" y="7695"/>
                </a:lnTo>
                <a:lnTo>
                  <a:pt x="16044" y="8271"/>
                </a:lnTo>
                <a:lnTo>
                  <a:pt x="15991" y="8863"/>
                </a:lnTo>
                <a:lnTo>
                  <a:pt x="15892" y="9471"/>
                </a:lnTo>
                <a:lnTo>
                  <a:pt x="15744" y="10093"/>
                </a:lnTo>
                <a:lnTo>
                  <a:pt x="15545" y="10729"/>
                </a:lnTo>
                <a:lnTo>
                  <a:pt x="15294" y="11379"/>
                </a:lnTo>
                <a:lnTo>
                  <a:pt x="14987" y="12042"/>
                </a:lnTo>
                <a:lnTo>
                  <a:pt x="14623" y="12717"/>
                </a:lnTo>
                <a:lnTo>
                  <a:pt x="16074" y="14218"/>
                </a:lnTo>
                <a:lnTo>
                  <a:pt x="14156" y="16081"/>
                </a:lnTo>
                <a:lnTo>
                  <a:pt x="12655" y="14684"/>
                </a:lnTo>
                <a:lnTo>
                  <a:pt x="12293" y="14873"/>
                </a:lnTo>
                <a:lnTo>
                  <a:pt x="11934" y="15048"/>
                </a:lnTo>
                <a:lnTo>
                  <a:pt x="11578" y="15211"/>
                </a:lnTo>
                <a:lnTo>
                  <a:pt x="11223" y="15360"/>
                </a:lnTo>
                <a:lnTo>
                  <a:pt x="10870" y="15495"/>
                </a:lnTo>
                <a:lnTo>
                  <a:pt x="10520" y="15617"/>
                </a:lnTo>
                <a:lnTo>
                  <a:pt x="10173" y="15726"/>
                </a:lnTo>
                <a:lnTo>
                  <a:pt x="9828" y="15822"/>
                </a:lnTo>
                <a:lnTo>
                  <a:pt x="9485" y="15904"/>
                </a:lnTo>
                <a:lnTo>
                  <a:pt x="9145" y="15974"/>
                </a:lnTo>
                <a:lnTo>
                  <a:pt x="8808" y="16030"/>
                </a:lnTo>
                <a:lnTo>
                  <a:pt x="8472" y="16074"/>
                </a:lnTo>
                <a:lnTo>
                  <a:pt x="8140" y="16105"/>
                </a:lnTo>
                <a:lnTo>
                  <a:pt x="7812" y="16123"/>
                </a:lnTo>
                <a:lnTo>
                  <a:pt x="7486" y="16128"/>
                </a:lnTo>
                <a:lnTo>
                  <a:pt x="7164" y="16121"/>
                </a:lnTo>
                <a:lnTo>
                  <a:pt x="6845" y="16101"/>
                </a:lnTo>
                <a:lnTo>
                  <a:pt x="6529" y="16069"/>
                </a:lnTo>
                <a:lnTo>
                  <a:pt x="6216" y="16024"/>
                </a:lnTo>
                <a:lnTo>
                  <a:pt x="5906" y="15967"/>
                </a:lnTo>
                <a:lnTo>
                  <a:pt x="5601" y="15897"/>
                </a:lnTo>
                <a:lnTo>
                  <a:pt x="5298" y="15816"/>
                </a:lnTo>
                <a:lnTo>
                  <a:pt x="5001" y="15722"/>
                </a:lnTo>
                <a:lnTo>
                  <a:pt x="4706" y="15616"/>
                </a:lnTo>
                <a:lnTo>
                  <a:pt x="4415" y="15498"/>
                </a:lnTo>
                <a:lnTo>
                  <a:pt x="4129" y="15368"/>
                </a:lnTo>
                <a:lnTo>
                  <a:pt x="3846" y="15227"/>
                </a:lnTo>
                <a:lnTo>
                  <a:pt x="3568" y="15073"/>
                </a:lnTo>
                <a:lnTo>
                  <a:pt x="3293" y="14907"/>
                </a:lnTo>
                <a:lnTo>
                  <a:pt x="3023" y="14731"/>
                </a:lnTo>
                <a:lnTo>
                  <a:pt x="2757" y="14542"/>
                </a:lnTo>
                <a:lnTo>
                  <a:pt x="2496" y="14342"/>
                </a:lnTo>
                <a:lnTo>
                  <a:pt x="2509" y="14390"/>
                </a:lnTo>
                <a:lnTo>
                  <a:pt x="2520" y="14439"/>
                </a:lnTo>
                <a:lnTo>
                  <a:pt x="2528" y="14487"/>
                </a:lnTo>
                <a:lnTo>
                  <a:pt x="2533" y="14536"/>
                </a:lnTo>
                <a:lnTo>
                  <a:pt x="2536" y="14586"/>
                </a:lnTo>
                <a:lnTo>
                  <a:pt x="2537" y="14635"/>
                </a:lnTo>
                <a:lnTo>
                  <a:pt x="2534" y="14686"/>
                </a:lnTo>
                <a:lnTo>
                  <a:pt x="2530" y="14735"/>
                </a:lnTo>
                <a:lnTo>
                  <a:pt x="2523" y="14785"/>
                </a:lnTo>
                <a:lnTo>
                  <a:pt x="2514" y="14835"/>
                </a:lnTo>
                <a:lnTo>
                  <a:pt x="2502" y="14884"/>
                </a:lnTo>
                <a:lnTo>
                  <a:pt x="2489" y="14934"/>
                </a:lnTo>
                <a:lnTo>
                  <a:pt x="2473" y="14983"/>
                </a:lnTo>
                <a:lnTo>
                  <a:pt x="2454" y="15031"/>
                </a:lnTo>
                <a:lnTo>
                  <a:pt x="2434" y="15080"/>
                </a:lnTo>
                <a:lnTo>
                  <a:pt x="2412" y="15127"/>
                </a:lnTo>
                <a:lnTo>
                  <a:pt x="2388" y="15174"/>
                </a:lnTo>
                <a:lnTo>
                  <a:pt x="2363" y="15222"/>
                </a:lnTo>
                <a:lnTo>
                  <a:pt x="2334" y="15267"/>
                </a:lnTo>
                <a:lnTo>
                  <a:pt x="2305" y="15313"/>
                </a:lnTo>
                <a:lnTo>
                  <a:pt x="2275" y="15358"/>
                </a:lnTo>
                <a:lnTo>
                  <a:pt x="2241" y="15401"/>
                </a:lnTo>
                <a:lnTo>
                  <a:pt x="2207" y="15444"/>
                </a:lnTo>
                <a:lnTo>
                  <a:pt x="2171" y="15486"/>
                </a:lnTo>
                <a:lnTo>
                  <a:pt x="2134" y="15526"/>
                </a:lnTo>
                <a:lnTo>
                  <a:pt x="2095" y="15567"/>
                </a:lnTo>
                <a:lnTo>
                  <a:pt x="2055" y="15605"/>
                </a:lnTo>
                <a:lnTo>
                  <a:pt x="2013" y="15642"/>
                </a:lnTo>
                <a:lnTo>
                  <a:pt x="1971" y="15677"/>
                </a:lnTo>
                <a:lnTo>
                  <a:pt x="1927" y="15713"/>
                </a:lnTo>
                <a:lnTo>
                  <a:pt x="1881" y="15745"/>
                </a:lnTo>
                <a:lnTo>
                  <a:pt x="1836" y="15777"/>
                </a:lnTo>
                <a:lnTo>
                  <a:pt x="1779" y="15812"/>
                </a:lnTo>
                <a:lnTo>
                  <a:pt x="1723" y="15845"/>
                </a:lnTo>
                <a:lnTo>
                  <a:pt x="1666" y="15874"/>
                </a:lnTo>
                <a:lnTo>
                  <a:pt x="1610" y="15900"/>
                </a:lnTo>
                <a:lnTo>
                  <a:pt x="1552" y="15923"/>
                </a:lnTo>
                <a:lnTo>
                  <a:pt x="1496" y="15944"/>
                </a:lnTo>
                <a:lnTo>
                  <a:pt x="1438" y="15961"/>
                </a:lnTo>
                <a:lnTo>
                  <a:pt x="1381" y="15975"/>
                </a:lnTo>
                <a:lnTo>
                  <a:pt x="1324" y="15987"/>
                </a:lnTo>
                <a:lnTo>
                  <a:pt x="1267" y="15995"/>
                </a:lnTo>
                <a:lnTo>
                  <a:pt x="1210" y="16001"/>
                </a:lnTo>
                <a:lnTo>
                  <a:pt x="1154" y="16003"/>
                </a:lnTo>
                <a:lnTo>
                  <a:pt x="1098" y="16003"/>
                </a:lnTo>
                <a:lnTo>
                  <a:pt x="1043" y="16000"/>
                </a:lnTo>
                <a:lnTo>
                  <a:pt x="987" y="15995"/>
                </a:lnTo>
                <a:lnTo>
                  <a:pt x="933" y="15986"/>
                </a:lnTo>
                <a:lnTo>
                  <a:pt x="879" y="15975"/>
                </a:lnTo>
                <a:lnTo>
                  <a:pt x="826" y="15961"/>
                </a:lnTo>
                <a:lnTo>
                  <a:pt x="773" y="15944"/>
                </a:lnTo>
                <a:lnTo>
                  <a:pt x="722" y="15924"/>
                </a:lnTo>
                <a:lnTo>
                  <a:pt x="671" y="15902"/>
                </a:lnTo>
                <a:lnTo>
                  <a:pt x="622" y="15877"/>
                </a:lnTo>
                <a:lnTo>
                  <a:pt x="573" y="15849"/>
                </a:lnTo>
                <a:lnTo>
                  <a:pt x="527" y="15819"/>
                </a:lnTo>
                <a:lnTo>
                  <a:pt x="480" y="15786"/>
                </a:lnTo>
                <a:lnTo>
                  <a:pt x="436" y="15751"/>
                </a:lnTo>
                <a:lnTo>
                  <a:pt x="393" y="15713"/>
                </a:lnTo>
                <a:lnTo>
                  <a:pt x="350" y="15671"/>
                </a:lnTo>
                <a:lnTo>
                  <a:pt x="310" y="15628"/>
                </a:lnTo>
                <a:lnTo>
                  <a:pt x="271" y="15583"/>
                </a:lnTo>
                <a:lnTo>
                  <a:pt x="234" y="15534"/>
                </a:lnTo>
                <a:lnTo>
                  <a:pt x="199" y="15483"/>
                </a:lnTo>
                <a:lnTo>
                  <a:pt x="143" y="15391"/>
                </a:lnTo>
                <a:lnTo>
                  <a:pt x="98" y="15299"/>
                </a:lnTo>
                <a:lnTo>
                  <a:pt x="61" y="15206"/>
                </a:lnTo>
                <a:lnTo>
                  <a:pt x="33" y="15112"/>
                </a:lnTo>
                <a:lnTo>
                  <a:pt x="14" y="15019"/>
                </a:lnTo>
                <a:lnTo>
                  <a:pt x="3" y="14925"/>
                </a:lnTo>
                <a:lnTo>
                  <a:pt x="0" y="14833"/>
                </a:lnTo>
                <a:lnTo>
                  <a:pt x="5" y="14741"/>
                </a:lnTo>
                <a:lnTo>
                  <a:pt x="17" y="14651"/>
                </a:lnTo>
                <a:lnTo>
                  <a:pt x="36" y="14562"/>
                </a:lnTo>
                <a:lnTo>
                  <a:pt x="63" y="14475"/>
                </a:lnTo>
                <a:lnTo>
                  <a:pt x="95" y="14389"/>
                </a:lnTo>
                <a:lnTo>
                  <a:pt x="133" y="14307"/>
                </a:lnTo>
                <a:lnTo>
                  <a:pt x="179" y="14226"/>
                </a:lnTo>
                <a:lnTo>
                  <a:pt x="228" y="14148"/>
                </a:lnTo>
                <a:lnTo>
                  <a:pt x="284" y="14075"/>
                </a:lnTo>
                <a:lnTo>
                  <a:pt x="344" y="14004"/>
                </a:lnTo>
                <a:lnTo>
                  <a:pt x="409" y="13938"/>
                </a:lnTo>
                <a:lnTo>
                  <a:pt x="478" y="13874"/>
                </a:lnTo>
                <a:lnTo>
                  <a:pt x="551" y="13816"/>
                </a:lnTo>
                <a:lnTo>
                  <a:pt x="628" y="13762"/>
                </a:lnTo>
                <a:lnTo>
                  <a:pt x="708" y="13714"/>
                </a:lnTo>
                <a:lnTo>
                  <a:pt x="791" y="13670"/>
                </a:lnTo>
                <a:lnTo>
                  <a:pt x="878" y="13632"/>
                </a:lnTo>
                <a:lnTo>
                  <a:pt x="967" y="13601"/>
                </a:lnTo>
                <a:lnTo>
                  <a:pt x="1057" y="13575"/>
                </a:lnTo>
                <a:lnTo>
                  <a:pt x="1150" y="13556"/>
                </a:lnTo>
                <a:lnTo>
                  <a:pt x="1244" y="13542"/>
                </a:lnTo>
                <a:lnTo>
                  <a:pt x="1339" y="13536"/>
                </a:lnTo>
                <a:lnTo>
                  <a:pt x="1436" y="13538"/>
                </a:lnTo>
                <a:lnTo>
                  <a:pt x="1533" y="13548"/>
                </a:lnTo>
                <a:lnTo>
                  <a:pt x="1630" y="13565"/>
                </a:lnTo>
                <a:lnTo>
                  <a:pt x="1553" y="13486"/>
                </a:lnTo>
                <a:lnTo>
                  <a:pt x="1477" y="13406"/>
                </a:lnTo>
                <a:lnTo>
                  <a:pt x="1400" y="13325"/>
                </a:lnTo>
                <a:lnTo>
                  <a:pt x="1324" y="13243"/>
                </a:lnTo>
                <a:lnTo>
                  <a:pt x="1248" y="13159"/>
                </a:lnTo>
                <a:lnTo>
                  <a:pt x="1174" y="13075"/>
                </a:lnTo>
                <a:lnTo>
                  <a:pt x="1100" y="12990"/>
                </a:lnTo>
                <a:lnTo>
                  <a:pt x="1026" y="12903"/>
                </a:lnTo>
                <a:lnTo>
                  <a:pt x="953" y="12815"/>
                </a:lnTo>
                <a:lnTo>
                  <a:pt x="880" y="12726"/>
                </a:lnTo>
                <a:lnTo>
                  <a:pt x="807" y="12636"/>
                </a:lnTo>
                <a:lnTo>
                  <a:pt x="736" y="12545"/>
                </a:lnTo>
                <a:lnTo>
                  <a:pt x="665" y="12453"/>
                </a:lnTo>
                <a:lnTo>
                  <a:pt x="594" y="12359"/>
                </a:lnTo>
                <a:lnTo>
                  <a:pt x="524" y="12264"/>
                </a:lnTo>
                <a:lnTo>
                  <a:pt x="454" y="12169"/>
                </a:lnTo>
                <a:close/>
              </a:path>
            </a:pathLst>
          </a:custGeom>
          <a:solidFill>
            <a:srgbClr val="980104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980104"/>
              </a:solidFill>
              <a:effectLst/>
              <a:uLnTx/>
              <a:uFillTx/>
              <a:latin typeface="Arial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 descr="图片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 cstate="email">
            <a:lum bright="-42000" contrast="4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70535" y="382239"/>
            <a:ext cx="2430304" cy="885235"/>
          </a:xfrm>
          <a:prstGeom prst="rect">
            <a:avLst/>
          </a:prstGeom>
        </p:spPr>
      </p:pic>
      <p:cxnSp>
        <p:nvCxnSpPr>
          <p:cNvPr id="8" name="直接连接符 7"/>
          <p:cNvCxnSpPr/>
          <p:nvPr>
            <p:custDataLst>
              <p:tags r:id="rId5"/>
            </p:custDataLst>
          </p:nvPr>
        </p:nvCxnSpPr>
        <p:spPr>
          <a:xfrm>
            <a:off x="4613911" y="3098797"/>
            <a:ext cx="2835116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9"/>
            </p:custDataLst>
          </p:nvPr>
        </p:nvSpPr>
        <p:spPr>
          <a:xfrm>
            <a:off x="2024044" y="2224563"/>
            <a:ext cx="2620328" cy="740753"/>
          </a:xfrm>
        </p:spPr>
        <p:txBody>
          <a:bodyPr lIns="67500" tIns="35100" rIns="67500" bIns="35100" anchor="t" anchorCtr="0">
            <a:normAutofit/>
          </a:bodyPr>
          <a:lstStyle>
            <a:lvl1pPr algn="ctr">
              <a:defRPr sz="4100" spc="4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0"/>
            </p:custDataLst>
          </p:nvPr>
        </p:nvSpPr>
        <p:spPr>
          <a:xfrm>
            <a:off x="4665344" y="2285525"/>
            <a:ext cx="3060234" cy="781893"/>
          </a:xfrm>
        </p:spPr>
        <p:txBody>
          <a:bodyPr lIns="67500" tIns="35100" rIns="67500" bIns="35100" anchor="ctr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3600" u="none" strike="noStrike" kern="1200" cap="none" spc="150" normalizeH="0" baseline="0">
                <a:solidFill>
                  <a:schemeClr val="accent1"/>
                </a:solidFill>
                <a:uFillTx/>
                <a:latin typeface="Arial" pitchFamily="34" charset="0"/>
                <a:ea typeface="隶书" pitchFamily="49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编辑副标题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 hasCustomPrompt="1"/>
            <p:custDataLst>
              <p:tags r:id="rId11"/>
            </p:custDataLst>
          </p:nvPr>
        </p:nvSpPr>
        <p:spPr>
          <a:xfrm>
            <a:off x="2423637" y="1762126"/>
            <a:ext cx="2575560" cy="399851"/>
          </a:xfrm>
        </p:spPr>
        <p:txBody>
          <a:bodyPr lIns="67500" tIns="35100" rIns="67500" bIns="35100" anchor="ctr" anchorCtr="0"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4" hasCustomPrompt="1"/>
            <p:custDataLst>
              <p:tags r:id="rId12"/>
            </p:custDataLst>
          </p:nvPr>
        </p:nvSpPr>
        <p:spPr>
          <a:xfrm>
            <a:off x="3386138" y="2993136"/>
            <a:ext cx="1143953" cy="380615"/>
          </a:xfrm>
        </p:spPr>
        <p:txBody>
          <a:bodyPr lIns="67500" tIns="0" rIns="67500" bIns="35100" anchor="t" anchorCtr="0">
            <a:normAutofit/>
          </a:bodyPr>
          <a:lstStyle>
            <a:lvl1pPr marL="0" indent="0" algn="ctr">
              <a:buNone/>
              <a:defRPr sz="1800" baseline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/>
              <a:t>编辑文本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blipFill dpi="0" rotWithShape="1"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382"/>
            <a:ext cx="8139178" cy="404168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 descr="图片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email">
            <a:lum bright="-42000" contrast="4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71070" y="378628"/>
            <a:ext cx="2426393" cy="876872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6"/>
            </p:custDataLst>
          </p:nvPr>
        </p:nvSpPr>
        <p:spPr>
          <a:xfrm>
            <a:off x="2019155" y="1464004"/>
            <a:ext cx="5105690" cy="2215493"/>
          </a:xfrm>
        </p:spPr>
        <p:txBody>
          <a:bodyPr lIns="67500" tIns="35100" rIns="67500" bIns="35100" anchor="ctr" anchorCtr="0">
            <a:normAutofit/>
          </a:bodyPr>
          <a:lstStyle>
            <a:lvl1pPr algn="ctr">
              <a:defRPr sz="8300" spc="450" baseline="0">
                <a:solidFill>
                  <a:schemeClr val="accent1"/>
                </a:solidFill>
                <a:latin typeface="Arial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blipFill dpi="0" rotWithShape="1"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accent1"/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226219" y="185261"/>
            <a:ext cx="8712041" cy="47339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lvl="0" algn="ctr"/>
            <a:endParaRPr lang="en-US" altLang="zh-CN" baseline="0">
              <a:ea typeface="隶书" pitchFamily="49" charset="-122"/>
              <a:sym typeface="+mn-ea"/>
            </a:endParaRPr>
          </a:p>
        </p:txBody>
      </p:sp>
      <p:pic>
        <p:nvPicPr>
          <p:cNvPr id="10" name="图片 9" descr="图片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email">
            <a:lum bright="-42000" contrast="4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56383" y="1"/>
            <a:ext cx="1848803" cy="67484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accent1"/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ea typeface="隶书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ea typeface="隶书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ea typeface="隶书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blipFill dpi="0" rotWithShape="1">
          <a:blip r:embed="rId9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0" y="1"/>
            <a:ext cx="3617595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lvl="0" algn="ctr"/>
            <a:endParaRPr lang="en-US" altLang="zh-CN" baseline="0">
              <a:ea typeface="隶书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437400" y="577800"/>
            <a:ext cx="2970000" cy="661500"/>
          </a:xfrm>
        </p:spPr>
        <p:txBody>
          <a:bodyPr lIns="67500" tIns="35100" rIns="67500" bIns="35100" anchor="ctr">
            <a:normAutofit/>
          </a:bodyPr>
          <a:lstStyle>
            <a:lvl1pPr>
              <a:defRPr sz="2700" baseline="0">
                <a:solidFill>
                  <a:schemeClr val="accent1"/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ea typeface="隶书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ea typeface="隶书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ea typeface="隶书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440100" y="1323000"/>
            <a:ext cx="2967300" cy="3069900"/>
          </a:xfrm>
        </p:spPr>
        <p:txBody>
          <a:bodyPr lIns="67500" tIns="35100" rIns="67500" bIns="351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3825900" y="577454"/>
            <a:ext cx="4860000" cy="3815953"/>
          </a:xfrm>
        </p:spPr>
        <p:txBody>
          <a:bodyPr lIns="67500" tIns="35100" rIns="67500" bIns="351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blipFill dpi="0" rotWithShape="1">
          <a:blip r:embed="rId1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lvl="0" algn="ctr"/>
            <a:endParaRPr lang="en-US" altLang="zh-CN" baseline="0">
              <a:ea typeface="隶书" pitchFamily="49" charset="-122"/>
              <a:sym typeface="+mn-ea"/>
            </a:endParaRPr>
          </a:p>
        </p:txBody>
      </p:sp>
      <p:pic>
        <p:nvPicPr>
          <p:cNvPr id="11" name="图片 10" descr="图片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email">
            <a:lum bright="-42000" contrast="4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310117" y="1"/>
            <a:ext cx="1701486" cy="621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585900"/>
            <a:ext cx="8232300" cy="469800"/>
          </a:xfrm>
        </p:spPr>
        <p:txBody>
          <a:bodyPr lIns="67500" tIns="35100" rIns="67500" bIns="35100" anchor="ctr">
            <a:normAutofit/>
          </a:bodyPr>
          <a:lstStyle>
            <a:lvl1pPr algn="ctr">
              <a:defRPr sz="2700" baseline="0">
                <a:solidFill>
                  <a:schemeClr val="accent1"/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ea typeface="隶书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ea typeface="隶书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ea typeface="隶书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244700"/>
            <a:ext cx="8231981" cy="621000"/>
          </a:xfrm>
        </p:spPr>
        <p:txBody>
          <a:bodyPr lIns="67500" tIns="35100" rIns="67500" bIns="35100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2106000"/>
            <a:ext cx="8224200" cy="2573100"/>
          </a:xfrm>
        </p:spPr>
        <p:txBody>
          <a:bodyPr lIns="67500" tIns="35100" rIns="67500" bIns="351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blipFill dpi="0" rotWithShape="1">
          <a:blip r:embed="rId1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email">
            <a:lum bright="-42000" contrast="4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310117" y="1"/>
            <a:ext cx="1701486" cy="62100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lvl="0" algn="ctr"/>
            <a:endParaRPr lang="en-US" altLang="zh-CN" baseline="0">
              <a:ea typeface="隶书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lIns="67500" tIns="35100" rIns="67500" bIns="35100" anchor="ctr">
            <a:normAutofit/>
          </a:bodyPr>
          <a:lstStyle>
            <a:lvl1pPr algn="ctr">
              <a:defRPr sz="2400" baseline="0">
                <a:solidFill>
                  <a:schemeClr val="accent1"/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ea typeface="隶书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ea typeface="隶书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ea typeface="隶书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 lIns="67500" tIns="35100" rIns="67500" bIns="351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 lIns="67500" tIns="35100" rIns="67500" bIns="351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blipFill dpi="0" rotWithShape="1">
          <a:blip r:embed="rId11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34700" y="178200"/>
            <a:ext cx="8278200" cy="331473"/>
          </a:xfrm>
        </p:spPr>
        <p:txBody>
          <a:bodyPr lIns="67500" tIns="35100" rIns="67500" bIns="35100">
            <a:normAutofit/>
          </a:bodyPr>
          <a:lstStyle>
            <a:lvl1pPr>
              <a:defRPr baseline="0">
                <a:solidFill>
                  <a:schemeClr val="accent1"/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434700" y="1247400"/>
            <a:ext cx="4006800" cy="2170800"/>
          </a:xfrm>
        </p:spPr>
        <p:txBody>
          <a:bodyPr lIns="67500" tIns="35100" rIns="67500" bIns="351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4681800" y="1247400"/>
            <a:ext cx="4025700" cy="2170800"/>
          </a:xfrm>
        </p:spPr>
        <p:txBody>
          <a:bodyPr lIns="67500" tIns="35100" rIns="67500" bIns="351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8"/>
            </p:custDataLst>
          </p:nvPr>
        </p:nvSpPr>
        <p:spPr>
          <a:xfrm>
            <a:off x="429300" y="3612600"/>
            <a:ext cx="4006800" cy="585900"/>
          </a:xfrm>
        </p:spPr>
        <p:txBody>
          <a:bodyPr lIns="67500" tIns="35100" rIns="67500" bIns="351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9"/>
            </p:custDataLst>
          </p:nvPr>
        </p:nvSpPr>
        <p:spPr>
          <a:xfrm>
            <a:off x="4689900" y="3609900"/>
            <a:ext cx="4025700" cy="585900"/>
          </a:xfrm>
        </p:spPr>
        <p:txBody>
          <a:bodyPr lIns="67500" tIns="35100" rIns="67500" bIns="351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blipFill dpi="0" rotWithShape="1">
          <a:blip r:embed="rId9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67500" tIns="35100" rIns="67500" bIns="35100" anchor="b">
            <a:normAutofit/>
          </a:bodyPr>
          <a:lstStyle>
            <a:lvl1pPr algn="ctr">
              <a:defRPr sz="4500" baseline="0">
                <a:solidFill>
                  <a:schemeClr val="accent1"/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67500" tIns="35100" rIns="67500" bIns="35100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隶书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pic>
        <p:nvPicPr>
          <p:cNvPr id="11" name="图片 10" descr="图片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0" cstate="email">
            <a:lum bright="-42000" contrast="4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80975" y="115551"/>
            <a:ext cx="2382203" cy="869444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dpi="0" rotWithShape="1">
          <a:blip r:embed="rId7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accent1"/>
                </a:solidFill>
                <a:uFillTx/>
                <a:latin typeface="Arial" pitchFamily="34" charset="0"/>
                <a:ea typeface="隶书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714382"/>
            <a:ext cx="8139178" cy="404168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1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1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1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1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1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1410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8604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6316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8598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707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2148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5832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8730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4819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722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9" name="图片 8" descr="图片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 cstate="email">
            <a:lum bright="-42000" contrast="4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69213" y="378628"/>
            <a:ext cx="2426393" cy="876872"/>
          </a:xfrm>
          <a:prstGeom prst="rect">
            <a:avLst/>
          </a:prstGeom>
        </p:spPr>
      </p:pic>
      <p:grpSp>
        <p:nvGrpSpPr>
          <p:cNvPr id="13" name="组合 12"/>
          <p:cNvGrpSpPr/>
          <p:nvPr>
            <p:custDataLst>
              <p:tags r:id="rId3"/>
            </p:custDataLst>
          </p:nvPr>
        </p:nvGrpSpPr>
        <p:grpSpPr>
          <a:xfrm>
            <a:off x="3837622" y="2225040"/>
            <a:ext cx="1841183" cy="327660"/>
            <a:chOff x="1304" y="-3753"/>
            <a:chExt cx="3866" cy="688"/>
          </a:xfrm>
        </p:grpSpPr>
        <p:sp>
          <p:nvSpPr>
            <p:cNvPr id="14" name="平行四边形 13"/>
            <p:cNvSpPr/>
            <p:nvPr>
              <p:custDataLst>
                <p:tags r:id="rId9"/>
              </p:custDataLst>
            </p:nvPr>
          </p:nvSpPr>
          <p:spPr>
            <a:xfrm flipH="1">
              <a:off x="1964" y="-3753"/>
              <a:ext cx="3206" cy="689"/>
            </a:xfrm>
            <a:prstGeom prst="parallelogram">
              <a:avLst>
                <a:gd name="adj" fmla="val 5166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平行四边形 14"/>
            <p:cNvSpPr/>
            <p:nvPr>
              <p:custDataLst>
                <p:tags r:id="rId10"/>
              </p:custDataLst>
            </p:nvPr>
          </p:nvSpPr>
          <p:spPr>
            <a:xfrm flipH="1">
              <a:off x="1740" y="-3753"/>
              <a:ext cx="3206" cy="689"/>
            </a:xfrm>
            <a:prstGeom prst="parallelogram">
              <a:avLst>
                <a:gd name="adj" fmla="val 5166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平行四边形 15"/>
            <p:cNvSpPr/>
            <p:nvPr>
              <p:custDataLst>
                <p:tags r:id="rId11"/>
              </p:custDataLst>
            </p:nvPr>
          </p:nvSpPr>
          <p:spPr>
            <a:xfrm flipH="1">
              <a:off x="1644" y="-3753"/>
              <a:ext cx="3206" cy="689"/>
            </a:xfrm>
            <a:prstGeom prst="parallelogram">
              <a:avLst>
                <a:gd name="adj" fmla="val 5166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平行四边形 16"/>
            <p:cNvSpPr/>
            <p:nvPr>
              <p:custDataLst>
                <p:tags r:id="rId12"/>
              </p:custDataLst>
            </p:nvPr>
          </p:nvSpPr>
          <p:spPr>
            <a:xfrm flipH="1">
              <a:off x="1417" y="-3753"/>
              <a:ext cx="3206" cy="689"/>
            </a:xfrm>
            <a:prstGeom prst="parallelogram">
              <a:avLst>
                <a:gd name="adj" fmla="val 5166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平行四边形 17"/>
            <p:cNvSpPr/>
            <p:nvPr>
              <p:custDataLst>
                <p:tags r:id="rId13"/>
              </p:custDataLst>
            </p:nvPr>
          </p:nvSpPr>
          <p:spPr>
            <a:xfrm flipH="1">
              <a:off x="1304" y="-3753"/>
              <a:ext cx="3206" cy="689"/>
            </a:xfrm>
            <a:prstGeom prst="parallelogram">
              <a:avLst>
                <a:gd name="adj" fmla="val 5166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4762375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4762375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4762375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3837623" y="2609851"/>
            <a:ext cx="3248977" cy="583826"/>
          </a:xfrm>
        </p:spPr>
        <p:txBody>
          <a:bodyPr lIns="67500" tIns="35100" rIns="67500" bIns="35100" anchor="t" anchorCtr="0">
            <a:normAutofit/>
          </a:bodyPr>
          <a:lstStyle>
            <a:lvl1pPr>
              <a:defRPr sz="2700" u="none" strike="noStrike" kern="1200" cap="none" spc="225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8"/>
            </p:custDataLst>
          </p:nvPr>
        </p:nvSpPr>
        <p:spPr>
          <a:xfrm>
            <a:off x="3845719" y="2218646"/>
            <a:ext cx="1465421" cy="328136"/>
          </a:xfrm>
        </p:spPr>
        <p:txBody>
          <a:bodyPr lIns="67500" tIns="0" rIns="67500" bIns="28575" anchor="t" anchorCtr="0">
            <a:noAutofit/>
          </a:bodyPr>
          <a:lstStyle>
            <a:lvl1pPr marL="0" indent="0" algn="ctr" eaLnBrk="1" fontAlgn="auto" latinLnBrk="0" hangingPunct="1">
              <a:buNone/>
              <a:defRPr kumimoji="0" lang="zh-CN" altLang="en-US" sz="1700" b="0" i="0" u="none" strike="noStrike" kern="1200" cap="none" spc="113" normalizeH="0" baseline="0" noProof="1">
                <a:solidFill>
                  <a:schemeClr val="bg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编辑文本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699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dpi="0" rotWithShape="1">
          <a:blip r:embed="rId8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accent1"/>
                </a:solidFill>
                <a:uFillTx/>
                <a:latin typeface="Arial" pitchFamily="34" charset="0"/>
                <a:ea typeface="隶书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7" y="714382"/>
            <a:ext cx="3962432" cy="404168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1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1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1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1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1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714382"/>
            <a:ext cx="3962432" cy="4041680"/>
          </a:xfrm>
        </p:spPr>
        <p:txBody>
          <a:bodyPr>
            <a:noAutofit/>
          </a:bodyPr>
          <a:lstStyle>
            <a:lvl1pPr>
              <a:defRPr sz="1100" baseline="0">
                <a:latin typeface="Arial" pitchFamily="34" charset="0"/>
                <a:ea typeface="隶书" pitchFamily="49" charset="-122"/>
              </a:defRPr>
            </a:lvl1pPr>
            <a:lvl2pPr>
              <a:defRPr sz="1100" baseline="0">
                <a:latin typeface="Arial" pitchFamily="34" charset="0"/>
                <a:ea typeface="隶书" pitchFamily="49" charset="-122"/>
              </a:defRPr>
            </a:lvl2pPr>
            <a:lvl3pPr>
              <a:defRPr sz="1100" baseline="0">
                <a:latin typeface="Arial" pitchFamily="34" charset="0"/>
                <a:ea typeface="隶书" pitchFamily="49" charset="-122"/>
              </a:defRPr>
            </a:lvl3pPr>
            <a:lvl4pPr>
              <a:defRPr sz="1100" baseline="0">
                <a:latin typeface="Arial" pitchFamily="34" charset="0"/>
                <a:ea typeface="隶书" pitchFamily="49" charset="-122"/>
              </a:defRPr>
            </a:lvl4pPr>
            <a:lvl5pPr>
              <a:defRPr sz="1100" baseline="0">
                <a:latin typeface="Arial" pitchFamily="34" charset="0"/>
                <a:ea typeface="隶书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dpi="0" rotWithShape="1">
          <a:blip r:embed="rId1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accent1"/>
                </a:solidFill>
                <a:uFillTx/>
                <a:latin typeface="Arial" pitchFamily="34" charset="0"/>
                <a:ea typeface="隶书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7" y="714382"/>
            <a:ext cx="3962432" cy="285752"/>
          </a:xfrm>
        </p:spPr>
        <p:txBody>
          <a:bodyPr lIns="76200" tIns="28575" rIns="57150" bIns="28575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1500" b="0" u="none" strike="noStrike" kern="1200" cap="none" spc="150" normalizeH="0" baseline="0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1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1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1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1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1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2" y="714382"/>
            <a:ext cx="3962432" cy="285752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kumimoji="0" lang="zh-CN" altLang="en-US" sz="15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2" y="1054894"/>
            <a:ext cx="3962432" cy="3701064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1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1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1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1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1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7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email">
            <a:lum bright="-42000" contrast="4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70535" y="373856"/>
            <a:ext cx="2430304" cy="88677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76200" tIns="28575" rIns="57150" bIns="28575" rtlCol="0" anchor="t" anchorCtr="0">
            <a:noAutofit/>
          </a:bodyPr>
          <a:lstStyle>
            <a:lvl1pPr marL="0" marR="0" lvl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accent1"/>
                </a:solidFill>
                <a:uFillTx/>
                <a:latin typeface="Arial" pitchFamily="34" charset="0"/>
                <a:ea typeface="隶书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blipFill dpi="0" rotWithShape="1">
          <a:blip r:embed="rId8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all" spc="150" normalizeH="0" baseline="0" noProof="1">
                <a:solidFill>
                  <a:schemeClr val="accent1"/>
                </a:solidFill>
                <a:uFillTx/>
                <a:latin typeface="Arial" pitchFamily="34" charset="0"/>
                <a:ea typeface="隶书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502447" y="714382"/>
            <a:ext cx="3962432" cy="4041680"/>
          </a:xfrm>
        </p:spPr>
        <p:txBody>
          <a:bodyPr vert="horz" lIns="76200" tIns="0" rIns="61913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None/>
              <a:defRPr kumimoji="0" lang="zh-CN" altLang="en-US" sz="1100" b="0" i="0" u="none" strike="noStrike" kern="1200" cap="all" spc="113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79194" y="714382"/>
            <a:ext cx="3962432" cy="404168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itchFamily="34" charset="0"/>
              <a:buChar char="•"/>
              <a:defRPr kumimoji="0" lang="zh-CN" altLang="en-US" sz="1100" b="0" i="0" u="none" strike="noStrike" kern="1200" cap="all" spc="113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隶书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blipFill dpi="0" rotWithShape="1">
          <a:blip r:embed="rId7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accent1"/>
                </a:solidFill>
                <a:uFillTx/>
                <a:latin typeface="Arial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>
            <a:normAutofit/>
          </a:bodyPr>
          <a:lstStyle>
            <a:lvl1pPr indent="0" eaLnBrk="1" fontAlgn="auto" latinLnBrk="0" hangingPunct="1">
              <a:defRPr sz="1100" baseline="0">
                <a:latin typeface="Arial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 sz="1100" baseline="0">
                <a:latin typeface="Arial" pitchFamily="34" charset="0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 sz="1100" baseline="0">
                <a:latin typeface="Arial" pitchFamily="34" charset="0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 sz="1100" baseline="0">
                <a:latin typeface="Arial" pitchFamily="34" charset="0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 sz="1100" baseline="0">
                <a:latin typeface="Arial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1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76200" tIns="28575" rIns="57150" bIns="28575" rtlCol="0" anchor="t" anchorCtr="0">
            <a:no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2"/>
            </p:custDataLst>
          </p:nvPr>
        </p:nvSpPr>
        <p:spPr>
          <a:xfrm>
            <a:off x="502412" y="714382"/>
            <a:ext cx="8139178" cy="404168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3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4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5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6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itchFamily="34" charset="0"/>
          <a:ea typeface="隶书" pitchFamily="49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1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itchFamily="34" charset="0"/>
          <a:ea typeface="隶书" pitchFamily="49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1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itchFamily="34" charset="0"/>
          <a:ea typeface="隶书" pitchFamily="49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1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itchFamily="34" charset="0"/>
          <a:ea typeface="隶书" pitchFamily="49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1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itchFamily="34" charset="0"/>
          <a:ea typeface="隶书" pitchFamily="49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1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itchFamily="34" charset="0"/>
          <a:ea typeface="隶书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848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2.xml"/><Relationship Id="rId1" Type="http://schemas.openxmlformats.org/officeDocument/2006/relationships/tags" Target="../tags/tag13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9.xml"/><Relationship Id="rId1" Type="http://schemas.openxmlformats.org/officeDocument/2006/relationships/tags" Target="../tags/tag14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0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5.xml"/><Relationship Id="rId1" Type="http://schemas.openxmlformats.org/officeDocument/2006/relationships/tags" Target="../tags/tag15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8.xml"/><Relationship Id="rId1" Type="http://schemas.openxmlformats.org/officeDocument/2006/relationships/tags" Target="../tags/tag1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1.xml"/><Relationship Id="rId1" Type="http://schemas.openxmlformats.org/officeDocument/2006/relationships/tags" Target="../tags/tag1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105025" y="2269332"/>
            <a:ext cx="5353050" cy="740569"/>
          </a:xfrm>
        </p:spPr>
        <p:txBody>
          <a:bodyPr>
            <a:noAutofit/>
          </a:bodyPr>
          <a:lstStyle/>
          <a:p>
            <a:r>
              <a:rPr lang="zh-CN" altLang="zh-CN" sz="4400" dirty="0"/>
              <a:t>回忆我的母亲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>
          <a:xfrm>
            <a:off x="4981099" y="3120771"/>
            <a:ext cx="1143953" cy="380615"/>
          </a:xfrm>
        </p:spPr>
        <p:txBody>
          <a:bodyPr>
            <a:noAutofit/>
          </a:bodyPr>
          <a:lstStyle/>
          <a:p>
            <a:r>
              <a:rPr lang="zh-CN" altLang="en-US" sz="2400"/>
              <a:t>朱德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4316070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83836"/>
            <a:ext cx="8139178" cy="331473"/>
          </a:xfrm>
        </p:spPr>
        <p:txBody>
          <a:bodyPr/>
          <a:lstStyle/>
          <a:p>
            <a:r>
              <a:rPr lang="en-US" altLang="zh-CN" sz="2700"/>
              <a:t>2-7</a:t>
            </a:r>
            <a:r>
              <a:rPr sz="2700"/>
              <a:t>段</a:t>
            </a:r>
          </a:p>
        </p:txBody>
      </p:sp>
      <p:sp>
        <p:nvSpPr>
          <p:cNvPr id="4" name="Text Box 4"/>
          <p:cNvSpPr txBox="1"/>
          <p:nvPr/>
        </p:nvSpPr>
        <p:spPr>
          <a:xfrm>
            <a:off x="3160162" y="798561"/>
            <a:ext cx="1493037" cy="392415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none" lIns="68580" tIns="34290" rIns="68580" bIns="34290" anchor="ctr">
            <a:spAutoFit/>
          </a:bodyPr>
          <a:lstStyle/>
          <a:p>
            <a:pPr algn="ctr"/>
            <a:r>
              <a:rPr lang="zh-CN" altLang="en-US" sz="21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“好劳动”</a:t>
            </a:r>
          </a:p>
        </p:txBody>
      </p:sp>
      <p:sp>
        <p:nvSpPr>
          <p:cNvPr id="12" name="Text Box 5"/>
          <p:cNvSpPr txBox="1"/>
          <p:nvPr/>
        </p:nvSpPr>
        <p:spPr>
          <a:xfrm>
            <a:off x="5926456" y="775574"/>
            <a:ext cx="2930366" cy="437674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square" lIns="68580" tIns="34290" rIns="68580" bIns="34290" anchor="ctr">
            <a:spAutoFit/>
          </a:bodyPr>
          <a:lstStyle/>
          <a:p>
            <a:pPr algn="ctr"/>
            <a:r>
              <a:rPr lang="zh-CN" altLang="en-US" sz="24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勤劳能干</a:t>
            </a:r>
          </a:p>
        </p:txBody>
      </p:sp>
      <p:sp>
        <p:nvSpPr>
          <p:cNvPr id="20" name="矩形 19"/>
          <p:cNvSpPr/>
          <p:nvPr/>
        </p:nvSpPr>
        <p:spPr>
          <a:xfrm>
            <a:off x="686991" y="776288"/>
            <a:ext cx="1685398" cy="4385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CC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作者小时候</a:t>
            </a:r>
          </a:p>
        </p:txBody>
      </p:sp>
      <p:sp>
        <p:nvSpPr>
          <p:cNvPr id="3" name="Text Box 4"/>
          <p:cNvSpPr txBox="1"/>
          <p:nvPr/>
        </p:nvSpPr>
        <p:spPr>
          <a:xfrm>
            <a:off x="2889254" y="1462930"/>
            <a:ext cx="2034852" cy="392415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none" lIns="68580" tIns="34290" rIns="68580" bIns="34290" anchor="ctr">
            <a:spAutoFit/>
          </a:bodyPr>
          <a:lstStyle/>
          <a:p>
            <a:pPr algn="ctr"/>
            <a:r>
              <a:rPr lang="zh-CN" altLang="en-US" sz="21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“整日劳碌着”</a:t>
            </a:r>
          </a:p>
        </p:txBody>
      </p:sp>
      <p:sp>
        <p:nvSpPr>
          <p:cNvPr id="5" name="Text Box 5"/>
          <p:cNvSpPr txBox="1"/>
          <p:nvPr/>
        </p:nvSpPr>
        <p:spPr>
          <a:xfrm>
            <a:off x="5926456" y="1440419"/>
            <a:ext cx="2930366" cy="437674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square" lIns="68580" tIns="34290" rIns="68580" bIns="34290" anchor="ctr">
            <a:spAutoFit/>
          </a:bodyPr>
          <a:lstStyle/>
          <a:p>
            <a:pPr algn="ctr"/>
            <a:r>
              <a:rPr lang="zh-CN" altLang="en-US" sz="24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勤劳吃苦能干</a:t>
            </a:r>
          </a:p>
        </p:txBody>
      </p:sp>
      <p:sp>
        <p:nvSpPr>
          <p:cNvPr id="6" name="Text Box 4"/>
          <p:cNvSpPr txBox="1"/>
          <p:nvPr/>
        </p:nvSpPr>
        <p:spPr>
          <a:xfrm>
            <a:off x="3295615" y="2056337"/>
            <a:ext cx="1222129" cy="392415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none" lIns="68580" tIns="34290" rIns="68580" bIns="34290" anchor="ctr">
            <a:spAutoFit/>
          </a:bodyPr>
          <a:lstStyle/>
          <a:p>
            <a:pPr algn="ctr"/>
            <a:r>
              <a:rPr lang="zh-CN" altLang="en-US" sz="21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节衣缩食</a:t>
            </a:r>
          </a:p>
        </p:txBody>
      </p:sp>
      <p:sp>
        <p:nvSpPr>
          <p:cNvPr id="7" name="Text Box 5"/>
          <p:cNvSpPr txBox="1"/>
          <p:nvPr/>
        </p:nvSpPr>
        <p:spPr>
          <a:xfrm>
            <a:off x="5926456" y="2033350"/>
            <a:ext cx="2930366" cy="437674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square" lIns="68580" tIns="34290" rIns="68580" bIns="34290" anchor="ctr">
            <a:spAutoFit/>
          </a:bodyPr>
          <a:lstStyle/>
          <a:p>
            <a:pPr algn="ctr"/>
            <a:r>
              <a:rPr lang="zh-CN" altLang="en-US" sz="24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聪明能干、勤俭俭朴</a:t>
            </a:r>
          </a:p>
        </p:txBody>
      </p:sp>
      <p:sp>
        <p:nvSpPr>
          <p:cNvPr id="8" name="Text Box 4"/>
          <p:cNvSpPr txBox="1"/>
          <p:nvPr/>
        </p:nvSpPr>
        <p:spPr>
          <a:xfrm>
            <a:off x="2483369" y="2767378"/>
            <a:ext cx="2847574" cy="392415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none" lIns="68580" tIns="34290" rIns="68580" bIns="34290" anchor="ctr">
            <a:spAutoFit/>
          </a:bodyPr>
          <a:lstStyle/>
          <a:p>
            <a:pPr algn="ctr"/>
            <a:r>
              <a:rPr lang="zh-CN" altLang="en-US" sz="21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任劳任怨、同情贫苦人</a:t>
            </a:r>
          </a:p>
        </p:txBody>
      </p:sp>
      <p:sp>
        <p:nvSpPr>
          <p:cNvPr id="9" name="Text Box 5"/>
          <p:cNvSpPr txBox="1"/>
          <p:nvPr/>
        </p:nvSpPr>
        <p:spPr>
          <a:xfrm>
            <a:off x="5652136" y="2767965"/>
            <a:ext cx="3204686" cy="437674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square" lIns="68580" tIns="34290" rIns="68580" bIns="34290" anchor="ctr">
            <a:spAutoFit/>
          </a:bodyPr>
          <a:lstStyle/>
          <a:p>
            <a:pPr algn="ctr"/>
            <a:r>
              <a:rPr lang="zh-CN" altLang="en-US" sz="24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宽厚仁慈、富有同情心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8——13</a:t>
            </a:r>
            <a:r>
              <a:t>段</a:t>
            </a:r>
          </a:p>
        </p:txBody>
      </p:sp>
      <p:sp>
        <p:nvSpPr>
          <p:cNvPr id="5" name="Text Box 6"/>
          <p:cNvSpPr txBox="1"/>
          <p:nvPr/>
        </p:nvSpPr>
        <p:spPr>
          <a:xfrm>
            <a:off x="1298258" y="1033225"/>
            <a:ext cx="3230880" cy="622459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square" lIns="68580" tIns="34290" rIns="68580" bIns="34290" anchor="ctr">
            <a:spAutoFit/>
          </a:bodyPr>
          <a:lstStyle/>
          <a:p>
            <a:pPr algn="ctr"/>
            <a:r>
              <a:rPr lang="zh-CN" altLang="en-US" sz="18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退佃、搬家和天灾</a:t>
            </a:r>
          </a:p>
          <a:p>
            <a:pPr algn="ctr"/>
            <a:r>
              <a:rPr lang="zh-CN" altLang="en-US" sz="18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没有灰心，反感为富不仁者</a:t>
            </a:r>
          </a:p>
        </p:txBody>
      </p:sp>
      <p:sp>
        <p:nvSpPr>
          <p:cNvPr id="6" name="Text Box 8"/>
          <p:cNvSpPr txBox="1"/>
          <p:nvPr/>
        </p:nvSpPr>
        <p:spPr>
          <a:xfrm>
            <a:off x="1205389" y="1794510"/>
            <a:ext cx="3483293" cy="345281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square" lIns="68580" tIns="34290" rIns="68580" bIns="34290" anchor="ctr">
            <a:spAutoFit/>
          </a:bodyPr>
          <a:lstStyle/>
          <a:p>
            <a:pPr algn="ctr"/>
            <a:r>
              <a:rPr lang="zh-CN" altLang="en-US" sz="18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节衣缩食，供“我”读书</a:t>
            </a:r>
          </a:p>
        </p:txBody>
      </p:sp>
      <p:sp>
        <p:nvSpPr>
          <p:cNvPr id="7" name="Text Box 10"/>
          <p:cNvSpPr txBox="1"/>
          <p:nvPr/>
        </p:nvSpPr>
        <p:spPr>
          <a:xfrm>
            <a:off x="1007269" y="2169796"/>
            <a:ext cx="3627596" cy="345281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square" lIns="68580" tIns="34290" rIns="68580" bIns="34290" anchor="ctr">
            <a:spAutoFit/>
          </a:bodyPr>
          <a:lstStyle/>
          <a:p>
            <a:pPr algn="ctr"/>
            <a:r>
              <a:rPr lang="zh-CN" altLang="en-US" sz="18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支持和慰勉“我”参加革命</a:t>
            </a:r>
          </a:p>
        </p:txBody>
      </p:sp>
      <p:sp>
        <p:nvSpPr>
          <p:cNvPr id="8" name="Text Box 12"/>
          <p:cNvSpPr txBox="1"/>
          <p:nvPr/>
        </p:nvSpPr>
        <p:spPr>
          <a:xfrm>
            <a:off x="1615916" y="2517816"/>
            <a:ext cx="2376488" cy="345281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8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离开土地就不舒服</a:t>
            </a:r>
          </a:p>
        </p:txBody>
      </p:sp>
      <p:sp>
        <p:nvSpPr>
          <p:cNvPr id="9" name="Text Box 14"/>
          <p:cNvSpPr txBox="1"/>
          <p:nvPr/>
        </p:nvSpPr>
        <p:spPr>
          <a:xfrm>
            <a:off x="1669495" y="2873218"/>
            <a:ext cx="2383631" cy="345281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8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独立支持一家人生活</a:t>
            </a:r>
          </a:p>
        </p:txBody>
      </p:sp>
      <p:sp>
        <p:nvSpPr>
          <p:cNvPr id="10" name="Text Box 16"/>
          <p:cNvSpPr txBox="1"/>
          <p:nvPr/>
        </p:nvSpPr>
        <p:spPr>
          <a:xfrm>
            <a:off x="1548051" y="3205997"/>
            <a:ext cx="2589609" cy="345281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8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过着勤劳的农妇生活</a:t>
            </a:r>
          </a:p>
        </p:txBody>
      </p:sp>
      <p:sp>
        <p:nvSpPr>
          <p:cNvPr id="13" name="Text Box 7"/>
          <p:cNvSpPr txBox="1"/>
          <p:nvPr/>
        </p:nvSpPr>
        <p:spPr>
          <a:xfrm>
            <a:off x="5115163" y="894570"/>
            <a:ext cx="1746647" cy="900246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8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坚强不屈</a:t>
            </a:r>
          </a:p>
          <a:p>
            <a:pPr algn="ctr"/>
            <a:r>
              <a:rPr lang="zh-CN" altLang="en-US" sz="18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朴素的阶级意识</a:t>
            </a:r>
          </a:p>
        </p:txBody>
      </p:sp>
      <p:sp>
        <p:nvSpPr>
          <p:cNvPr id="14" name="Text Box 9"/>
          <p:cNvSpPr txBox="1"/>
          <p:nvPr/>
        </p:nvSpPr>
        <p:spPr>
          <a:xfrm>
            <a:off x="4770597" y="1655528"/>
            <a:ext cx="2436019" cy="623248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8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摆脱贫困和压迫的愿望</a:t>
            </a:r>
          </a:p>
        </p:txBody>
      </p:sp>
      <p:sp>
        <p:nvSpPr>
          <p:cNvPr id="15" name="Text Box 11"/>
          <p:cNvSpPr txBox="1"/>
          <p:nvPr/>
        </p:nvSpPr>
        <p:spPr>
          <a:xfrm>
            <a:off x="5344478" y="2030575"/>
            <a:ext cx="1057275" cy="623248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8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深明大义</a:t>
            </a:r>
          </a:p>
        </p:txBody>
      </p:sp>
      <p:sp>
        <p:nvSpPr>
          <p:cNvPr id="16" name="Text Box 13"/>
          <p:cNvSpPr txBox="1"/>
          <p:nvPr/>
        </p:nvSpPr>
        <p:spPr>
          <a:xfrm>
            <a:off x="5257562" y="2352044"/>
            <a:ext cx="1057275" cy="623248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8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热爱劳动</a:t>
            </a:r>
          </a:p>
        </p:txBody>
      </p:sp>
      <p:sp>
        <p:nvSpPr>
          <p:cNvPr id="17" name="Text Box 15"/>
          <p:cNvSpPr txBox="1"/>
          <p:nvPr/>
        </p:nvSpPr>
        <p:spPr>
          <a:xfrm>
            <a:off x="4783694" y="2857144"/>
            <a:ext cx="2321719" cy="345281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8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勤俭持家、深明大义 </a:t>
            </a:r>
          </a:p>
        </p:txBody>
      </p:sp>
      <p:sp>
        <p:nvSpPr>
          <p:cNvPr id="18" name="Text Box 17"/>
          <p:cNvSpPr txBox="1"/>
          <p:nvPr/>
        </p:nvSpPr>
        <p:spPr>
          <a:xfrm>
            <a:off x="4528900" y="3094994"/>
            <a:ext cx="2665809" cy="623248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8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支持革命、期望革命成功</a:t>
            </a:r>
          </a:p>
        </p:txBody>
      </p:sp>
      <p:sp>
        <p:nvSpPr>
          <p:cNvPr id="19" name="Text Box 19"/>
          <p:cNvSpPr txBox="1"/>
          <p:nvPr/>
        </p:nvSpPr>
        <p:spPr>
          <a:xfrm>
            <a:off x="4795600" y="3444442"/>
            <a:ext cx="2206228" cy="623248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8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热爱劳动、勤劳一生</a:t>
            </a:r>
          </a:p>
        </p:txBody>
      </p:sp>
      <p:sp>
        <p:nvSpPr>
          <p:cNvPr id="32" name="Text Box 18"/>
          <p:cNvSpPr txBox="1"/>
          <p:nvPr/>
        </p:nvSpPr>
        <p:spPr>
          <a:xfrm>
            <a:off x="1598590" y="3582941"/>
            <a:ext cx="2696892" cy="346249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none" lIns="68580" tIns="34290" rIns="68580" bIns="34290" anchor="ctr">
            <a:spAutoFit/>
          </a:bodyPr>
          <a:lstStyle/>
          <a:p>
            <a:pPr algn="ctr"/>
            <a:r>
              <a:rPr lang="zh-CN" altLang="en-US" sz="18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86岁高龄仍“不辍劳作”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8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8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1"/>
      <p:bldP spid="8" grpId="2"/>
      <p:bldP spid="9" grpId="3"/>
      <p:bldP spid="10" grpId="4"/>
      <p:bldP spid="14" grpId="5"/>
      <p:bldP spid="15" grpId="6"/>
      <p:bldP spid="16" grpId="7"/>
      <p:bldP spid="17" grpId="8"/>
      <p:bldP spid="18" grpId="9"/>
      <p:bldP spid="32" grpId="1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0532" y="702945"/>
            <a:ext cx="8139113" cy="2637949"/>
          </a:xfrm>
        </p:spPr>
        <p:txBody>
          <a:bodyPr/>
          <a:lstStyle/>
          <a:p>
            <a:r>
              <a:rPr sz="2700" dirty="0">
                <a:latin typeface="黑体" panose="02010609060101010101" pitchFamily="2" charset="-122"/>
                <a:ea typeface="黑体" panose="02010609060101010101" pitchFamily="2" charset="-122"/>
              </a:rPr>
              <a:t>文章记述了那么多件与母亲相关的小事，课文是以什么为线索，按什么顺序将众多的日常小事有条不紊地组织为一个整体的？</a:t>
            </a:r>
            <a:endParaRPr lang="zh-CN" altLang="en-US" sz="27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8——13</a:t>
            </a:r>
            <a:r>
              <a:t>段</a:t>
            </a:r>
          </a:p>
        </p:txBody>
      </p:sp>
      <p:sp>
        <p:nvSpPr>
          <p:cNvPr id="5" name="Text Box 6"/>
          <p:cNvSpPr txBox="1"/>
          <p:nvPr/>
        </p:nvSpPr>
        <p:spPr>
          <a:xfrm>
            <a:off x="2497455" y="2391490"/>
            <a:ext cx="2586038" cy="531019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退佃、搬家和天灾</a:t>
            </a:r>
          </a:p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没有灰心，反感为富不仁者</a:t>
            </a:r>
          </a:p>
        </p:txBody>
      </p:sp>
      <p:sp>
        <p:nvSpPr>
          <p:cNvPr id="6" name="Text Box 8"/>
          <p:cNvSpPr txBox="1"/>
          <p:nvPr/>
        </p:nvSpPr>
        <p:spPr>
          <a:xfrm>
            <a:off x="2605802" y="2936796"/>
            <a:ext cx="2638425" cy="300038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节衣缩食，供“我”读书</a:t>
            </a:r>
          </a:p>
        </p:txBody>
      </p:sp>
      <p:sp>
        <p:nvSpPr>
          <p:cNvPr id="7" name="Text Box 10"/>
          <p:cNvSpPr txBox="1"/>
          <p:nvPr/>
        </p:nvSpPr>
        <p:spPr>
          <a:xfrm>
            <a:off x="2474834" y="3311842"/>
            <a:ext cx="2715815" cy="300038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支持和慰勉“我”参加革命</a:t>
            </a:r>
          </a:p>
        </p:txBody>
      </p:sp>
      <p:sp>
        <p:nvSpPr>
          <p:cNvPr id="8" name="Text Box 12"/>
          <p:cNvSpPr txBox="1"/>
          <p:nvPr/>
        </p:nvSpPr>
        <p:spPr>
          <a:xfrm>
            <a:off x="2618899" y="3659505"/>
            <a:ext cx="2376488" cy="301229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离开土地就不舒服</a:t>
            </a:r>
          </a:p>
        </p:txBody>
      </p:sp>
      <p:sp>
        <p:nvSpPr>
          <p:cNvPr id="9" name="Text Box 14"/>
          <p:cNvSpPr txBox="1"/>
          <p:nvPr/>
        </p:nvSpPr>
        <p:spPr>
          <a:xfrm>
            <a:off x="2672478" y="4015502"/>
            <a:ext cx="2383631" cy="300038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独立支持一家人生活</a:t>
            </a:r>
          </a:p>
        </p:txBody>
      </p:sp>
      <p:sp>
        <p:nvSpPr>
          <p:cNvPr id="10" name="Text Box 16"/>
          <p:cNvSpPr txBox="1"/>
          <p:nvPr/>
        </p:nvSpPr>
        <p:spPr>
          <a:xfrm>
            <a:off x="2551034" y="4347686"/>
            <a:ext cx="2589609" cy="301229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过着勤劳的农妇生活</a:t>
            </a:r>
          </a:p>
        </p:txBody>
      </p:sp>
      <p:sp>
        <p:nvSpPr>
          <p:cNvPr id="13" name="Text Box 7"/>
          <p:cNvSpPr txBox="1"/>
          <p:nvPr/>
        </p:nvSpPr>
        <p:spPr>
          <a:xfrm>
            <a:off x="5672852" y="2437924"/>
            <a:ext cx="1746647" cy="531019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坚强不屈</a:t>
            </a:r>
          </a:p>
          <a:p>
            <a:pPr algn="ctr"/>
            <a:r>
              <a:rPr lang="zh-CN" altLang="en-US" sz="15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朴素的阶级意识</a:t>
            </a:r>
          </a:p>
        </p:txBody>
      </p:sp>
      <p:sp>
        <p:nvSpPr>
          <p:cNvPr id="14" name="Text Box 9"/>
          <p:cNvSpPr txBox="1"/>
          <p:nvPr/>
        </p:nvSpPr>
        <p:spPr>
          <a:xfrm>
            <a:off x="5326380" y="2936796"/>
            <a:ext cx="2436019" cy="300038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摆脱贫困和压迫的愿望</a:t>
            </a:r>
          </a:p>
        </p:txBody>
      </p:sp>
      <p:sp>
        <p:nvSpPr>
          <p:cNvPr id="15" name="Text Box 11"/>
          <p:cNvSpPr txBox="1"/>
          <p:nvPr/>
        </p:nvSpPr>
        <p:spPr>
          <a:xfrm>
            <a:off x="5900261" y="3311842"/>
            <a:ext cx="1057275" cy="300038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深明大义</a:t>
            </a:r>
          </a:p>
        </p:txBody>
      </p:sp>
      <p:sp>
        <p:nvSpPr>
          <p:cNvPr id="16" name="Text Box 13"/>
          <p:cNvSpPr txBox="1"/>
          <p:nvPr/>
        </p:nvSpPr>
        <p:spPr>
          <a:xfrm>
            <a:off x="5813346" y="3633311"/>
            <a:ext cx="1057275" cy="300038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热爱劳动</a:t>
            </a:r>
          </a:p>
        </p:txBody>
      </p:sp>
      <p:sp>
        <p:nvSpPr>
          <p:cNvPr id="17" name="Text Box 15"/>
          <p:cNvSpPr txBox="1"/>
          <p:nvPr/>
        </p:nvSpPr>
        <p:spPr>
          <a:xfrm>
            <a:off x="5339478" y="3998834"/>
            <a:ext cx="2321719" cy="301228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勤俭持家、深明大义 </a:t>
            </a:r>
          </a:p>
        </p:txBody>
      </p:sp>
      <p:sp>
        <p:nvSpPr>
          <p:cNvPr id="18" name="Text Box 17"/>
          <p:cNvSpPr txBox="1"/>
          <p:nvPr/>
        </p:nvSpPr>
        <p:spPr>
          <a:xfrm>
            <a:off x="5084684" y="4376261"/>
            <a:ext cx="2665809" cy="300038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支持革命、期望革命成功</a:t>
            </a:r>
          </a:p>
        </p:txBody>
      </p:sp>
      <p:sp>
        <p:nvSpPr>
          <p:cNvPr id="19" name="Text Box 19"/>
          <p:cNvSpPr txBox="1"/>
          <p:nvPr/>
        </p:nvSpPr>
        <p:spPr>
          <a:xfrm>
            <a:off x="5351384" y="4725115"/>
            <a:ext cx="2206228" cy="301228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热爱劳动、勤劳一生</a:t>
            </a:r>
          </a:p>
        </p:txBody>
      </p:sp>
      <p:sp>
        <p:nvSpPr>
          <p:cNvPr id="32" name="Text Box 18"/>
          <p:cNvSpPr txBox="1"/>
          <p:nvPr/>
        </p:nvSpPr>
        <p:spPr>
          <a:xfrm>
            <a:off x="2815353" y="4725115"/>
            <a:ext cx="2269331" cy="301228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none"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86岁高龄仍“不辍劳作”</a:t>
            </a:r>
          </a:p>
        </p:txBody>
      </p:sp>
      <p:sp>
        <p:nvSpPr>
          <p:cNvPr id="33" name="矩形 32"/>
          <p:cNvSpPr/>
          <p:nvPr/>
        </p:nvSpPr>
        <p:spPr>
          <a:xfrm>
            <a:off x="1444943" y="4634628"/>
            <a:ext cx="523220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base">
              <a:lnSpc>
                <a:spcPct val="1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>
                <a:solidFill>
                  <a:srgbClr val="0000CC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1944</a:t>
            </a:r>
            <a:endParaRPr lang="en-US" altLang="zh-CN" sz="1500" b="1">
              <a:solidFill>
                <a:srgbClr val="0000CC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230630" y="2484358"/>
            <a:ext cx="1110854" cy="3000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>
                <a:solidFill>
                  <a:srgbClr val="0000CC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18</a:t>
            </a:r>
            <a:r>
              <a:rPr lang="en-US" altLang="zh-CN" sz="1500" b="1">
                <a:solidFill>
                  <a:srgbClr val="0000CC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9</a:t>
            </a:r>
            <a:r>
              <a:rPr lang="zh-CN" altLang="en-US" sz="1500" b="1">
                <a:solidFill>
                  <a:srgbClr val="0000CC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5—1900</a:t>
            </a:r>
            <a:endParaRPr lang="zh-CN" altLang="en-US" sz="1500">
              <a:latin typeface="Arial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44943" y="2912983"/>
            <a:ext cx="527447" cy="3000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>
                <a:solidFill>
                  <a:srgbClr val="0000CC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1905</a:t>
            </a:r>
            <a:endParaRPr lang="zh-CN" altLang="en-US" sz="1500">
              <a:latin typeface="Arial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444943" y="3309461"/>
            <a:ext cx="527447" cy="3000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>
                <a:solidFill>
                  <a:srgbClr val="0000CC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1908</a:t>
            </a:r>
            <a:endParaRPr lang="zh-CN" altLang="en-US" sz="1500">
              <a:latin typeface="Arial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452086" y="3684508"/>
            <a:ext cx="528638" cy="3000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>
                <a:solidFill>
                  <a:srgbClr val="0000CC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1919</a:t>
            </a:r>
            <a:endParaRPr lang="zh-CN" altLang="en-US" sz="1500">
              <a:latin typeface="Arial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177053" y="4005977"/>
            <a:ext cx="1232297" cy="30003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>
                <a:solidFill>
                  <a:srgbClr val="0000CC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1924—1927</a:t>
            </a:r>
            <a:endParaRPr lang="zh-CN" altLang="en-US" sz="1500">
              <a:latin typeface="Arial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444943" y="4381024"/>
            <a:ext cx="589360" cy="30003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>
                <a:solidFill>
                  <a:srgbClr val="0000CC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1937</a:t>
            </a:r>
            <a:endParaRPr lang="zh-CN" altLang="en-US">
              <a:latin typeface="Arial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Text Box 4"/>
          <p:cNvSpPr txBox="1"/>
          <p:nvPr/>
        </p:nvSpPr>
        <p:spPr>
          <a:xfrm>
            <a:off x="3403283" y="1044298"/>
            <a:ext cx="1094423" cy="299085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none"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“好劳动”</a:t>
            </a:r>
          </a:p>
        </p:txBody>
      </p:sp>
      <p:sp>
        <p:nvSpPr>
          <p:cNvPr id="20" name="矩形 19"/>
          <p:cNvSpPr/>
          <p:nvPr/>
        </p:nvSpPr>
        <p:spPr>
          <a:xfrm>
            <a:off x="749380" y="998221"/>
            <a:ext cx="1300677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>
                <a:solidFill>
                  <a:srgbClr val="0000CC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作者小时候</a:t>
            </a:r>
          </a:p>
        </p:txBody>
      </p:sp>
      <p:sp>
        <p:nvSpPr>
          <p:cNvPr id="3" name="Text Box 4"/>
          <p:cNvSpPr txBox="1"/>
          <p:nvPr/>
        </p:nvSpPr>
        <p:spPr>
          <a:xfrm>
            <a:off x="3186589" y="1424345"/>
            <a:ext cx="1477328" cy="299085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none"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“整日劳碌着”</a:t>
            </a:r>
          </a:p>
        </p:txBody>
      </p:sp>
      <p:sp>
        <p:nvSpPr>
          <p:cNvPr id="11" name="Text Box 4"/>
          <p:cNvSpPr txBox="1"/>
          <p:nvPr/>
        </p:nvSpPr>
        <p:spPr>
          <a:xfrm>
            <a:off x="3473768" y="1723430"/>
            <a:ext cx="902970" cy="299085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none"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节衣缩食</a:t>
            </a:r>
          </a:p>
        </p:txBody>
      </p:sp>
      <p:sp>
        <p:nvSpPr>
          <p:cNvPr id="12" name="Text Box 4"/>
          <p:cNvSpPr txBox="1"/>
          <p:nvPr/>
        </p:nvSpPr>
        <p:spPr>
          <a:xfrm>
            <a:off x="3004662" y="2092524"/>
            <a:ext cx="2051685" cy="299085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none"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任劳任怨、同情贫苦人</a:t>
            </a:r>
          </a:p>
        </p:txBody>
      </p:sp>
      <p:sp>
        <p:nvSpPr>
          <p:cNvPr id="21" name="Text Box 5"/>
          <p:cNvSpPr txBox="1"/>
          <p:nvPr/>
        </p:nvSpPr>
        <p:spPr>
          <a:xfrm>
            <a:off x="5244466" y="1044416"/>
            <a:ext cx="2930366" cy="299085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square"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勤劳能干</a:t>
            </a:r>
          </a:p>
        </p:txBody>
      </p:sp>
      <p:sp>
        <p:nvSpPr>
          <p:cNvPr id="22" name="Text Box 5"/>
          <p:cNvSpPr txBox="1"/>
          <p:nvPr/>
        </p:nvSpPr>
        <p:spPr>
          <a:xfrm>
            <a:off x="5244466" y="1424464"/>
            <a:ext cx="2930366" cy="299085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square"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勤劳吃苦能干</a:t>
            </a:r>
          </a:p>
        </p:txBody>
      </p:sp>
      <p:sp>
        <p:nvSpPr>
          <p:cNvPr id="23" name="Text Box 5"/>
          <p:cNvSpPr txBox="1"/>
          <p:nvPr/>
        </p:nvSpPr>
        <p:spPr>
          <a:xfrm>
            <a:off x="5326381" y="1723550"/>
            <a:ext cx="2930366" cy="299085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square"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聪明能干、勤俭俭朴</a:t>
            </a:r>
          </a:p>
        </p:txBody>
      </p:sp>
      <p:sp>
        <p:nvSpPr>
          <p:cNvPr id="24" name="Text Box 5"/>
          <p:cNvSpPr txBox="1"/>
          <p:nvPr/>
        </p:nvSpPr>
        <p:spPr>
          <a:xfrm>
            <a:off x="5326381" y="2092643"/>
            <a:ext cx="2930366" cy="299085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square"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FF3300"/>
                </a:solidFill>
                <a:latin typeface="Arial" pitchFamily="34" charset="0"/>
                <a:ea typeface="黑体" panose="02010609060101010101" pitchFamily="2" charset="-122"/>
              </a:rPr>
              <a:t>宽厚仁慈</a:t>
            </a:r>
          </a:p>
        </p:txBody>
      </p:sp>
      <p:sp>
        <p:nvSpPr>
          <p:cNvPr id="25" name="矩形 24"/>
          <p:cNvSpPr/>
          <p:nvPr/>
        </p:nvSpPr>
        <p:spPr>
          <a:xfrm>
            <a:off x="2347913" y="894874"/>
            <a:ext cx="3003709" cy="4197668"/>
          </a:xfrm>
          <a:prstGeom prst="rect">
            <a:avLst/>
          </a:prstGeom>
          <a:noFill/>
          <a:ln w="666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936557" y="198120"/>
            <a:ext cx="1683068" cy="5934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700" b="1">
                <a:latin typeface="楷体" panose="02010609060101010101" charset="-122"/>
                <a:ea typeface="楷体" panose="02010609060101010101" charset="-122"/>
              </a:rPr>
              <a:t>勤劳一生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8" grpId="1"/>
      <p:bldP spid="39" grpId="2"/>
      <p:bldP spid="20" grpId="3"/>
      <p:bldP spid="25" grpId="4" animBg="1"/>
      <p:bldP spid="26" grpId="5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文章记述了那么多件与母亲相关的小事，课文是以什么为顺序，按什么顺序将众多的日常小事有条不紊地组织为一个整体的？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44" y="1151573"/>
            <a:ext cx="8139113" cy="2491740"/>
          </a:xfrm>
        </p:spPr>
        <p:txBody>
          <a:bodyPr/>
          <a:lstStyle/>
          <a:p>
            <a:r>
              <a:rPr sz="24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课文围绕</a:t>
            </a:r>
            <a:r>
              <a:rPr sz="24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母亲“勤劳一生”</a:t>
            </a:r>
            <a:r>
              <a:rPr sz="24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这一叙事线索，按</a:t>
            </a:r>
            <a:r>
              <a:rPr sz="24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时间顺序</a:t>
            </a:r>
            <a:r>
              <a:rPr sz="24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安排记叙的内容。</a:t>
            </a:r>
            <a:r>
              <a:rPr sz="2400" b="1" dirty="0">
                <a:solidFill>
                  <a:srgbClr val="FF5023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2400" b="1" dirty="0">
              <a:solidFill>
                <a:srgbClr val="FF5023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085022" y="2259807"/>
            <a:ext cx="5333048" cy="740569"/>
          </a:xfrm>
        </p:spPr>
        <p:txBody>
          <a:bodyPr>
            <a:normAutofit/>
          </a:bodyPr>
          <a:lstStyle/>
          <a:p>
            <a:r>
              <a:rPr lang="zh-CN" altLang="zh-CN" dirty="0"/>
              <a:t>深入探究  深化主旨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/>
          <p:nvPr/>
        </p:nvSpPr>
        <p:spPr>
          <a:xfrm>
            <a:off x="799147" y="2288144"/>
            <a:ext cx="2586038" cy="531019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退佃、搬家和天灾</a:t>
            </a:r>
          </a:p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没有灰心，反感为富不仁者</a:t>
            </a:r>
          </a:p>
        </p:txBody>
      </p:sp>
      <p:sp>
        <p:nvSpPr>
          <p:cNvPr id="6" name="Text Box 8"/>
          <p:cNvSpPr txBox="1"/>
          <p:nvPr/>
        </p:nvSpPr>
        <p:spPr>
          <a:xfrm>
            <a:off x="907495" y="2833450"/>
            <a:ext cx="2638425" cy="300038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节衣缩食，供“我”读书</a:t>
            </a:r>
          </a:p>
        </p:txBody>
      </p:sp>
      <p:sp>
        <p:nvSpPr>
          <p:cNvPr id="7" name="Text Box 10"/>
          <p:cNvSpPr txBox="1"/>
          <p:nvPr/>
        </p:nvSpPr>
        <p:spPr>
          <a:xfrm>
            <a:off x="776527" y="3208496"/>
            <a:ext cx="2715815" cy="300038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支持和慰勉“我”参加革命</a:t>
            </a:r>
          </a:p>
        </p:txBody>
      </p:sp>
      <p:sp>
        <p:nvSpPr>
          <p:cNvPr id="8" name="Text Box 12"/>
          <p:cNvSpPr txBox="1"/>
          <p:nvPr/>
        </p:nvSpPr>
        <p:spPr>
          <a:xfrm>
            <a:off x="920591" y="3556159"/>
            <a:ext cx="2376488" cy="301229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离开土地就不舒服</a:t>
            </a:r>
          </a:p>
        </p:txBody>
      </p:sp>
      <p:sp>
        <p:nvSpPr>
          <p:cNvPr id="9" name="Text Box 14"/>
          <p:cNvSpPr txBox="1"/>
          <p:nvPr/>
        </p:nvSpPr>
        <p:spPr>
          <a:xfrm>
            <a:off x="974170" y="3912156"/>
            <a:ext cx="2383631" cy="300038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独立支持一家人生活</a:t>
            </a:r>
          </a:p>
        </p:txBody>
      </p:sp>
      <p:sp>
        <p:nvSpPr>
          <p:cNvPr id="10" name="Text Box 16"/>
          <p:cNvSpPr txBox="1"/>
          <p:nvPr/>
        </p:nvSpPr>
        <p:spPr>
          <a:xfrm>
            <a:off x="852726" y="4244340"/>
            <a:ext cx="2589609" cy="301229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过着勤劳的农妇生活</a:t>
            </a:r>
          </a:p>
        </p:txBody>
      </p:sp>
      <p:sp>
        <p:nvSpPr>
          <p:cNvPr id="32" name="Text Box 18"/>
          <p:cNvSpPr txBox="1"/>
          <p:nvPr/>
        </p:nvSpPr>
        <p:spPr>
          <a:xfrm>
            <a:off x="1117045" y="4621769"/>
            <a:ext cx="2269331" cy="301228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none"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86岁高龄仍“不辍劳作”</a:t>
            </a:r>
          </a:p>
        </p:txBody>
      </p:sp>
      <p:sp>
        <p:nvSpPr>
          <p:cNvPr id="4" name="Text Box 4"/>
          <p:cNvSpPr txBox="1"/>
          <p:nvPr/>
        </p:nvSpPr>
        <p:spPr>
          <a:xfrm>
            <a:off x="1704976" y="940952"/>
            <a:ext cx="1094423" cy="299085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none"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“好劳动”</a:t>
            </a:r>
          </a:p>
        </p:txBody>
      </p:sp>
      <p:sp>
        <p:nvSpPr>
          <p:cNvPr id="3" name="Text Box 4"/>
          <p:cNvSpPr txBox="1"/>
          <p:nvPr/>
        </p:nvSpPr>
        <p:spPr>
          <a:xfrm>
            <a:off x="1488282" y="1320999"/>
            <a:ext cx="1477328" cy="299085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none"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“整日劳碌着”</a:t>
            </a:r>
          </a:p>
        </p:txBody>
      </p:sp>
      <p:sp>
        <p:nvSpPr>
          <p:cNvPr id="11" name="Text Box 4"/>
          <p:cNvSpPr txBox="1"/>
          <p:nvPr/>
        </p:nvSpPr>
        <p:spPr>
          <a:xfrm>
            <a:off x="1775461" y="1620084"/>
            <a:ext cx="902970" cy="299085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none"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节衣缩食</a:t>
            </a:r>
          </a:p>
        </p:txBody>
      </p:sp>
      <p:sp>
        <p:nvSpPr>
          <p:cNvPr id="12" name="Text Box 4"/>
          <p:cNvSpPr txBox="1"/>
          <p:nvPr/>
        </p:nvSpPr>
        <p:spPr>
          <a:xfrm>
            <a:off x="1306355" y="1989178"/>
            <a:ext cx="2051685" cy="299085"/>
          </a:xfrm>
          <a:prstGeom prst="rect">
            <a:avLst/>
          </a:prstGeom>
          <a:noFill/>
          <a:ln w="9525">
            <a:noFill/>
          </a:ln>
          <a:effectLst>
            <a:outerShdw dist="35921" dir="2699999" sy="50000" kx="2003315" algn="bl" rotWithShape="0">
              <a:srgbClr val="C0C0C0">
                <a:alpha val="75000"/>
              </a:srgbClr>
            </a:outerShdw>
          </a:effectLst>
        </p:spPr>
        <p:txBody>
          <a:bodyPr wrap="none" lIns="68580" tIns="34290" rIns="68580" bIns="34290" anchor="ctr">
            <a:spAutoFit/>
          </a:bodyPr>
          <a:lstStyle/>
          <a:p>
            <a:pPr algn="ctr"/>
            <a:r>
              <a:rPr lang="zh-CN" altLang="en-US" sz="15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任劳任怨、同情贫苦人</a:t>
            </a:r>
          </a:p>
        </p:txBody>
      </p:sp>
      <p:sp>
        <p:nvSpPr>
          <p:cNvPr id="25" name="矩形 24"/>
          <p:cNvSpPr/>
          <p:nvPr/>
        </p:nvSpPr>
        <p:spPr>
          <a:xfrm>
            <a:off x="649605" y="791527"/>
            <a:ext cx="3003709" cy="4197668"/>
          </a:xfrm>
          <a:prstGeom prst="rect">
            <a:avLst/>
          </a:prstGeom>
          <a:noFill/>
          <a:ln w="666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282541" y="79534"/>
            <a:ext cx="1683068" cy="5934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700" b="1">
                <a:latin typeface="楷体" panose="02010609060101010101" charset="-122"/>
                <a:ea typeface="楷体" panose="02010609060101010101" charset="-122"/>
              </a:rPr>
              <a:t>勤劳一生</a:t>
            </a:r>
          </a:p>
        </p:txBody>
      </p:sp>
      <p:sp>
        <p:nvSpPr>
          <p:cNvPr id="28" name="右箭头 27"/>
          <p:cNvSpPr/>
          <p:nvPr/>
        </p:nvSpPr>
        <p:spPr>
          <a:xfrm>
            <a:off x="3751897" y="2144077"/>
            <a:ext cx="1098233" cy="5495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31" name="图片 30" descr="横板文本框模板-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p14="http://schemas.microsoft.com/office/powerpoint/2010/main" xmlns:p15="http://schemas.microsoft.com/office/powerpoint/2012/main" xmlns:asvg="http://schemas.microsoft.com/office/drawing/2016/SVG/main" xmlns="" r:embed=""/>
              </a:ext>
            </a:extLst>
          </a:blip>
          <a:stretch>
            <a:fillRect/>
          </a:stretch>
        </p:blipFill>
        <p:spPr>
          <a:xfrm>
            <a:off x="4683919" y="1488758"/>
            <a:ext cx="4624388" cy="2019776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5479733" y="1989297"/>
            <a:ext cx="2914650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我应该感谢母亲</a:t>
            </a:r>
          </a:p>
        </p:txBody>
      </p:sp>
      <p:sp>
        <p:nvSpPr>
          <p:cNvPr id="42" name="下箭头 41"/>
          <p:cNvSpPr/>
          <p:nvPr/>
        </p:nvSpPr>
        <p:spPr>
          <a:xfrm>
            <a:off x="6622257" y="3364706"/>
            <a:ext cx="259556" cy="5562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4746784" y="3995262"/>
            <a:ext cx="4100036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/>
              <a:t>我从母亲身上学到了哪些教益？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1" grpId="1"/>
      <p:bldP spid="42" grpId="2" animBg="1"/>
      <p:bldP spid="43" grpId="3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科技三步走"/>
          <p:cNvGrpSpPr/>
          <p:nvPr/>
        </p:nvGrpSpPr>
        <p:grpSpPr>
          <a:xfrm>
            <a:off x="3286125" y="1347787"/>
            <a:ext cx="1902143" cy="2693671"/>
            <a:chOff x="8311" y="3249"/>
            <a:chExt cx="3994" cy="5656"/>
          </a:xfrm>
        </p:grpSpPr>
        <p:sp>
          <p:nvSpPr>
            <p:cNvPr id="60" name="文本框 59"/>
            <p:cNvSpPr txBox="1"/>
            <p:nvPr/>
          </p:nvSpPr>
          <p:spPr>
            <a:xfrm>
              <a:off x="8311" y="3249"/>
              <a:ext cx="3994" cy="155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100" b="1">
                  <a:solidFill>
                    <a:schemeClr val="bg1"/>
                  </a:solidFill>
                </a:rPr>
                <a:t>交给我与困难作斗争的经验</a:t>
              </a: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8311" y="5777"/>
              <a:ext cx="3994" cy="87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100" b="1">
                <a:solidFill>
                  <a:schemeClr val="bg1"/>
                </a:solidFill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8311" y="8033"/>
              <a:ext cx="3994" cy="87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100" b="1">
                  <a:solidFill>
                    <a:schemeClr val="bg1"/>
                  </a:solidFill>
                </a:rPr>
                <a:t>人体生物科技</a:t>
              </a:r>
            </a:p>
          </p:txBody>
        </p:sp>
      </p:grpSp>
      <p:grpSp>
        <p:nvGrpSpPr>
          <p:cNvPr id="911" name="组合 910"/>
          <p:cNvGrpSpPr/>
          <p:nvPr/>
        </p:nvGrpSpPr>
        <p:grpSpPr>
          <a:xfrm>
            <a:off x="-91916" y="461963"/>
            <a:ext cx="8978741" cy="4606766"/>
            <a:chOff x="3231774" y="1893761"/>
            <a:chExt cx="5844493" cy="3801242"/>
          </a:xfrm>
        </p:grpSpPr>
        <p:sp>
          <p:nvSpPr>
            <p:cNvPr id="825" name="矩形 824"/>
            <p:cNvSpPr/>
            <p:nvPr/>
          </p:nvSpPr>
          <p:spPr>
            <a:xfrm>
              <a:off x="3845526" y="1893761"/>
              <a:ext cx="5154650" cy="3384940"/>
            </a:xfrm>
            <a:prstGeom prst="rect">
              <a:avLst/>
            </a:prstGeom>
            <a:noFill/>
            <a:ln w="38100" cap="rnd">
              <a:solidFill>
                <a:srgbClr val="C4747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24" name="矩形 823"/>
            <p:cNvSpPr/>
            <p:nvPr/>
          </p:nvSpPr>
          <p:spPr>
            <a:xfrm>
              <a:off x="3636318" y="2113149"/>
              <a:ext cx="5154651" cy="3384940"/>
            </a:xfrm>
            <a:prstGeom prst="rect">
              <a:avLst/>
            </a:prstGeom>
            <a:noFill/>
            <a:ln w="38100" cap="rnd">
              <a:solidFill>
                <a:srgbClr val="C4747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495" name="Group 333"/>
            <p:cNvGrpSpPr>
              <a:grpSpLocks noChangeAspect="1"/>
            </p:cNvGrpSpPr>
            <p:nvPr/>
          </p:nvGrpSpPr>
          <p:grpSpPr>
            <a:xfrm>
              <a:off x="3231774" y="3448068"/>
              <a:ext cx="2237004" cy="2246935"/>
              <a:chOff x="1698" y="-119"/>
              <a:chExt cx="4280" cy="4299"/>
            </a:xfrm>
          </p:grpSpPr>
          <p:grpSp>
            <p:nvGrpSpPr>
              <p:cNvPr id="497" name="Group 534"/>
              <p:cNvGrpSpPr/>
              <p:nvPr/>
            </p:nvGrpSpPr>
            <p:grpSpPr>
              <a:xfrm>
                <a:off x="2189" y="-119"/>
                <a:ext cx="3459" cy="4012"/>
                <a:chOff x="2189" y="-119"/>
                <a:chExt cx="3459" cy="4012"/>
              </a:xfrm>
            </p:grpSpPr>
            <p:sp>
              <p:nvSpPr>
                <p:cNvPr id="623" name="Freeform 334"/>
                <p:cNvSpPr/>
                <p:nvPr/>
              </p:nvSpPr>
              <p:spPr bwMode="auto">
                <a:xfrm>
                  <a:off x="4475" y="978"/>
                  <a:ext cx="396" cy="1528"/>
                </a:xfrm>
                <a:custGeom>
                  <a:avLst/>
                  <a:gdLst>
                    <a:gd name="T0" fmla="*/ 47 w 167"/>
                    <a:gd name="T1" fmla="*/ 324 h 643"/>
                    <a:gd name="T2" fmla="*/ 140 w 167"/>
                    <a:gd name="T3" fmla="*/ 1 h 643"/>
                    <a:gd name="T4" fmla="*/ 139 w 167"/>
                    <a:gd name="T5" fmla="*/ 1 h 643"/>
                    <a:gd name="T6" fmla="*/ 23 w 167"/>
                    <a:gd name="T7" fmla="*/ 357 h 643"/>
                    <a:gd name="T8" fmla="*/ 19 w 167"/>
                    <a:gd name="T9" fmla="*/ 513 h 643"/>
                    <a:gd name="T10" fmla="*/ 108 w 167"/>
                    <a:gd name="T11" fmla="*/ 643 h 643"/>
                    <a:gd name="T12" fmla="*/ 109 w 167"/>
                    <a:gd name="T13" fmla="*/ 643 h 643"/>
                    <a:gd name="T14" fmla="*/ 26 w 167"/>
                    <a:gd name="T15" fmla="*/ 504 h 643"/>
                    <a:gd name="T16" fmla="*/ 47 w 167"/>
                    <a:gd name="T17" fmla="*/ 324 h 6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7" h="643">
                      <a:moveTo>
                        <a:pt x="47" y="324"/>
                      </a:moveTo>
                      <a:cubicBezTo>
                        <a:pt x="89" y="221"/>
                        <a:pt x="167" y="119"/>
                        <a:pt x="140" y="1"/>
                      </a:cubicBezTo>
                      <a:cubicBezTo>
                        <a:pt x="140" y="0"/>
                        <a:pt x="139" y="0"/>
                        <a:pt x="139" y="1"/>
                      </a:cubicBezTo>
                      <a:cubicBezTo>
                        <a:pt x="162" y="134"/>
                        <a:pt x="61" y="238"/>
                        <a:pt x="23" y="357"/>
                      </a:cubicBezTo>
                      <a:cubicBezTo>
                        <a:pt x="7" y="407"/>
                        <a:pt x="0" y="463"/>
                        <a:pt x="19" y="513"/>
                      </a:cubicBezTo>
                      <a:cubicBezTo>
                        <a:pt x="38" y="563"/>
                        <a:pt x="78" y="601"/>
                        <a:pt x="108" y="643"/>
                      </a:cubicBezTo>
                      <a:cubicBezTo>
                        <a:pt x="109" y="643"/>
                        <a:pt x="109" y="643"/>
                        <a:pt x="109" y="643"/>
                      </a:cubicBezTo>
                      <a:cubicBezTo>
                        <a:pt x="81" y="597"/>
                        <a:pt x="41" y="557"/>
                        <a:pt x="26" y="504"/>
                      </a:cubicBezTo>
                      <a:cubicBezTo>
                        <a:pt x="9" y="444"/>
                        <a:pt x="23" y="381"/>
                        <a:pt x="47" y="324"/>
                      </a:cubicBezTo>
                      <a:close/>
                    </a:path>
                  </a:pathLst>
                </a:custGeom>
                <a:solidFill>
                  <a:srgbClr val="3A25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24" name="Freeform 335"/>
                <p:cNvSpPr/>
                <p:nvPr/>
              </p:nvSpPr>
              <p:spPr bwMode="auto">
                <a:xfrm>
                  <a:off x="4522" y="598"/>
                  <a:ext cx="722" cy="1316"/>
                </a:xfrm>
                <a:custGeom>
                  <a:avLst/>
                  <a:gdLst>
                    <a:gd name="T0" fmla="*/ 294 w 304"/>
                    <a:gd name="T1" fmla="*/ 30 h 554"/>
                    <a:gd name="T2" fmla="*/ 293 w 304"/>
                    <a:gd name="T3" fmla="*/ 30 h 554"/>
                    <a:gd name="T4" fmla="*/ 258 w 304"/>
                    <a:gd name="T5" fmla="*/ 212 h 554"/>
                    <a:gd name="T6" fmla="*/ 191 w 304"/>
                    <a:gd name="T7" fmla="*/ 288 h 554"/>
                    <a:gd name="T8" fmla="*/ 194 w 304"/>
                    <a:gd name="T9" fmla="*/ 282 h 554"/>
                    <a:gd name="T10" fmla="*/ 192 w 304"/>
                    <a:gd name="T11" fmla="*/ 1 h 554"/>
                    <a:gd name="T12" fmla="*/ 191 w 304"/>
                    <a:gd name="T13" fmla="*/ 2 h 554"/>
                    <a:gd name="T14" fmla="*/ 166 w 304"/>
                    <a:gd name="T15" fmla="*/ 310 h 554"/>
                    <a:gd name="T16" fmla="*/ 0 w 304"/>
                    <a:gd name="T17" fmla="*/ 553 h 554"/>
                    <a:gd name="T18" fmla="*/ 3 w 304"/>
                    <a:gd name="T19" fmla="*/ 553 h 554"/>
                    <a:gd name="T20" fmla="*/ 176 w 304"/>
                    <a:gd name="T21" fmla="*/ 311 h 554"/>
                    <a:gd name="T22" fmla="*/ 272 w 304"/>
                    <a:gd name="T23" fmla="*/ 204 h 554"/>
                    <a:gd name="T24" fmla="*/ 294 w 304"/>
                    <a:gd name="T25" fmla="*/ 30 h 5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04" h="554">
                      <a:moveTo>
                        <a:pt x="294" y="30"/>
                      </a:moveTo>
                      <a:cubicBezTo>
                        <a:pt x="294" y="29"/>
                        <a:pt x="293" y="29"/>
                        <a:pt x="293" y="30"/>
                      </a:cubicBezTo>
                      <a:cubicBezTo>
                        <a:pt x="299" y="92"/>
                        <a:pt x="291" y="159"/>
                        <a:pt x="258" y="212"/>
                      </a:cubicBezTo>
                      <a:cubicBezTo>
                        <a:pt x="240" y="241"/>
                        <a:pt x="215" y="264"/>
                        <a:pt x="191" y="288"/>
                      </a:cubicBezTo>
                      <a:cubicBezTo>
                        <a:pt x="192" y="286"/>
                        <a:pt x="193" y="284"/>
                        <a:pt x="194" y="282"/>
                      </a:cubicBezTo>
                      <a:cubicBezTo>
                        <a:pt x="242" y="194"/>
                        <a:pt x="249" y="86"/>
                        <a:pt x="192" y="1"/>
                      </a:cubicBezTo>
                      <a:cubicBezTo>
                        <a:pt x="191" y="0"/>
                        <a:pt x="190" y="1"/>
                        <a:pt x="191" y="2"/>
                      </a:cubicBezTo>
                      <a:cubicBezTo>
                        <a:pt x="251" y="100"/>
                        <a:pt x="229" y="220"/>
                        <a:pt x="166" y="310"/>
                      </a:cubicBezTo>
                      <a:cubicBezTo>
                        <a:pt x="112" y="388"/>
                        <a:pt x="10" y="450"/>
                        <a:pt x="0" y="553"/>
                      </a:cubicBezTo>
                      <a:cubicBezTo>
                        <a:pt x="0" y="554"/>
                        <a:pt x="2" y="554"/>
                        <a:pt x="3" y="553"/>
                      </a:cubicBezTo>
                      <a:cubicBezTo>
                        <a:pt x="28" y="451"/>
                        <a:pt x="119" y="393"/>
                        <a:pt x="176" y="311"/>
                      </a:cubicBezTo>
                      <a:cubicBezTo>
                        <a:pt x="211" y="277"/>
                        <a:pt x="249" y="247"/>
                        <a:pt x="272" y="204"/>
                      </a:cubicBezTo>
                      <a:cubicBezTo>
                        <a:pt x="300" y="150"/>
                        <a:pt x="304" y="89"/>
                        <a:pt x="294" y="30"/>
                      </a:cubicBezTo>
                      <a:close/>
                    </a:path>
                  </a:pathLst>
                </a:custGeom>
                <a:solidFill>
                  <a:srgbClr val="3A25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25" name="Freeform 336"/>
                <p:cNvSpPr/>
                <p:nvPr/>
              </p:nvSpPr>
              <p:spPr bwMode="auto">
                <a:xfrm>
                  <a:off x="4530" y="579"/>
                  <a:ext cx="356" cy="426"/>
                </a:xfrm>
                <a:custGeom>
                  <a:avLst/>
                  <a:gdLst>
                    <a:gd name="T0" fmla="*/ 111 w 150"/>
                    <a:gd name="T1" fmla="*/ 179 h 179"/>
                    <a:gd name="T2" fmla="*/ 19 w 150"/>
                    <a:gd name="T3" fmla="*/ 38 h 179"/>
                    <a:gd name="T4" fmla="*/ 90 w 150"/>
                    <a:gd name="T5" fmla="*/ 95 h 179"/>
                    <a:gd name="T6" fmla="*/ 118 w 150"/>
                    <a:gd name="T7" fmla="*/ 6 h 179"/>
                    <a:gd name="T8" fmla="*/ 111 w 150"/>
                    <a:gd name="T9" fmla="*/ 179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0" h="179">
                      <a:moveTo>
                        <a:pt x="111" y="179"/>
                      </a:moveTo>
                      <a:cubicBezTo>
                        <a:pt x="91" y="156"/>
                        <a:pt x="0" y="59"/>
                        <a:pt x="19" y="38"/>
                      </a:cubicBezTo>
                      <a:cubicBezTo>
                        <a:pt x="39" y="17"/>
                        <a:pt x="90" y="95"/>
                        <a:pt x="90" y="95"/>
                      </a:cubicBezTo>
                      <a:cubicBezTo>
                        <a:pt x="90" y="95"/>
                        <a:pt x="87" y="0"/>
                        <a:pt x="118" y="6"/>
                      </a:cubicBezTo>
                      <a:cubicBezTo>
                        <a:pt x="150" y="11"/>
                        <a:pt x="111" y="179"/>
                        <a:pt x="111" y="179"/>
                      </a:cubicBezTo>
                      <a:close/>
                    </a:path>
                  </a:pathLst>
                </a:custGeom>
                <a:solidFill>
                  <a:srgbClr val="C474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26" name="Freeform 337"/>
                <p:cNvSpPr/>
                <p:nvPr/>
              </p:nvSpPr>
              <p:spPr bwMode="auto">
                <a:xfrm>
                  <a:off x="4525" y="570"/>
                  <a:ext cx="422" cy="565"/>
                </a:xfrm>
                <a:custGeom>
                  <a:avLst/>
                  <a:gdLst>
                    <a:gd name="T0" fmla="*/ 140 w 178"/>
                    <a:gd name="T1" fmla="*/ 164 h 238"/>
                    <a:gd name="T2" fmla="*/ 125 w 178"/>
                    <a:gd name="T3" fmla="*/ 228 h 238"/>
                    <a:gd name="T4" fmla="*/ 123 w 178"/>
                    <a:gd name="T5" fmla="*/ 238 h 238"/>
                    <a:gd name="T6" fmla="*/ 118 w 178"/>
                    <a:gd name="T7" fmla="*/ 225 h 238"/>
                    <a:gd name="T8" fmla="*/ 10 w 178"/>
                    <a:gd name="T9" fmla="*/ 86 h 238"/>
                    <a:gd name="T10" fmla="*/ 74 w 178"/>
                    <a:gd name="T11" fmla="*/ 111 h 238"/>
                    <a:gd name="T12" fmla="*/ 72 w 178"/>
                    <a:gd name="T13" fmla="*/ 7 h 238"/>
                    <a:gd name="T14" fmla="*/ 115 w 178"/>
                    <a:gd name="T15" fmla="*/ 105 h 238"/>
                    <a:gd name="T16" fmla="*/ 156 w 178"/>
                    <a:gd name="T17" fmla="*/ 35 h 238"/>
                    <a:gd name="T18" fmla="*/ 140 w 178"/>
                    <a:gd name="T19" fmla="*/ 164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78" h="238">
                      <a:moveTo>
                        <a:pt x="140" y="164"/>
                      </a:moveTo>
                      <a:cubicBezTo>
                        <a:pt x="132" y="194"/>
                        <a:pt x="127" y="216"/>
                        <a:pt x="125" y="228"/>
                      </a:cubicBezTo>
                      <a:cubicBezTo>
                        <a:pt x="124" y="234"/>
                        <a:pt x="123" y="238"/>
                        <a:pt x="123" y="238"/>
                      </a:cubicBezTo>
                      <a:cubicBezTo>
                        <a:pt x="122" y="234"/>
                        <a:pt x="120" y="229"/>
                        <a:pt x="118" y="225"/>
                      </a:cubicBezTo>
                      <a:cubicBezTo>
                        <a:pt x="92" y="178"/>
                        <a:pt x="0" y="113"/>
                        <a:pt x="10" y="86"/>
                      </a:cubicBezTo>
                      <a:cubicBezTo>
                        <a:pt x="20" y="62"/>
                        <a:pt x="71" y="109"/>
                        <a:pt x="74" y="111"/>
                      </a:cubicBezTo>
                      <a:cubicBezTo>
                        <a:pt x="72" y="108"/>
                        <a:pt x="34" y="14"/>
                        <a:pt x="72" y="7"/>
                      </a:cubicBezTo>
                      <a:cubicBezTo>
                        <a:pt x="111" y="0"/>
                        <a:pt x="115" y="105"/>
                        <a:pt x="115" y="105"/>
                      </a:cubicBezTo>
                      <a:cubicBezTo>
                        <a:pt x="115" y="105"/>
                        <a:pt x="125" y="21"/>
                        <a:pt x="156" y="35"/>
                      </a:cubicBezTo>
                      <a:cubicBezTo>
                        <a:pt x="178" y="45"/>
                        <a:pt x="151" y="119"/>
                        <a:pt x="140" y="164"/>
                      </a:cubicBezTo>
                      <a:close/>
                    </a:path>
                  </a:pathLst>
                </a:custGeom>
                <a:solidFill>
                  <a:srgbClr val="D68B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27" name="Freeform 338"/>
                <p:cNvSpPr/>
                <p:nvPr/>
              </p:nvSpPr>
              <p:spPr bwMode="auto">
                <a:xfrm>
                  <a:off x="4691" y="841"/>
                  <a:ext cx="142" cy="294"/>
                </a:xfrm>
                <a:custGeom>
                  <a:avLst/>
                  <a:gdLst>
                    <a:gd name="T0" fmla="*/ 55 w 60"/>
                    <a:gd name="T1" fmla="*/ 114 h 124"/>
                    <a:gd name="T2" fmla="*/ 53 w 60"/>
                    <a:gd name="T3" fmla="*/ 124 h 124"/>
                    <a:gd name="T4" fmla="*/ 48 w 60"/>
                    <a:gd name="T5" fmla="*/ 111 h 124"/>
                    <a:gd name="T6" fmla="*/ 48 w 60"/>
                    <a:gd name="T7" fmla="*/ 110 h 124"/>
                    <a:gd name="T8" fmla="*/ 0 w 60"/>
                    <a:gd name="T9" fmla="*/ 20 h 124"/>
                    <a:gd name="T10" fmla="*/ 1 w 60"/>
                    <a:gd name="T11" fmla="*/ 19 h 124"/>
                    <a:gd name="T12" fmla="*/ 43 w 60"/>
                    <a:gd name="T13" fmla="*/ 81 h 124"/>
                    <a:gd name="T14" fmla="*/ 25 w 60"/>
                    <a:gd name="T15" fmla="*/ 1 h 124"/>
                    <a:gd name="T16" fmla="*/ 26 w 60"/>
                    <a:gd name="T17" fmla="*/ 1 h 124"/>
                    <a:gd name="T18" fmla="*/ 51 w 60"/>
                    <a:gd name="T19" fmla="*/ 102 h 124"/>
                    <a:gd name="T20" fmla="*/ 58 w 60"/>
                    <a:gd name="T21" fmla="*/ 15 h 124"/>
                    <a:gd name="T22" fmla="*/ 60 w 60"/>
                    <a:gd name="T23" fmla="*/ 16 h 124"/>
                    <a:gd name="T24" fmla="*/ 55 w 60"/>
                    <a:gd name="T25" fmla="*/ 114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0" h="124">
                      <a:moveTo>
                        <a:pt x="55" y="114"/>
                      </a:moveTo>
                      <a:cubicBezTo>
                        <a:pt x="54" y="120"/>
                        <a:pt x="53" y="124"/>
                        <a:pt x="53" y="124"/>
                      </a:cubicBezTo>
                      <a:cubicBezTo>
                        <a:pt x="52" y="120"/>
                        <a:pt x="50" y="115"/>
                        <a:pt x="48" y="111"/>
                      </a:cubicBezTo>
                      <a:cubicBezTo>
                        <a:pt x="48" y="110"/>
                        <a:pt x="48" y="110"/>
                        <a:pt x="48" y="110"/>
                      </a:cubicBezTo>
                      <a:cubicBezTo>
                        <a:pt x="37" y="77"/>
                        <a:pt x="24" y="47"/>
                        <a:pt x="0" y="20"/>
                      </a:cubicBezTo>
                      <a:cubicBezTo>
                        <a:pt x="0" y="19"/>
                        <a:pt x="1" y="18"/>
                        <a:pt x="1" y="19"/>
                      </a:cubicBezTo>
                      <a:cubicBezTo>
                        <a:pt x="18" y="37"/>
                        <a:pt x="34" y="58"/>
                        <a:pt x="43" y="81"/>
                      </a:cubicBezTo>
                      <a:cubicBezTo>
                        <a:pt x="39" y="54"/>
                        <a:pt x="34" y="27"/>
                        <a:pt x="25" y="1"/>
                      </a:cubicBezTo>
                      <a:cubicBezTo>
                        <a:pt x="24" y="1"/>
                        <a:pt x="25" y="0"/>
                        <a:pt x="26" y="1"/>
                      </a:cubicBezTo>
                      <a:cubicBezTo>
                        <a:pt x="39" y="33"/>
                        <a:pt x="47" y="67"/>
                        <a:pt x="51" y="102"/>
                      </a:cubicBezTo>
                      <a:cubicBezTo>
                        <a:pt x="49" y="73"/>
                        <a:pt x="52" y="44"/>
                        <a:pt x="58" y="15"/>
                      </a:cubicBezTo>
                      <a:cubicBezTo>
                        <a:pt x="58" y="14"/>
                        <a:pt x="60" y="15"/>
                        <a:pt x="60" y="16"/>
                      </a:cubicBezTo>
                      <a:cubicBezTo>
                        <a:pt x="54" y="49"/>
                        <a:pt x="52" y="81"/>
                        <a:pt x="55" y="114"/>
                      </a:cubicBezTo>
                      <a:close/>
                    </a:path>
                  </a:pathLst>
                </a:custGeom>
                <a:solidFill>
                  <a:srgbClr val="C474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28" name="Freeform 339"/>
                <p:cNvSpPr/>
                <p:nvPr/>
              </p:nvSpPr>
              <p:spPr bwMode="auto">
                <a:xfrm>
                  <a:off x="4748" y="993"/>
                  <a:ext cx="114" cy="173"/>
                </a:xfrm>
                <a:custGeom>
                  <a:avLst/>
                  <a:gdLst>
                    <a:gd name="T0" fmla="*/ 29 w 48"/>
                    <a:gd name="T1" fmla="*/ 73 h 73"/>
                    <a:gd name="T2" fmla="*/ 24 w 48"/>
                    <a:gd name="T3" fmla="*/ 54 h 73"/>
                    <a:gd name="T4" fmla="*/ 4 w 48"/>
                    <a:gd name="T5" fmla="*/ 22 h 73"/>
                    <a:gd name="T6" fmla="*/ 18 w 48"/>
                    <a:gd name="T7" fmla="*/ 24 h 73"/>
                    <a:gd name="T8" fmla="*/ 20 w 48"/>
                    <a:gd name="T9" fmla="*/ 1 h 73"/>
                    <a:gd name="T10" fmla="*/ 30 w 48"/>
                    <a:gd name="T11" fmla="*/ 22 h 73"/>
                    <a:gd name="T12" fmla="*/ 40 w 48"/>
                    <a:gd name="T13" fmla="*/ 10 h 73"/>
                    <a:gd name="T14" fmla="*/ 29 w 48"/>
                    <a:gd name="T15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8" h="73">
                      <a:moveTo>
                        <a:pt x="29" y="73"/>
                      </a:moveTo>
                      <a:cubicBezTo>
                        <a:pt x="29" y="73"/>
                        <a:pt x="29" y="64"/>
                        <a:pt x="24" y="54"/>
                      </a:cubicBezTo>
                      <a:cubicBezTo>
                        <a:pt x="17" y="42"/>
                        <a:pt x="5" y="28"/>
                        <a:pt x="4" y="22"/>
                      </a:cubicBezTo>
                      <a:cubicBezTo>
                        <a:pt x="0" y="11"/>
                        <a:pt x="14" y="13"/>
                        <a:pt x="18" y="24"/>
                      </a:cubicBezTo>
                      <a:cubicBezTo>
                        <a:pt x="18" y="24"/>
                        <a:pt x="11" y="3"/>
                        <a:pt x="20" y="1"/>
                      </a:cubicBezTo>
                      <a:cubicBezTo>
                        <a:pt x="28" y="0"/>
                        <a:pt x="30" y="22"/>
                        <a:pt x="30" y="22"/>
                      </a:cubicBezTo>
                      <a:cubicBezTo>
                        <a:pt x="30" y="22"/>
                        <a:pt x="31" y="8"/>
                        <a:pt x="40" y="10"/>
                      </a:cubicBezTo>
                      <a:cubicBezTo>
                        <a:pt x="48" y="11"/>
                        <a:pt x="29" y="59"/>
                        <a:pt x="29" y="73"/>
                      </a:cubicBezTo>
                      <a:close/>
                    </a:path>
                  </a:pathLst>
                </a:custGeom>
                <a:solidFill>
                  <a:srgbClr val="3A25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29" name="Freeform 340"/>
                <p:cNvSpPr/>
                <p:nvPr/>
              </p:nvSpPr>
              <p:spPr bwMode="auto">
                <a:xfrm>
                  <a:off x="5151" y="938"/>
                  <a:ext cx="193" cy="152"/>
                </a:xfrm>
                <a:custGeom>
                  <a:avLst/>
                  <a:gdLst>
                    <a:gd name="T0" fmla="*/ 0 w 81"/>
                    <a:gd name="T1" fmla="*/ 64 h 64"/>
                    <a:gd name="T2" fmla="*/ 81 w 81"/>
                    <a:gd name="T3" fmla="*/ 0 h 64"/>
                    <a:gd name="T4" fmla="*/ 54 w 81"/>
                    <a:gd name="T5" fmla="*/ 52 h 64"/>
                    <a:gd name="T6" fmla="*/ 0 w 81"/>
                    <a:gd name="T7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1" h="64">
                      <a:moveTo>
                        <a:pt x="0" y="64"/>
                      </a:moveTo>
                      <a:cubicBezTo>
                        <a:pt x="0" y="64"/>
                        <a:pt x="22" y="14"/>
                        <a:pt x="81" y="0"/>
                      </a:cubicBezTo>
                      <a:cubicBezTo>
                        <a:pt x="81" y="0"/>
                        <a:pt x="70" y="40"/>
                        <a:pt x="54" y="52"/>
                      </a:cubicBezTo>
                      <a:cubicBezTo>
                        <a:pt x="37" y="64"/>
                        <a:pt x="0" y="64"/>
                        <a:pt x="0" y="64"/>
                      </a:cubicBezTo>
                      <a:close/>
                    </a:path>
                  </a:pathLst>
                </a:custGeom>
                <a:solidFill>
                  <a:srgbClr val="3A25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30" name="Freeform 341"/>
                <p:cNvSpPr/>
                <p:nvPr/>
              </p:nvSpPr>
              <p:spPr bwMode="auto">
                <a:xfrm>
                  <a:off x="5038" y="653"/>
                  <a:ext cx="128" cy="240"/>
                </a:xfrm>
                <a:custGeom>
                  <a:avLst/>
                  <a:gdLst>
                    <a:gd name="T0" fmla="*/ 14 w 54"/>
                    <a:gd name="T1" fmla="*/ 101 h 101"/>
                    <a:gd name="T2" fmla="*/ 37 w 54"/>
                    <a:gd name="T3" fmla="*/ 0 h 101"/>
                    <a:gd name="T4" fmla="*/ 48 w 54"/>
                    <a:gd name="T5" fmla="*/ 58 h 101"/>
                    <a:gd name="T6" fmla="*/ 14 w 54"/>
                    <a:gd name="T7" fmla="*/ 101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100">
                      <a:moveTo>
                        <a:pt x="14" y="101"/>
                      </a:moveTo>
                      <a:cubicBezTo>
                        <a:pt x="14" y="101"/>
                        <a:pt x="0" y="48"/>
                        <a:pt x="37" y="0"/>
                      </a:cubicBezTo>
                      <a:cubicBezTo>
                        <a:pt x="37" y="0"/>
                        <a:pt x="54" y="39"/>
                        <a:pt x="48" y="58"/>
                      </a:cubicBezTo>
                      <a:cubicBezTo>
                        <a:pt x="42" y="78"/>
                        <a:pt x="14" y="101"/>
                        <a:pt x="14" y="101"/>
                      </a:cubicBezTo>
                      <a:close/>
                    </a:path>
                  </a:pathLst>
                </a:custGeom>
                <a:solidFill>
                  <a:srgbClr val="3A25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31" name="Freeform 342"/>
                <p:cNvSpPr/>
                <p:nvPr/>
              </p:nvSpPr>
              <p:spPr bwMode="auto">
                <a:xfrm>
                  <a:off x="4501" y="1869"/>
                  <a:ext cx="192" cy="152"/>
                </a:xfrm>
                <a:custGeom>
                  <a:avLst/>
                  <a:gdLst>
                    <a:gd name="T0" fmla="*/ 0 w 81"/>
                    <a:gd name="T1" fmla="*/ 63 h 64"/>
                    <a:gd name="T2" fmla="*/ 81 w 81"/>
                    <a:gd name="T3" fmla="*/ 0 h 64"/>
                    <a:gd name="T4" fmla="*/ 53 w 81"/>
                    <a:gd name="T5" fmla="*/ 51 h 64"/>
                    <a:gd name="T6" fmla="*/ 0 w 81"/>
                    <a:gd name="T7" fmla="*/ 63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1" h="64">
                      <a:moveTo>
                        <a:pt x="0" y="63"/>
                      </a:moveTo>
                      <a:cubicBezTo>
                        <a:pt x="0" y="63"/>
                        <a:pt x="21" y="13"/>
                        <a:pt x="81" y="0"/>
                      </a:cubicBezTo>
                      <a:cubicBezTo>
                        <a:pt x="81" y="0"/>
                        <a:pt x="70" y="40"/>
                        <a:pt x="53" y="51"/>
                      </a:cubicBezTo>
                      <a:cubicBezTo>
                        <a:pt x="36" y="64"/>
                        <a:pt x="0" y="63"/>
                        <a:pt x="0" y="63"/>
                      </a:cubicBezTo>
                      <a:close/>
                    </a:path>
                  </a:pathLst>
                </a:custGeom>
                <a:solidFill>
                  <a:srgbClr val="3A25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32" name="Freeform 343"/>
                <p:cNvSpPr/>
                <p:nvPr/>
              </p:nvSpPr>
              <p:spPr bwMode="auto">
                <a:xfrm>
                  <a:off x="4610" y="1244"/>
                  <a:ext cx="126" cy="243"/>
                </a:xfrm>
                <a:custGeom>
                  <a:avLst/>
                  <a:gdLst>
                    <a:gd name="T0" fmla="*/ 36 w 53"/>
                    <a:gd name="T1" fmla="*/ 102 h 102"/>
                    <a:gd name="T2" fmla="*/ 19 w 53"/>
                    <a:gd name="T3" fmla="*/ 0 h 102"/>
                    <a:gd name="T4" fmla="*/ 4 w 53"/>
                    <a:gd name="T5" fmla="*/ 57 h 102"/>
                    <a:gd name="T6" fmla="*/ 36 w 53"/>
                    <a:gd name="T7" fmla="*/ 102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102">
                      <a:moveTo>
                        <a:pt x="36" y="102"/>
                      </a:moveTo>
                      <a:cubicBezTo>
                        <a:pt x="36" y="102"/>
                        <a:pt x="53" y="50"/>
                        <a:pt x="19" y="0"/>
                      </a:cubicBezTo>
                      <a:cubicBezTo>
                        <a:pt x="19" y="0"/>
                        <a:pt x="0" y="37"/>
                        <a:pt x="4" y="57"/>
                      </a:cubicBezTo>
                      <a:cubicBezTo>
                        <a:pt x="9" y="78"/>
                        <a:pt x="36" y="102"/>
                        <a:pt x="36" y="102"/>
                      </a:cubicBezTo>
                    </a:path>
                  </a:pathLst>
                </a:custGeom>
                <a:solidFill>
                  <a:srgbClr val="3A25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33" name="Freeform 344"/>
                <p:cNvSpPr/>
                <p:nvPr/>
              </p:nvSpPr>
              <p:spPr bwMode="auto">
                <a:xfrm>
                  <a:off x="5106" y="392"/>
                  <a:ext cx="148" cy="335"/>
                </a:xfrm>
                <a:custGeom>
                  <a:avLst/>
                  <a:gdLst>
                    <a:gd name="T0" fmla="*/ 52 w 62"/>
                    <a:gd name="T1" fmla="*/ 141 h 141"/>
                    <a:gd name="T2" fmla="*/ 29 w 62"/>
                    <a:gd name="T3" fmla="*/ 12 h 141"/>
                    <a:gd name="T4" fmla="*/ 52 w 62"/>
                    <a:gd name="T5" fmla="*/ 141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2" h="141">
                      <a:moveTo>
                        <a:pt x="52" y="141"/>
                      </a:moveTo>
                      <a:cubicBezTo>
                        <a:pt x="52" y="141"/>
                        <a:pt x="0" y="24"/>
                        <a:pt x="29" y="12"/>
                      </a:cubicBezTo>
                      <a:cubicBezTo>
                        <a:pt x="59" y="0"/>
                        <a:pt x="62" y="100"/>
                        <a:pt x="52" y="141"/>
                      </a:cubicBezTo>
                      <a:close/>
                    </a:path>
                  </a:pathLst>
                </a:custGeom>
                <a:solidFill>
                  <a:srgbClr val="C474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34" name="Freeform 345"/>
                <p:cNvSpPr/>
                <p:nvPr/>
              </p:nvSpPr>
              <p:spPr bwMode="auto">
                <a:xfrm>
                  <a:off x="5073" y="435"/>
                  <a:ext cx="252" cy="292"/>
                </a:xfrm>
                <a:custGeom>
                  <a:avLst/>
                  <a:gdLst>
                    <a:gd name="T0" fmla="*/ 66 w 106"/>
                    <a:gd name="T1" fmla="*/ 123 h 123"/>
                    <a:gd name="T2" fmla="*/ 64 w 106"/>
                    <a:gd name="T3" fmla="*/ 121 h 123"/>
                    <a:gd name="T4" fmla="*/ 64 w 106"/>
                    <a:gd name="T5" fmla="*/ 121 h 123"/>
                    <a:gd name="T6" fmla="*/ 61 w 106"/>
                    <a:gd name="T7" fmla="*/ 118 h 123"/>
                    <a:gd name="T8" fmla="*/ 13 w 106"/>
                    <a:gd name="T9" fmla="*/ 28 h 123"/>
                    <a:gd name="T10" fmla="*/ 59 w 106"/>
                    <a:gd name="T11" fmla="*/ 60 h 123"/>
                    <a:gd name="T12" fmla="*/ 83 w 106"/>
                    <a:gd name="T13" fmla="*/ 4 h 123"/>
                    <a:gd name="T14" fmla="*/ 70 w 106"/>
                    <a:gd name="T15" fmla="*/ 116 h 123"/>
                    <a:gd name="T16" fmla="*/ 68 w 106"/>
                    <a:gd name="T17" fmla="*/ 121 h 123"/>
                    <a:gd name="T18" fmla="*/ 67 w 106"/>
                    <a:gd name="T19" fmla="*/ 121 h 123"/>
                    <a:gd name="T20" fmla="*/ 66 w 106"/>
                    <a:gd name="T21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5" h="123">
                      <a:moveTo>
                        <a:pt x="66" y="123"/>
                      </a:moveTo>
                      <a:cubicBezTo>
                        <a:pt x="66" y="123"/>
                        <a:pt x="65" y="123"/>
                        <a:pt x="64" y="121"/>
                      </a:cubicBezTo>
                      <a:cubicBezTo>
                        <a:pt x="64" y="121"/>
                        <a:pt x="64" y="121"/>
                        <a:pt x="64" y="121"/>
                      </a:cubicBezTo>
                      <a:cubicBezTo>
                        <a:pt x="63" y="120"/>
                        <a:pt x="62" y="119"/>
                        <a:pt x="61" y="118"/>
                      </a:cubicBezTo>
                      <a:cubicBezTo>
                        <a:pt x="45" y="100"/>
                        <a:pt x="0" y="44"/>
                        <a:pt x="13" y="28"/>
                      </a:cubicBezTo>
                      <a:cubicBezTo>
                        <a:pt x="34" y="4"/>
                        <a:pt x="59" y="60"/>
                        <a:pt x="59" y="60"/>
                      </a:cubicBezTo>
                      <a:cubicBezTo>
                        <a:pt x="59" y="60"/>
                        <a:pt x="59" y="0"/>
                        <a:pt x="83" y="4"/>
                      </a:cubicBezTo>
                      <a:cubicBezTo>
                        <a:pt x="106" y="7"/>
                        <a:pt x="89" y="82"/>
                        <a:pt x="70" y="116"/>
                      </a:cubicBezTo>
                      <a:cubicBezTo>
                        <a:pt x="69" y="118"/>
                        <a:pt x="68" y="119"/>
                        <a:pt x="68" y="121"/>
                      </a:cubicBezTo>
                      <a:cubicBezTo>
                        <a:pt x="67" y="121"/>
                        <a:pt x="67" y="121"/>
                        <a:pt x="67" y="121"/>
                      </a:cubicBezTo>
                      <a:cubicBezTo>
                        <a:pt x="67" y="122"/>
                        <a:pt x="66" y="122"/>
                        <a:pt x="66" y="123"/>
                      </a:cubicBezTo>
                      <a:close/>
                    </a:path>
                  </a:pathLst>
                </a:custGeom>
                <a:solidFill>
                  <a:srgbClr val="D68B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35" name="Freeform 346"/>
                <p:cNvSpPr/>
                <p:nvPr/>
              </p:nvSpPr>
              <p:spPr bwMode="auto">
                <a:xfrm>
                  <a:off x="5166" y="587"/>
                  <a:ext cx="59" cy="135"/>
                </a:xfrm>
                <a:custGeom>
                  <a:avLst/>
                  <a:gdLst>
                    <a:gd name="T0" fmla="*/ 25 w 25"/>
                    <a:gd name="T1" fmla="*/ 57 h 57"/>
                    <a:gd name="T2" fmla="*/ 22 w 25"/>
                    <a:gd name="T3" fmla="*/ 54 h 57"/>
                    <a:gd name="T4" fmla="*/ 0 w 25"/>
                    <a:gd name="T5" fmla="*/ 1 h 57"/>
                    <a:gd name="T6" fmla="*/ 0 w 25"/>
                    <a:gd name="T7" fmla="*/ 0 h 57"/>
                    <a:gd name="T8" fmla="*/ 25 w 25"/>
                    <a:gd name="T9" fmla="*/ 57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57">
                      <a:moveTo>
                        <a:pt x="25" y="57"/>
                      </a:moveTo>
                      <a:cubicBezTo>
                        <a:pt x="24" y="56"/>
                        <a:pt x="23" y="55"/>
                        <a:pt x="22" y="54"/>
                      </a:cubicBezTo>
                      <a:cubicBezTo>
                        <a:pt x="17" y="35"/>
                        <a:pt x="11" y="17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17"/>
                        <a:pt x="22" y="36"/>
                        <a:pt x="25" y="57"/>
                      </a:cubicBezTo>
                      <a:close/>
                    </a:path>
                  </a:pathLst>
                </a:custGeom>
                <a:solidFill>
                  <a:srgbClr val="C474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36" name="Freeform 347"/>
                <p:cNvSpPr/>
                <p:nvPr/>
              </p:nvSpPr>
              <p:spPr bwMode="auto">
                <a:xfrm>
                  <a:off x="5235" y="603"/>
                  <a:ext cx="14" cy="119"/>
                </a:xfrm>
                <a:custGeom>
                  <a:avLst/>
                  <a:gdLst>
                    <a:gd name="T0" fmla="*/ 5 w 6"/>
                    <a:gd name="T1" fmla="*/ 0 h 50"/>
                    <a:gd name="T2" fmla="*/ 6 w 6"/>
                    <a:gd name="T3" fmla="*/ 0 h 50"/>
                    <a:gd name="T4" fmla="*/ 2 w 6"/>
                    <a:gd name="T5" fmla="*/ 45 h 50"/>
                    <a:gd name="T6" fmla="*/ 0 w 6"/>
                    <a:gd name="T7" fmla="*/ 50 h 50"/>
                    <a:gd name="T8" fmla="*/ 5 w 6"/>
                    <a:gd name="T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0">
                      <a:moveTo>
                        <a:pt x="5" y="0"/>
                      </a:moveTo>
                      <a:cubicBezTo>
                        <a:pt x="5" y="0"/>
                        <a:pt x="6" y="0"/>
                        <a:pt x="6" y="0"/>
                      </a:cubicBezTo>
                      <a:cubicBezTo>
                        <a:pt x="4" y="15"/>
                        <a:pt x="3" y="30"/>
                        <a:pt x="2" y="45"/>
                      </a:cubicBezTo>
                      <a:cubicBezTo>
                        <a:pt x="1" y="47"/>
                        <a:pt x="0" y="48"/>
                        <a:pt x="0" y="50"/>
                      </a:cubicBezTo>
                      <a:cubicBezTo>
                        <a:pt x="0" y="33"/>
                        <a:pt x="2" y="17"/>
                        <a:pt x="5" y="0"/>
                      </a:cubicBezTo>
                      <a:close/>
                    </a:path>
                  </a:pathLst>
                </a:custGeom>
                <a:solidFill>
                  <a:srgbClr val="C474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37" name="Freeform 348"/>
                <p:cNvSpPr/>
                <p:nvPr/>
              </p:nvSpPr>
              <p:spPr bwMode="auto">
                <a:xfrm>
                  <a:off x="5201" y="598"/>
                  <a:ext cx="31" cy="129"/>
                </a:xfrm>
                <a:custGeom>
                  <a:avLst/>
                  <a:gdLst>
                    <a:gd name="T0" fmla="*/ 12 w 13"/>
                    <a:gd name="T1" fmla="*/ 54 h 54"/>
                    <a:gd name="T2" fmla="*/ 10 w 13"/>
                    <a:gd name="T3" fmla="*/ 52 h 54"/>
                    <a:gd name="T4" fmla="*/ 0 w 13"/>
                    <a:gd name="T5" fmla="*/ 1 h 54"/>
                    <a:gd name="T6" fmla="*/ 0 w 13"/>
                    <a:gd name="T7" fmla="*/ 0 h 54"/>
                    <a:gd name="T8" fmla="*/ 13 w 13"/>
                    <a:gd name="T9" fmla="*/ 52 h 54"/>
                    <a:gd name="T10" fmla="*/ 12 w 13"/>
                    <a:gd name="T11" fmla="*/ 5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54">
                      <a:moveTo>
                        <a:pt x="12" y="54"/>
                      </a:moveTo>
                      <a:cubicBezTo>
                        <a:pt x="12" y="54"/>
                        <a:pt x="11" y="54"/>
                        <a:pt x="10" y="52"/>
                      </a:cubicBezTo>
                      <a:cubicBezTo>
                        <a:pt x="8" y="35"/>
                        <a:pt x="6" y="18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7" y="16"/>
                        <a:pt x="12" y="34"/>
                        <a:pt x="13" y="52"/>
                      </a:cubicBezTo>
                      <a:cubicBezTo>
                        <a:pt x="13" y="53"/>
                        <a:pt x="12" y="53"/>
                        <a:pt x="12" y="54"/>
                      </a:cubicBezTo>
                      <a:close/>
                    </a:path>
                  </a:pathLst>
                </a:custGeom>
                <a:solidFill>
                  <a:srgbClr val="C474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38" name="Freeform 349"/>
                <p:cNvSpPr/>
                <p:nvPr/>
              </p:nvSpPr>
              <p:spPr bwMode="auto">
                <a:xfrm>
                  <a:off x="5170" y="615"/>
                  <a:ext cx="112" cy="176"/>
                </a:xfrm>
                <a:custGeom>
                  <a:avLst/>
                  <a:gdLst>
                    <a:gd name="T0" fmla="*/ 23 w 47"/>
                    <a:gd name="T1" fmla="*/ 74 h 74"/>
                    <a:gd name="T2" fmla="*/ 19 w 47"/>
                    <a:gd name="T3" fmla="*/ 55 h 74"/>
                    <a:gd name="T4" fmla="*/ 2 w 47"/>
                    <a:gd name="T5" fmla="*/ 21 h 74"/>
                    <a:gd name="T6" fmla="*/ 17 w 47"/>
                    <a:gd name="T7" fmla="*/ 24 h 74"/>
                    <a:gd name="T8" fmla="*/ 20 w 47"/>
                    <a:gd name="T9" fmla="*/ 2 h 74"/>
                    <a:gd name="T10" fmla="*/ 28 w 47"/>
                    <a:gd name="T11" fmla="*/ 23 h 74"/>
                    <a:gd name="T12" fmla="*/ 39 w 47"/>
                    <a:gd name="T13" fmla="*/ 11 h 74"/>
                    <a:gd name="T14" fmla="*/ 23 w 47"/>
                    <a:gd name="T15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7" h="74">
                      <a:moveTo>
                        <a:pt x="23" y="74"/>
                      </a:moveTo>
                      <a:cubicBezTo>
                        <a:pt x="23" y="74"/>
                        <a:pt x="24" y="64"/>
                        <a:pt x="19" y="55"/>
                      </a:cubicBezTo>
                      <a:cubicBezTo>
                        <a:pt x="14" y="42"/>
                        <a:pt x="3" y="27"/>
                        <a:pt x="2" y="21"/>
                      </a:cubicBezTo>
                      <a:cubicBezTo>
                        <a:pt x="0" y="10"/>
                        <a:pt x="13" y="12"/>
                        <a:pt x="17" y="24"/>
                      </a:cubicBezTo>
                      <a:cubicBezTo>
                        <a:pt x="17" y="24"/>
                        <a:pt x="11" y="3"/>
                        <a:pt x="20" y="2"/>
                      </a:cubicBezTo>
                      <a:cubicBezTo>
                        <a:pt x="28" y="0"/>
                        <a:pt x="28" y="23"/>
                        <a:pt x="28" y="23"/>
                      </a:cubicBezTo>
                      <a:cubicBezTo>
                        <a:pt x="28" y="23"/>
                        <a:pt x="31" y="9"/>
                        <a:pt x="39" y="11"/>
                      </a:cubicBezTo>
                      <a:cubicBezTo>
                        <a:pt x="47" y="14"/>
                        <a:pt x="25" y="60"/>
                        <a:pt x="23" y="74"/>
                      </a:cubicBezTo>
                      <a:close/>
                    </a:path>
                  </a:pathLst>
                </a:custGeom>
                <a:solidFill>
                  <a:srgbClr val="3A25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39" name="Freeform 350"/>
                <p:cNvSpPr/>
                <p:nvPr/>
              </p:nvSpPr>
              <p:spPr bwMode="auto">
                <a:xfrm>
                  <a:off x="4890" y="995"/>
                  <a:ext cx="95" cy="242"/>
                </a:xfrm>
                <a:custGeom>
                  <a:avLst/>
                  <a:gdLst>
                    <a:gd name="T0" fmla="*/ 23 w 40"/>
                    <a:gd name="T1" fmla="*/ 102 h 102"/>
                    <a:gd name="T2" fmla="*/ 1 w 40"/>
                    <a:gd name="T3" fmla="*/ 54 h 102"/>
                    <a:gd name="T4" fmla="*/ 19 w 40"/>
                    <a:gd name="T5" fmla="*/ 1 h 102"/>
                    <a:gd name="T6" fmla="*/ 38 w 40"/>
                    <a:gd name="T7" fmla="*/ 56 h 102"/>
                    <a:gd name="T8" fmla="*/ 23 w 40"/>
                    <a:gd name="T9" fmla="*/ 102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102">
                      <a:moveTo>
                        <a:pt x="23" y="102"/>
                      </a:moveTo>
                      <a:cubicBezTo>
                        <a:pt x="17" y="102"/>
                        <a:pt x="2" y="81"/>
                        <a:pt x="1" y="54"/>
                      </a:cubicBezTo>
                      <a:cubicBezTo>
                        <a:pt x="0" y="28"/>
                        <a:pt x="15" y="2"/>
                        <a:pt x="19" y="1"/>
                      </a:cubicBezTo>
                      <a:cubicBezTo>
                        <a:pt x="22" y="0"/>
                        <a:pt x="40" y="31"/>
                        <a:pt x="38" y="56"/>
                      </a:cubicBezTo>
                      <a:cubicBezTo>
                        <a:pt x="37" y="80"/>
                        <a:pt x="26" y="101"/>
                        <a:pt x="23" y="102"/>
                      </a:cubicBezTo>
                      <a:close/>
                    </a:path>
                  </a:pathLst>
                </a:custGeom>
                <a:solidFill>
                  <a:srgbClr val="D68B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40" name="Freeform 351"/>
                <p:cNvSpPr/>
                <p:nvPr/>
              </p:nvSpPr>
              <p:spPr bwMode="auto">
                <a:xfrm>
                  <a:off x="4900" y="1026"/>
                  <a:ext cx="64" cy="216"/>
                </a:xfrm>
                <a:custGeom>
                  <a:avLst/>
                  <a:gdLst>
                    <a:gd name="T0" fmla="*/ 21 w 27"/>
                    <a:gd name="T1" fmla="*/ 88 h 91"/>
                    <a:gd name="T2" fmla="*/ 16 w 27"/>
                    <a:gd name="T3" fmla="*/ 43 h 91"/>
                    <a:gd name="T4" fmla="*/ 15 w 27"/>
                    <a:gd name="T5" fmla="*/ 38 h 91"/>
                    <a:gd name="T6" fmla="*/ 27 w 27"/>
                    <a:gd name="T7" fmla="*/ 1 h 91"/>
                    <a:gd name="T8" fmla="*/ 26 w 27"/>
                    <a:gd name="T9" fmla="*/ 0 h 91"/>
                    <a:gd name="T10" fmla="*/ 13 w 27"/>
                    <a:gd name="T11" fmla="*/ 31 h 91"/>
                    <a:gd name="T12" fmla="*/ 0 w 27"/>
                    <a:gd name="T13" fmla="*/ 10 h 91"/>
                    <a:gd name="T14" fmla="*/ 0 w 27"/>
                    <a:gd name="T15" fmla="*/ 10 h 91"/>
                    <a:gd name="T16" fmla="*/ 17 w 27"/>
                    <a:gd name="T17" fmla="*/ 88 h 91"/>
                    <a:gd name="T18" fmla="*/ 21 w 27"/>
                    <a:gd name="T19" fmla="*/ 88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7" h="91">
                      <a:moveTo>
                        <a:pt x="21" y="88"/>
                      </a:moveTo>
                      <a:cubicBezTo>
                        <a:pt x="21" y="73"/>
                        <a:pt x="20" y="58"/>
                        <a:pt x="16" y="43"/>
                      </a:cubicBezTo>
                      <a:cubicBezTo>
                        <a:pt x="16" y="41"/>
                        <a:pt x="15" y="40"/>
                        <a:pt x="15" y="38"/>
                      </a:cubicBezTo>
                      <a:cubicBezTo>
                        <a:pt x="18" y="25"/>
                        <a:pt x="22" y="13"/>
                        <a:pt x="27" y="1"/>
                      </a:cubicBezTo>
                      <a:cubicBezTo>
                        <a:pt x="27" y="0"/>
                        <a:pt x="27" y="0"/>
                        <a:pt x="26" y="0"/>
                      </a:cubicBezTo>
                      <a:cubicBezTo>
                        <a:pt x="19" y="9"/>
                        <a:pt x="15" y="20"/>
                        <a:pt x="13" y="31"/>
                      </a:cubicBezTo>
                      <a:cubicBezTo>
                        <a:pt x="10" y="23"/>
                        <a:pt x="7" y="15"/>
                        <a:pt x="0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14" y="34"/>
                        <a:pt x="15" y="61"/>
                        <a:pt x="17" y="88"/>
                      </a:cubicBezTo>
                      <a:cubicBezTo>
                        <a:pt x="17" y="91"/>
                        <a:pt x="21" y="90"/>
                        <a:pt x="21" y="88"/>
                      </a:cubicBezTo>
                      <a:close/>
                    </a:path>
                  </a:pathLst>
                </a:custGeom>
                <a:solidFill>
                  <a:srgbClr val="C474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41" name="Freeform 352"/>
                <p:cNvSpPr/>
                <p:nvPr/>
              </p:nvSpPr>
              <p:spPr bwMode="auto">
                <a:xfrm>
                  <a:off x="4893" y="1145"/>
                  <a:ext cx="95" cy="145"/>
                </a:xfrm>
                <a:custGeom>
                  <a:avLst/>
                  <a:gdLst>
                    <a:gd name="T0" fmla="*/ 23 w 40"/>
                    <a:gd name="T1" fmla="*/ 61 h 61"/>
                    <a:gd name="T2" fmla="*/ 19 w 40"/>
                    <a:gd name="T3" fmla="*/ 46 h 61"/>
                    <a:gd name="T4" fmla="*/ 3 w 40"/>
                    <a:gd name="T5" fmla="*/ 18 h 61"/>
                    <a:gd name="T6" fmla="*/ 15 w 40"/>
                    <a:gd name="T7" fmla="*/ 20 h 61"/>
                    <a:gd name="T8" fmla="*/ 17 w 40"/>
                    <a:gd name="T9" fmla="*/ 1 h 61"/>
                    <a:gd name="T10" fmla="*/ 25 w 40"/>
                    <a:gd name="T11" fmla="*/ 19 h 61"/>
                    <a:gd name="T12" fmla="*/ 33 w 40"/>
                    <a:gd name="T13" fmla="*/ 9 h 61"/>
                    <a:gd name="T14" fmla="*/ 23 w 40"/>
                    <a:gd name="T1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0" h="61">
                      <a:moveTo>
                        <a:pt x="23" y="61"/>
                      </a:moveTo>
                      <a:cubicBezTo>
                        <a:pt x="23" y="61"/>
                        <a:pt x="23" y="53"/>
                        <a:pt x="19" y="46"/>
                      </a:cubicBezTo>
                      <a:cubicBezTo>
                        <a:pt x="14" y="35"/>
                        <a:pt x="4" y="23"/>
                        <a:pt x="3" y="18"/>
                      </a:cubicBezTo>
                      <a:cubicBezTo>
                        <a:pt x="0" y="9"/>
                        <a:pt x="11" y="11"/>
                        <a:pt x="15" y="20"/>
                      </a:cubicBezTo>
                      <a:cubicBezTo>
                        <a:pt x="15" y="20"/>
                        <a:pt x="10" y="3"/>
                        <a:pt x="17" y="1"/>
                      </a:cubicBezTo>
                      <a:cubicBezTo>
                        <a:pt x="24" y="0"/>
                        <a:pt x="25" y="19"/>
                        <a:pt x="25" y="19"/>
                      </a:cubicBezTo>
                      <a:cubicBezTo>
                        <a:pt x="25" y="19"/>
                        <a:pt x="26" y="7"/>
                        <a:pt x="33" y="9"/>
                      </a:cubicBezTo>
                      <a:cubicBezTo>
                        <a:pt x="40" y="10"/>
                        <a:pt x="24" y="50"/>
                        <a:pt x="23" y="61"/>
                      </a:cubicBezTo>
                      <a:close/>
                    </a:path>
                  </a:pathLst>
                </a:custGeom>
                <a:solidFill>
                  <a:srgbClr val="3A25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42" name="Freeform 353"/>
                <p:cNvSpPr/>
                <p:nvPr/>
              </p:nvSpPr>
              <p:spPr bwMode="auto">
                <a:xfrm>
                  <a:off x="4845" y="370"/>
                  <a:ext cx="121" cy="205"/>
                </a:xfrm>
                <a:custGeom>
                  <a:avLst/>
                  <a:gdLst>
                    <a:gd name="T0" fmla="*/ 48 w 51"/>
                    <a:gd name="T1" fmla="*/ 83 h 86"/>
                    <a:gd name="T2" fmla="*/ 11 w 51"/>
                    <a:gd name="T3" fmla="*/ 53 h 86"/>
                    <a:gd name="T4" fmla="*/ 5 w 51"/>
                    <a:gd name="T5" fmla="*/ 2 h 86"/>
                    <a:gd name="T6" fmla="*/ 42 w 51"/>
                    <a:gd name="T7" fmla="*/ 39 h 86"/>
                    <a:gd name="T8" fmla="*/ 48 w 51"/>
                    <a:gd name="T9" fmla="*/ 83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86">
                      <a:moveTo>
                        <a:pt x="48" y="83"/>
                      </a:moveTo>
                      <a:cubicBezTo>
                        <a:pt x="43" y="86"/>
                        <a:pt x="22" y="74"/>
                        <a:pt x="11" y="53"/>
                      </a:cubicBezTo>
                      <a:cubicBezTo>
                        <a:pt x="0" y="32"/>
                        <a:pt x="2" y="4"/>
                        <a:pt x="5" y="2"/>
                      </a:cubicBezTo>
                      <a:cubicBezTo>
                        <a:pt x="7" y="0"/>
                        <a:pt x="34" y="18"/>
                        <a:pt x="42" y="39"/>
                      </a:cubicBezTo>
                      <a:cubicBezTo>
                        <a:pt x="51" y="60"/>
                        <a:pt x="50" y="82"/>
                        <a:pt x="48" y="83"/>
                      </a:cubicBezTo>
                      <a:close/>
                    </a:path>
                  </a:pathLst>
                </a:custGeom>
                <a:solidFill>
                  <a:srgbClr val="D68B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43" name="Freeform 354"/>
                <p:cNvSpPr/>
                <p:nvPr/>
              </p:nvSpPr>
              <p:spPr bwMode="auto">
                <a:xfrm>
                  <a:off x="4850" y="385"/>
                  <a:ext cx="107" cy="187"/>
                </a:xfrm>
                <a:custGeom>
                  <a:avLst/>
                  <a:gdLst>
                    <a:gd name="T0" fmla="*/ 16 w 45"/>
                    <a:gd name="T1" fmla="*/ 0 h 79"/>
                    <a:gd name="T2" fmla="*/ 18 w 45"/>
                    <a:gd name="T3" fmla="*/ 22 h 79"/>
                    <a:gd name="T4" fmla="*/ 0 w 45"/>
                    <a:gd name="T5" fmla="*/ 9 h 79"/>
                    <a:gd name="T6" fmla="*/ 0 w 45"/>
                    <a:gd name="T7" fmla="*/ 9 h 79"/>
                    <a:gd name="T8" fmla="*/ 19 w 45"/>
                    <a:gd name="T9" fmla="*/ 27 h 79"/>
                    <a:gd name="T10" fmla="*/ 44 w 45"/>
                    <a:gd name="T11" fmla="*/ 79 h 79"/>
                    <a:gd name="T12" fmla="*/ 44 w 45"/>
                    <a:gd name="T13" fmla="*/ 78 h 79"/>
                    <a:gd name="T14" fmla="*/ 18 w 45"/>
                    <a:gd name="T15" fmla="*/ 0 h 79"/>
                    <a:gd name="T16" fmla="*/ 16 w 45"/>
                    <a:gd name="T17" fmla="*/ 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" h="79">
                      <a:moveTo>
                        <a:pt x="16" y="0"/>
                      </a:moveTo>
                      <a:cubicBezTo>
                        <a:pt x="16" y="8"/>
                        <a:pt x="17" y="15"/>
                        <a:pt x="18" y="22"/>
                      </a:cubicBezTo>
                      <a:cubicBezTo>
                        <a:pt x="13" y="16"/>
                        <a:pt x="8" y="12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7" y="14"/>
                        <a:pt x="14" y="20"/>
                        <a:pt x="19" y="27"/>
                      </a:cubicBezTo>
                      <a:cubicBezTo>
                        <a:pt x="23" y="46"/>
                        <a:pt x="31" y="64"/>
                        <a:pt x="44" y="79"/>
                      </a:cubicBezTo>
                      <a:cubicBezTo>
                        <a:pt x="44" y="79"/>
                        <a:pt x="45" y="79"/>
                        <a:pt x="44" y="78"/>
                      </a:cubicBezTo>
                      <a:cubicBezTo>
                        <a:pt x="30" y="54"/>
                        <a:pt x="20" y="29"/>
                        <a:pt x="18" y="0"/>
                      </a:cubicBezTo>
                      <a:cubicBezTo>
                        <a:pt x="17" y="0"/>
                        <a:pt x="16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C474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44" name="Freeform 355"/>
                <p:cNvSpPr/>
                <p:nvPr/>
              </p:nvSpPr>
              <p:spPr bwMode="auto">
                <a:xfrm>
                  <a:off x="4888" y="492"/>
                  <a:ext cx="102" cy="133"/>
                </a:xfrm>
                <a:custGeom>
                  <a:avLst/>
                  <a:gdLst>
                    <a:gd name="T0" fmla="*/ 43 w 43"/>
                    <a:gd name="T1" fmla="*/ 56 h 56"/>
                    <a:gd name="T2" fmla="*/ 32 w 43"/>
                    <a:gd name="T3" fmla="*/ 44 h 56"/>
                    <a:gd name="T4" fmla="*/ 6 w 43"/>
                    <a:gd name="T5" fmla="*/ 26 h 56"/>
                    <a:gd name="T6" fmla="*/ 18 w 43"/>
                    <a:gd name="T7" fmla="*/ 22 h 56"/>
                    <a:gd name="T8" fmla="*/ 11 w 43"/>
                    <a:gd name="T9" fmla="*/ 5 h 56"/>
                    <a:gd name="T10" fmla="*/ 26 w 43"/>
                    <a:gd name="T11" fmla="*/ 17 h 56"/>
                    <a:gd name="T12" fmla="*/ 29 w 43"/>
                    <a:gd name="T13" fmla="*/ 4 h 56"/>
                    <a:gd name="T14" fmla="*/ 43 w 43"/>
                    <a:gd name="T15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3" h="56">
                      <a:moveTo>
                        <a:pt x="43" y="56"/>
                      </a:moveTo>
                      <a:cubicBezTo>
                        <a:pt x="43" y="56"/>
                        <a:pt x="39" y="49"/>
                        <a:pt x="32" y="44"/>
                      </a:cubicBezTo>
                      <a:cubicBezTo>
                        <a:pt x="23" y="36"/>
                        <a:pt x="9" y="29"/>
                        <a:pt x="6" y="26"/>
                      </a:cubicBezTo>
                      <a:cubicBezTo>
                        <a:pt x="0" y="19"/>
                        <a:pt x="10" y="15"/>
                        <a:pt x="18" y="22"/>
                      </a:cubicBezTo>
                      <a:cubicBezTo>
                        <a:pt x="18" y="22"/>
                        <a:pt x="5" y="9"/>
                        <a:pt x="11" y="5"/>
                      </a:cubicBezTo>
                      <a:cubicBezTo>
                        <a:pt x="17" y="0"/>
                        <a:pt x="26" y="17"/>
                        <a:pt x="26" y="17"/>
                      </a:cubicBezTo>
                      <a:cubicBezTo>
                        <a:pt x="26" y="17"/>
                        <a:pt x="22" y="5"/>
                        <a:pt x="29" y="4"/>
                      </a:cubicBezTo>
                      <a:cubicBezTo>
                        <a:pt x="36" y="3"/>
                        <a:pt x="38" y="45"/>
                        <a:pt x="43" y="56"/>
                      </a:cubicBezTo>
                      <a:close/>
                    </a:path>
                  </a:pathLst>
                </a:custGeom>
                <a:solidFill>
                  <a:srgbClr val="3A25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45" name="Freeform 356"/>
                <p:cNvSpPr/>
                <p:nvPr/>
              </p:nvSpPr>
              <p:spPr bwMode="auto">
                <a:xfrm>
                  <a:off x="2189" y="-119"/>
                  <a:ext cx="2834" cy="4012"/>
                </a:xfrm>
                <a:custGeom>
                  <a:avLst/>
                  <a:gdLst>
                    <a:gd name="T0" fmla="*/ 1183 w 1194"/>
                    <a:gd name="T1" fmla="*/ 1454 h 1689"/>
                    <a:gd name="T2" fmla="*/ 1169 w 1194"/>
                    <a:gd name="T3" fmla="*/ 1505 h 1689"/>
                    <a:gd name="T4" fmla="*/ 1169 w 1194"/>
                    <a:gd name="T5" fmla="*/ 1505 h 1689"/>
                    <a:gd name="T6" fmla="*/ 1153 w 1194"/>
                    <a:gd name="T7" fmla="*/ 1539 h 1689"/>
                    <a:gd name="T8" fmla="*/ 1136 w 1194"/>
                    <a:gd name="T9" fmla="*/ 1566 h 1689"/>
                    <a:gd name="T10" fmla="*/ 867 w 1194"/>
                    <a:gd name="T11" fmla="*/ 1671 h 1689"/>
                    <a:gd name="T12" fmla="*/ 750 w 1194"/>
                    <a:gd name="T13" fmla="*/ 1636 h 1689"/>
                    <a:gd name="T14" fmla="*/ 680 w 1194"/>
                    <a:gd name="T15" fmla="*/ 1514 h 1689"/>
                    <a:gd name="T16" fmla="*/ 716 w 1194"/>
                    <a:gd name="T17" fmla="*/ 1620 h 1689"/>
                    <a:gd name="T18" fmla="*/ 661 w 1194"/>
                    <a:gd name="T19" fmla="*/ 1584 h 1689"/>
                    <a:gd name="T20" fmla="*/ 661 w 1194"/>
                    <a:gd name="T21" fmla="*/ 1584 h 1689"/>
                    <a:gd name="T22" fmla="*/ 552 w 1194"/>
                    <a:gd name="T23" fmla="*/ 1377 h 1689"/>
                    <a:gd name="T24" fmla="*/ 594 w 1194"/>
                    <a:gd name="T25" fmla="*/ 1528 h 1689"/>
                    <a:gd name="T26" fmla="*/ 554 w 1194"/>
                    <a:gd name="T27" fmla="*/ 1491 h 1689"/>
                    <a:gd name="T28" fmla="*/ 532 w 1194"/>
                    <a:gd name="T29" fmla="*/ 1432 h 1689"/>
                    <a:gd name="T30" fmla="*/ 536 w 1194"/>
                    <a:gd name="T31" fmla="*/ 1476 h 1689"/>
                    <a:gd name="T32" fmla="*/ 483 w 1194"/>
                    <a:gd name="T33" fmla="*/ 1437 h 1689"/>
                    <a:gd name="T34" fmla="*/ 61 w 1194"/>
                    <a:gd name="T35" fmla="*/ 1191 h 1689"/>
                    <a:gd name="T36" fmla="*/ 223 w 1194"/>
                    <a:gd name="T37" fmla="*/ 746 h 1689"/>
                    <a:gd name="T38" fmla="*/ 286 w 1194"/>
                    <a:gd name="T39" fmla="*/ 469 h 1689"/>
                    <a:gd name="T40" fmla="*/ 469 w 1194"/>
                    <a:gd name="T41" fmla="*/ 243 h 1689"/>
                    <a:gd name="T42" fmla="*/ 888 w 1194"/>
                    <a:gd name="T43" fmla="*/ 190 h 1689"/>
                    <a:gd name="T44" fmla="*/ 959 w 1194"/>
                    <a:gd name="T45" fmla="*/ 753 h 1689"/>
                    <a:gd name="T46" fmla="*/ 1147 w 1194"/>
                    <a:gd name="T47" fmla="*/ 1229 h 1689"/>
                    <a:gd name="T48" fmla="*/ 1183 w 1194"/>
                    <a:gd name="T49" fmla="*/ 1454 h 16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194" h="1689">
                      <a:moveTo>
                        <a:pt x="1183" y="1454"/>
                      </a:moveTo>
                      <a:cubicBezTo>
                        <a:pt x="1180" y="1472"/>
                        <a:pt x="1175" y="1489"/>
                        <a:pt x="1169" y="1505"/>
                      </a:cubicBezTo>
                      <a:cubicBezTo>
                        <a:pt x="1169" y="1505"/>
                        <a:pt x="1169" y="1505"/>
                        <a:pt x="1169" y="1505"/>
                      </a:cubicBezTo>
                      <a:cubicBezTo>
                        <a:pt x="1164" y="1517"/>
                        <a:pt x="1159" y="1528"/>
                        <a:pt x="1153" y="1539"/>
                      </a:cubicBezTo>
                      <a:cubicBezTo>
                        <a:pt x="1148" y="1549"/>
                        <a:pt x="1142" y="1558"/>
                        <a:pt x="1136" y="1566"/>
                      </a:cubicBezTo>
                      <a:cubicBezTo>
                        <a:pt x="1076" y="1648"/>
                        <a:pt x="973" y="1689"/>
                        <a:pt x="867" y="1671"/>
                      </a:cubicBezTo>
                      <a:cubicBezTo>
                        <a:pt x="821" y="1663"/>
                        <a:pt x="783" y="1651"/>
                        <a:pt x="750" y="1636"/>
                      </a:cubicBezTo>
                      <a:cubicBezTo>
                        <a:pt x="713" y="1586"/>
                        <a:pt x="677" y="1501"/>
                        <a:pt x="680" y="1514"/>
                      </a:cubicBezTo>
                      <a:cubicBezTo>
                        <a:pt x="687" y="1561"/>
                        <a:pt x="705" y="1598"/>
                        <a:pt x="716" y="1620"/>
                      </a:cubicBezTo>
                      <a:cubicBezTo>
                        <a:pt x="696" y="1609"/>
                        <a:pt x="678" y="1597"/>
                        <a:pt x="661" y="1584"/>
                      </a:cubicBezTo>
                      <a:cubicBezTo>
                        <a:pt x="661" y="1584"/>
                        <a:pt x="661" y="1584"/>
                        <a:pt x="661" y="1584"/>
                      </a:cubicBezTo>
                      <a:cubicBezTo>
                        <a:pt x="599" y="1491"/>
                        <a:pt x="552" y="1363"/>
                        <a:pt x="552" y="1377"/>
                      </a:cubicBezTo>
                      <a:cubicBezTo>
                        <a:pt x="552" y="1436"/>
                        <a:pt x="578" y="1495"/>
                        <a:pt x="594" y="1528"/>
                      </a:cubicBezTo>
                      <a:cubicBezTo>
                        <a:pt x="581" y="1515"/>
                        <a:pt x="568" y="1503"/>
                        <a:pt x="554" y="1491"/>
                      </a:cubicBezTo>
                      <a:cubicBezTo>
                        <a:pt x="540" y="1454"/>
                        <a:pt x="532" y="1423"/>
                        <a:pt x="532" y="1432"/>
                      </a:cubicBezTo>
                      <a:cubicBezTo>
                        <a:pt x="532" y="1447"/>
                        <a:pt x="534" y="1462"/>
                        <a:pt x="536" y="1476"/>
                      </a:cubicBezTo>
                      <a:cubicBezTo>
                        <a:pt x="519" y="1462"/>
                        <a:pt x="502" y="1449"/>
                        <a:pt x="483" y="1437"/>
                      </a:cubicBezTo>
                      <a:cubicBezTo>
                        <a:pt x="369" y="1369"/>
                        <a:pt x="121" y="1405"/>
                        <a:pt x="61" y="1191"/>
                      </a:cubicBezTo>
                      <a:cubicBezTo>
                        <a:pt x="0" y="977"/>
                        <a:pt x="164" y="876"/>
                        <a:pt x="223" y="746"/>
                      </a:cubicBezTo>
                      <a:cubicBezTo>
                        <a:pt x="266" y="653"/>
                        <a:pt x="266" y="579"/>
                        <a:pt x="286" y="469"/>
                      </a:cubicBezTo>
                      <a:cubicBezTo>
                        <a:pt x="306" y="359"/>
                        <a:pt x="336" y="308"/>
                        <a:pt x="469" y="243"/>
                      </a:cubicBezTo>
                      <a:cubicBezTo>
                        <a:pt x="556" y="200"/>
                        <a:pt x="668" y="0"/>
                        <a:pt x="888" y="190"/>
                      </a:cubicBezTo>
                      <a:cubicBezTo>
                        <a:pt x="1096" y="369"/>
                        <a:pt x="1002" y="604"/>
                        <a:pt x="959" y="753"/>
                      </a:cubicBezTo>
                      <a:cubicBezTo>
                        <a:pt x="897" y="969"/>
                        <a:pt x="1050" y="1013"/>
                        <a:pt x="1147" y="1229"/>
                      </a:cubicBezTo>
                      <a:cubicBezTo>
                        <a:pt x="1185" y="1313"/>
                        <a:pt x="1194" y="1389"/>
                        <a:pt x="1183" y="1454"/>
                      </a:cubicBezTo>
                    </a:path>
                  </a:pathLst>
                </a:custGeom>
                <a:solidFill>
                  <a:srgbClr val="3A25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46" name="Freeform 357"/>
                <p:cNvSpPr/>
                <p:nvPr/>
              </p:nvSpPr>
              <p:spPr bwMode="auto">
                <a:xfrm>
                  <a:off x="2431" y="551"/>
                  <a:ext cx="869" cy="2342"/>
                </a:xfrm>
                <a:custGeom>
                  <a:avLst/>
                  <a:gdLst>
                    <a:gd name="T0" fmla="*/ 365 w 366"/>
                    <a:gd name="T1" fmla="*/ 1 h 986"/>
                    <a:gd name="T2" fmla="*/ 257 w 366"/>
                    <a:gd name="T3" fmla="*/ 164 h 986"/>
                    <a:gd name="T4" fmla="*/ 219 w 366"/>
                    <a:gd name="T5" fmla="*/ 385 h 986"/>
                    <a:gd name="T6" fmla="*/ 120 w 366"/>
                    <a:gd name="T7" fmla="*/ 591 h 986"/>
                    <a:gd name="T8" fmla="*/ 16 w 366"/>
                    <a:gd name="T9" fmla="*/ 786 h 986"/>
                    <a:gd name="T10" fmla="*/ 73 w 366"/>
                    <a:gd name="T11" fmla="*/ 984 h 986"/>
                    <a:gd name="T12" fmla="*/ 75 w 366"/>
                    <a:gd name="T13" fmla="*/ 982 h 986"/>
                    <a:gd name="T14" fmla="*/ 26 w 366"/>
                    <a:gd name="T15" fmla="*/ 777 h 986"/>
                    <a:gd name="T16" fmla="*/ 131 w 366"/>
                    <a:gd name="T17" fmla="*/ 589 h 986"/>
                    <a:gd name="T18" fmla="*/ 220 w 366"/>
                    <a:gd name="T19" fmla="*/ 409 h 986"/>
                    <a:gd name="T20" fmla="*/ 253 w 366"/>
                    <a:gd name="T21" fmla="*/ 211 h 986"/>
                    <a:gd name="T22" fmla="*/ 290 w 366"/>
                    <a:gd name="T23" fmla="*/ 89 h 986"/>
                    <a:gd name="T24" fmla="*/ 366 w 366"/>
                    <a:gd name="T25" fmla="*/ 1 h 986"/>
                    <a:gd name="T26" fmla="*/ 365 w 366"/>
                    <a:gd name="T27" fmla="*/ 1 h 9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6" h="985">
                      <a:moveTo>
                        <a:pt x="365" y="1"/>
                      </a:moveTo>
                      <a:cubicBezTo>
                        <a:pt x="313" y="44"/>
                        <a:pt x="273" y="97"/>
                        <a:pt x="257" y="164"/>
                      </a:cubicBezTo>
                      <a:cubicBezTo>
                        <a:pt x="239" y="237"/>
                        <a:pt x="239" y="312"/>
                        <a:pt x="219" y="385"/>
                      </a:cubicBezTo>
                      <a:cubicBezTo>
                        <a:pt x="198" y="460"/>
                        <a:pt x="163" y="527"/>
                        <a:pt x="120" y="591"/>
                      </a:cubicBezTo>
                      <a:cubicBezTo>
                        <a:pt x="79" y="652"/>
                        <a:pt x="33" y="713"/>
                        <a:pt x="16" y="786"/>
                      </a:cubicBezTo>
                      <a:cubicBezTo>
                        <a:pt x="0" y="859"/>
                        <a:pt x="23" y="929"/>
                        <a:pt x="73" y="984"/>
                      </a:cubicBezTo>
                      <a:cubicBezTo>
                        <a:pt x="74" y="986"/>
                        <a:pt x="76" y="984"/>
                        <a:pt x="75" y="982"/>
                      </a:cubicBezTo>
                      <a:cubicBezTo>
                        <a:pt x="26" y="923"/>
                        <a:pt x="5" y="852"/>
                        <a:pt x="26" y="777"/>
                      </a:cubicBezTo>
                      <a:cubicBezTo>
                        <a:pt x="45" y="706"/>
                        <a:pt x="91" y="648"/>
                        <a:pt x="131" y="589"/>
                      </a:cubicBezTo>
                      <a:cubicBezTo>
                        <a:pt x="169" y="533"/>
                        <a:pt x="200" y="473"/>
                        <a:pt x="220" y="409"/>
                      </a:cubicBezTo>
                      <a:cubicBezTo>
                        <a:pt x="241" y="344"/>
                        <a:pt x="245" y="278"/>
                        <a:pt x="253" y="211"/>
                      </a:cubicBezTo>
                      <a:cubicBezTo>
                        <a:pt x="258" y="168"/>
                        <a:pt x="268" y="126"/>
                        <a:pt x="290" y="89"/>
                      </a:cubicBezTo>
                      <a:cubicBezTo>
                        <a:pt x="310" y="56"/>
                        <a:pt x="337" y="27"/>
                        <a:pt x="366" y="1"/>
                      </a:cubicBezTo>
                      <a:cubicBezTo>
                        <a:pt x="366" y="1"/>
                        <a:pt x="365" y="0"/>
                        <a:pt x="365" y="1"/>
                      </a:cubicBezTo>
                      <a:close/>
                    </a:path>
                  </a:pathLst>
                </a:custGeom>
                <a:solidFill>
                  <a:srgbClr val="2D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47" name="Freeform 358"/>
                <p:cNvSpPr/>
                <p:nvPr/>
              </p:nvSpPr>
              <p:spPr bwMode="auto">
                <a:xfrm>
                  <a:off x="4171" y="337"/>
                  <a:ext cx="622" cy="3332"/>
                </a:xfrm>
                <a:custGeom>
                  <a:avLst/>
                  <a:gdLst>
                    <a:gd name="T0" fmla="*/ 224 w 262"/>
                    <a:gd name="T1" fmla="*/ 1157 h 1403"/>
                    <a:gd name="T2" fmla="*/ 72 w 262"/>
                    <a:gd name="T3" fmla="*/ 890 h 1403"/>
                    <a:gd name="T4" fmla="*/ 13 w 262"/>
                    <a:gd name="T5" fmla="*/ 735 h 1403"/>
                    <a:gd name="T6" fmla="*/ 30 w 262"/>
                    <a:gd name="T7" fmla="*/ 566 h 1403"/>
                    <a:gd name="T8" fmla="*/ 107 w 262"/>
                    <a:gd name="T9" fmla="*/ 276 h 1403"/>
                    <a:gd name="T10" fmla="*/ 21 w 262"/>
                    <a:gd name="T11" fmla="*/ 0 h 1403"/>
                    <a:gd name="T12" fmla="*/ 20 w 262"/>
                    <a:gd name="T13" fmla="*/ 1 h 1403"/>
                    <a:gd name="T14" fmla="*/ 101 w 262"/>
                    <a:gd name="T15" fmla="*/ 266 h 1403"/>
                    <a:gd name="T16" fmla="*/ 26 w 262"/>
                    <a:gd name="T17" fmla="*/ 553 h 1403"/>
                    <a:gd name="T18" fmla="*/ 1 w 262"/>
                    <a:gd name="T19" fmla="*/ 696 h 1403"/>
                    <a:gd name="T20" fmla="*/ 33 w 262"/>
                    <a:gd name="T21" fmla="*/ 828 h 1403"/>
                    <a:gd name="T22" fmla="*/ 185 w 262"/>
                    <a:gd name="T23" fmla="*/ 1086 h 1403"/>
                    <a:gd name="T24" fmla="*/ 194 w 262"/>
                    <a:gd name="T25" fmla="*/ 1400 h 1403"/>
                    <a:gd name="T26" fmla="*/ 196 w 262"/>
                    <a:gd name="T27" fmla="*/ 1402 h 1403"/>
                    <a:gd name="T28" fmla="*/ 224 w 262"/>
                    <a:gd name="T29" fmla="*/ 1157 h 1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62" h="1403">
                      <a:moveTo>
                        <a:pt x="224" y="1157"/>
                      </a:moveTo>
                      <a:cubicBezTo>
                        <a:pt x="190" y="1059"/>
                        <a:pt x="123" y="979"/>
                        <a:pt x="72" y="890"/>
                      </a:cubicBezTo>
                      <a:cubicBezTo>
                        <a:pt x="45" y="842"/>
                        <a:pt x="22" y="790"/>
                        <a:pt x="13" y="735"/>
                      </a:cubicBezTo>
                      <a:cubicBezTo>
                        <a:pt x="3" y="678"/>
                        <a:pt x="13" y="621"/>
                        <a:pt x="30" y="566"/>
                      </a:cubicBezTo>
                      <a:cubicBezTo>
                        <a:pt x="60" y="469"/>
                        <a:pt x="103" y="379"/>
                        <a:pt x="107" y="276"/>
                      </a:cubicBezTo>
                      <a:cubicBezTo>
                        <a:pt x="112" y="176"/>
                        <a:pt x="87" y="76"/>
                        <a:pt x="21" y="0"/>
                      </a:cubicBezTo>
                      <a:cubicBezTo>
                        <a:pt x="20" y="0"/>
                        <a:pt x="19" y="0"/>
                        <a:pt x="20" y="1"/>
                      </a:cubicBezTo>
                      <a:cubicBezTo>
                        <a:pt x="81" y="75"/>
                        <a:pt x="105" y="171"/>
                        <a:pt x="101" y="266"/>
                      </a:cubicBezTo>
                      <a:cubicBezTo>
                        <a:pt x="97" y="368"/>
                        <a:pt x="56" y="458"/>
                        <a:pt x="26" y="553"/>
                      </a:cubicBezTo>
                      <a:cubicBezTo>
                        <a:pt x="11" y="600"/>
                        <a:pt x="0" y="648"/>
                        <a:pt x="1" y="696"/>
                      </a:cubicBezTo>
                      <a:cubicBezTo>
                        <a:pt x="2" y="742"/>
                        <a:pt x="15" y="786"/>
                        <a:pt x="33" y="828"/>
                      </a:cubicBezTo>
                      <a:cubicBezTo>
                        <a:pt x="72" y="921"/>
                        <a:pt x="139" y="998"/>
                        <a:pt x="185" y="1086"/>
                      </a:cubicBezTo>
                      <a:cubicBezTo>
                        <a:pt x="236" y="1182"/>
                        <a:pt x="262" y="1306"/>
                        <a:pt x="194" y="1400"/>
                      </a:cubicBezTo>
                      <a:cubicBezTo>
                        <a:pt x="193" y="1402"/>
                        <a:pt x="195" y="1403"/>
                        <a:pt x="196" y="1402"/>
                      </a:cubicBezTo>
                      <a:cubicBezTo>
                        <a:pt x="251" y="1333"/>
                        <a:pt x="251" y="1237"/>
                        <a:pt x="224" y="1157"/>
                      </a:cubicBezTo>
                    </a:path>
                  </a:pathLst>
                </a:custGeom>
                <a:solidFill>
                  <a:srgbClr val="2D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48" name="Freeform 359"/>
                <p:cNvSpPr/>
                <p:nvPr/>
              </p:nvSpPr>
              <p:spPr bwMode="auto">
                <a:xfrm>
                  <a:off x="4197" y="2038"/>
                  <a:ext cx="698" cy="1750"/>
                </a:xfrm>
                <a:custGeom>
                  <a:avLst/>
                  <a:gdLst>
                    <a:gd name="T0" fmla="*/ 247 w 294"/>
                    <a:gd name="T1" fmla="*/ 384 h 737"/>
                    <a:gd name="T2" fmla="*/ 130 w 294"/>
                    <a:gd name="T3" fmla="*/ 208 h 737"/>
                    <a:gd name="T4" fmla="*/ 1 w 294"/>
                    <a:gd name="T5" fmla="*/ 0 h 737"/>
                    <a:gd name="T6" fmla="*/ 0 w 294"/>
                    <a:gd name="T7" fmla="*/ 0 h 737"/>
                    <a:gd name="T8" fmla="*/ 91 w 294"/>
                    <a:gd name="T9" fmla="*/ 172 h 737"/>
                    <a:gd name="T10" fmla="*/ 224 w 294"/>
                    <a:gd name="T11" fmla="*/ 352 h 737"/>
                    <a:gd name="T12" fmla="*/ 184 w 294"/>
                    <a:gd name="T13" fmla="*/ 733 h 737"/>
                    <a:gd name="T14" fmla="*/ 187 w 294"/>
                    <a:gd name="T15" fmla="*/ 735 h 737"/>
                    <a:gd name="T16" fmla="*/ 247 w 294"/>
                    <a:gd name="T17" fmla="*/ 384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4" h="737">
                      <a:moveTo>
                        <a:pt x="247" y="384"/>
                      </a:moveTo>
                      <a:cubicBezTo>
                        <a:pt x="219" y="319"/>
                        <a:pt x="177" y="261"/>
                        <a:pt x="130" y="208"/>
                      </a:cubicBezTo>
                      <a:cubicBezTo>
                        <a:pt x="76" y="146"/>
                        <a:pt x="16" y="84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8" y="68"/>
                        <a:pt x="47" y="122"/>
                        <a:pt x="91" y="172"/>
                      </a:cubicBezTo>
                      <a:cubicBezTo>
                        <a:pt x="140" y="229"/>
                        <a:pt x="189" y="284"/>
                        <a:pt x="224" y="352"/>
                      </a:cubicBezTo>
                      <a:cubicBezTo>
                        <a:pt x="288" y="475"/>
                        <a:pt x="294" y="634"/>
                        <a:pt x="184" y="733"/>
                      </a:cubicBezTo>
                      <a:cubicBezTo>
                        <a:pt x="183" y="734"/>
                        <a:pt x="185" y="737"/>
                        <a:pt x="187" y="735"/>
                      </a:cubicBezTo>
                      <a:cubicBezTo>
                        <a:pt x="290" y="651"/>
                        <a:pt x="294" y="499"/>
                        <a:pt x="247" y="384"/>
                      </a:cubicBezTo>
                      <a:close/>
                    </a:path>
                  </a:pathLst>
                </a:custGeom>
                <a:solidFill>
                  <a:srgbClr val="2D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49" name="Freeform 360"/>
                <p:cNvSpPr/>
                <p:nvPr/>
              </p:nvSpPr>
              <p:spPr bwMode="auto">
                <a:xfrm>
                  <a:off x="2861" y="518"/>
                  <a:ext cx="531" cy="2738"/>
                </a:xfrm>
                <a:custGeom>
                  <a:avLst/>
                  <a:gdLst>
                    <a:gd name="T0" fmla="*/ 86 w 224"/>
                    <a:gd name="T1" fmla="*/ 490 h 1153"/>
                    <a:gd name="T2" fmla="*/ 111 w 224"/>
                    <a:gd name="T3" fmla="*/ 378 h 1153"/>
                    <a:gd name="T4" fmla="*/ 120 w 224"/>
                    <a:gd name="T5" fmla="*/ 254 h 1153"/>
                    <a:gd name="T6" fmla="*/ 224 w 224"/>
                    <a:gd name="T7" fmla="*/ 2 h 1153"/>
                    <a:gd name="T8" fmla="*/ 223 w 224"/>
                    <a:gd name="T9" fmla="*/ 1 h 1153"/>
                    <a:gd name="T10" fmla="*/ 122 w 224"/>
                    <a:gd name="T11" fmla="*/ 204 h 1153"/>
                    <a:gd name="T12" fmla="*/ 88 w 224"/>
                    <a:gd name="T13" fmla="*/ 464 h 1153"/>
                    <a:gd name="T14" fmla="*/ 16 w 224"/>
                    <a:gd name="T15" fmla="*/ 702 h 1153"/>
                    <a:gd name="T16" fmla="*/ 50 w 224"/>
                    <a:gd name="T17" fmla="*/ 942 h 1153"/>
                    <a:gd name="T18" fmla="*/ 200 w 224"/>
                    <a:gd name="T19" fmla="*/ 1152 h 1153"/>
                    <a:gd name="T20" fmla="*/ 202 w 224"/>
                    <a:gd name="T21" fmla="*/ 1150 h 1153"/>
                    <a:gd name="T22" fmla="*/ 20 w 224"/>
                    <a:gd name="T23" fmla="*/ 718 h 1153"/>
                    <a:gd name="T24" fmla="*/ 86 w 224"/>
                    <a:gd name="T25" fmla="*/ 490 h 1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4" h="1153">
                      <a:moveTo>
                        <a:pt x="86" y="490"/>
                      </a:moveTo>
                      <a:cubicBezTo>
                        <a:pt x="98" y="454"/>
                        <a:pt x="107" y="417"/>
                        <a:pt x="111" y="378"/>
                      </a:cubicBezTo>
                      <a:cubicBezTo>
                        <a:pt x="115" y="337"/>
                        <a:pt x="116" y="296"/>
                        <a:pt x="120" y="254"/>
                      </a:cubicBezTo>
                      <a:cubicBezTo>
                        <a:pt x="129" y="161"/>
                        <a:pt x="165" y="74"/>
                        <a:pt x="224" y="2"/>
                      </a:cubicBezTo>
                      <a:cubicBezTo>
                        <a:pt x="224" y="1"/>
                        <a:pt x="223" y="0"/>
                        <a:pt x="223" y="1"/>
                      </a:cubicBezTo>
                      <a:cubicBezTo>
                        <a:pt x="173" y="59"/>
                        <a:pt x="138" y="128"/>
                        <a:pt x="122" y="204"/>
                      </a:cubicBezTo>
                      <a:cubicBezTo>
                        <a:pt x="104" y="290"/>
                        <a:pt x="112" y="378"/>
                        <a:pt x="88" y="464"/>
                      </a:cubicBezTo>
                      <a:cubicBezTo>
                        <a:pt x="65" y="544"/>
                        <a:pt x="28" y="620"/>
                        <a:pt x="16" y="702"/>
                      </a:cubicBezTo>
                      <a:cubicBezTo>
                        <a:pt x="3" y="784"/>
                        <a:pt x="18" y="867"/>
                        <a:pt x="50" y="942"/>
                      </a:cubicBezTo>
                      <a:cubicBezTo>
                        <a:pt x="84" y="1021"/>
                        <a:pt x="138" y="1092"/>
                        <a:pt x="200" y="1152"/>
                      </a:cubicBezTo>
                      <a:cubicBezTo>
                        <a:pt x="202" y="1153"/>
                        <a:pt x="204" y="1151"/>
                        <a:pt x="202" y="1150"/>
                      </a:cubicBezTo>
                      <a:cubicBezTo>
                        <a:pt x="89" y="1035"/>
                        <a:pt x="0" y="885"/>
                        <a:pt x="20" y="718"/>
                      </a:cubicBezTo>
                      <a:cubicBezTo>
                        <a:pt x="29" y="639"/>
                        <a:pt x="62" y="566"/>
                        <a:pt x="86" y="490"/>
                      </a:cubicBezTo>
                      <a:close/>
                    </a:path>
                  </a:pathLst>
                </a:custGeom>
                <a:solidFill>
                  <a:srgbClr val="2D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50" name="Freeform 361"/>
                <p:cNvSpPr/>
                <p:nvPr/>
              </p:nvSpPr>
              <p:spPr bwMode="auto">
                <a:xfrm>
                  <a:off x="3912" y="216"/>
                  <a:ext cx="314" cy="3301"/>
                </a:xfrm>
                <a:custGeom>
                  <a:avLst/>
                  <a:gdLst>
                    <a:gd name="T0" fmla="*/ 37 w 132"/>
                    <a:gd name="T1" fmla="*/ 853 h 1390"/>
                    <a:gd name="T2" fmla="*/ 23 w 132"/>
                    <a:gd name="T3" fmla="*/ 536 h 1390"/>
                    <a:gd name="T4" fmla="*/ 76 w 132"/>
                    <a:gd name="T5" fmla="*/ 248 h 1390"/>
                    <a:gd name="T6" fmla="*/ 5 w 132"/>
                    <a:gd name="T7" fmla="*/ 1 h 1390"/>
                    <a:gd name="T8" fmla="*/ 4 w 132"/>
                    <a:gd name="T9" fmla="*/ 2 h 1390"/>
                    <a:gd name="T10" fmla="*/ 17 w 132"/>
                    <a:gd name="T11" fmla="*/ 530 h 1390"/>
                    <a:gd name="T12" fmla="*/ 21 w 132"/>
                    <a:gd name="T13" fmla="*/ 805 h 1390"/>
                    <a:gd name="T14" fmla="*/ 77 w 132"/>
                    <a:gd name="T15" fmla="*/ 1087 h 1390"/>
                    <a:gd name="T16" fmla="*/ 1 w 132"/>
                    <a:gd name="T17" fmla="*/ 1386 h 1390"/>
                    <a:gd name="T18" fmla="*/ 4 w 132"/>
                    <a:gd name="T19" fmla="*/ 1388 h 1390"/>
                    <a:gd name="T20" fmla="*/ 82 w 132"/>
                    <a:gd name="T21" fmla="*/ 1134 h 1390"/>
                    <a:gd name="T22" fmla="*/ 37 w 132"/>
                    <a:gd name="T23" fmla="*/ 853 h 13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2" h="1390">
                      <a:moveTo>
                        <a:pt x="37" y="853"/>
                      </a:moveTo>
                      <a:cubicBezTo>
                        <a:pt x="13" y="749"/>
                        <a:pt x="5" y="643"/>
                        <a:pt x="23" y="536"/>
                      </a:cubicBezTo>
                      <a:cubicBezTo>
                        <a:pt x="38" y="440"/>
                        <a:pt x="70" y="346"/>
                        <a:pt x="76" y="248"/>
                      </a:cubicBezTo>
                      <a:cubicBezTo>
                        <a:pt x="81" y="160"/>
                        <a:pt x="64" y="69"/>
                        <a:pt x="5" y="1"/>
                      </a:cubicBezTo>
                      <a:cubicBezTo>
                        <a:pt x="4" y="0"/>
                        <a:pt x="4" y="1"/>
                        <a:pt x="4" y="2"/>
                      </a:cubicBezTo>
                      <a:cubicBezTo>
                        <a:pt x="132" y="153"/>
                        <a:pt x="46" y="361"/>
                        <a:pt x="17" y="530"/>
                      </a:cubicBezTo>
                      <a:cubicBezTo>
                        <a:pt x="2" y="621"/>
                        <a:pt x="3" y="714"/>
                        <a:pt x="21" y="805"/>
                      </a:cubicBezTo>
                      <a:cubicBezTo>
                        <a:pt x="39" y="899"/>
                        <a:pt x="73" y="990"/>
                        <a:pt x="77" y="1087"/>
                      </a:cubicBezTo>
                      <a:cubicBezTo>
                        <a:pt x="81" y="1192"/>
                        <a:pt x="53" y="1295"/>
                        <a:pt x="1" y="1386"/>
                      </a:cubicBezTo>
                      <a:cubicBezTo>
                        <a:pt x="0" y="1388"/>
                        <a:pt x="3" y="1390"/>
                        <a:pt x="4" y="1388"/>
                      </a:cubicBezTo>
                      <a:cubicBezTo>
                        <a:pt x="51" y="1312"/>
                        <a:pt x="78" y="1223"/>
                        <a:pt x="82" y="1134"/>
                      </a:cubicBezTo>
                      <a:cubicBezTo>
                        <a:pt x="87" y="1038"/>
                        <a:pt x="60" y="946"/>
                        <a:pt x="37" y="853"/>
                      </a:cubicBezTo>
                    </a:path>
                  </a:pathLst>
                </a:custGeom>
                <a:solidFill>
                  <a:srgbClr val="2D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51" name="Freeform 362"/>
                <p:cNvSpPr/>
                <p:nvPr/>
              </p:nvSpPr>
              <p:spPr bwMode="auto">
                <a:xfrm>
                  <a:off x="4285" y="290"/>
                  <a:ext cx="465" cy="734"/>
                </a:xfrm>
                <a:custGeom>
                  <a:avLst/>
                  <a:gdLst>
                    <a:gd name="T0" fmla="*/ 5 w 196"/>
                    <a:gd name="T1" fmla="*/ 18 h 309"/>
                    <a:gd name="T2" fmla="*/ 135 w 196"/>
                    <a:gd name="T3" fmla="*/ 78 h 309"/>
                    <a:gd name="T4" fmla="*/ 138 w 196"/>
                    <a:gd name="T5" fmla="*/ 309 h 309"/>
                    <a:gd name="T6" fmla="*/ 5 w 196"/>
                    <a:gd name="T7" fmla="*/ 18 h 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6" h="309">
                      <a:moveTo>
                        <a:pt x="5" y="18"/>
                      </a:moveTo>
                      <a:cubicBezTo>
                        <a:pt x="5" y="18"/>
                        <a:pt x="90" y="0"/>
                        <a:pt x="135" y="78"/>
                      </a:cubicBezTo>
                      <a:cubicBezTo>
                        <a:pt x="196" y="181"/>
                        <a:pt x="138" y="309"/>
                        <a:pt x="138" y="309"/>
                      </a:cubicBezTo>
                      <a:cubicBezTo>
                        <a:pt x="138" y="309"/>
                        <a:pt x="0" y="214"/>
                        <a:pt x="5" y="18"/>
                      </a:cubicBezTo>
                      <a:close/>
                    </a:path>
                  </a:pathLst>
                </a:custGeom>
                <a:solidFill>
                  <a:srgbClr val="2818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52" name="Freeform 363"/>
                <p:cNvSpPr/>
                <p:nvPr/>
              </p:nvSpPr>
              <p:spPr bwMode="auto">
                <a:xfrm>
                  <a:off x="3345" y="256"/>
                  <a:ext cx="1372" cy="2594"/>
                </a:xfrm>
                <a:custGeom>
                  <a:avLst/>
                  <a:gdLst>
                    <a:gd name="T0" fmla="*/ 578 w 578"/>
                    <a:gd name="T1" fmla="*/ 434 h 1092"/>
                    <a:gd name="T2" fmla="*/ 578 w 578"/>
                    <a:gd name="T3" fmla="*/ 441 h 1092"/>
                    <a:gd name="T4" fmla="*/ 577 w 578"/>
                    <a:gd name="T5" fmla="*/ 451 h 1092"/>
                    <a:gd name="T6" fmla="*/ 576 w 578"/>
                    <a:gd name="T7" fmla="*/ 459 h 1092"/>
                    <a:gd name="T8" fmla="*/ 573 w 578"/>
                    <a:gd name="T9" fmla="*/ 470 h 1092"/>
                    <a:gd name="T10" fmla="*/ 373 w 578"/>
                    <a:gd name="T11" fmla="*/ 607 h 1092"/>
                    <a:gd name="T12" fmla="*/ 360 w 578"/>
                    <a:gd name="T13" fmla="*/ 615 h 1092"/>
                    <a:gd name="T14" fmla="*/ 360 w 578"/>
                    <a:gd name="T15" fmla="*/ 615 h 1092"/>
                    <a:gd name="T16" fmla="*/ 346 w 578"/>
                    <a:gd name="T17" fmla="*/ 627 h 1092"/>
                    <a:gd name="T18" fmla="*/ 336 w 578"/>
                    <a:gd name="T19" fmla="*/ 639 h 1092"/>
                    <a:gd name="T20" fmla="*/ 339 w 578"/>
                    <a:gd name="T21" fmla="*/ 733 h 1092"/>
                    <a:gd name="T22" fmla="*/ 340 w 578"/>
                    <a:gd name="T23" fmla="*/ 735 h 1092"/>
                    <a:gd name="T24" fmla="*/ 392 w 578"/>
                    <a:gd name="T25" fmla="*/ 771 h 1092"/>
                    <a:gd name="T26" fmla="*/ 457 w 578"/>
                    <a:gd name="T27" fmla="*/ 1080 h 1092"/>
                    <a:gd name="T28" fmla="*/ 244 w 578"/>
                    <a:gd name="T29" fmla="*/ 935 h 1092"/>
                    <a:gd name="T30" fmla="*/ 42 w 578"/>
                    <a:gd name="T31" fmla="*/ 803 h 1092"/>
                    <a:gd name="T32" fmla="*/ 187 w 578"/>
                    <a:gd name="T33" fmla="*/ 713 h 1092"/>
                    <a:gd name="T34" fmla="*/ 187 w 578"/>
                    <a:gd name="T35" fmla="*/ 712 h 1092"/>
                    <a:gd name="T36" fmla="*/ 196 w 578"/>
                    <a:gd name="T37" fmla="*/ 617 h 1092"/>
                    <a:gd name="T38" fmla="*/ 106 w 578"/>
                    <a:gd name="T39" fmla="*/ 556 h 1092"/>
                    <a:gd name="T40" fmla="*/ 58 w 578"/>
                    <a:gd name="T41" fmla="*/ 148 h 1092"/>
                    <a:gd name="T42" fmla="*/ 421 w 578"/>
                    <a:gd name="T43" fmla="*/ 58 h 1092"/>
                    <a:gd name="T44" fmla="*/ 531 w 578"/>
                    <a:gd name="T45" fmla="*/ 247 h 1092"/>
                    <a:gd name="T46" fmla="*/ 535 w 578"/>
                    <a:gd name="T47" fmla="*/ 256 h 1092"/>
                    <a:gd name="T48" fmla="*/ 556 w 578"/>
                    <a:gd name="T49" fmla="*/ 318 h 1092"/>
                    <a:gd name="T50" fmla="*/ 559 w 578"/>
                    <a:gd name="T51" fmla="*/ 327 h 1092"/>
                    <a:gd name="T52" fmla="*/ 560 w 578"/>
                    <a:gd name="T53" fmla="*/ 330 h 1092"/>
                    <a:gd name="T54" fmla="*/ 562 w 578"/>
                    <a:gd name="T55" fmla="*/ 337 h 1092"/>
                    <a:gd name="T56" fmla="*/ 563 w 578"/>
                    <a:gd name="T57" fmla="*/ 340 h 1092"/>
                    <a:gd name="T58" fmla="*/ 578 w 578"/>
                    <a:gd name="T59" fmla="*/ 434 h 10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78" h="1092">
                      <a:moveTo>
                        <a:pt x="578" y="434"/>
                      </a:moveTo>
                      <a:cubicBezTo>
                        <a:pt x="578" y="437"/>
                        <a:pt x="578" y="439"/>
                        <a:pt x="578" y="441"/>
                      </a:cubicBezTo>
                      <a:cubicBezTo>
                        <a:pt x="578" y="445"/>
                        <a:pt x="578" y="448"/>
                        <a:pt x="577" y="451"/>
                      </a:cubicBezTo>
                      <a:cubicBezTo>
                        <a:pt x="577" y="454"/>
                        <a:pt x="577" y="457"/>
                        <a:pt x="576" y="459"/>
                      </a:cubicBezTo>
                      <a:cubicBezTo>
                        <a:pt x="575" y="463"/>
                        <a:pt x="574" y="467"/>
                        <a:pt x="573" y="470"/>
                      </a:cubicBezTo>
                      <a:cubicBezTo>
                        <a:pt x="548" y="531"/>
                        <a:pt x="435" y="569"/>
                        <a:pt x="373" y="607"/>
                      </a:cubicBezTo>
                      <a:cubicBezTo>
                        <a:pt x="368" y="610"/>
                        <a:pt x="364" y="613"/>
                        <a:pt x="360" y="615"/>
                      </a:cubicBezTo>
                      <a:cubicBezTo>
                        <a:pt x="360" y="615"/>
                        <a:pt x="360" y="615"/>
                        <a:pt x="360" y="615"/>
                      </a:cubicBezTo>
                      <a:cubicBezTo>
                        <a:pt x="355" y="619"/>
                        <a:pt x="350" y="623"/>
                        <a:pt x="346" y="627"/>
                      </a:cubicBezTo>
                      <a:cubicBezTo>
                        <a:pt x="342" y="631"/>
                        <a:pt x="339" y="635"/>
                        <a:pt x="336" y="639"/>
                      </a:cubicBezTo>
                      <a:cubicBezTo>
                        <a:pt x="325" y="658"/>
                        <a:pt x="333" y="700"/>
                        <a:pt x="339" y="733"/>
                      </a:cubicBezTo>
                      <a:cubicBezTo>
                        <a:pt x="340" y="735"/>
                        <a:pt x="340" y="735"/>
                        <a:pt x="340" y="735"/>
                      </a:cubicBezTo>
                      <a:cubicBezTo>
                        <a:pt x="358" y="753"/>
                        <a:pt x="387" y="761"/>
                        <a:pt x="392" y="771"/>
                      </a:cubicBezTo>
                      <a:cubicBezTo>
                        <a:pt x="411" y="805"/>
                        <a:pt x="494" y="1069"/>
                        <a:pt x="457" y="1080"/>
                      </a:cubicBezTo>
                      <a:cubicBezTo>
                        <a:pt x="421" y="1092"/>
                        <a:pt x="323" y="1004"/>
                        <a:pt x="244" y="935"/>
                      </a:cubicBezTo>
                      <a:cubicBezTo>
                        <a:pt x="164" y="865"/>
                        <a:pt x="44" y="810"/>
                        <a:pt x="42" y="803"/>
                      </a:cubicBezTo>
                      <a:cubicBezTo>
                        <a:pt x="40" y="797"/>
                        <a:pt x="173" y="751"/>
                        <a:pt x="187" y="713"/>
                      </a:cubicBezTo>
                      <a:cubicBezTo>
                        <a:pt x="187" y="712"/>
                        <a:pt x="187" y="712"/>
                        <a:pt x="187" y="712"/>
                      </a:cubicBezTo>
                      <a:cubicBezTo>
                        <a:pt x="197" y="683"/>
                        <a:pt x="206" y="638"/>
                        <a:pt x="196" y="617"/>
                      </a:cubicBezTo>
                      <a:cubicBezTo>
                        <a:pt x="190" y="604"/>
                        <a:pt x="140" y="594"/>
                        <a:pt x="106" y="556"/>
                      </a:cubicBezTo>
                      <a:cubicBezTo>
                        <a:pt x="73" y="519"/>
                        <a:pt x="0" y="237"/>
                        <a:pt x="58" y="148"/>
                      </a:cubicBezTo>
                      <a:cubicBezTo>
                        <a:pt x="115" y="59"/>
                        <a:pt x="352" y="0"/>
                        <a:pt x="421" y="58"/>
                      </a:cubicBezTo>
                      <a:cubicBezTo>
                        <a:pt x="454" y="85"/>
                        <a:pt x="498" y="164"/>
                        <a:pt x="531" y="247"/>
                      </a:cubicBezTo>
                      <a:cubicBezTo>
                        <a:pt x="532" y="250"/>
                        <a:pt x="534" y="253"/>
                        <a:pt x="535" y="256"/>
                      </a:cubicBezTo>
                      <a:cubicBezTo>
                        <a:pt x="543" y="277"/>
                        <a:pt x="550" y="298"/>
                        <a:pt x="556" y="318"/>
                      </a:cubicBezTo>
                      <a:cubicBezTo>
                        <a:pt x="557" y="321"/>
                        <a:pt x="558" y="324"/>
                        <a:pt x="559" y="327"/>
                      </a:cubicBezTo>
                      <a:cubicBezTo>
                        <a:pt x="559" y="328"/>
                        <a:pt x="560" y="329"/>
                        <a:pt x="560" y="330"/>
                      </a:cubicBezTo>
                      <a:cubicBezTo>
                        <a:pt x="561" y="332"/>
                        <a:pt x="561" y="335"/>
                        <a:pt x="562" y="337"/>
                      </a:cubicBezTo>
                      <a:cubicBezTo>
                        <a:pt x="562" y="338"/>
                        <a:pt x="563" y="339"/>
                        <a:pt x="563" y="340"/>
                      </a:cubicBezTo>
                      <a:cubicBezTo>
                        <a:pt x="572" y="376"/>
                        <a:pt x="578" y="408"/>
                        <a:pt x="578" y="434"/>
                      </a:cubicBezTo>
                    </a:path>
                  </a:pathLst>
                </a:custGeom>
                <a:solidFill>
                  <a:srgbClr val="FFEEE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53" name="Freeform 364"/>
                <p:cNvSpPr/>
                <p:nvPr/>
              </p:nvSpPr>
              <p:spPr bwMode="auto">
                <a:xfrm>
                  <a:off x="4290" y="834"/>
                  <a:ext cx="204" cy="363"/>
                </a:xfrm>
                <a:custGeom>
                  <a:avLst/>
                  <a:gdLst>
                    <a:gd name="T0" fmla="*/ 78 w 86"/>
                    <a:gd name="T1" fmla="*/ 138 h 153"/>
                    <a:gd name="T2" fmla="*/ 31 w 86"/>
                    <a:gd name="T3" fmla="*/ 129 h 153"/>
                    <a:gd name="T4" fmla="*/ 3 w 86"/>
                    <a:gd name="T5" fmla="*/ 6 h 153"/>
                    <a:gd name="T6" fmla="*/ 9 w 86"/>
                    <a:gd name="T7" fmla="*/ 2 h 153"/>
                    <a:gd name="T8" fmla="*/ 60 w 86"/>
                    <a:gd name="T9" fmla="*/ 104 h 153"/>
                    <a:gd name="T10" fmla="*/ 82 w 86"/>
                    <a:gd name="T11" fmla="*/ 116 h 153"/>
                    <a:gd name="T12" fmla="*/ 78 w 86"/>
                    <a:gd name="T13" fmla="*/ 138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153">
                      <a:moveTo>
                        <a:pt x="78" y="138"/>
                      </a:moveTo>
                      <a:cubicBezTo>
                        <a:pt x="60" y="153"/>
                        <a:pt x="40" y="142"/>
                        <a:pt x="31" y="129"/>
                      </a:cubicBezTo>
                      <a:cubicBezTo>
                        <a:pt x="14" y="102"/>
                        <a:pt x="0" y="35"/>
                        <a:pt x="3" y="6"/>
                      </a:cubicBezTo>
                      <a:cubicBezTo>
                        <a:pt x="3" y="3"/>
                        <a:pt x="6" y="0"/>
                        <a:pt x="9" y="2"/>
                      </a:cubicBezTo>
                      <a:cubicBezTo>
                        <a:pt x="20" y="11"/>
                        <a:pt x="39" y="100"/>
                        <a:pt x="60" y="104"/>
                      </a:cubicBezTo>
                      <a:cubicBezTo>
                        <a:pt x="68" y="106"/>
                        <a:pt x="78" y="109"/>
                        <a:pt x="82" y="116"/>
                      </a:cubicBezTo>
                      <a:cubicBezTo>
                        <a:pt x="86" y="122"/>
                        <a:pt x="86" y="131"/>
                        <a:pt x="78" y="138"/>
                      </a:cubicBezTo>
                      <a:close/>
                    </a:path>
                  </a:pathLst>
                </a:custGeom>
                <a:solidFill>
                  <a:srgbClr val="DDB1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54" name="Freeform 365"/>
                <p:cNvSpPr/>
                <p:nvPr/>
              </p:nvSpPr>
              <p:spPr bwMode="auto">
                <a:xfrm>
                  <a:off x="4242" y="1225"/>
                  <a:ext cx="155" cy="117"/>
                </a:xfrm>
                <a:custGeom>
                  <a:avLst/>
                  <a:gdLst>
                    <a:gd name="T0" fmla="*/ 62 w 65"/>
                    <a:gd name="T1" fmla="*/ 14 h 49"/>
                    <a:gd name="T2" fmla="*/ 27 w 65"/>
                    <a:gd name="T3" fmla="*/ 33 h 49"/>
                    <a:gd name="T4" fmla="*/ 4 w 65"/>
                    <a:gd name="T5" fmla="*/ 1 h 49"/>
                    <a:gd name="T6" fmla="*/ 2 w 65"/>
                    <a:gd name="T7" fmla="*/ 1 h 49"/>
                    <a:gd name="T8" fmla="*/ 25 w 65"/>
                    <a:gd name="T9" fmla="*/ 46 h 49"/>
                    <a:gd name="T10" fmla="*/ 64 w 65"/>
                    <a:gd name="T11" fmla="*/ 16 h 49"/>
                    <a:gd name="T12" fmla="*/ 62 w 65"/>
                    <a:gd name="T13" fmla="*/ 14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" h="49">
                      <a:moveTo>
                        <a:pt x="62" y="14"/>
                      </a:moveTo>
                      <a:cubicBezTo>
                        <a:pt x="55" y="24"/>
                        <a:pt x="39" y="37"/>
                        <a:pt x="27" y="33"/>
                      </a:cubicBezTo>
                      <a:cubicBezTo>
                        <a:pt x="12" y="29"/>
                        <a:pt x="5" y="15"/>
                        <a:pt x="4" y="1"/>
                      </a:cubicBezTo>
                      <a:cubicBezTo>
                        <a:pt x="3" y="0"/>
                        <a:pt x="2" y="0"/>
                        <a:pt x="2" y="1"/>
                      </a:cubicBezTo>
                      <a:cubicBezTo>
                        <a:pt x="0" y="18"/>
                        <a:pt x="6" y="42"/>
                        <a:pt x="25" y="46"/>
                      </a:cubicBezTo>
                      <a:cubicBezTo>
                        <a:pt x="41" y="49"/>
                        <a:pt x="62" y="26"/>
                        <a:pt x="64" y="16"/>
                      </a:cubicBezTo>
                      <a:cubicBezTo>
                        <a:pt x="65" y="14"/>
                        <a:pt x="63" y="13"/>
                        <a:pt x="62" y="14"/>
                      </a:cubicBezTo>
                      <a:close/>
                    </a:path>
                  </a:pathLst>
                </a:custGeom>
                <a:solidFill>
                  <a:srgbClr val="2818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55" name="Freeform 366"/>
                <p:cNvSpPr>
                  <a:spLocks noEditPoints="1"/>
                </p:cNvSpPr>
                <p:nvPr/>
              </p:nvSpPr>
              <p:spPr bwMode="auto">
                <a:xfrm>
                  <a:off x="3784" y="1235"/>
                  <a:ext cx="342" cy="332"/>
                </a:xfrm>
                <a:custGeom>
                  <a:avLst/>
                  <a:gdLst>
                    <a:gd name="T0" fmla="*/ 5 w 144"/>
                    <a:gd name="T1" fmla="*/ 77 h 140"/>
                    <a:gd name="T2" fmla="*/ 56 w 144"/>
                    <a:gd name="T3" fmla="*/ 132 h 140"/>
                    <a:gd name="T4" fmla="*/ 47 w 144"/>
                    <a:gd name="T5" fmla="*/ 124 h 140"/>
                    <a:gd name="T6" fmla="*/ 32 w 144"/>
                    <a:gd name="T7" fmla="*/ 120 h 140"/>
                    <a:gd name="T8" fmla="*/ 28 w 144"/>
                    <a:gd name="T9" fmla="*/ 117 h 140"/>
                    <a:gd name="T10" fmla="*/ 133 w 144"/>
                    <a:gd name="T11" fmla="*/ 90 h 140"/>
                    <a:gd name="T12" fmla="*/ 7 w 144"/>
                    <a:gd name="T13" fmla="*/ 82 h 140"/>
                    <a:gd name="T14" fmla="*/ 14 w 144"/>
                    <a:gd name="T15" fmla="*/ 46 h 140"/>
                    <a:gd name="T16" fmla="*/ 25 w 144"/>
                    <a:gd name="T17" fmla="*/ 35 h 140"/>
                    <a:gd name="T18" fmla="*/ 23 w 144"/>
                    <a:gd name="T19" fmla="*/ 32 h 140"/>
                    <a:gd name="T20" fmla="*/ 64 w 144"/>
                    <a:gd name="T21" fmla="*/ 7 h 140"/>
                    <a:gd name="T22" fmla="*/ 69 w 144"/>
                    <a:gd name="T23" fmla="*/ 5 h 140"/>
                    <a:gd name="T24" fmla="*/ 90 w 144"/>
                    <a:gd name="T25" fmla="*/ 3 h 140"/>
                    <a:gd name="T26" fmla="*/ 60 w 144"/>
                    <a:gd name="T27" fmla="*/ 4 h 140"/>
                    <a:gd name="T28" fmla="*/ 48 w 144"/>
                    <a:gd name="T29" fmla="*/ 4 h 140"/>
                    <a:gd name="T30" fmla="*/ 44 w 144"/>
                    <a:gd name="T31" fmla="*/ 11 h 140"/>
                    <a:gd name="T32" fmla="*/ 39 w 144"/>
                    <a:gd name="T33" fmla="*/ 9 h 140"/>
                    <a:gd name="T34" fmla="*/ 40 w 144"/>
                    <a:gd name="T35" fmla="*/ 20 h 140"/>
                    <a:gd name="T36" fmla="*/ 34 w 144"/>
                    <a:gd name="T37" fmla="*/ 21 h 140"/>
                    <a:gd name="T38" fmla="*/ 29 w 144"/>
                    <a:gd name="T39" fmla="*/ 28 h 140"/>
                    <a:gd name="T40" fmla="*/ 21 w 144"/>
                    <a:gd name="T41" fmla="*/ 22 h 140"/>
                    <a:gd name="T42" fmla="*/ 20 w 144"/>
                    <a:gd name="T43" fmla="*/ 37 h 140"/>
                    <a:gd name="T44" fmla="*/ 17 w 144"/>
                    <a:gd name="T45" fmla="*/ 41 h 140"/>
                    <a:gd name="T46" fmla="*/ 16 w 144"/>
                    <a:gd name="T47" fmla="*/ 43 h 140"/>
                    <a:gd name="T48" fmla="*/ 8 w 144"/>
                    <a:gd name="T49" fmla="*/ 47 h 140"/>
                    <a:gd name="T50" fmla="*/ 6 w 144"/>
                    <a:gd name="T51" fmla="*/ 62 h 140"/>
                    <a:gd name="T52" fmla="*/ 7 w 144"/>
                    <a:gd name="T53" fmla="*/ 73 h 140"/>
                    <a:gd name="T54" fmla="*/ 8 w 144"/>
                    <a:gd name="T55" fmla="*/ 80 h 140"/>
                    <a:gd name="T56" fmla="*/ 5 w 144"/>
                    <a:gd name="T57" fmla="*/ 82 h 140"/>
                    <a:gd name="T58" fmla="*/ 1 w 144"/>
                    <a:gd name="T59" fmla="*/ 81 h 140"/>
                    <a:gd name="T60" fmla="*/ 8 w 144"/>
                    <a:gd name="T61" fmla="*/ 83 h 140"/>
                    <a:gd name="T62" fmla="*/ 12 w 144"/>
                    <a:gd name="T63" fmla="*/ 96 h 140"/>
                    <a:gd name="T64" fmla="*/ 14 w 144"/>
                    <a:gd name="T65" fmla="*/ 98 h 140"/>
                    <a:gd name="T66" fmla="*/ 19 w 144"/>
                    <a:gd name="T67" fmla="*/ 106 h 140"/>
                    <a:gd name="T68" fmla="*/ 23 w 144"/>
                    <a:gd name="T69" fmla="*/ 112 h 140"/>
                    <a:gd name="T70" fmla="*/ 23 w 144"/>
                    <a:gd name="T71" fmla="*/ 117 h 140"/>
                    <a:gd name="T72" fmla="*/ 27 w 144"/>
                    <a:gd name="T73" fmla="*/ 118 h 140"/>
                    <a:gd name="T74" fmla="*/ 34 w 144"/>
                    <a:gd name="T75" fmla="*/ 122 h 140"/>
                    <a:gd name="T76" fmla="*/ 42 w 144"/>
                    <a:gd name="T77" fmla="*/ 124 h 140"/>
                    <a:gd name="T78" fmla="*/ 45 w 144"/>
                    <a:gd name="T79" fmla="*/ 127 h 140"/>
                    <a:gd name="T80" fmla="*/ 50 w 144"/>
                    <a:gd name="T81" fmla="*/ 130 h 140"/>
                    <a:gd name="T82" fmla="*/ 63 w 144"/>
                    <a:gd name="T83" fmla="*/ 134 h 140"/>
                    <a:gd name="T84" fmla="*/ 66 w 144"/>
                    <a:gd name="T85" fmla="*/ 136 h 140"/>
                    <a:gd name="T86" fmla="*/ 72 w 144"/>
                    <a:gd name="T87" fmla="*/ 135 h 140"/>
                    <a:gd name="T88" fmla="*/ 75 w 144"/>
                    <a:gd name="T89" fmla="*/ 137 h 140"/>
                    <a:gd name="T90" fmla="*/ 81 w 144"/>
                    <a:gd name="T91" fmla="*/ 136 h 140"/>
                    <a:gd name="T92" fmla="*/ 86 w 144"/>
                    <a:gd name="T93" fmla="*/ 133 h 140"/>
                    <a:gd name="T94" fmla="*/ 91 w 144"/>
                    <a:gd name="T95" fmla="*/ 132 h 140"/>
                    <a:gd name="T96" fmla="*/ 97 w 144"/>
                    <a:gd name="T97" fmla="*/ 134 h 140"/>
                    <a:gd name="T98" fmla="*/ 100 w 144"/>
                    <a:gd name="T99" fmla="*/ 135 h 140"/>
                    <a:gd name="T100" fmla="*/ 104 w 144"/>
                    <a:gd name="T101" fmla="*/ 133 h 140"/>
                    <a:gd name="T102" fmla="*/ 109 w 144"/>
                    <a:gd name="T103" fmla="*/ 128 h 140"/>
                    <a:gd name="T104" fmla="*/ 113 w 144"/>
                    <a:gd name="T105" fmla="*/ 127 h 140"/>
                    <a:gd name="T106" fmla="*/ 122 w 144"/>
                    <a:gd name="T107" fmla="*/ 114 h 140"/>
                    <a:gd name="T108" fmla="*/ 133 w 144"/>
                    <a:gd name="T109" fmla="*/ 90 h 140"/>
                    <a:gd name="T110" fmla="*/ 135 w 144"/>
                    <a:gd name="T111" fmla="*/ 88 h 140"/>
                    <a:gd name="T112" fmla="*/ 139 w 144"/>
                    <a:gd name="T113" fmla="*/ 80 h 140"/>
                    <a:gd name="T114" fmla="*/ 140 w 144"/>
                    <a:gd name="T115" fmla="*/ 65 h 140"/>
                    <a:gd name="T116" fmla="*/ 103 w 144"/>
                    <a:gd name="T117" fmla="*/ 6 h 140"/>
                    <a:gd name="T118" fmla="*/ 98 w 144"/>
                    <a:gd name="T119" fmla="*/ 4 h 140"/>
                    <a:gd name="T120" fmla="*/ 83 w 144"/>
                    <a:gd name="T121" fmla="*/ 1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44" h="140">
                      <a:moveTo>
                        <a:pt x="23" y="112"/>
                      </a:moveTo>
                      <a:cubicBezTo>
                        <a:pt x="23" y="113"/>
                        <a:pt x="22" y="113"/>
                        <a:pt x="23" y="113"/>
                      </a:cubicBezTo>
                      <a:cubicBezTo>
                        <a:pt x="23" y="113"/>
                        <a:pt x="23" y="113"/>
                        <a:pt x="24" y="113"/>
                      </a:cubicBezTo>
                      <a:cubicBezTo>
                        <a:pt x="25" y="112"/>
                        <a:pt x="23" y="112"/>
                        <a:pt x="23" y="112"/>
                      </a:cubicBezTo>
                      <a:moveTo>
                        <a:pt x="5" y="77"/>
                      </a:moveTo>
                      <a:cubicBezTo>
                        <a:pt x="4" y="78"/>
                        <a:pt x="4" y="79"/>
                        <a:pt x="4" y="79"/>
                      </a:cubicBezTo>
                      <a:cubicBezTo>
                        <a:pt x="5" y="78"/>
                        <a:pt x="5" y="78"/>
                        <a:pt x="5" y="77"/>
                      </a:cubicBezTo>
                      <a:moveTo>
                        <a:pt x="103" y="134"/>
                      </a:moveTo>
                      <a:cubicBezTo>
                        <a:pt x="102" y="134"/>
                        <a:pt x="102" y="134"/>
                        <a:pt x="102" y="134"/>
                      </a:cubicBezTo>
                      <a:cubicBezTo>
                        <a:pt x="103" y="134"/>
                        <a:pt x="103" y="133"/>
                        <a:pt x="103" y="133"/>
                      </a:cubicBezTo>
                      <a:cubicBezTo>
                        <a:pt x="103" y="133"/>
                        <a:pt x="103" y="134"/>
                        <a:pt x="103" y="134"/>
                      </a:cubicBezTo>
                      <a:moveTo>
                        <a:pt x="56" y="132"/>
                      </a:moveTo>
                      <a:cubicBezTo>
                        <a:pt x="56" y="132"/>
                        <a:pt x="56" y="132"/>
                        <a:pt x="56" y="132"/>
                      </a:cubicBezTo>
                      <a:cubicBezTo>
                        <a:pt x="56" y="132"/>
                        <a:pt x="56" y="132"/>
                        <a:pt x="56" y="132"/>
                      </a:cubicBezTo>
                      <a:cubicBezTo>
                        <a:pt x="56" y="132"/>
                        <a:pt x="56" y="132"/>
                        <a:pt x="56" y="132"/>
                      </a:cubicBezTo>
                      <a:cubicBezTo>
                        <a:pt x="56" y="132"/>
                        <a:pt x="56" y="132"/>
                        <a:pt x="56" y="132"/>
                      </a:cubicBezTo>
                      <a:moveTo>
                        <a:pt x="56" y="132"/>
                      </a:moveTo>
                      <a:cubicBezTo>
                        <a:pt x="56" y="131"/>
                        <a:pt x="56" y="130"/>
                        <a:pt x="57" y="130"/>
                      </a:cubicBezTo>
                      <a:cubicBezTo>
                        <a:pt x="57" y="130"/>
                        <a:pt x="57" y="130"/>
                        <a:pt x="57" y="130"/>
                      </a:cubicBezTo>
                      <a:cubicBezTo>
                        <a:pt x="56" y="132"/>
                        <a:pt x="56" y="132"/>
                        <a:pt x="56" y="132"/>
                      </a:cubicBezTo>
                      <a:moveTo>
                        <a:pt x="47" y="124"/>
                      </a:moveTo>
                      <a:cubicBezTo>
                        <a:pt x="47" y="124"/>
                        <a:pt x="46" y="124"/>
                        <a:pt x="46" y="124"/>
                      </a:cubicBezTo>
                      <a:cubicBezTo>
                        <a:pt x="46" y="124"/>
                        <a:pt x="47" y="124"/>
                        <a:pt x="47" y="124"/>
                      </a:cubicBezTo>
                      <a:cubicBezTo>
                        <a:pt x="47" y="124"/>
                        <a:pt x="48" y="124"/>
                        <a:pt x="48" y="124"/>
                      </a:cubicBezTo>
                      <a:cubicBezTo>
                        <a:pt x="48" y="125"/>
                        <a:pt x="47" y="126"/>
                        <a:pt x="47" y="126"/>
                      </a:cubicBezTo>
                      <a:cubicBezTo>
                        <a:pt x="47" y="126"/>
                        <a:pt x="47" y="124"/>
                        <a:pt x="47" y="124"/>
                      </a:cubicBezTo>
                      <a:moveTo>
                        <a:pt x="33" y="121"/>
                      </a:moveTo>
                      <a:cubicBezTo>
                        <a:pt x="32" y="120"/>
                        <a:pt x="32" y="120"/>
                        <a:pt x="32" y="120"/>
                      </a:cubicBezTo>
                      <a:cubicBezTo>
                        <a:pt x="33" y="121"/>
                        <a:pt x="33" y="121"/>
                        <a:pt x="33" y="121"/>
                      </a:cubicBezTo>
                      <a:moveTo>
                        <a:pt x="33" y="122"/>
                      </a:moveTo>
                      <a:cubicBezTo>
                        <a:pt x="35" y="119"/>
                        <a:pt x="35" y="119"/>
                        <a:pt x="35" y="119"/>
                      </a:cubicBezTo>
                      <a:cubicBezTo>
                        <a:pt x="35" y="119"/>
                        <a:pt x="35" y="119"/>
                        <a:pt x="35" y="119"/>
                      </a:cubicBezTo>
                      <a:cubicBezTo>
                        <a:pt x="33" y="122"/>
                        <a:pt x="33" y="122"/>
                        <a:pt x="33" y="122"/>
                      </a:cubicBezTo>
                      <a:moveTo>
                        <a:pt x="27" y="117"/>
                      </a:moveTo>
                      <a:cubicBezTo>
                        <a:pt x="28" y="117"/>
                        <a:pt x="28" y="117"/>
                        <a:pt x="28" y="117"/>
                      </a:cubicBezTo>
                      <a:cubicBezTo>
                        <a:pt x="28" y="117"/>
                        <a:pt x="28" y="117"/>
                        <a:pt x="27" y="117"/>
                      </a:cubicBezTo>
                      <a:moveTo>
                        <a:pt x="25" y="106"/>
                      </a:moveTo>
                      <a:cubicBezTo>
                        <a:pt x="25" y="106"/>
                        <a:pt x="25" y="106"/>
                        <a:pt x="25" y="106"/>
                      </a:cubicBezTo>
                      <a:cubicBezTo>
                        <a:pt x="24" y="107"/>
                        <a:pt x="24" y="107"/>
                        <a:pt x="24" y="107"/>
                      </a:cubicBezTo>
                      <a:cubicBezTo>
                        <a:pt x="24" y="107"/>
                        <a:pt x="24" y="107"/>
                        <a:pt x="24" y="106"/>
                      </a:cubicBezTo>
                      <a:cubicBezTo>
                        <a:pt x="25" y="106"/>
                        <a:pt x="25" y="106"/>
                        <a:pt x="25" y="106"/>
                      </a:cubicBezTo>
                      <a:moveTo>
                        <a:pt x="133" y="90"/>
                      </a:moveTo>
                      <a:cubicBezTo>
                        <a:pt x="134" y="90"/>
                        <a:pt x="134" y="90"/>
                        <a:pt x="134" y="90"/>
                      </a:cubicBezTo>
                      <a:cubicBezTo>
                        <a:pt x="133" y="90"/>
                        <a:pt x="133" y="90"/>
                        <a:pt x="133" y="90"/>
                      </a:cubicBezTo>
                      <a:moveTo>
                        <a:pt x="8" y="82"/>
                      </a:moveTo>
                      <a:cubicBezTo>
                        <a:pt x="8" y="82"/>
                        <a:pt x="8" y="82"/>
                        <a:pt x="8" y="82"/>
                      </a:cubicBezTo>
                      <a:cubicBezTo>
                        <a:pt x="8" y="82"/>
                        <a:pt x="8" y="82"/>
                        <a:pt x="8" y="82"/>
                      </a:cubicBezTo>
                      <a:cubicBezTo>
                        <a:pt x="8" y="82"/>
                        <a:pt x="7" y="82"/>
                        <a:pt x="7" y="82"/>
                      </a:cubicBezTo>
                      <a:cubicBezTo>
                        <a:pt x="7" y="82"/>
                        <a:pt x="7" y="82"/>
                        <a:pt x="7" y="82"/>
                      </a:cubicBezTo>
                      <a:cubicBezTo>
                        <a:pt x="7" y="82"/>
                        <a:pt x="7" y="82"/>
                        <a:pt x="8" y="82"/>
                      </a:cubicBezTo>
                      <a:moveTo>
                        <a:pt x="9" y="82"/>
                      </a:moveTo>
                      <a:cubicBezTo>
                        <a:pt x="9" y="82"/>
                        <a:pt x="9" y="82"/>
                        <a:pt x="9" y="82"/>
                      </a:cubicBezTo>
                      <a:cubicBezTo>
                        <a:pt x="8" y="82"/>
                        <a:pt x="8" y="83"/>
                        <a:pt x="8" y="83"/>
                      </a:cubicBezTo>
                      <a:cubicBezTo>
                        <a:pt x="9" y="82"/>
                        <a:pt x="9" y="82"/>
                        <a:pt x="9" y="82"/>
                      </a:cubicBezTo>
                      <a:moveTo>
                        <a:pt x="15" y="46"/>
                      </a:moveTo>
                      <a:cubicBezTo>
                        <a:pt x="14" y="46"/>
                        <a:pt x="14" y="46"/>
                        <a:pt x="14" y="46"/>
                      </a:cubicBezTo>
                      <a:cubicBezTo>
                        <a:pt x="15" y="46"/>
                        <a:pt x="15" y="46"/>
                        <a:pt x="15" y="46"/>
                      </a:cubicBezTo>
                      <a:cubicBezTo>
                        <a:pt x="15" y="46"/>
                        <a:pt x="15" y="46"/>
                        <a:pt x="15" y="46"/>
                      </a:cubicBezTo>
                      <a:moveTo>
                        <a:pt x="15" y="49"/>
                      </a:moveTo>
                      <a:cubicBezTo>
                        <a:pt x="13" y="48"/>
                        <a:pt x="11" y="46"/>
                        <a:pt x="9" y="45"/>
                      </a:cubicBezTo>
                      <a:cubicBezTo>
                        <a:pt x="14" y="46"/>
                        <a:pt x="14" y="46"/>
                        <a:pt x="14" y="46"/>
                      </a:cubicBezTo>
                      <a:cubicBezTo>
                        <a:pt x="14" y="47"/>
                        <a:pt x="13" y="47"/>
                        <a:pt x="15" y="49"/>
                      </a:cubicBezTo>
                      <a:moveTo>
                        <a:pt x="25" y="35"/>
                      </a:moveTo>
                      <a:cubicBezTo>
                        <a:pt x="22" y="33"/>
                        <a:pt x="23" y="33"/>
                        <a:pt x="23" y="32"/>
                      </a:cubicBezTo>
                      <a:cubicBezTo>
                        <a:pt x="23" y="32"/>
                        <a:pt x="24" y="32"/>
                        <a:pt x="24" y="32"/>
                      </a:cubicBezTo>
                      <a:cubicBezTo>
                        <a:pt x="24" y="32"/>
                        <a:pt x="24" y="32"/>
                        <a:pt x="24" y="32"/>
                      </a:cubicBezTo>
                      <a:cubicBezTo>
                        <a:pt x="25" y="32"/>
                        <a:pt x="25" y="32"/>
                        <a:pt x="25" y="32"/>
                      </a:cubicBezTo>
                      <a:cubicBezTo>
                        <a:pt x="25" y="32"/>
                        <a:pt x="25" y="32"/>
                        <a:pt x="26" y="32"/>
                      </a:cubicBezTo>
                      <a:cubicBezTo>
                        <a:pt x="23" y="33"/>
                        <a:pt x="27" y="34"/>
                        <a:pt x="25" y="35"/>
                      </a:cubicBezTo>
                      <a:moveTo>
                        <a:pt x="23" y="32"/>
                      </a:moveTo>
                      <a:cubicBezTo>
                        <a:pt x="23" y="31"/>
                        <a:pt x="23" y="31"/>
                        <a:pt x="23" y="31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moveTo>
                        <a:pt x="42" y="16"/>
                      </a:moveTo>
                      <a:cubicBezTo>
                        <a:pt x="42" y="16"/>
                        <a:pt x="42" y="16"/>
                        <a:pt x="41" y="16"/>
                      </a:cubicBezTo>
                      <a:cubicBezTo>
                        <a:pt x="42" y="16"/>
                        <a:pt x="42" y="16"/>
                        <a:pt x="43" y="16"/>
                      </a:cubicBezTo>
                      <a:cubicBezTo>
                        <a:pt x="43" y="16"/>
                        <a:pt x="42" y="16"/>
                        <a:pt x="42" y="16"/>
                      </a:cubicBezTo>
                      <a:moveTo>
                        <a:pt x="64" y="7"/>
                      </a:moveTo>
                      <a:cubicBezTo>
                        <a:pt x="63" y="7"/>
                        <a:pt x="65" y="6"/>
                        <a:pt x="65" y="5"/>
                      </a:cubicBezTo>
                      <a:cubicBezTo>
                        <a:pt x="67" y="5"/>
                        <a:pt x="65" y="6"/>
                        <a:pt x="65" y="7"/>
                      </a:cubicBezTo>
                      <a:cubicBezTo>
                        <a:pt x="64" y="7"/>
                        <a:pt x="64" y="7"/>
                        <a:pt x="64" y="7"/>
                      </a:cubicBezTo>
                      <a:moveTo>
                        <a:pt x="48" y="5"/>
                      </a:move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moveTo>
                        <a:pt x="69" y="5"/>
                      </a:moveTo>
                      <a:cubicBezTo>
                        <a:pt x="69" y="2"/>
                        <a:pt x="69" y="2"/>
                        <a:pt x="69" y="2"/>
                      </a:cubicBezTo>
                      <a:cubicBezTo>
                        <a:pt x="70" y="3"/>
                        <a:pt x="70" y="4"/>
                        <a:pt x="70" y="4"/>
                      </a:cubicBezTo>
                      <a:cubicBezTo>
                        <a:pt x="69" y="5"/>
                        <a:pt x="69" y="5"/>
                        <a:pt x="69" y="5"/>
                      </a:cubicBezTo>
                      <a:moveTo>
                        <a:pt x="90" y="3"/>
                      </a:moveTo>
                      <a:cubicBezTo>
                        <a:pt x="88" y="2"/>
                        <a:pt x="88" y="2"/>
                        <a:pt x="88" y="2"/>
                      </a:cubicBezTo>
                      <a:cubicBezTo>
                        <a:pt x="90" y="2"/>
                        <a:pt x="90" y="2"/>
                        <a:pt x="90" y="2"/>
                      </a:cubicBezTo>
                      <a:cubicBezTo>
                        <a:pt x="90" y="3"/>
                        <a:pt x="90" y="3"/>
                        <a:pt x="90" y="3"/>
                      </a:cubicBezTo>
                      <a:moveTo>
                        <a:pt x="69" y="0"/>
                      </a:moveTo>
                      <a:cubicBezTo>
                        <a:pt x="66" y="0"/>
                        <a:pt x="62" y="1"/>
                        <a:pt x="59" y="1"/>
                      </a:cubicBezTo>
                      <a:cubicBezTo>
                        <a:pt x="58" y="3"/>
                        <a:pt x="58" y="4"/>
                        <a:pt x="59" y="5"/>
                      </a:cubicBezTo>
                      <a:cubicBezTo>
                        <a:pt x="59" y="4"/>
                        <a:pt x="61" y="3"/>
                        <a:pt x="62" y="3"/>
                      </a:cubicBezTo>
                      <a:cubicBezTo>
                        <a:pt x="62" y="3"/>
                        <a:pt x="63" y="3"/>
                        <a:pt x="63" y="4"/>
                      </a:cubicBezTo>
                      <a:cubicBezTo>
                        <a:pt x="62" y="5"/>
                        <a:pt x="60" y="6"/>
                        <a:pt x="60" y="8"/>
                      </a:cubicBezTo>
                      <a:cubicBezTo>
                        <a:pt x="58" y="5"/>
                        <a:pt x="62" y="7"/>
                        <a:pt x="60" y="4"/>
                      </a:cubicBezTo>
                      <a:cubicBezTo>
                        <a:pt x="59" y="5"/>
                        <a:pt x="59" y="6"/>
                        <a:pt x="59" y="6"/>
                      </a:cubicBezTo>
                      <a:cubicBezTo>
                        <a:pt x="59" y="5"/>
                        <a:pt x="57" y="4"/>
                        <a:pt x="57" y="4"/>
                      </a:cubicBezTo>
                      <a:cubicBezTo>
                        <a:pt x="56" y="4"/>
                        <a:pt x="55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2" y="4"/>
                        <a:pt x="52" y="4"/>
                        <a:pt x="52" y="4"/>
                      </a:cubicBezTo>
                      <a:cubicBezTo>
                        <a:pt x="51" y="4"/>
                        <a:pt x="50" y="4"/>
                        <a:pt x="48" y="5"/>
                      </a:cubicBezTo>
                      <a:cubicBezTo>
                        <a:pt x="48" y="4"/>
                        <a:pt x="48" y="4"/>
                        <a:pt x="48" y="4"/>
                      </a:cubicBezTo>
                      <a:cubicBezTo>
                        <a:pt x="48" y="4"/>
                        <a:pt x="48" y="4"/>
                        <a:pt x="48" y="4"/>
                      </a:cubicBezTo>
                      <a:cubicBezTo>
                        <a:pt x="47" y="5"/>
                        <a:pt x="46" y="5"/>
                        <a:pt x="46" y="5"/>
                      </a:cubicBezTo>
                      <a:cubicBezTo>
                        <a:pt x="46" y="5"/>
                        <a:pt x="46" y="5"/>
                        <a:pt x="46" y="5"/>
                      </a:cubicBezTo>
                      <a:cubicBezTo>
                        <a:pt x="45" y="7"/>
                        <a:pt x="45" y="10"/>
                        <a:pt x="46" y="11"/>
                      </a:cubicBezTo>
                      <a:cubicBezTo>
                        <a:pt x="46" y="11"/>
                        <a:pt x="45" y="11"/>
                        <a:pt x="45" y="11"/>
                      </a:cubicBezTo>
                      <a:cubicBezTo>
                        <a:pt x="45" y="11"/>
                        <a:pt x="45" y="11"/>
                        <a:pt x="45" y="11"/>
                      </a:cubicBezTo>
                      <a:cubicBezTo>
                        <a:pt x="45" y="11"/>
                        <a:pt x="44" y="11"/>
                        <a:pt x="44" y="11"/>
                      </a:cubicBezTo>
                      <a:cubicBezTo>
                        <a:pt x="44" y="11"/>
                        <a:pt x="43" y="11"/>
                        <a:pt x="43" y="12"/>
                      </a:cubicBezTo>
                      <a:cubicBezTo>
                        <a:pt x="46" y="13"/>
                        <a:pt x="42" y="12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2" y="15"/>
                        <a:pt x="42" y="14"/>
                        <a:pt x="41" y="13"/>
                      </a:cubicBezTo>
                      <a:cubicBezTo>
                        <a:pt x="41" y="14"/>
                        <a:pt x="41" y="15"/>
                        <a:pt x="41" y="16"/>
                      </a:cubicBezTo>
                      <a:cubicBezTo>
                        <a:pt x="40" y="14"/>
                        <a:pt x="40" y="11"/>
                        <a:pt x="39" y="9"/>
                      </a:cubicBezTo>
                      <a:cubicBezTo>
                        <a:pt x="39" y="9"/>
                        <a:pt x="39" y="9"/>
                        <a:pt x="39" y="9"/>
                      </a:cubicBezTo>
                      <a:cubicBezTo>
                        <a:pt x="38" y="9"/>
                        <a:pt x="37" y="9"/>
                        <a:pt x="36" y="10"/>
                      </a:cubicBezTo>
                      <a:cubicBezTo>
                        <a:pt x="37" y="11"/>
                        <a:pt x="37" y="11"/>
                        <a:pt x="37" y="11"/>
                      </a:cubicBezTo>
                      <a:cubicBezTo>
                        <a:pt x="37" y="11"/>
                        <a:pt x="37" y="11"/>
                        <a:pt x="37" y="11"/>
                      </a:cubicBezTo>
                      <a:cubicBezTo>
                        <a:pt x="36" y="10"/>
                        <a:pt x="36" y="10"/>
                        <a:pt x="36" y="10"/>
                      </a:cubicBezTo>
                      <a:cubicBezTo>
                        <a:pt x="35" y="10"/>
                        <a:pt x="34" y="11"/>
                        <a:pt x="34" y="11"/>
                      </a:cubicBezTo>
                      <a:cubicBezTo>
                        <a:pt x="36" y="15"/>
                        <a:pt x="39" y="18"/>
                        <a:pt x="40" y="20"/>
                      </a:cubicBezTo>
                      <a:cubicBezTo>
                        <a:pt x="40" y="20"/>
                        <a:pt x="40" y="20"/>
                        <a:pt x="40" y="20"/>
                      </a:cubicBezTo>
                      <a:cubicBezTo>
                        <a:pt x="40" y="20"/>
                        <a:pt x="39" y="20"/>
                        <a:pt x="39" y="20"/>
                      </a:cubicBezTo>
                      <a:cubicBezTo>
                        <a:pt x="38" y="19"/>
                        <a:pt x="38" y="19"/>
                        <a:pt x="37" y="19"/>
                      </a:cubicBezTo>
                      <a:cubicBezTo>
                        <a:pt x="37" y="19"/>
                        <a:pt x="37" y="19"/>
                        <a:pt x="37" y="19"/>
                      </a:cubicBezTo>
                      <a:cubicBezTo>
                        <a:pt x="37" y="19"/>
                        <a:pt x="37" y="19"/>
                        <a:pt x="36" y="19"/>
                      </a:cubicBezTo>
                      <a:cubicBezTo>
                        <a:pt x="34" y="19"/>
                        <a:pt x="36" y="23"/>
                        <a:pt x="34" y="23"/>
                      </a:cubicBezTo>
                      <a:cubicBezTo>
                        <a:pt x="34" y="21"/>
                        <a:pt x="34" y="21"/>
                        <a:pt x="34" y="21"/>
                      </a:cubicBezTo>
                      <a:cubicBezTo>
                        <a:pt x="34" y="21"/>
                        <a:pt x="34" y="21"/>
                        <a:pt x="34" y="21"/>
                      </a:cubicBezTo>
                      <a:cubicBezTo>
                        <a:pt x="33" y="21"/>
                        <a:pt x="32" y="23"/>
                        <a:pt x="32" y="23"/>
                      </a:cubicBezTo>
                      <a:cubicBezTo>
                        <a:pt x="32" y="23"/>
                        <a:pt x="30" y="19"/>
                        <a:pt x="29" y="18"/>
                      </a:cubicBezTo>
                      <a:cubicBezTo>
                        <a:pt x="26" y="20"/>
                        <a:pt x="28" y="26"/>
                        <a:pt x="30" y="28"/>
                      </a:cubicBezTo>
                      <a:cubicBezTo>
                        <a:pt x="30" y="26"/>
                        <a:pt x="31" y="24"/>
                        <a:pt x="31" y="23"/>
                      </a:cubicBezTo>
                      <a:cubicBezTo>
                        <a:pt x="33" y="24"/>
                        <a:pt x="30" y="27"/>
                        <a:pt x="32" y="29"/>
                      </a:cubicBezTo>
                      <a:cubicBezTo>
                        <a:pt x="29" y="31"/>
                        <a:pt x="29" y="31"/>
                        <a:pt x="29" y="31"/>
                      </a:cubicBezTo>
                      <a:cubicBezTo>
                        <a:pt x="29" y="30"/>
                        <a:pt x="30" y="29"/>
                        <a:pt x="29" y="28"/>
                      </a:cubicBezTo>
                      <a:cubicBezTo>
                        <a:pt x="28" y="29"/>
                        <a:pt x="28" y="29"/>
                        <a:pt x="28" y="29"/>
                      </a:cubicBezTo>
                      <a:cubicBezTo>
                        <a:pt x="27" y="29"/>
                        <a:pt x="27" y="29"/>
                        <a:pt x="27" y="29"/>
                      </a:cubicBezTo>
                      <a:cubicBezTo>
                        <a:pt x="27" y="29"/>
                        <a:pt x="27" y="29"/>
                        <a:pt x="26" y="29"/>
                      </a:cubicBezTo>
                      <a:cubicBezTo>
                        <a:pt x="26" y="29"/>
                        <a:pt x="26" y="29"/>
                        <a:pt x="26" y="29"/>
                      </a:cubicBezTo>
                      <a:cubicBezTo>
                        <a:pt x="25" y="27"/>
                        <a:pt x="24" y="23"/>
                        <a:pt x="23" y="19"/>
                      </a:cubicBezTo>
                      <a:cubicBezTo>
                        <a:pt x="23" y="19"/>
                        <a:pt x="23" y="19"/>
                        <a:pt x="23" y="19"/>
                      </a:cubicBezTo>
                      <a:cubicBezTo>
                        <a:pt x="22" y="20"/>
                        <a:pt x="21" y="21"/>
                        <a:pt x="21" y="22"/>
                      </a:cubicBezTo>
                      <a:cubicBezTo>
                        <a:pt x="21" y="22"/>
                        <a:pt x="21" y="22"/>
                        <a:pt x="21" y="22"/>
                      </a:cubicBezTo>
                      <a:cubicBezTo>
                        <a:pt x="22" y="25"/>
                        <a:pt x="24" y="28"/>
                        <a:pt x="24" y="30"/>
                      </a:cubicBezTo>
                      <a:cubicBezTo>
                        <a:pt x="24" y="30"/>
                        <a:pt x="24" y="30"/>
                        <a:pt x="24" y="30"/>
                      </a:cubicBezTo>
                      <a:cubicBezTo>
                        <a:pt x="22" y="30"/>
                        <a:pt x="19" y="27"/>
                        <a:pt x="19" y="26"/>
                      </a:cubicBezTo>
                      <a:cubicBezTo>
                        <a:pt x="16" y="28"/>
                        <a:pt x="22" y="33"/>
                        <a:pt x="20" y="35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1" y="36"/>
                        <a:pt x="19" y="37"/>
                        <a:pt x="20" y="37"/>
                      </a:cubicBezTo>
                      <a:cubicBezTo>
                        <a:pt x="19" y="37"/>
                        <a:pt x="16" y="36"/>
                        <a:pt x="15" y="35"/>
                      </a:cubicBezTo>
                      <a:cubicBezTo>
                        <a:pt x="16" y="37"/>
                        <a:pt x="17" y="38"/>
                        <a:pt x="18" y="40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7" y="39"/>
                        <a:pt x="14" y="37"/>
                        <a:pt x="13" y="37"/>
                      </a:cubicBezTo>
                      <a:cubicBezTo>
                        <a:pt x="12" y="38"/>
                        <a:pt x="16" y="41"/>
                        <a:pt x="17" y="41"/>
                      </a:cubicBezTo>
                      <a:cubicBezTo>
                        <a:pt x="17" y="41"/>
                        <a:pt x="17" y="41"/>
                        <a:pt x="17" y="41"/>
                      </a:cubicBezTo>
                      <a:cubicBezTo>
                        <a:pt x="17" y="41"/>
                        <a:pt x="17" y="41"/>
                        <a:pt x="17" y="41"/>
                      </a:cubicBezTo>
                      <a:cubicBezTo>
                        <a:pt x="17" y="41"/>
                        <a:pt x="17" y="41"/>
                        <a:pt x="17" y="41"/>
                      </a:cubicBezTo>
                      <a:cubicBezTo>
                        <a:pt x="17" y="41"/>
                        <a:pt x="17" y="41"/>
                        <a:pt x="17" y="41"/>
                      </a:cubicBezTo>
                      <a:cubicBezTo>
                        <a:pt x="17" y="41"/>
                        <a:pt x="17" y="41"/>
                        <a:pt x="17" y="41"/>
                      </a:cubicBezTo>
                      <a:cubicBezTo>
                        <a:pt x="13" y="41"/>
                        <a:pt x="15" y="42"/>
                        <a:pt x="11" y="42"/>
                      </a:cubicBezTo>
                      <a:cubicBezTo>
                        <a:pt x="11" y="42"/>
                        <a:pt x="14" y="43"/>
                        <a:pt x="15" y="43"/>
                      </a:cubicBezTo>
                      <a:cubicBezTo>
                        <a:pt x="16" y="43"/>
                        <a:pt x="16" y="43"/>
                        <a:pt x="16" y="43"/>
                      </a:cubicBezTo>
                      <a:cubicBezTo>
                        <a:pt x="16" y="45"/>
                        <a:pt x="15" y="46"/>
                        <a:pt x="15" y="46"/>
                      </a:cubicBezTo>
                      <a:cubicBezTo>
                        <a:pt x="14" y="44"/>
                        <a:pt x="10" y="43"/>
                        <a:pt x="7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7" y="42"/>
                        <a:pt x="7" y="42"/>
                        <a:pt x="6" y="43"/>
                      </a:cubicBezTo>
                      <a:cubicBezTo>
                        <a:pt x="6" y="43"/>
                        <a:pt x="6" y="43"/>
                        <a:pt x="6" y="43"/>
                      </a:cubicBezTo>
                      <a:cubicBezTo>
                        <a:pt x="8" y="45"/>
                        <a:pt x="11" y="48"/>
                        <a:pt x="13" y="50"/>
                      </a:cubicBezTo>
                      <a:cubicBezTo>
                        <a:pt x="12" y="49"/>
                        <a:pt x="9" y="48"/>
                        <a:pt x="8" y="47"/>
                      </a:cubicBezTo>
                      <a:cubicBezTo>
                        <a:pt x="11" y="49"/>
                        <a:pt x="10" y="55"/>
                        <a:pt x="9" y="58"/>
                      </a:cubicBezTo>
                      <a:cubicBezTo>
                        <a:pt x="9" y="58"/>
                        <a:pt x="9" y="58"/>
                        <a:pt x="9" y="58"/>
                      </a:cubicBezTo>
                      <a:cubicBezTo>
                        <a:pt x="9" y="58"/>
                        <a:pt x="8" y="57"/>
                        <a:pt x="8" y="57"/>
                      </a:cubicBezTo>
                      <a:cubicBezTo>
                        <a:pt x="7" y="57"/>
                        <a:pt x="6" y="59"/>
                        <a:pt x="7" y="60"/>
                      </a:cubicBezTo>
                      <a:cubicBezTo>
                        <a:pt x="6" y="60"/>
                        <a:pt x="7" y="60"/>
                        <a:pt x="7" y="59"/>
                      </a:cubicBezTo>
                      <a:cubicBezTo>
                        <a:pt x="4" y="61"/>
                        <a:pt x="12" y="63"/>
                        <a:pt x="8" y="65"/>
                      </a:cubicBezTo>
                      <a:cubicBezTo>
                        <a:pt x="9" y="63"/>
                        <a:pt x="7" y="62"/>
                        <a:pt x="6" y="62"/>
                      </a:cubicBezTo>
                      <a:cubicBezTo>
                        <a:pt x="7" y="64"/>
                        <a:pt x="5" y="67"/>
                        <a:pt x="9" y="67"/>
                      </a:cubicBezTo>
                      <a:cubicBezTo>
                        <a:pt x="9" y="67"/>
                        <a:pt x="9" y="67"/>
                        <a:pt x="10" y="67"/>
                      </a:cubicBezTo>
                      <a:cubicBezTo>
                        <a:pt x="9" y="68"/>
                        <a:pt x="9" y="68"/>
                        <a:pt x="8" y="68"/>
                      </a:cubicBezTo>
                      <a:cubicBezTo>
                        <a:pt x="7" y="68"/>
                        <a:pt x="7" y="68"/>
                        <a:pt x="7" y="68"/>
                      </a:cubicBezTo>
                      <a:cubicBezTo>
                        <a:pt x="9" y="72"/>
                        <a:pt x="9" y="72"/>
                        <a:pt x="9" y="72"/>
                      </a:cubicBezTo>
                      <a:cubicBezTo>
                        <a:pt x="9" y="72"/>
                        <a:pt x="9" y="72"/>
                        <a:pt x="8" y="72"/>
                      </a:cubicBezTo>
                      <a:cubicBezTo>
                        <a:pt x="8" y="72"/>
                        <a:pt x="7" y="72"/>
                        <a:pt x="7" y="73"/>
                      </a:cubicBezTo>
                      <a:cubicBezTo>
                        <a:pt x="8" y="71"/>
                        <a:pt x="4" y="68"/>
                        <a:pt x="7" y="67"/>
                      </a:cubicBezTo>
                      <a:cubicBezTo>
                        <a:pt x="6" y="67"/>
                        <a:pt x="6" y="67"/>
                        <a:pt x="5" y="67"/>
                      </a:cubicBezTo>
                      <a:cubicBezTo>
                        <a:pt x="5" y="67"/>
                        <a:pt x="5" y="67"/>
                        <a:pt x="5" y="67"/>
                      </a:cubicBezTo>
                      <a:cubicBezTo>
                        <a:pt x="4" y="67"/>
                        <a:pt x="4" y="67"/>
                        <a:pt x="4" y="67"/>
                      </a:cubicBezTo>
                      <a:cubicBezTo>
                        <a:pt x="3" y="67"/>
                        <a:pt x="2" y="67"/>
                        <a:pt x="1" y="67"/>
                      </a:cubicBezTo>
                      <a:cubicBezTo>
                        <a:pt x="2" y="71"/>
                        <a:pt x="6" y="74"/>
                        <a:pt x="9" y="76"/>
                      </a:cubicBezTo>
                      <a:cubicBezTo>
                        <a:pt x="8" y="80"/>
                        <a:pt x="8" y="80"/>
                        <a:pt x="8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6" y="81"/>
                        <a:pt x="6" y="81"/>
                        <a:pt x="6" y="81"/>
                      </a:cubicBezTo>
                      <a:cubicBezTo>
                        <a:pt x="7" y="81"/>
                        <a:pt x="7" y="81"/>
                        <a:pt x="7" y="81"/>
                      </a:cubicBezTo>
                      <a:cubicBezTo>
                        <a:pt x="7" y="81"/>
                        <a:pt x="7" y="81"/>
                        <a:pt x="7" y="81"/>
                      </a:cubicBezTo>
                      <a:cubicBezTo>
                        <a:pt x="6" y="81"/>
                        <a:pt x="6" y="81"/>
                        <a:pt x="6" y="81"/>
                      </a:cubicBezTo>
                      <a:cubicBezTo>
                        <a:pt x="6" y="82"/>
                        <a:pt x="6" y="82"/>
                        <a:pt x="7" y="82"/>
                      </a:cubicBezTo>
                      <a:cubicBezTo>
                        <a:pt x="6" y="82"/>
                        <a:pt x="6" y="82"/>
                        <a:pt x="5" y="82"/>
                      </a:cubicBezTo>
                      <a:cubicBezTo>
                        <a:pt x="4" y="82"/>
                        <a:pt x="3" y="82"/>
                        <a:pt x="1" y="81"/>
                      </a:cubicBezTo>
                      <a:cubicBezTo>
                        <a:pt x="2" y="81"/>
                        <a:pt x="2" y="81"/>
                        <a:pt x="3" y="80"/>
                      </a:cubicBezTo>
                      <a:cubicBezTo>
                        <a:pt x="2" y="80"/>
                        <a:pt x="1" y="80"/>
                        <a:pt x="1" y="80"/>
                      </a:cubicBezTo>
                      <a:cubicBezTo>
                        <a:pt x="0" y="80"/>
                        <a:pt x="0" y="80"/>
                        <a:pt x="0" y="80"/>
                      </a:cubicBezTo>
                      <a:cubicBezTo>
                        <a:pt x="0" y="80"/>
                        <a:pt x="0" y="80"/>
                        <a:pt x="0" y="80"/>
                      </a:cubicBezTo>
                      <a:cubicBezTo>
                        <a:pt x="0" y="80"/>
                        <a:pt x="0" y="81"/>
                        <a:pt x="0" y="81"/>
                      </a:cubicBezTo>
                      <a:cubicBezTo>
                        <a:pt x="1" y="81"/>
                        <a:pt x="1" y="81"/>
                        <a:pt x="1" y="81"/>
                      </a:cubicBezTo>
                      <a:cubicBezTo>
                        <a:pt x="1" y="82"/>
                        <a:pt x="1" y="82"/>
                        <a:pt x="1" y="82"/>
                      </a:cubicBezTo>
                      <a:cubicBezTo>
                        <a:pt x="1" y="82"/>
                        <a:pt x="0" y="82"/>
                        <a:pt x="0" y="81"/>
                      </a:cubicBezTo>
                      <a:cubicBezTo>
                        <a:pt x="0" y="82"/>
                        <a:pt x="0" y="82"/>
                        <a:pt x="0" y="82"/>
                      </a:cubicBezTo>
                      <a:cubicBezTo>
                        <a:pt x="0" y="82"/>
                        <a:pt x="0" y="82"/>
                        <a:pt x="0" y="82"/>
                      </a:cubicBezTo>
                      <a:cubicBezTo>
                        <a:pt x="1" y="82"/>
                        <a:pt x="1" y="82"/>
                        <a:pt x="1" y="82"/>
                      </a:cubicBezTo>
                      <a:cubicBezTo>
                        <a:pt x="2" y="83"/>
                        <a:pt x="4" y="84"/>
                        <a:pt x="6" y="84"/>
                      </a:cubicBezTo>
                      <a:cubicBezTo>
                        <a:pt x="6" y="84"/>
                        <a:pt x="7" y="84"/>
                        <a:pt x="8" y="83"/>
                      </a:cubicBezTo>
                      <a:cubicBezTo>
                        <a:pt x="6" y="86"/>
                        <a:pt x="6" y="86"/>
                        <a:pt x="6" y="86"/>
                      </a:cubicBezTo>
                      <a:cubicBezTo>
                        <a:pt x="10" y="87"/>
                        <a:pt x="9" y="87"/>
                        <a:pt x="12" y="89"/>
                      </a:cubicBezTo>
                      <a:cubicBezTo>
                        <a:pt x="11" y="90"/>
                        <a:pt x="10" y="89"/>
                        <a:pt x="9" y="90"/>
                      </a:cubicBezTo>
                      <a:cubicBezTo>
                        <a:pt x="13" y="91"/>
                        <a:pt x="7" y="96"/>
                        <a:pt x="10" y="96"/>
                      </a:cubicBezTo>
                      <a:cubicBezTo>
                        <a:pt x="10" y="96"/>
                        <a:pt x="10" y="96"/>
                        <a:pt x="10" y="96"/>
                      </a:cubicBezTo>
                      <a:cubicBezTo>
                        <a:pt x="10" y="96"/>
                        <a:pt x="11" y="96"/>
                        <a:pt x="11" y="96"/>
                      </a:cubicBezTo>
                      <a:cubicBezTo>
                        <a:pt x="12" y="96"/>
                        <a:pt x="12" y="96"/>
                        <a:pt x="12" y="96"/>
                      </a:cubicBezTo>
                      <a:cubicBezTo>
                        <a:pt x="13" y="96"/>
                        <a:pt x="13" y="96"/>
                        <a:pt x="13" y="96"/>
                      </a:cubicBezTo>
                      <a:cubicBezTo>
                        <a:pt x="14" y="96"/>
                        <a:pt x="14" y="96"/>
                        <a:pt x="14" y="96"/>
                      </a:cubicBezTo>
                      <a:cubicBezTo>
                        <a:pt x="13" y="97"/>
                        <a:pt x="13" y="97"/>
                        <a:pt x="13" y="97"/>
                      </a:cubicBezTo>
                      <a:cubicBezTo>
                        <a:pt x="16" y="97"/>
                        <a:pt x="16" y="97"/>
                        <a:pt x="16" y="97"/>
                      </a:cubicBezTo>
                      <a:cubicBezTo>
                        <a:pt x="15" y="97"/>
                        <a:pt x="15" y="98"/>
                        <a:pt x="15" y="98"/>
                      </a:cubicBezTo>
                      <a:cubicBezTo>
                        <a:pt x="15" y="98"/>
                        <a:pt x="15" y="98"/>
                        <a:pt x="15" y="98"/>
                      </a:cubicBezTo>
                      <a:cubicBezTo>
                        <a:pt x="15" y="98"/>
                        <a:pt x="14" y="98"/>
                        <a:pt x="14" y="98"/>
                      </a:cubicBezTo>
                      <a:cubicBezTo>
                        <a:pt x="14" y="98"/>
                        <a:pt x="14" y="98"/>
                        <a:pt x="13" y="98"/>
                      </a:cubicBezTo>
                      <a:cubicBezTo>
                        <a:pt x="16" y="100"/>
                        <a:pt x="18" y="101"/>
                        <a:pt x="17" y="103"/>
                      </a:cubicBezTo>
                      <a:cubicBezTo>
                        <a:pt x="18" y="104"/>
                        <a:pt x="18" y="104"/>
                        <a:pt x="18" y="104"/>
                      </a:cubicBezTo>
                      <a:cubicBezTo>
                        <a:pt x="19" y="104"/>
                        <a:pt x="19" y="103"/>
                        <a:pt x="20" y="103"/>
                      </a:cubicBezTo>
                      <a:cubicBezTo>
                        <a:pt x="20" y="102"/>
                        <a:pt x="21" y="102"/>
                        <a:pt x="21" y="102"/>
                      </a:cubicBezTo>
                      <a:cubicBezTo>
                        <a:pt x="21" y="102"/>
                        <a:pt x="21" y="102"/>
                        <a:pt x="22" y="102"/>
                      </a:cubicBezTo>
                      <a:cubicBezTo>
                        <a:pt x="20" y="103"/>
                        <a:pt x="18" y="105"/>
                        <a:pt x="19" y="106"/>
                      </a:cubicBezTo>
                      <a:cubicBezTo>
                        <a:pt x="19" y="106"/>
                        <a:pt x="19" y="106"/>
                        <a:pt x="19" y="106"/>
                      </a:cubicBezTo>
                      <a:cubicBezTo>
                        <a:pt x="20" y="106"/>
                        <a:pt x="20" y="106"/>
                        <a:pt x="21" y="106"/>
                      </a:cubicBezTo>
                      <a:cubicBezTo>
                        <a:pt x="21" y="106"/>
                        <a:pt x="21" y="106"/>
                        <a:pt x="22" y="106"/>
                      </a:cubicBezTo>
                      <a:cubicBezTo>
                        <a:pt x="22" y="106"/>
                        <a:pt x="23" y="106"/>
                        <a:pt x="23" y="106"/>
                      </a:cubicBezTo>
                      <a:cubicBezTo>
                        <a:pt x="21" y="108"/>
                        <a:pt x="21" y="108"/>
                        <a:pt x="21" y="108"/>
                      </a:cubicBezTo>
                      <a:cubicBezTo>
                        <a:pt x="21" y="109"/>
                        <a:pt x="22" y="109"/>
                        <a:pt x="21" y="110"/>
                      </a:cubicBezTo>
                      <a:cubicBezTo>
                        <a:pt x="22" y="110"/>
                        <a:pt x="23" y="111"/>
                        <a:pt x="23" y="112"/>
                      </a:cubicBezTo>
                      <a:cubicBezTo>
                        <a:pt x="23" y="112"/>
                        <a:pt x="23" y="112"/>
                        <a:pt x="23" y="112"/>
                      </a:cubicBezTo>
                      <a:cubicBezTo>
                        <a:pt x="25" y="112"/>
                        <a:pt x="26" y="107"/>
                        <a:pt x="27" y="106"/>
                      </a:cubicBezTo>
                      <a:cubicBezTo>
                        <a:pt x="26" y="109"/>
                        <a:pt x="28" y="109"/>
                        <a:pt x="26" y="112"/>
                      </a:cubicBezTo>
                      <a:cubicBezTo>
                        <a:pt x="24" y="111"/>
                        <a:pt x="24" y="111"/>
                        <a:pt x="24" y="111"/>
                      </a:cubicBezTo>
                      <a:cubicBezTo>
                        <a:pt x="24" y="116"/>
                        <a:pt x="29" y="111"/>
                        <a:pt x="26" y="116"/>
                      </a:cubicBezTo>
                      <a:cubicBezTo>
                        <a:pt x="26" y="116"/>
                        <a:pt x="25" y="116"/>
                        <a:pt x="24" y="116"/>
                      </a:cubicBezTo>
                      <a:cubicBezTo>
                        <a:pt x="24" y="116"/>
                        <a:pt x="23" y="116"/>
                        <a:pt x="23" y="117"/>
                      </a:cubicBezTo>
                      <a:cubicBezTo>
                        <a:pt x="23" y="117"/>
                        <a:pt x="24" y="117"/>
                        <a:pt x="25" y="117"/>
                      </a:cubicBezTo>
                      <a:cubicBezTo>
                        <a:pt x="25" y="117"/>
                        <a:pt x="25" y="117"/>
                        <a:pt x="25" y="117"/>
                      </a:cubicBezTo>
                      <a:cubicBezTo>
                        <a:pt x="25" y="117"/>
                        <a:pt x="24" y="117"/>
                        <a:pt x="24" y="117"/>
                      </a:cubicBezTo>
                      <a:cubicBezTo>
                        <a:pt x="24" y="117"/>
                        <a:pt x="24" y="117"/>
                        <a:pt x="24" y="117"/>
                      </a:cubicBezTo>
                      <a:cubicBezTo>
                        <a:pt x="24" y="117"/>
                        <a:pt x="24" y="118"/>
                        <a:pt x="24" y="118"/>
                      </a:cubicBezTo>
                      <a:cubicBezTo>
                        <a:pt x="25" y="118"/>
                        <a:pt x="26" y="118"/>
                        <a:pt x="27" y="117"/>
                      </a:cubicBezTo>
                      <a:cubicBezTo>
                        <a:pt x="27" y="118"/>
                        <a:pt x="27" y="118"/>
                        <a:pt x="27" y="118"/>
                      </a:cubicBezTo>
                      <a:cubicBezTo>
                        <a:pt x="28" y="118"/>
                        <a:pt x="29" y="119"/>
                        <a:pt x="30" y="119"/>
                      </a:cubicBezTo>
                      <a:cubicBezTo>
                        <a:pt x="30" y="119"/>
                        <a:pt x="30" y="119"/>
                        <a:pt x="30" y="119"/>
                      </a:cubicBezTo>
                      <a:cubicBezTo>
                        <a:pt x="29" y="119"/>
                        <a:pt x="29" y="120"/>
                        <a:pt x="29" y="120"/>
                      </a:cubicBezTo>
                      <a:cubicBezTo>
                        <a:pt x="32" y="121"/>
                        <a:pt x="32" y="121"/>
                        <a:pt x="32" y="121"/>
                      </a:cubicBezTo>
                      <a:cubicBezTo>
                        <a:pt x="31" y="121"/>
                        <a:pt x="31" y="122"/>
                        <a:pt x="31" y="123"/>
                      </a:cubicBezTo>
                      <a:cubicBezTo>
                        <a:pt x="31" y="123"/>
                        <a:pt x="32" y="123"/>
                        <a:pt x="32" y="123"/>
                      </a:cubicBezTo>
                      <a:cubicBezTo>
                        <a:pt x="33" y="123"/>
                        <a:pt x="34" y="123"/>
                        <a:pt x="34" y="122"/>
                      </a:cubicBezTo>
                      <a:cubicBezTo>
                        <a:pt x="35" y="122"/>
                        <a:pt x="36" y="122"/>
                        <a:pt x="36" y="122"/>
                      </a:cubicBezTo>
                      <a:cubicBezTo>
                        <a:pt x="36" y="122"/>
                        <a:pt x="37" y="122"/>
                        <a:pt x="37" y="123"/>
                      </a:cubicBezTo>
                      <a:cubicBezTo>
                        <a:pt x="36" y="122"/>
                        <a:pt x="36" y="122"/>
                        <a:pt x="36" y="122"/>
                      </a:cubicBezTo>
                      <a:cubicBezTo>
                        <a:pt x="36" y="124"/>
                        <a:pt x="36" y="124"/>
                        <a:pt x="36" y="124"/>
                      </a:cubicBezTo>
                      <a:cubicBezTo>
                        <a:pt x="37" y="123"/>
                        <a:pt x="38" y="123"/>
                        <a:pt x="39" y="123"/>
                      </a:cubicBezTo>
                      <a:cubicBezTo>
                        <a:pt x="39" y="123"/>
                        <a:pt x="40" y="123"/>
                        <a:pt x="40" y="123"/>
                      </a:cubicBezTo>
                      <a:cubicBezTo>
                        <a:pt x="41" y="124"/>
                        <a:pt x="42" y="124"/>
                        <a:pt x="42" y="124"/>
                      </a:cubicBezTo>
                      <a:cubicBezTo>
                        <a:pt x="43" y="124"/>
                        <a:pt x="44" y="123"/>
                        <a:pt x="45" y="122"/>
                      </a:cubicBezTo>
                      <a:cubicBezTo>
                        <a:pt x="45" y="125"/>
                        <a:pt x="44" y="123"/>
                        <a:pt x="41" y="125"/>
                      </a:cubicBezTo>
                      <a:cubicBezTo>
                        <a:pt x="42" y="127"/>
                        <a:pt x="42" y="127"/>
                        <a:pt x="42" y="127"/>
                      </a:cubicBezTo>
                      <a:cubicBezTo>
                        <a:pt x="41" y="127"/>
                        <a:pt x="41" y="126"/>
                        <a:pt x="40" y="126"/>
                      </a:cubicBezTo>
                      <a:cubicBezTo>
                        <a:pt x="40" y="126"/>
                        <a:pt x="40" y="126"/>
                        <a:pt x="40" y="126"/>
                      </a:cubicBezTo>
                      <a:cubicBezTo>
                        <a:pt x="40" y="128"/>
                        <a:pt x="41" y="128"/>
                        <a:pt x="42" y="128"/>
                      </a:cubicBezTo>
                      <a:cubicBezTo>
                        <a:pt x="43" y="128"/>
                        <a:pt x="45" y="128"/>
                        <a:pt x="45" y="127"/>
                      </a:cubicBezTo>
                      <a:cubicBezTo>
                        <a:pt x="46" y="128"/>
                        <a:pt x="43" y="131"/>
                        <a:pt x="45" y="131"/>
                      </a:cubicBezTo>
                      <a:cubicBezTo>
                        <a:pt x="46" y="131"/>
                        <a:pt x="46" y="131"/>
                        <a:pt x="46" y="131"/>
                      </a:cubicBezTo>
                      <a:cubicBezTo>
                        <a:pt x="47" y="131"/>
                        <a:pt x="48" y="130"/>
                        <a:pt x="48" y="129"/>
                      </a:cubicBezTo>
                      <a:cubicBezTo>
                        <a:pt x="48" y="128"/>
                        <a:pt x="48" y="127"/>
                        <a:pt x="49" y="127"/>
                      </a:cubicBezTo>
                      <a:cubicBezTo>
                        <a:pt x="49" y="127"/>
                        <a:pt x="49" y="127"/>
                        <a:pt x="49" y="127"/>
                      </a:cubicBezTo>
                      <a:cubicBezTo>
                        <a:pt x="49" y="130"/>
                        <a:pt x="49" y="130"/>
                        <a:pt x="49" y="130"/>
                      </a:cubicBezTo>
                      <a:cubicBezTo>
                        <a:pt x="49" y="130"/>
                        <a:pt x="50" y="130"/>
                        <a:pt x="50" y="130"/>
                      </a:cubicBezTo>
                      <a:cubicBezTo>
                        <a:pt x="52" y="130"/>
                        <a:pt x="53" y="132"/>
                        <a:pt x="55" y="133"/>
                      </a:cubicBezTo>
                      <a:cubicBezTo>
                        <a:pt x="55" y="133"/>
                        <a:pt x="56" y="132"/>
                        <a:pt x="56" y="132"/>
                      </a:cubicBezTo>
                      <a:cubicBezTo>
                        <a:pt x="56" y="132"/>
                        <a:pt x="57" y="133"/>
                        <a:pt x="57" y="133"/>
                      </a:cubicBezTo>
                      <a:cubicBezTo>
                        <a:pt x="58" y="133"/>
                        <a:pt x="59" y="132"/>
                        <a:pt x="60" y="132"/>
                      </a:cubicBezTo>
                      <a:cubicBezTo>
                        <a:pt x="60" y="132"/>
                        <a:pt x="61" y="131"/>
                        <a:pt x="62" y="131"/>
                      </a:cubicBezTo>
                      <a:cubicBezTo>
                        <a:pt x="62" y="131"/>
                        <a:pt x="62" y="131"/>
                        <a:pt x="62" y="132"/>
                      </a:cubicBezTo>
                      <a:cubicBezTo>
                        <a:pt x="62" y="132"/>
                        <a:pt x="63" y="134"/>
                        <a:pt x="63" y="134"/>
                      </a:cubicBezTo>
                      <a:cubicBezTo>
                        <a:pt x="66" y="133"/>
                        <a:pt x="66" y="133"/>
                        <a:pt x="66" y="133"/>
                      </a:cubicBezTo>
                      <a:cubicBezTo>
                        <a:pt x="66" y="133"/>
                        <a:pt x="66" y="133"/>
                        <a:pt x="66" y="133"/>
                      </a:cubicBezTo>
                      <a:cubicBezTo>
                        <a:pt x="66" y="133"/>
                        <a:pt x="66" y="133"/>
                        <a:pt x="66" y="133"/>
                      </a:cubicBezTo>
                      <a:cubicBezTo>
                        <a:pt x="66" y="133"/>
                        <a:pt x="66" y="133"/>
                        <a:pt x="66" y="133"/>
                      </a:cubicBezTo>
                      <a:cubicBezTo>
                        <a:pt x="66" y="133"/>
                        <a:pt x="66" y="133"/>
                        <a:pt x="66" y="133"/>
                      </a:cubicBezTo>
                      <a:cubicBezTo>
                        <a:pt x="65" y="134"/>
                        <a:pt x="65" y="135"/>
                        <a:pt x="64" y="137"/>
                      </a:cubicBezTo>
                      <a:cubicBezTo>
                        <a:pt x="65" y="137"/>
                        <a:pt x="66" y="136"/>
                        <a:pt x="66" y="136"/>
                      </a:cubicBezTo>
                      <a:cubicBezTo>
                        <a:pt x="66" y="136"/>
                        <a:pt x="66" y="137"/>
                        <a:pt x="66" y="138"/>
                      </a:cubicBezTo>
                      <a:cubicBezTo>
                        <a:pt x="67" y="137"/>
                        <a:pt x="68" y="136"/>
                        <a:pt x="69" y="135"/>
                      </a:cubicBezTo>
                      <a:cubicBezTo>
                        <a:pt x="69" y="135"/>
                        <a:pt x="69" y="135"/>
                        <a:pt x="69" y="135"/>
                      </a:cubicBezTo>
                      <a:cubicBezTo>
                        <a:pt x="69" y="135"/>
                        <a:pt x="69" y="135"/>
                        <a:pt x="69" y="135"/>
                      </a:cubicBezTo>
                      <a:cubicBezTo>
                        <a:pt x="69" y="135"/>
                        <a:pt x="69" y="135"/>
                        <a:pt x="70" y="134"/>
                      </a:cubicBezTo>
                      <a:cubicBezTo>
                        <a:pt x="70" y="134"/>
                        <a:pt x="70" y="134"/>
                        <a:pt x="71" y="134"/>
                      </a:cubicBezTo>
                      <a:cubicBezTo>
                        <a:pt x="71" y="134"/>
                        <a:pt x="72" y="134"/>
                        <a:pt x="72" y="135"/>
                      </a:cubicBezTo>
                      <a:cubicBezTo>
                        <a:pt x="72" y="136"/>
                        <a:pt x="72" y="136"/>
                        <a:pt x="72" y="137"/>
                      </a:cubicBezTo>
                      <a:cubicBezTo>
                        <a:pt x="71" y="136"/>
                        <a:pt x="71" y="136"/>
                        <a:pt x="71" y="136"/>
                      </a:cubicBezTo>
                      <a:cubicBezTo>
                        <a:pt x="70" y="136"/>
                        <a:pt x="70" y="137"/>
                        <a:pt x="70" y="138"/>
                      </a:cubicBezTo>
                      <a:cubicBezTo>
                        <a:pt x="70" y="138"/>
                        <a:pt x="70" y="138"/>
                        <a:pt x="70" y="138"/>
                      </a:cubicBezTo>
                      <a:cubicBezTo>
                        <a:pt x="71" y="138"/>
                        <a:pt x="70" y="139"/>
                        <a:pt x="71" y="140"/>
                      </a:cubicBezTo>
                      <a:cubicBezTo>
                        <a:pt x="73" y="140"/>
                        <a:pt x="74" y="138"/>
                        <a:pt x="73" y="136"/>
                      </a:cubicBezTo>
                      <a:cubicBezTo>
                        <a:pt x="74" y="136"/>
                        <a:pt x="74" y="137"/>
                        <a:pt x="75" y="137"/>
                      </a:cubicBezTo>
                      <a:cubicBezTo>
                        <a:pt x="76" y="137"/>
                        <a:pt x="76" y="136"/>
                        <a:pt x="77" y="135"/>
                      </a:cubicBezTo>
                      <a:cubicBezTo>
                        <a:pt x="77" y="138"/>
                        <a:pt x="77" y="138"/>
                        <a:pt x="77" y="138"/>
                      </a:cubicBezTo>
                      <a:cubicBezTo>
                        <a:pt x="79" y="137"/>
                        <a:pt x="79" y="137"/>
                        <a:pt x="79" y="137"/>
                      </a:cubicBezTo>
                      <a:cubicBezTo>
                        <a:pt x="77" y="140"/>
                        <a:pt x="77" y="140"/>
                        <a:pt x="77" y="140"/>
                      </a:cubicBezTo>
                      <a:cubicBezTo>
                        <a:pt x="78" y="140"/>
                        <a:pt x="78" y="140"/>
                        <a:pt x="78" y="140"/>
                      </a:cubicBezTo>
                      <a:cubicBezTo>
                        <a:pt x="79" y="140"/>
                        <a:pt x="79" y="139"/>
                        <a:pt x="79" y="138"/>
                      </a:cubicBezTo>
                      <a:cubicBezTo>
                        <a:pt x="79" y="137"/>
                        <a:pt x="80" y="136"/>
                        <a:pt x="81" y="136"/>
                      </a:cubicBezTo>
                      <a:cubicBezTo>
                        <a:pt x="81" y="136"/>
                        <a:pt x="81" y="136"/>
                        <a:pt x="82" y="137"/>
                      </a:cubicBezTo>
                      <a:cubicBezTo>
                        <a:pt x="82" y="139"/>
                        <a:pt x="82" y="139"/>
                        <a:pt x="82" y="139"/>
                      </a:cubicBezTo>
                      <a:cubicBezTo>
                        <a:pt x="83" y="138"/>
                        <a:pt x="83" y="136"/>
                        <a:pt x="84" y="136"/>
                      </a:cubicBezTo>
                      <a:cubicBezTo>
                        <a:pt x="84" y="136"/>
                        <a:pt x="84" y="136"/>
                        <a:pt x="84" y="136"/>
                      </a:cubicBezTo>
                      <a:cubicBezTo>
                        <a:pt x="86" y="135"/>
                        <a:pt x="82" y="134"/>
                        <a:pt x="85" y="133"/>
                      </a:cubicBezTo>
                      <a:cubicBezTo>
                        <a:pt x="85" y="134"/>
                        <a:pt x="87" y="134"/>
                        <a:pt x="88" y="135"/>
                      </a:cubicBezTo>
                      <a:cubicBezTo>
                        <a:pt x="88" y="134"/>
                        <a:pt x="87" y="133"/>
                        <a:pt x="86" y="133"/>
                      </a:cubicBezTo>
                      <a:cubicBezTo>
                        <a:pt x="86" y="133"/>
                        <a:pt x="86" y="133"/>
                        <a:pt x="86" y="133"/>
                      </a:cubicBezTo>
                      <a:cubicBezTo>
                        <a:pt x="87" y="132"/>
                        <a:pt x="87" y="132"/>
                        <a:pt x="87" y="132"/>
                      </a:cubicBezTo>
                      <a:cubicBezTo>
                        <a:pt x="88" y="132"/>
                        <a:pt x="89" y="133"/>
                        <a:pt x="90" y="134"/>
                      </a:cubicBezTo>
                      <a:cubicBezTo>
                        <a:pt x="91" y="135"/>
                        <a:pt x="91" y="136"/>
                        <a:pt x="92" y="136"/>
                      </a:cubicBezTo>
                      <a:cubicBezTo>
                        <a:pt x="93" y="136"/>
                        <a:pt x="93" y="136"/>
                        <a:pt x="94" y="135"/>
                      </a:cubicBezTo>
                      <a:cubicBezTo>
                        <a:pt x="92" y="134"/>
                        <a:pt x="93" y="132"/>
                        <a:pt x="92" y="132"/>
                      </a:cubicBezTo>
                      <a:cubicBezTo>
                        <a:pt x="91" y="132"/>
                        <a:pt x="91" y="132"/>
                        <a:pt x="91" y="132"/>
                      </a:cubicBezTo>
                      <a:cubicBezTo>
                        <a:pt x="91" y="132"/>
                        <a:pt x="91" y="132"/>
                        <a:pt x="91" y="132"/>
                      </a:cubicBezTo>
                      <a:cubicBezTo>
                        <a:pt x="92" y="132"/>
                        <a:pt x="92" y="132"/>
                        <a:pt x="93" y="132"/>
                      </a:cubicBezTo>
                      <a:cubicBezTo>
                        <a:pt x="93" y="132"/>
                        <a:pt x="94" y="132"/>
                        <a:pt x="94" y="132"/>
                      </a:cubicBezTo>
                      <a:cubicBezTo>
                        <a:pt x="95" y="132"/>
                        <a:pt x="95" y="132"/>
                        <a:pt x="95" y="131"/>
                      </a:cubicBezTo>
                      <a:cubicBezTo>
                        <a:pt x="95" y="134"/>
                        <a:pt x="95" y="134"/>
                        <a:pt x="95" y="134"/>
                      </a:cubicBezTo>
                      <a:cubicBezTo>
                        <a:pt x="96" y="134"/>
                        <a:pt x="96" y="133"/>
                        <a:pt x="96" y="132"/>
                      </a:cubicBezTo>
                      <a:cubicBezTo>
                        <a:pt x="97" y="134"/>
                        <a:pt x="97" y="134"/>
                        <a:pt x="97" y="134"/>
                      </a:cubicBezTo>
                      <a:cubicBezTo>
                        <a:pt x="98" y="130"/>
                        <a:pt x="102" y="134"/>
                        <a:pt x="101" y="129"/>
                      </a:cubicBezTo>
                      <a:cubicBezTo>
                        <a:pt x="101" y="130"/>
                        <a:pt x="101" y="131"/>
                        <a:pt x="101" y="131"/>
                      </a:cubicBezTo>
                      <a:cubicBezTo>
                        <a:pt x="102" y="131"/>
                        <a:pt x="102" y="130"/>
                        <a:pt x="102" y="130"/>
                      </a:cubicBezTo>
                      <a:cubicBezTo>
                        <a:pt x="102" y="130"/>
                        <a:pt x="103" y="129"/>
                        <a:pt x="103" y="129"/>
                      </a:cubicBezTo>
                      <a:cubicBezTo>
                        <a:pt x="103" y="129"/>
                        <a:pt x="103" y="129"/>
                        <a:pt x="103" y="129"/>
                      </a:cubicBezTo>
                      <a:cubicBezTo>
                        <a:pt x="103" y="132"/>
                        <a:pt x="99" y="132"/>
                        <a:pt x="100" y="135"/>
                      </a:cubicBezTo>
                      <a:cubicBezTo>
                        <a:pt x="100" y="135"/>
                        <a:pt x="100" y="135"/>
                        <a:pt x="100" y="135"/>
                      </a:cubicBezTo>
                      <a:cubicBezTo>
                        <a:pt x="101" y="135"/>
                        <a:pt x="101" y="135"/>
                        <a:pt x="101" y="134"/>
                      </a:cubicBezTo>
                      <a:cubicBezTo>
                        <a:pt x="101" y="134"/>
                        <a:pt x="102" y="134"/>
                        <a:pt x="102" y="134"/>
                      </a:cubicBezTo>
                      <a:cubicBezTo>
                        <a:pt x="102" y="134"/>
                        <a:pt x="102" y="134"/>
                        <a:pt x="102" y="134"/>
                      </a:cubicBezTo>
                      <a:cubicBezTo>
                        <a:pt x="102" y="135"/>
                        <a:pt x="102" y="136"/>
                        <a:pt x="102" y="137"/>
                      </a:cubicBezTo>
                      <a:cubicBezTo>
                        <a:pt x="102" y="137"/>
                        <a:pt x="102" y="137"/>
                        <a:pt x="102" y="137"/>
                      </a:cubicBezTo>
                      <a:cubicBezTo>
                        <a:pt x="105" y="137"/>
                        <a:pt x="105" y="133"/>
                        <a:pt x="106" y="131"/>
                      </a:cubicBezTo>
                      <a:cubicBezTo>
                        <a:pt x="104" y="133"/>
                        <a:pt x="104" y="133"/>
                        <a:pt x="104" y="133"/>
                      </a:cubicBezTo>
                      <a:cubicBezTo>
                        <a:pt x="102" y="130"/>
                        <a:pt x="105" y="132"/>
                        <a:pt x="104" y="129"/>
                      </a:cubicBezTo>
                      <a:cubicBezTo>
                        <a:pt x="104" y="130"/>
                        <a:pt x="105" y="130"/>
                        <a:pt x="105" y="130"/>
                      </a:cubicBezTo>
                      <a:cubicBezTo>
                        <a:pt x="106" y="130"/>
                        <a:pt x="106" y="129"/>
                        <a:pt x="106" y="129"/>
                      </a:cubicBezTo>
                      <a:cubicBezTo>
                        <a:pt x="106" y="128"/>
                        <a:pt x="107" y="128"/>
                        <a:pt x="107" y="128"/>
                      </a:cubicBezTo>
                      <a:cubicBezTo>
                        <a:pt x="107" y="128"/>
                        <a:pt x="107" y="128"/>
                        <a:pt x="108" y="128"/>
                      </a:cubicBezTo>
                      <a:cubicBezTo>
                        <a:pt x="107" y="128"/>
                        <a:pt x="107" y="128"/>
                        <a:pt x="107" y="128"/>
                      </a:cubicBezTo>
                      <a:cubicBezTo>
                        <a:pt x="108" y="128"/>
                        <a:pt x="108" y="128"/>
                        <a:pt x="109" y="128"/>
                      </a:cubicBezTo>
                      <a:cubicBezTo>
                        <a:pt x="110" y="128"/>
                        <a:pt x="111" y="128"/>
                        <a:pt x="112" y="129"/>
                      </a:cubicBezTo>
                      <a:cubicBezTo>
                        <a:pt x="113" y="129"/>
                        <a:pt x="114" y="130"/>
                        <a:pt x="114" y="130"/>
                      </a:cubicBezTo>
                      <a:cubicBezTo>
                        <a:pt x="115" y="130"/>
                        <a:pt x="115" y="130"/>
                        <a:pt x="115" y="130"/>
                      </a:cubicBezTo>
                      <a:cubicBezTo>
                        <a:pt x="116" y="129"/>
                        <a:pt x="117" y="126"/>
                        <a:pt x="115" y="126"/>
                      </a:cubicBezTo>
                      <a:cubicBezTo>
                        <a:pt x="115" y="126"/>
                        <a:pt x="115" y="125"/>
                        <a:pt x="115" y="125"/>
                      </a:cubicBezTo>
                      <a:cubicBezTo>
                        <a:pt x="115" y="125"/>
                        <a:pt x="115" y="126"/>
                        <a:pt x="115" y="126"/>
                      </a:cubicBezTo>
                      <a:cubicBezTo>
                        <a:pt x="114" y="126"/>
                        <a:pt x="114" y="127"/>
                        <a:pt x="113" y="127"/>
                      </a:cubicBezTo>
                      <a:cubicBezTo>
                        <a:pt x="112" y="127"/>
                        <a:pt x="112" y="126"/>
                        <a:pt x="111" y="125"/>
                      </a:cubicBezTo>
                      <a:cubicBezTo>
                        <a:pt x="112" y="125"/>
                        <a:pt x="113" y="125"/>
                        <a:pt x="113" y="125"/>
                      </a:cubicBezTo>
                      <a:cubicBezTo>
                        <a:pt x="115" y="125"/>
                        <a:pt x="114" y="121"/>
                        <a:pt x="118" y="121"/>
                      </a:cubicBezTo>
                      <a:cubicBezTo>
                        <a:pt x="118" y="123"/>
                        <a:pt x="121" y="122"/>
                        <a:pt x="121" y="124"/>
                      </a:cubicBezTo>
                      <a:cubicBezTo>
                        <a:pt x="122" y="123"/>
                        <a:pt x="122" y="122"/>
                        <a:pt x="121" y="120"/>
                      </a:cubicBezTo>
                      <a:cubicBezTo>
                        <a:pt x="123" y="121"/>
                        <a:pt x="123" y="121"/>
                        <a:pt x="123" y="121"/>
                      </a:cubicBezTo>
                      <a:cubicBezTo>
                        <a:pt x="122" y="117"/>
                        <a:pt x="121" y="118"/>
                        <a:pt x="122" y="114"/>
                      </a:cubicBezTo>
                      <a:cubicBezTo>
                        <a:pt x="122" y="116"/>
                        <a:pt x="125" y="115"/>
                        <a:pt x="125" y="116"/>
                      </a:cubicBezTo>
                      <a:cubicBezTo>
                        <a:pt x="126" y="115"/>
                        <a:pt x="126" y="114"/>
                        <a:pt x="126" y="113"/>
                      </a:cubicBezTo>
                      <a:cubicBezTo>
                        <a:pt x="127" y="110"/>
                        <a:pt x="129" y="112"/>
                        <a:pt x="130" y="108"/>
                      </a:cubicBezTo>
                      <a:cubicBezTo>
                        <a:pt x="129" y="108"/>
                        <a:pt x="129" y="108"/>
                        <a:pt x="129" y="108"/>
                      </a:cubicBezTo>
                      <a:cubicBezTo>
                        <a:pt x="129" y="102"/>
                        <a:pt x="133" y="98"/>
                        <a:pt x="133" y="93"/>
                      </a:cubicBezTo>
                      <a:cubicBezTo>
                        <a:pt x="132" y="94"/>
                        <a:pt x="132" y="94"/>
                        <a:pt x="132" y="94"/>
                      </a:cubicBezTo>
                      <a:cubicBezTo>
                        <a:pt x="132" y="93"/>
                        <a:pt x="132" y="91"/>
                        <a:pt x="133" y="90"/>
                      </a:cubicBezTo>
                      <a:cubicBezTo>
                        <a:pt x="133" y="91"/>
                        <a:pt x="133" y="91"/>
                        <a:pt x="133" y="91"/>
                      </a:cubicBezTo>
                      <a:cubicBezTo>
                        <a:pt x="134" y="91"/>
                        <a:pt x="134" y="92"/>
                        <a:pt x="134" y="92"/>
                      </a:cubicBezTo>
                      <a:cubicBezTo>
                        <a:pt x="135" y="92"/>
                        <a:pt x="136" y="91"/>
                        <a:pt x="137" y="91"/>
                      </a:cubicBezTo>
                      <a:cubicBezTo>
                        <a:pt x="135" y="90"/>
                        <a:pt x="135" y="90"/>
                        <a:pt x="135" y="90"/>
                      </a:cubicBezTo>
                      <a:cubicBezTo>
                        <a:pt x="136" y="90"/>
                        <a:pt x="136" y="90"/>
                        <a:pt x="136" y="90"/>
                      </a:cubicBezTo>
                      <a:cubicBezTo>
                        <a:pt x="137" y="88"/>
                        <a:pt x="134" y="89"/>
                        <a:pt x="135" y="88"/>
                      </a:cubicBezTo>
                      <a:cubicBezTo>
                        <a:pt x="135" y="88"/>
                        <a:pt x="135" y="88"/>
                        <a:pt x="135" y="88"/>
                      </a:cubicBezTo>
                      <a:cubicBezTo>
                        <a:pt x="137" y="88"/>
                        <a:pt x="138" y="86"/>
                        <a:pt x="138" y="84"/>
                      </a:cubicBezTo>
                      <a:cubicBezTo>
                        <a:pt x="138" y="82"/>
                        <a:pt x="139" y="80"/>
                        <a:pt x="141" y="80"/>
                      </a:cubicBezTo>
                      <a:cubicBezTo>
                        <a:pt x="140" y="80"/>
                        <a:pt x="140" y="79"/>
                        <a:pt x="140" y="79"/>
                      </a:cubicBezTo>
                      <a:cubicBezTo>
                        <a:pt x="139" y="79"/>
                        <a:pt x="139" y="80"/>
                        <a:pt x="139" y="81"/>
                      </a:cubicBezTo>
                      <a:cubicBezTo>
                        <a:pt x="139" y="81"/>
                        <a:pt x="138" y="82"/>
                        <a:pt x="138" y="82"/>
                      </a:cubicBezTo>
                      <a:cubicBezTo>
                        <a:pt x="138" y="82"/>
                        <a:pt x="137" y="82"/>
                        <a:pt x="137" y="81"/>
                      </a:cubicBezTo>
                      <a:cubicBezTo>
                        <a:pt x="137" y="81"/>
                        <a:pt x="138" y="81"/>
                        <a:pt x="139" y="80"/>
                      </a:cubicBezTo>
                      <a:cubicBezTo>
                        <a:pt x="137" y="80"/>
                        <a:pt x="137" y="80"/>
                        <a:pt x="137" y="80"/>
                      </a:cubicBezTo>
                      <a:cubicBezTo>
                        <a:pt x="138" y="75"/>
                        <a:pt x="140" y="73"/>
                        <a:pt x="139" y="68"/>
                      </a:cubicBezTo>
                      <a:cubicBezTo>
                        <a:pt x="140" y="68"/>
                        <a:pt x="140" y="68"/>
                        <a:pt x="140" y="68"/>
                      </a:cubicBezTo>
                      <a:cubicBezTo>
                        <a:pt x="140" y="66"/>
                        <a:pt x="140" y="66"/>
                        <a:pt x="138" y="65"/>
                      </a:cubicBezTo>
                      <a:cubicBezTo>
                        <a:pt x="138" y="65"/>
                        <a:pt x="138" y="65"/>
                        <a:pt x="138" y="65"/>
                      </a:cubicBezTo>
                      <a:cubicBezTo>
                        <a:pt x="139" y="65"/>
                        <a:pt x="139" y="65"/>
                        <a:pt x="139" y="65"/>
                      </a:cubicBezTo>
                      <a:cubicBezTo>
                        <a:pt x="139" y="65"/>
                        <a:pt x="139" y="65"/>
                        <a:pt x="140" y="65"/>
                      </a:cubicBezTo>
                      <a:cubicBezTo>
                        <a:pt x="140" y="65"/>
                        <a:pt x="140" y="65"/>
                        <a:pt x="140" y="65"/>
                      </a:cubicBezTo>
                      <a:cubicBezTo>
                        <a:pt x="134" y="63"/>
                        <a:pt x="143" y="58"/>
                        <a:pt x="139" y="57"/>
                      </a:cubicBezTo>
                      <a:cubicBezTo>
                        <a:pt x="141" y="57"/>
                        <a:pt x="142" y="56"/>
                        <a:pt x="144" y="54"/>
                      </a:cubicBezTo>
                      <a:cubicBezTo>
                        <a:pt x="144" y="53"/>
                        <a:pt x="143" y="52"/>
                        <a:pt x="143" y="50"/>
                      </a:cubicBezTo>
                      <a:cubicBezTo>
                        <a:pt x="136" y="30"/>
                        <a:pt x="122" y="15"/>
                        <a:pt x="104" y="7"/>
                      </a:cubicBezTo>
                      <a:cubicBezTo>
                        <a:pt x="104" y="7"/>
                        <a:pt x="104" y="7"/>
                        <a:pt x="104" y="7"/>
                      </a:cubicBezTo>
                      <a:cubicBezTo>
                        <a:pt x="103" y="7"/>
                        <a:pt x="103" y="7"/>
                        <a:pt x="103" y="6"/>
                      </a:cubicBezTo>
                      <a:cubicBezTo>
                        <a:pt x="103" y="6"/>
                        <a:pt x="102" y="6"/>
                        <a:pt x="101" y="6"/>
                      </a:cubicBezTo>
                      <a:cubicBezTo>
                        <a:pt x="101" y="6"/>
                        <a:pt x="101" y="6"/>
                        <a:pt x="101" y="6"/>
                      </a:cubicBezTo>
                      <a:cubicBezTo>
                        <a:pt x="101" y="6"/>
                        <a:pt x="101" y="5"/>
                        <a:pt x="101" y="5"/>
                      </a:cubicBezTo>
                      <a:cubicBezTo>
                        <a:pt x="100" y="5"/>
                        <a:pt x="99" y="5"/>
                        <a:pt x="98" y="4"/>
                      </a:cubicBezTo>
                      <a:cubicBezTo>
                        <a:pt x="98" y="5"/>
                        <a:pt x="97" y="5"/>
                        <a:pt x="97" y="6"/>
                      </a:cubicBezTo>
                      <a:cubicBezTo>
                        <a:pt x="97" y="5"/>
                        <a:pt x="98" y="5"/>
                        <a:pt x="98" y="4"/>
                      </a:cubicBezTo>
                      <a:cubicBezTo>
                        <a:pt x="98" y="4"/>
                        <a:pt x="98" y="4"/>
                        <a:pt x="98" y="4"/>
                      </a:cubicBezTo>
                      <a:cubicBezTo>
                        <a:pt x="96" y="5"/>
                        <a:pt x="96" y="5"/>
                        <a:pt x="96" y="5"/>
                      </a:cubicBezTo>
                      <a:cubicBezTo>
                        <a:pt x="96" y="4"/>
                        <a:pt x="96" y="4"/>
                        <a:pt x="96" y="4"/>
                      </a:cubicBezTo>
                      <a:cubicBezTo>
                        <a:pt x="95" y="3"/>
                        <a:pt x="94" y="3"/>
                        <a:pt x="93" y="3"/>
                      </a:cubicBezTo>
                      <a:cubicBezTo>
                        <a:pt x="93" y="3"/>
                        <a:pt x="93" y="3"/>
                        <a:pt x="93" y="3"/>
                      </a:cubicBezTo>
                      <a:cubicBezTo>
                        <a:pt x="93" y="3"/>
                        <a:pt x="93" y="3"/>
                        <a:pt x="93" y="3"/>
                      </a:cubicBezTo>
                      <a:cubicBezTo>
                        <a:pt x="89" y="2"/>
                        <a:pt x="86" y="1"/>
                        <a:pt x="83" y="1"/>
                      </a:cubicBezTo>
                      <a:cubicBezTo>
                        <a:pt x="83" y="1"/>
                        <a:pt x="83" y="1"/>
                        <a:pt x="83" y="1"/>
                      </a:cubicBezTo>
                      <a:cubicBezTo>
                        <a:pt x="82" y="1"/>
                        <a:pt x="82" y="2"/>
                        <a:pt x="81" y="2"/>
                      </a:cubicBezTo>
                      <a:cubicBezTo>
                        <a:pt x="78" y="0"/>
                        <a:pt x="72" y="1"/>
                        <a:pt x="69" y="0"/>
                      </a:cubicBezTo>
                      <a:cubicBezTo>
                        <a:pt x="69" y="0"/>
                        <a:pt x="69" y="0"/>
                        <a:pt x="69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56" name="Freeform 367"/>
                <p:cNvSpPr/>
                <p:nvPr/>
              </p:nvSpPr>
              <p:spPr bwMode="auto">
                <a:xfrm>
                  <a:off x="4145" y="1344"/>
                  <a:ext cx="7" cy="3"/>
                </a:xfrm>
                <a:custGeom>
                  <a:avLst/>
                  <a:gdLst>
                    <a:gd name="T0" fmla="*/ 2 w 3"/>
                    <a:gd name="T1" fmla="*/ 0 h 1"/>
                    <a:gd name="T2" fmla="*/ 1 w 3"/>
                    <a:gd name="T3" fmla="*/ 0 h 1"/>
                    <a:gd name="T4" fmla="*/ 0 w 3"/>
                    <a:gd name="T5" fmla="*/ 1 h 1"/>
                    <a:gd name="T6" fmla="*/ 1 w 3"/>
                    <a:gd name="T7" fmla="*/ 1 h 1"/>
                    <a:gd name="T8" fmla="*/ 1 w 3"/>
                    <a:gd name="T9" fmla="*/ 1 h 1"/>
                    <a:gd name="T10" fmla="*/ 2 w 3"/>
                    <a:gd name="T11" fmla="*/ 1 h 1"/>
                    <a:gd name="T12" fmla="*/ 3 w 3"/>
                    <a:gd name="T13" fmla="*/ 0 h 1"/>
                    <a:gd name="T14" fmla="*/ 3 w 3"/>
                    <a:gd name="T15" fmla="*/ 0 h 1"/>
                    <a:gd name="T16" fmla="*/ 2 w 3"/>
                    <a:gd name="T1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1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1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57" name="Freeform 368"/>
                <p:cNvSpPr/>
                <p:nvPr/>
              </p:nvSpPr>
              <p:spPr bwMode="auto">
                <a:xfrm>
                  <a:off x="4121" y="1320"/>
                  <a:ext cx="7" cy="3"/>
                </a:xfrm>
                <a:custGeom>
                  <a:avLst/>
                  <a:gdLst>
                    <a:gd name="T0" fmla="*/ 0 w 7"/>
                    <a:gd name="T1" fmla="*/ 0 h 3"/>
                    <a:gd name="T2" fmla="*/ 5 w 7"/>
                    <a:gd name="T3" fmla="*/ 3 h 3"/>
                    <a:gd name="T4" fmla="*/ 7 w 7"/>
                    <a:gd name="T5" fmla="*/ 0 h 3"/>
                    <a:gd name="T6" fmla="*/ 0 w 7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3">
                      <a:moveTo>
                        <a:pt x="0" y="0"/>
                      </a:moveTo>
                      <a:lnTo>
                        <a:pt x="5" y="3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58" name="Freeform 369"/>
                <p:cNvSpPr/>
                <p:nvPr/>
              </p:nvSpPr>
              <p:spPr bwMode="auto">
                <a:xfrm>
                  <a:off x="4121" y="1320"/>
                  <a:ext cx="7" cy="3"/>
                </a:xfrm>
                <a:custGeom>
                  <a:avLst/>
                  <a:gdLst>
                    <a:gd name="T0" fmla="*/ 0 w 7"/>
                    <a:gd name="T1" fmla="*/ 0 h 3"/>
                    <a:gd name="T2" fmla="*/ 5 w 7"/>
                    <a:gd name="T3" fmla="*/ 3 h 3"/>
                    <a:gd name="T4" fmla="*/ 7 w 7"/>
                    <a:gd name="T5" fmla="*/ 0 h 3"/>
                    <a:gd name="T6" fmla="*/ 0 w 7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3">
                      <a:moveTo>
                        <a:pt x="0" y="0"/>
                      </a:moveTo>
                      <a:lnTo>
                        <a:pt x="5" y="3"/>
                      </a:ln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59" name="Freeform 370"/>
                <p:cNvSpPr/>
                <p:nvPr/>
              </p:nvSpPr>
              <p:spPr bwMode="auto">
                <a:xfrm>
                  <a:off x="4107" y="1299"/>
                  <a:ext cx="17" cy="14"/>
                </a:xfrm>
                <a:custGeom>
                  <a:avLst/>
                  <a:gdLst>
                    <a:gd name="T0" fmla="*/ 2 w 7"/>
                    <a:gd name="T1" fmla="*/ 0 h 6"/>
                    <a:gd name="T2" fmla="*/ 5 w 7"/>
                    <a:gd name="T3" fmla="*/ 5 h 6"/>
                    <a:gd name="T4" fmla="*/ 4 w 7"/>
                    <a:gd name="T5" fmla="*/ 6 h 6"/>
                    <a:gd name="T6" fmla="*/ 7 w 7"/>
                    <a:gd name="T7" fmla="*/ 5 h 6"/>
                    <a:gd name="T8" fmla="*/ 2 w 7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6">
                      <a:moveTo>
                        <a:pt x="2" y="0"/>
                      </a:moveTo>
                      <a:cubicBezTo>
                        <a:pt x="0" y="2"/>
                        <a:pt x="5" y="3"/>
                        <a:pt x="5" y="5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5" y="4"/>
                        <a:pt x="2" y="2"/>
                        <a:pt x="2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60" name="Freeform 371"/>
                <p:cNvSpPr/>
                <p:nvPr/>
              </p:nvSpPr>
              <p:spPr bwMode="auto">
                <a:xfrm>
                  <a:off x="4114" y="1278"/>
                  <a:ext cx="2" cy="2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1 w 1"/>
                    <a:gd name="T9" fmla="*/ 1 h 1"/>
                    <a:gd name="T10" fmla="*/ 1 w 1"/>
                    <a:gd name="T11" fmla="*/ 1 h 1"/>
                    <a:gd name="T12" fmla="*/ 0 w 1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61" name="Freeform 372"/>
                <p:cNvSpPr/>
                <p:nvPr/>
              </p:nvSpPr>
              <p:spPr bwMode="auto">
                <a:xfrm>
                  <a:off x="4116" y="1278"/>
                  <a:ext cx="3" cy="2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0 w 1"/>
                    <a:gd name="T5" fmla="*/ 1 h 1"/>
                    <a:gd name="T6" fmla="*/ 1 w 1"/>
                    <a:gd name="T7" fmla="*/ 1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62" name="Freeform 373"/>
                <p:cNvSpPr/>
                <p:nvPr/>
              </p:nvSpPr>
              <p:spPr bwMode="auto">
                <a:xfrm>
                  <a:off x="4107" y="1266"/>
                  <a:ext cx="5" cy="5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2 h 2"/>
                    <a:gd name="T4" fmla="*/ 2 w 2"/>
                    <a:gd name="T5" fmla="*/ 2 h 2"/>
                    <a:gd name="T6" fmla="*/ 2 w 2"/>
                    <a:gd name="T7" fmla="*/ 0 h 2"/>
                    <a:gd name="T8" fmla="*/ 2 w 2"/>
                    <a:gd name="T9" fmla="*/ 0 h 2"/>
                    <a:gd name="T10" fmla="*/ 1 w 2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1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63" name="Freeform 374"/>
                <p:cNvSpPr/>
                <p:nvPr/>
              </p:nvSpPr>
              <p:spPr bwMode="auto">
                <a:xfrm>
                  <a:off x="4100" y="1271"/>
                  <a:ext cx="2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64" name="Freeform 375"/>
                <p:cNvSpPr/>
                <p:nvPr/>
              </p:nvSpPr>
              <p:spPr bwMode="auto">
                <a:xfrm>
                  <a:off x="4100" y="1271"/>
                  <a:ext cx="7" cy="2"/>
                </a:xfrm>
                <a:custGeom>
                  <a:avLst/>
                  <a:gdLst>
                    <a:gd name="T0" fmla="*/ 1 w 3"/>
                    <a:gd name="T1" fmla="*/ 0 h 1"/>
                    <a:gd name="T2" fmla="*/ 1 w 3"/>
                    <a:gd name="T3" fmla="*/ 0 h 1"/>
                    <a:gd name="T4" fmla="*/ 1 w 3"/>
                    <a:gd name="T5" fmla="*/ 1 h 1"/>
                    <a:gd name="T6" fmla="*/ 2 w 3"/>
                    <a:gd name="T7" fmla="*/ 1 h 1"/>
                    <a:gd name="T8" fmla="*/ 2 w 3"/>
                    <a:gd name="T9" fmla="*/ 1 h 1"/>
                    <a:gd name="T10" fmla="*/ 2 w 3"/>
                    <a:gd name="T11" fmla="*/ 1 h 1"/>
                    <a:gd name="T12" fmla="*/ 2 w 3"/>
                    <a:gd name="T13" fmla="*/ 1 h 1"/>
                    <a:gd name="T14" fmla="*/ 3 w 3"/>
                    <a:gd name="T15" fmla="*/ 1 h 1"/>
                    <a:gd name="T16" fmla="*/ 1 w 3"/>
                    <a:gd name="T1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3" y="1"/>
                        <a:pt x="3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65" name="Freeform 376"/>
                <p:cNvSpPr/>
                <p:nvPr/>
              </p:nvSpPr>
              <p:spPr bwMode="auto">
                <a:xfrm>
                  <a:off x="4105" y="1275"/>
                  <a:ext cx="7" cy="7"/>
                </a:xfrm>
                <a:custGeom>
                  <a:avLst/>
                  <a:gdLst>
                    <a:gd name="T0" fmla="*/ 1 w 3"/>
                    <a:gd name="T1" fmla="*/ 0 h 3"/>
                    <a:gd name="T2" fmla="*/ 1 w 3"/>
                    <a:gd name="T3" fmla="*/ 2 h 3"/>
                    <a:gd name="T4" fmla="*/ 0 w 3"/>
                    <a:gd name="T5" fmla="*/ 2 h 3"/>
                    <a:gd name="T6" fmla="*/ 2 w 3"/>
                    <a:gd name="T7" fmla="*/ 3 h 3"/>
                    <a:gd name="T8" fmla="*/ 1 w 3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1" y="0"/>
                      </a:moveTo>
                      <a:cubicBezTo>
                        <a:pt x="1" y="1"/>
                        <a:pt x="2" y="2"/>
                        <a:pt x="1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3" y="3"/>
                        <a:pt x="3" y="2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66" name="Freeform 377"/>
                <p:cNvSpPr/>
                <p:nvPr/>
              </p:nvSpPr>
              <p:spPr bwMode="auto">
                <a:xfrm>
                  <a:off x="4105" y="1301"/>
                  <a:ext cx="2" cy="5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0 h 2"/>
                    <a:gd name="T4" fmla="*/ 0 w 1"/>
                    <a:gd name="T5" fmla="*/ 2 h 2"/>
                    <a:gd name="T6" fmla="*/ 1 w 1"/>
                    <a:gd name="T7" fmla="*/ 2 h 2"/>
                    <a:gd name="T8" fmla="*/ 0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67" name="Freeform 378"/>
                <p:cNvSpPr/>
                <p:nvPr/>
              </p:nvSpPr>
              <p:spPr bwMode="auto">
                <a:xfrm>
                  <a:off x="4088" y="1249"/>
                  <a:ext cx="2" cy="7"/>
                </a:xfrm>
                <a:custGeom>
                  <a:avLst/>
                  <a:gdLst>
                    <a:gd name="T0" fmla="*/ 1 w 1"/>
                    <a:gd name="T1" fmla="*/ 0 h 3"/>
                    <a:gd name="T2" fmla="*/ 0 w 1"/>
                    <a:gd name="T3" fmla="*/ 3 h 3"/>
                    <a:gd name="T4" fmla="*/ 1 w 1"/>
                    <a:gd name="T5" fmla="*/ 3 h 3"/>
                    <a:gd name="T6" fmla="*/ 1 w 1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3">
                      <a:moveTo>
                        <a:pt x="1" y="0"/>
                      </a:move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0" y="1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68" name="Freeform 379"/>
                <p:cNvSpPr/>
                <p:nvPr/>
              </p:nvSpPr>
              <p:spPr bwMode="auto">
                <a:xfrm>
                  <a:off x="4083" y="1254"/>
                  <a:ext cx="5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0 w 2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69" name="Freeform 380"/>
                <p:cNvSpPr/>
                <p:nvPr/>
              </p:nvSpPr>
              <p:spPr bwMode="auto">
                <a:xfrm>
                  <a:off x="4093" y="1275"/>
                  <a:ext cx="9" cy="3"/>
                </a:xfrm>
                <a:custGeom>
                  <a:avLst/>
                  <a:gdLst>
                    <a:gd name="T0" fmla="*/ 0 w 9"/>
                    <a:gd name="T1" fmla="*/ 0 h 3"/>
                    <a:gd name="T2" fmla="*/ 0 w 9"/>
                    <a:gd name="T3" fmla="*/ 0 h 3"/>
                    <a:gd name="T4" fmla="*/ 9 w 9"/>
                    <a:gd name="T5" fmla="*/ 3 h 3"/>
                    <a:gd name="T6" fmla="*/ 0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9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70" name="Freeform 381"/>
                <p:cNvSpPr/>
                <p:nvPr/>
              </p:nvSpPr>
              <p:spPr bwMode="auto">
                <a:xfrm>
                  <a:off x="4093" y="1275"/>
                  <a:ext cx="9" cy="3"/>
                </a:xfrm>
                <a:custGeom>
                  <a:avLst/>
                  <a:gdLst>
                    <a:gd name="T0" fmla="*/ 0 w 9"/>
                    <a:gd name="T1" fmla="*/ 0 h 3"/>
                    <a:gd name="T2" fmla="*/ 0 w 9"/>
                    <a:gd name="T3" fmla="*/ 0 h 3"/>
                    <a:gd name="T4" fmla="*/ 9 w 9"/>
                    <a:gd name="T5" fmla="*/ 3 h 3"/>
                    <a:gd name="T6" fmla="*/ 0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9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71" name="Freeform 382"/>
                <p:cNvSpPr/>
                <p:nvPr/>
              </p:nvSpPr>
              <p:spPr bwMode="auto">
                <a:xfrm>
                  <a:off x="4074" y="1237"/>
                  <a:ext cx="7" cy="3"/>
                </a:xfrm>
                <a:custGeom>
                  <a:avLst/>
                  <a:gdLst>
                    <a:gd name="T0" fmla="*/ 7 w 7"/>
                    <a:gd name="T1" fmla="*/ 0 h 3"/>
                    <a:gd name="T2" fmla="*/ 0 w 7"/>
                    <a:gd name="T3" fmla="*/ 3 h 3"/>
                    <a:gd name="T4" fmla="*/ 2 w 7"/>
                    <a:gd name="T5" fmla="*/ 3 h 3"/>
                    <a:gd name="T6" fmla="*/ 7 w 7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3">
                      <a:moveTo>
                        <a:pt x="7" y="0"/>
                      </a:moveTo>
                      <a:lnTo>
                        <a:pt x="0" y="3"/>
                      </a:lnTo>
                      <a:lnTo>
                        <a:pt x="2" y="3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72" name="Freeform 383"/>
                <p:cNvSpPr/>
                <p:nvPr/>
              </p:nvSpPr>
              <p:spPr bwMode="auto">
                <a:xfrm>
                  <a:off x="4074" y="1237"/>
                  <a:ext cx="7" cy="3"/>
                </a:xfrm>
                <a:custGeom>
                  <a:avLst/>
                  <a:gdLst>
                    <a:gd name="T0" fmla="*/ 7 w 7"/>
                    <a:gd name="T1" fmla="*/ 0 h 3"/>
                    <a:gd name="T2" fmla="*/ 0 w 7"/>
                    <a:gd name="T3" fmla="*/ 3 h 3"/>
                    <a:gd name="T4" fmla="*/ 2 w 7"/>
                    <a:gd name="T5" fmla="*/ 3 h 3"/>
                    <a:gd name="T6" fmla="*/ 7 w 7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3">
                      <a:moveTo>
                        <a:pt x="7" y="0"/>
                      </a:moveTo>
                      <a:lnTo>
                        <a:pt x="0" y="3"/>
                      </a:lnTo>
                      <a:lnTo>
                        <a:pt x="2" y="3"/>
                      </a:lnTo>
                      <a:lnTo>
                        <a:pt x="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73" name="Freeform 384"/>
                <p:cNvSpPr/>
                <p:nvPr/>
              </p:nvSpPr>
              <p:spPr bwMode="auto">
                <a:xfrm>
                  <a:off x="4059" y="1225"/>
                  <a:ext cx="10" cy="8"/>
                </a:xfrm>
                <a:custGeom>
                  <a:avLst/>
                  <a:gdLst>
                    <a:gd name="T0" fmla="*/ 3 w 4"/>
                    <a:gd name="T1" fmla="*/ 0 h 3"/>
                    <a:gd name="T2" fmla="*/ 0 w 4"/>
                    <a:gd name="T3" fmla="*/ 1 h 3"/>
                    <a:gd name="T4" fmla="*/ 3 w 4"/>
                    <a:gd name="T5" fmla="*/ 3 h 3"/>
                    <a:gd name="T6" fmla="*/ 4 w 4"/>
                    <a:gd name="T7" fmla="*/ 1 h 3"/>
                    <a:gd name="T8" fmla="*/ 3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0"/>
                      </a:move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1" y="1"/>
                        <a:pt x="2" y="2"/>
                        <a:pt x="3" y="3"/>
                      </a:cubicBezTo>
                      <a:cubicBezTo>
                        <a:pt x="4" y="3"/>
                        <a:pt x="3" y="1"/>
                        <a:pt x="4" y="1"/>
                      </a:cubicBezTo>
                      <a:cubicBezTo>
                        <a:pt x="4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74" name="Freeform 385"/>
                <p:cNvSpPr/>
                <p:nvPr/>
              </p:nvSpPr>
              <p:spPr bwMode="auto">
                <a:xfrm>
                  <a:off x="4055" y="1228"/>
                  <a:ext cx="4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  <a:gd name="T3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75" name="Freeform 386"/>
                <p:cNvSpPr/>
                <p:nvPr/>
              </p:nvSpPr>
              <p:spPr bwMode="auto">
                <a:xfrm>
                  <a:off x="4076" y="1244"/>
                  <a:ext cx="2" cy="5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2 h 2"/>
                    <a:gd name="T4" fmla="*/ 0 w 1"/>
                    <a:gd name="T5" fmla="*/ 2 h 2"/>
                    <a:gd name="T6" fmla="*/ 0 w 1"/>
                    <a:gd name="T7" fmla="*/ 2 h 2"/>
                    <a:gd name="T8" fmla="*/ 0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1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76" name="Freeform 387"/>
                <p:cNvSpPr/>
                <p:nvPr/>
              </p:nvSpPr>
              <p:spPr bwMode="auto">
                <a:xfrm>
                  <a:off x="4074" y="1247"/>
                  <a:ext cx="2" cy="2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77" name="Freeform 388"/>
                <p:cNvSpPr/>
                <p:nvPr/>
              </p:nvSpPr>
              <p:spPr bwMode="auto">
                <a:xfrm>
                  <a:off x="4076" y="1249"/>
                  <a:ext cx="2" cy="0"/>
                </a:xfrm>
                <a:custGeom>
                  <a:avLst/>
                  <a:gdLst>
                    <a:gd name="T0" fmla="*/ 0 w 2"/>
                    <a:gd name="T1" fmla="*/ 0 w 2"/>
                    <a:gd name="T2" fmla="*/ 2 w 2"/>
                    <a:gd name="T3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78" name="Freeform 389"/>
                <p:cNvSpPr/>
                <p:nvPr/>
              </p:nvSpPr>
              <p:spPr bwMode="auto">
                <a:xfrm>
                  <a:off x="4076" y="1249"/>
                  <a:ext cx="2" cy="0"/>
                </a:xfrm>
                <a:custGeom>
                  <a:avLst/>
                  <a:gdLst>
                    <a:gd name="T0" fmla="*/ 0 w 2"/>
                    <a:gd name="T1" fmla="*/ 0 w 2"/>
                    <a:gd name="T2" fmla="*/ 2 w 2"/>
                    <a:gd name="T3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79" name="Freeform 390"/>
                <p:cNvSpPr/>
                <p:nvPr/>
              </p:nvSpPr>
              <p:spPr bwMode="auto">
                <a:xfrm>
                  <a:off x="4078" y="1266"/>
                  <a:ext cx="10" cy="5"/>
                </a:xfrm>
                <a:custGeom>
                  <a:avLst/>
                  <a:gdLst>
                    <a:gd name="T0" fmla="*/ 3 w 4"/>
                    <a:gd name="T1" fmla="*/ 0 h 2"/>
                    <a:gd name="T2" fmla="*/ 1 w 4"/>
                    <a:gd name="T3" fmla="*/ 2 h 2"/>
                    <a:gd name="T4" fmla="*/ 4 w 4"/>
                    <a:gd name="T5" fmla="*/ 0 h 2"/>
                    <a:gd name="T6" fmla="*/ 4 w 4"/>
                    <a:gd name="T7" fmla="*/ 0 h 2"/>
                    <a:gd name="T8" fmla="*/ 3 w 4"/>
                    <a:gd name="T9" fmla="*/ 0 h 2"/>
                    <a:gd name="T10" fmla="*/ 3 w 4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2">
                      <a:moveTo>
                        <a:pt x="3" y="0"/>
                      </a:moveTo>
                      <a:cubicBezTo>
                        <a:pt x="2" y="0"/>
                        <a:pt x="0" y="0"/>
                        <a:pt x="1" y="2"/>
                      </a:cubicBezTo>
                      <a:cubicBezTo>
                        <a:pt x="2" y="1"/>
                        <a:pt x="2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80" name="Freeform 391"/>
                <p:cNvSpPr/>
                <p:nvPr/>
              </p:nvSpPr>
              <p:spPr bwMode="auto">
                <a:xfrm>
                  <a:off x="4076" y="1256"/>
                  <a:ext cx="5" cy="3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0 h 1"/>
                    <a:gd name="T6" fmla="*/ 0 w 2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81" name="Freeform 392"/>
                <p:cNvSpPr/>
                <p:nvPr/>
              </p:nvSpPr>
              <p:spPr bwMode="auto">
                <a:xfrm>
                  <a:off x="4074" y="1254"/>
                  <a:ext cx="2" cy="2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2 h 2"/>
                    <a:gd name="T4" fmla="*/ 2 w 2"/>
                    <a:gd name="T5" fmla="*/ 2 h 2"/>
                    <a:gd name="T6" fmla="*/ 0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2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82" name="Freeform 393"/>
                <p:cNvSpPr/>
                <p:nvPr/>
              </p:nvSpPr>
              <p:spPr bwMode="auto">
                <a:xfrm>
                  <a:off x="4074" y="1254"/>
                  <a:ext cx="2" cy="2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2 h 2"/>
                    <a:gd name="T4" fmla="*/ 2 w 2"/>
                    <a:gd name="T5" fmla="*/ 2 h 2"/>
                    <a:gd name="T6" fmla="*/ 0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2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83" name="Freeform 394"/>
                <p:cNvSpPr/>
                <p:nvPr/>
              </p:nvSpPr>
              <p:spPr bwMode="auto">
                <a:xfrm>
                  <a:off x="4052" y="1235"/>
                  <a:ext cx="10" cy="5"/>
                </a:xfrm>
                <a:custGeom>
                  <a:avLst/>
                  <a:gdLst>
                    <a:gd name="T0" fmla="*/ 0 w 4"/>
                    <a:gd name="T1" fmla="*/ 0 h 2"/>
                    <a:gd name="T2" fmla="*/ 3 w 4"/>
                    <a:gd name="T3" fmla="*/ 2 h 2"/>
                    <a:gd name="T4" fmla="*/ 3 w 4"/>
                    <a:gd name="T5" fmla="*/ 2 h 2"/>
                    <a:gd name="T6" fmla="*/ 3 w 4"/>
                    <a:gd name="T7" fmla="*/ 2 h 2"/>
                    <a:gd name="T8" fmla="*/ 3 w 4"/>
                    <a:gd name="T9" fmla="*/ 0 h 2"/>
                    <a:gd name="T10" fmla="*/ 2 w 4"/>
                    <a:gd name="T11" fmla="*/ 1 h 2"/>
                    <a:gd name="T12" fmla="*/ 0 w 4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2">
                      <a:moveTo>
                        <a:pt x="0" y="0"/>
                      </a:moveTo>
                      <a:cubicBezTo>
                        <a:pt x="1" y="1"/>
                        <a:pt x="2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4" y="1"/>
                        <a:pt x="3" y="0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2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84" name="Freeform 395"/>
                <p:cNvSpPr/>
                <p:nvPr/>
              </p:nvSpPr>
              <p:spPr bwMode="auto">
                <a:xfrm flipH="1">
                  <a:off x="4067" y="124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85" name="Freeform 396"/>
                <p:cNvSpPr/>
                <p:nvPr/>
              </p:nvSpPr>
              <p:spPr bwMode="auto">
                <a:xfrm flipH="1">
                  <a:off x="4067" y="124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86" name="Freeform 397"/>
                <p:cNvSpPr/>
                <p:nvPr/>
              </p:nvSpPr>
              <p:spPr bwMode="auto">
                <a:xfrm flipH="1">
                  <a:off x="4031" y="12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87" name="Freeform 398"/>
                <p:cNvSpPr/>
                <p:nvPr/>
              </p:nvSpPr>
              <p:spPr bwMode="auto">
                <a:xfrm flipH="1">
                  <a:off x="4031" y="12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88" name="Freeform 399"/>
                <p:cNvSpPr/>
                <p:nvPr/>
              </p:nvSpPr>
              <p:spPr bwMode="auto">
                <a:xfrm>
                  <a:off x="4059" y="1240"/>
                  <a:ext cx="5" cy="2"/>
                </a:xfrm>
                <a:custGeom>
                  <a:avLst/>
                  <a:gdLst>
                    <a:gd name="T0" fmla="*/ 0 w 2"/>
                    <a:gd name="T1" fmla="*/ 0 h 1"/>
                    <a:gd name="T2" fmla="*/ 0 w 2"/>
                    <a:gd name="T3" fmla="*/ 0 h 1"/>
                    <a:gd name="T4" fmla="*/ 0 w 2"/>
                    <a:gd name="T5" fmla="*/ 0 h 1"/>
                    <a:gd name="T6" fmla="*/ 1 w 2"/>
                    <a:gd name="T7" fmla="*/ 1 h 1"/>
                    <a:gd name="T8" fmla="*/ 2 w 2"/>
                    <a:gd name="T9" fmla="*/ 1 h 1"/>
                    <a:gd name="T10" fmla="*/ 0 w 2"/>
                    <a:gd name="T11" fmla="*/ 0 h 1"/>
                    <a:gd name="T12" fmla="*/ 0 w 2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89" name="Freeform 400"/>
                <p:cNvSpPr/>
                <p:nvPr/>
              </p:nvSpPr>
              <p:spPr bwMode="auto">
                <a:xfrm>
                  <a:off x="4048" y="1228"/>
                  <a:ext cx="2" cy="2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90" name="Freeform 401"/>
                <p:cNvSpPr/>
                <p:nvPr/>
              </p:nvSpPr>
              <p:spPr bwMode="auto">
                <a:xfrm flipH="1">
                  <a:off x="4067" y="124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91" name="Freeform 402"/>
                <p:cNvSpPr/>
                <p:nvPr/>
              </p:nvSpPr>
              <p:spPr bwMode="auto">
                <a:xfrm>
                  <a:off x="4064" y="1240"/>
                  <a:ext cx="3" cy="2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92" name="Freeform 403"/>
                <p:cNvSpPr/>
                <p:nvPr/>
              </p:nvSpPr>
              <p:spPr bwMode="auto">
                <a:xfrm>
                  <a:off x="4012" y="1225"/>
                  <a:ext cx="19" cy="24"/>
                </a:xfrm>
                <a:custGeom>
                  <a:avLst/>
                  <a:gdLst>
                    <a:gd name="T0" fmla="*/ 8 w 8"/>
                    <a:gd name="T1" fmla="*/ 0 h 10"/>
                    <a:gd name="T2" fmla="*/ 8 w 8"/>
                    <a:gd name="T3" fmla="*/ 0 h 10"/>
                    <a:gd name="T4" fmla="*/ 5 w 8"/>
                    <a:gd name="T5" fmla="*/ 2 h 10"/>
                    <a:gd name="T6" fmla="*/ 6 w 8"/>
                    <a:gd name="T7" fmla="*/ 6 h 10"/>
                    <a:gd name="T8" fmla="*/ 4 w 8"/>
                    <a:gd name="T9" fmla="*/ 3 h 10"/>
                    <a:gd name="T10" fmla="*/ 0 w 8"/>
                    <a:gd name="T11" fmla="*/ 8 h 10"/>
                    <a:gd name="T12" fmla="*/ 0 w 8"/>
                    <a:gd name="T13" fmla="*/ 9 h 10"/>
                    <a:gd name="T14" fmla="*/ 2 w 8"/>
                    <a:gd name="T15" fmla="*/ 8 h 10"/>
                    <a:gd name="T16" fmla="*/ 2 w 8"/>
                    <a:gd name="T17" fmla="*/ 8 h 10"/>
                    <a:gd name="T18" fmla="*/ 2 w 8"/>
                    <a:gd name="T19" fmla="*/ 8 h 10"/>
                    <a:gd name="T20" fmla="*/ 1 w 8"/>
                    <a:gd name="T21" fmla="*/ 10 h 10"/>
                    <a:gd name="T22" fmla="*/ 2 w 8"/>
                    <a:gd name="T23" fmla="*/ 8 h 10"/>
                    <a:gd name="T24" fmla="*/ 3 w 8"/>
                    <a:gd name="T25" fmla="*/ 8 h 10"/>
                    <a:gd name="T26" fmla="*/ 5 w 8"/>
                    <a:gd name="T27" fmla="*/ 9 h 10"/>
                    <a:gd name="T28" fmla="*/ 5 w 8"/>
                    <a:gd name="T29" fmla="*/ 10 h 10"/>
                    <a:gd name="T30" fmla="*/ 5 w 8"/>
                    <a:gd name="T31" fmla="*/ 10 h 10"/>
                    <a:gd name="T32" fmla="*/ 8 w 8"/>
                    <a:gd name="T33" fmla="*/ 0 h 10"/>
                    <a:gd name="T34" fmla="*/ 8 w 8"/>
                    <a:gd name="T3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" h="10">
                      <a:moveTo>
                        <a:pt x="8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1"/>
                        <a:pt x="7" y="1"/>
                        <a:pt x="5" y="2"/>
                      </a:cubicBezTo>
                      <a:cubicBezTo>
                        <a:pt x="6" y="3"/>
                        <a:pt x="8" y="5"/>
                        <a:pt x="6" y="6"/>
                      </a:cubicBezTo>
                      <a:cubicBezTo>
                        <a:pt x="4" y="6"/>
                        <a:pt x="5" y="5"/>
                        <a:pt x="4" y="3"/>
                      </a:cubicBezTo>
                      <a:cubicBezTo>
                        <a:pt x="4" y="5"/>
                        <a:pt x="1" y="5"/>
                        <a:pt x="0" y="8"/>
                      </a:cubicBezTo>
                      <a:cubicBezTo>
                        <a:pt x="0" y="8"/>
                        <a:pt x="0" y="8"/>
                        <a:pt x="0" y="9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9"/>
                        <a:pt x="1" y="9"/>
                        <a:pt x="1" y="10"/>
                      </a:cubicBezTo>
                      <a:cubicBezTo>
                        <a:pt x="1" y="9"/>
                        <a:pt x="2" y="9"/>
                        <a:pt x="2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4" y="8"/>
                        <a:pt x="5" y="9"/>
                        <a:pt x="5" y="9"/>
                      </a:cubicBezTo>
                      <a:cubicBezTo>
                        <a:pt x="5" y="9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7" y="9"/>
                        <a:pt x="8" y="3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93" name="Freeform 404"/>
                <p:cNvSpPr/>
                <p:nvPr/>
              </p:nvSpPr>
              <p:spPr bwMode="auto">
                <a:xfrm>
                  <a:off x="4031" y="1221"/>
                  <a:ext cx="10" cy="9"/>
                </a:xfrm>
                <a:custGeom>
                  <a:avLst/>
                  <a:gdLst>
                    <a:gd name="T0" fmla="*/ 2 w 4"/>
                    <a:gd name="T1" fmla="*/ 0 h 4"/>
                    <a:gd name="T2" fmla="*/ 0 w 4"/>
                    <a:gd name="T3" fmla="*/ 2 h 4"/>
                    <a:gd name="T4" fmla="*/ 4 w 4"/>
                    <a:gd name="T5" fmla="*/ 3 h 4"/>
                    <a:gd name="T6" fmla="*/ 3 w 4"/>
                    <a:gd name="T7" fmla="*/ 4 h 4"/>
                    <a:gd name="T8" fmla="*/ 4 w 4"/>
                    <a:gd name="T9" fmla="*/ 4 h 4"/>
                    <a:gd name="T10" fmla="*/ 2 w 4"/>
                    <a:gd name="T1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2" y="0"/>
                      </a:move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3" y="3"/>
                        <a:pt x="3" y="2"/>
                        <a:pt x="2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94" name="Freeform 405"/>
                <p:cNvSpPr>
                  <a:spLocks noEditPoints="1"/>
                </p:cNvSpPr>
                <p:nvPr/>
              </p:nvSpPr>
              <p:spPr bwMode="auto">
                <a:xfrm>
                  <a:off x="4041" y="1230"/>
                  <a:ext cx="11" cy="12"/>
                </a:xfrm>
                <a:custGeom>
                  <a:avLst/>
                  <a:gdLst>
                    <a:gd name="T0" fmla="*/ 4 w 5"/>
                    <a:gd name="T1" fmla="*/ 0 h 5"/>
                    <a:gd name="T2" fmla="*/ 4 w 5"/>
                    <a:gd name="T3" fmla="*/ 0 h 5"/>
                    <a:gd name="T4" fmla="*/ 4 w 5"/>
                    <a:gd name="T5" fmla="*/ 0 h 5"/>
                    <a:gd name="T6" fmla="*/ 4 w 5"/>
                    <a:gd name="T7" fmla="*/ 1 h 5"/>
                    <a:gd name="T8" fmla="*/ 4 w 5"/>
                    <a:gd name="T9" fmla="*/ 1 h 5"/>
                    <a:gd name="T10" fmla="*/ 3 w 5"/>
                    <a:gd name="T11" fmla="*/ 1 h 5"/>
                    <a:gd name="T12" fmla="*/ 3 w 5"/>
                    <a:gd name="T13" fmla="*/ 1 h 5"/>
                    <a:gd name="T14" fmla="*/ 3 w 5"/>
                    <a:gd name="T15" fmla="*/ 1 h 5"/>
                    <a:gd name="T16" fmla="*/ 4 w 5"/>
                    <a:gd name="T17" fmla="*/ 1 h 5"/>
                    <a:gd name="T18" fmla="*/ 4 w 5"/>
                    <a:gd name="T19" fmla="*/ 1 h 5"/>
                    <a:gd name="T20" fmla="*/ 4 w 5"/>
                    <a:gd name="T21" fmla="*/ 0 h 5"/>
                    <a:gd name="T22" fmla="*/ 4 w 5"/>
                    <a:gd name="T23" fmla="*/ 0 h 5"/>
                    <a:gd name="T24" fmla="*/ 0 w 5"/>
                    <a:gd name="T25" fmla="*/ 0 h 5"/>
                    <a:gd name="T26" fmla="*/ 3 w 5"/>
                    <a:gd name="T27" fmla="*/ 1 h 5"/>
                    <a:gd name="T28" fmla="*/ 0 w 5"/>
                    <a:gd name="T29" fmla="*/ 5 h 5"/>
                    <a:gd name="T30" fmla="*/ 1 w 5"/>
                    <a:gd name="T31" fmla="*/ 5 h 5"/>
                    <a:gd name="T32" fmla="*/ 4 w 5"/>
                    <a:gd name="T33" fmla="*/ 4 h 5"/>
                    <a:gd name="T34" fmla="*/ 3 w 5"/>
                    <a:gd name="T35" fmla="*/ 1 h 5"/>
                    <a:gd name="T36" fmla="*/ 5 w 5"/>
                    <a:gd name="T37" fmla="*/ 2 h 5"/>
                    <a:gd name="T38" fmla="*/ 4 w 5"/>
                    <a:gd name="T39" fmla="*/ 0 h 5"/>
                    <a:gd name="T40" fmla="*/ 4 w 5"/>
                    <a:gd name="T41" fmla="*/ 0 h 5"/>
                    <a:gd name="T42" fmla="*/ 0 w 5"/>
                    <a:gd name="T4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" h="5"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moveTo>
                        <a:pt x="0" y="0"/>
                      </a:moveTo>
                      <a:cubicBezTo>
                        <a:pt x="1" y="0"/>
                        <a:pt x="2" y="1"/>
                        <a:pt x="3" y="1"/>
                      </a:cubicBezTo>
                      <a:cubicBezTo>
                        <a:pt x="2" y="3"/>
                        <a:pt x="0" y="3"/>
                        <a:pt x="0" y="5"/>
                      </a:cubicBezTo>
                      <a:cubicBezTo>
                        <a:pt x="0" y="5"/>
                        <a:pt x="1" y="5"/>
                        <a:pt x="1" y="5"/>
                      </a:cubicBezTo>
                      <a:cubicBezTo>
                        <a:pt x="2" y="5"/>
                        <a:pt x="2" y="4"/>
                        <a:pt x="4" y="4"/>
                      </a:cubicBezTo>
                      <a:cubicBezTo>
                        <a:pt x="0" y="3"/>
                        <a:pt x="5" y="4"/>
                        <a:pt x="3" y="1"/>
                      </a:cubicBezTo>
                      <a:cubicBezTo>
                        <a:pt x="4" y="1"/>
                        <a:pt x="5" y="2"/>
                        <a:pt x="5" y="2"/>
                      </a:cubicBezTo>
                      <a:cubicBezTo>
                        <a:pt x="5" y="1"/>
                        <a:pt x="4" y="1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95" name="Freeform 406"/>
                <p:cNvSpPr/>
                <p:nvPr/>
              </p:nvSpPr>
              <p:spPr bwMode="auto">
                <a:xfrm flipH="1">
                  <a:off x="4071" y="1273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96" name="Freeform 407"/>
                <p:cNvSpPr/>
                <p:nvPr/>
              </p:nvSpPr>
              <p:spPr bwMode="auto">
                <a:xfrm flipH="1">
                  <a:off x="4071" y="1273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97" name="Freeform 408"/>
                <p:cNvSpPr>
                  <a:spLocks noEditPoints="1"/>
                </p:cNvSpPr>
                <p:nvPr/>
              </p:nvSpPr>
              <p:spPr bwMode="auto">
                <a:xfrm>
                  <a:off x="4069" y="1259"/>
                  <a:ext cx="7" cy="14"/>
                </a:xfrm>
                <a:custGeom>
                  <a:avLst/>
                  <a:gdLst>
                    <a:gd name="T0" fmla="*/ 2 w 3"/>
                    <a:gd name="T1" fmla="*/ 1 h 6"/>
                    <a:gd name="T2" fmla="*/ 0 w 3"/>
                    <a:gd name="T3" fmla="*/ 5 h 6"/>
                    <a:gd name="T4" fmla="*/ 1 w 3"/>
                    <a:gd name="T5" fmla="*/ 5 h 6"/>
                    <a:gd name="T6" fmla="*/ 2 w 3"/>
                    <a:gd name="T7" fmla="*/ 5 h 6"/>
                    <a:gd name="T8" fmla="*/ 1 w 3"/>
                    <a:gd name="T9" fmla="*/ 6 h 6"/>
                    <a:gd name="T10" fmla="*/ 3 w 3"/>
                    <a:gd name="T11" fmla="*/ 5 h 6"/>
                    <a:gd name="T12" fmla="*/ 2 w 3"/>
                    <a:gd name="T13" fmla="*/ 5 h 6"/>
                    <a:gd name="T14" fmla="*/ 2 w 3"/>
                    <a:gd name="T15" fmla="*/ 1 h 6"/>
                    <a:gd name="T16" fmla="*/ 2 w 3"/>
                    <a:gd name="T17" fmla="*/ 0 h 6"/>
                    <a:gd name="T18" fmla="*/ 2 w 3"/>
                    <a:gd name="T19" fmla="*/ 1 h 6"/>
                    <a:gd name="T20" fmla="*/ 2 w 3"/>
                    <a:gd name="T2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6">
                      <a:moveTo>
                        <a:pt x="2" y="1"/>
                      </a:moveTo>
                      <a:cubicBezTo>
                        <a:pt x="1" y="2"/>
                        <a:pt x="1" y="3"/>
                        <a:pt x="0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2" y="5"/>
                        <a:pt x="2" y="5"/>
                      </a:cubicBezTo>
                      <a:cubicBezTo>
                        <a:pt x="2" y="6"/>
                        <a:pt x="1" y="6"/>
                        <a:pt x="1" y="6"/>
                      </a:cubicBezTo>
                      <a:cubicBezTo>
                        <a:pt x="2" y="6"/>
                        <a:pt x="3" y="6"/>
                        <a:pt x="3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2" y="2"/>
                        <a:pt x="2" y="1"/>
                      </a:cubicBezTo>
                      <a:moveTo>
                        <a:pt x="2" y="0"/>
                      </a:moveTo>
                      <a:cubicBezTo>
                        <a:pt x="2" y="0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98" name="Freeform 409"/>
                <p:cNvSpPr/>
                <p:nvPr/>
              </p:nvSpPr>
              <p:spPr bwMode="auto">
                <a:xfrm>
                  <a:off x="4052" y="1252"/>
                  <a:ext cx="7" cy="4"/>
                </a:xfrm>
                <a:custGeom>
                  <a:avLst/>
                  <a:gdLst>
                    <a:gd name="T0" fmla="*/ 0 w 3"/>
                    <a:gd name="T1" fmla="*/ 0 h 2"/>
                    <a:gd name="T2" fmla="*/ 1 w 3"/>
                    <a:gd name="T3" fmla="*/ 2 h 2"/>
                    <a:gd name="T4" fmla="*/ 1 w 3"/>
                    <a:gd name="T5" fmla="*/ 1 h 2"/>
                    <a:gd name="T6" fmla="*/ 2 w 3"/>
                    <a:gd name="T7" fmla="*/ 1 h 2"/>
                    <a:gd name="T8" fmla="*/ 3 w 3"/>
                    <a:gd name="T9" fmla="*/ 0 h 2"/>
                    <a:gd name="T10" fmla="*/ 0 w 3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2">
                      <a:moveTo>
                        <a:pt x="0" y="0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1"/>
                        <a:pt x="3" y="1"/>
                        <a:pt x="3" y="0"/>
                      </a:cubicBezTo>
                      <a:cubicBezTo>
                        <a:pt x="2" y="0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99" name="Freeform 410"/>
                <p:cNvSpPr/>
                <p:nvPr/>
              </p:nvSpPr>
              <p:spPr bwMode="auto">
                <a:xfrm>
                  <a:off x="4026" y="1218"/>
                  <a:ext cx="7" cy="5"/>
                </a:xfrm>
                <a:custGeom>
                  <a:avLst/>
                  <a:gdLst>
                    <a:gd name="T0" fmla="*/ 3 w 3"/>
                    <a:gd name="T1" fmla="*/ 0 h 2"/>
                    <a:gd name="T2" fmla="*/ 0 w 3"/>
                    <a:gd name="T3" fmla="*/ 2 h 2"/>
                    <a:gd name="T4" fmla="*/ 2 w 3"/>
                    <a:gd name="T5" fmla="*/ 2 h 2"/>
                    <a:gd name="T6" fmla="*/ 3 w 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3" y="0"/>
                      </a:move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00" name="Freeform 411"/>
                <p:cNvSpPr/>
                <p:nvPr/>
              </p:nvSpPr>
              <p:spPr bwMode="auto">
                <a:xfrm>
                  <a:off x="4019" y="1216"/>
                  <a:ext cx="5" cy="2"/>
                </a:xfrm>
                <a:custGeom>
                  <a:avLst/>
                  <a:gdLst>
                    <a:gd name="T0" fmla="*/ 5 w 5"/>
                    <a:gd name="T1" fmla="*/ 0 h 2"/>
                    <a:gd name="T2" fmla="*/ 0 w 5"/>
                    <a:gd name="T3" fmla="*/ 0 h 2"/>
                    <a:gd name="T4" fmla="*/ 3 w 5"/>
                    <a:gd name="T5" fmla="*/ 2 h 2"/>
                    <a:gd name="T6" fmla="*/ 5 w 5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2">
                      <a:moveTo>
                        <a:pt x="5" y="0"/>
                      </a:moveTo>
                      <a:lnTo>
                        <a:pt x="0" y="0"/>
                      </a:lnTo>
                      <a:lnTo>
                        <a:pt x="3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01" name="Freeform 412"/>
                <p:cNvSpPr/>
                <p:nvPr/>
              </p:nvSpPr>
              <p:spPr bwMode="auto">
                <a:xfrm>
                  <a:off x="4019" y="1216"/>
                  <a:ext cx="5" cy="2"/>
                </a:xfrm>
                <a:custGeom>
                  <a:avLst/>
                  <a:gdLst>
                    <a:gd name="T0" fmla="*/ 5 w 5"/>
                    <a:gd name="T1" fmla="*/ 0 h 2"/>
                    <a:gd name="T2" fmla="*/ 0 w 5"/>
                    <a:gd name="T3" fmla="*/ 0 h 2"/>
                    <a:gd name="T4" fmla="*/ 3 w 5"/>
                    <a:gd name="T5" fmla="*/ 2 h 2"/>
                    <a:gd name="T6" fmla="*/ 5 w 5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2">
                      <a:moveTo>
                        <a:pt x="5" y="0"/>
                      </a:moveTo>
                      <a:lnTo>
                        <a:pt x="0" y="0"/>
                      </a:lnTo>
                      <a:lnTo>
                        <a:pt x="3" y="2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02" name="Freeform 413"/>
                <p:cNvSpPr/>
                <p:nvPr/>
              </p:nvSpPr>
              <p:spPr bwMode="auto">
                <a:xfrm>
                  <a:off x="3860" y="1520"/>
                  <a:ext cx="2" cy="2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2 h 2"/>
                    <a:gd name="T4" fmla="*/ 0 w 2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03" name="Freeform 414"/>
                <p:cNvSpPr/>
                <p:nvPr/>
              </p:nvSpPr>
              <p:spPr bwMode="auto">
                <a:xfrm>
                  <a:off x="3860" y="1520"/>
                  <a:ext cx="2" cy="2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2 h 2"/>
                    <a:gd name="T4" fmla="*/ 0 w 2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04" name="Freeform 415"/>
                <p:cNvSpPr/>
                <p:nvPr/>
              </p:nvSpPr>
              <p:spPr bwMode="auto">
                <a:xfrm>
                  <a:off x="3848" y="1513"/>
                  <a:ext cx="3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05" name="Freeform 416"/>
                <p:cNvSpPr/>
                <p:nvPr/>
              </p:nvSpPr>
              <p:spPr bwMode="auto">
                <a:xfrm>
                  <a:off x="3794" y="1280"/>
                  <a:ext cx="11" cy="5"/>
                </a:xfrm>
                <a:custGeom>
                  <a:avLst/>
                  <a:gdLst>
                    <a:gd name="T0" fmla="*/ 2 w 5"/>
                    <a:gd name="T1" fmla="*/ 0 h 2"/>
                    <a:gd name="T2" fmla="*/ 1 w 5"/>
                    <a:gd name="T3" fmla="*/ 1 h 2"/>
                    <a:gd name="T4" fmla="*/ 3 w 5"/>
                    <a:gd name="T5" fmla="*/ 2 h 2"/>
                    <a:gd name="T6" fmla="*/ 5 w 5"/>
                    <a:gd name="T7" fmla="*/ 0 h 2"/>
                    <a:gd name="T8" fmla="*/ 2 w 5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2">
                      <a:moveTo>
                        <a:pt x="2" y="0"/>
                      </a:moveTo>
                      <a:cubicBezTo>
                        <a:pt x="1" y="0"/>
                        <a:pt x="0" y="0"/>
                        <a:pt x="1" y="1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4" y="1"/>
                        <a:pt x="4" y="0"/>
                        <a:pt x="5" y="0"/>
                      </a:cubicBezTo>
                      <a:cubicBezTo>
                        <a:pt x="4" y="0"/>
                        <a:pt x="3" y="0"/>
                        <a:pt x="2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06" name="Freeform 417"/>
                <p:cNvSpPr/>
                <p:nvPr/>
              </p:nvSpPr>
              <p:spPr bwMode="auto">
                <a:xfrm>
                  <a:off x="3782" y="1427"/>
                  <a:ext cx="5" cy="3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0 h 1"/>
                    <a:gd name="T4" fmla="*/ 2 w 2"/>
                    <a:gd name="T5" fmla="*/ 1 h 1"/>
                    <a:gd name="T6" fmla="*/ 2 w 2"/>
                    <a:gd name="T7" fmla="*/ 0 h 1"/>
                    <a:gd name="T8" fmla="*/ 1 w 2"/>
                    <a:gd name="T9" fmla="*/ 0 h 1"/>
                    <a:gd name="T10" fmla="*/ 0 w 2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07" name="Freeform 418"/>
                <p:cNvSpPr/>
                <p:nvPr/>
              </p:nvSpPr>
              <p:spPr bwMode="auto">
                <a:xfrm>
                  <a:off x="3803" y="1430"/>
                  <a:ext cx="2" cy="2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08" name="Freeform 419"/>
                <p:cNvSpPr/>
                <p:nvPr/>
              </p:nvSpPr>
              <p:spPr bwMode="auto">
                <a:xfrm>
                  <a:off x="3917" y="1544"/>
                  <a:ext cx="2" cy="4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2 h 2"/>
                    <a:gd name="T4" fmla="*/ 1 w 1"/>
                    <a:gd name="T5" fmla="*/ 0 h 2"/>
                    <a:gd name="T6" fmla="*/ 1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09" name="Freeform 420"/>
                <p:cNvSpPr/>
                <p:nvPr/>
              </p:nvSpPr>
              <p:spPr bwMode="auto">
                <a:xfrm>
                  <a:off x="3917" y="1211"/>
                  <a:ext cx="7" cy="5"/>
                </a:xfrm>
                <a:custGeom>
                  <a:avLst/>
                  <a:gdLst>
                    <a:gd name="T0" fmla="*/ 0 w 3"/>
                    <a:gd name="T1" fmla="*/ 0 h 2"/>
                    <a:gd name="T2" fmla="*/ 0 w 3"/>
                    <a:gd name="T3" fmla="*/ 0 h 2"/>
                    <a:gd name="T4" fmla="*/ 2 w 3"/>
                    <a:gd name="T5" fmla="*/ 2 h 2"/>
                    <a:gd name="T6" fmla="*/ 3 w 3"/>
                    <a:gd name="T7" fmla="*/ 1 h 2"/>
                    <a:gd name="T8" fmla="*/ 0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2" y="2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2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10" name="Freeform 421"/>
                <p:cNvSpPr/>
                <p:nvPr/>
              </p:nvSpPr>
              <p:spPr bwMode="auto">
                <a:xfrm>
                  <a:off x="3824" y="1551"/>
                  <a:ext cx="3" cy="2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1 h 1"/>
                    <a:gd name="T10" fmla="*/ 1 w 1"/>
                    <a:gd name="T11" fmla="*/ 0 h 1"/>
                    <a:gd name="T12" fmla="*/ 0 w 1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11" name="Freeform 422"/>
                <p:cNvSpPr/>
                <p:nvPr/>
              </p:nvSpPr>
              <p:spPr bwMode="auto">
                <a:xfrm>
                  <a:off x="3908" y="1211"/>
                  <a:ext cx="9" cy="3"/>
                </a:xfrm>
                <a:custGeom>
                  <a:avLst/>
                  <a:gdLst>
                    <a:gd name="T0" fmla="*/ 2 w 4"/>
                    <a:gd name="T1" fmla="*/ 0 h 1"/>
                    <a:gd name="T2" fmla="*/ 0 w 4"/>
                    <a:gd name="T3" fmla="*/ 1 h 1"/>
                    <a:gd name="T4" fmla="*/ 1 w 4"/>
                    <a:gd name="T5" fmla="*/ 1 h 1"/>
                    <a:gd name="T6" fmla="*/ 1 w 4"/>
                    <a:gd name="T7" fmla="*/ 1 h 1"/>
                    <a:gd name="T8" fmla="*/ 1 w 4"/>
                    <a:gd name="T9" fmla="*/ 1 h 1"/>
                    <a:gd name="T10" fmla="*/ 4 w 4"/>
                    <a:gd name="T11" fmla="*/ 0 h 1"/>
                    <a:gd name="T12" fmla="*/ 2 w 4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1">
                      <a:moveTo>
                        <a:pt x="2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3" y="0"/>
                        <a:pt x="4" y="0"/>
                      </a:cubicBezTo>
                      <a:cubicBezTo>
                        <a:pt x="3" y="0"/>
                        <a:pt x="3" y="0"/>
                        <a:pt x="2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12" name="Freeform 423"/>
                <p:cNvSpPr/>
                <p:nvPr/>
              </p:nvSpPr>
              <p:spPr bwMode="auto">
                <a:xfrm>
                  <a:off x="4100" y="1449"/>
                  <a:ext cx="2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13" name="Freeform 424"/>
                <p:cNvSpPr/>
                <p:nvPr/>
              </p:nvSpPr>
              <p:spPr bwMode="auto">
                <a:xfrm>
                  <a:off x="4100" y="1449"/>
                  <a:ext cx="2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14" name="Freeform 425"/>
                <p:cNvSpPr/>
                <p:nvPr/>
              </p:nvSpPr>
              <p:spPr bwMode="auto">
                <a:xfrm>
                  <a:off x="4147" y="1373"/>
                  <a:ext cx="3" cy="4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2 h 2"/>
                    <a:gd name="T4" fmla="*/ 0 w 1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1" y="2"/>
                        <a:pt x="1" y="1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15" name="Freeform 426"/>
                <p:cNvSpPr/>
                <p:nvPr/>
              </p:nvSpPr>
              <p:spPr bwMode="auto">
                <a:xfrm>
                  <a:off x="3984" y="1209"/>
                  <a:ext cx="2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16" name="Freeform 427"/>
                <p:cNvSpPr/>
                <p:nvPr/>
              </p:nvSpPr>
              <p:spPr bwMode="auto">
                <a:xfrm>
                  <a:off x="3988" y="1228"/>
                  <a:ext cx="3" cy="2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17" name="Freeform 428"/>
                <p:cNvSpPr/>
                <p:nvPr/>
              </p:nvSpPr>
              <p:spPr bwMode="auto">
                <a:xfrm flipH="1">
                  <a:off x="3898" y="124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18" name="Freeform 429"/>
                <p:cNvSpPr/>
                <p:nvPr/>
              </p:nvSpPr>
              <p:spPr bwMode="auto">
                <a:xfrm flipH="1">
                  <a:off x="3898" y="124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19" name="Freeform 430"/>
                <p:cNvSpPr/>
                <p:nvPr/>
              </p:nvSpPr>
              <p:spPr bwMode="auto">
                <a:xfrm>
                  <a:off x="3984" y="1209"/>
                  <a:ext cx="2" cy="2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20" name="Freeform 431"/>
                <p:cNvSpPr/>
                <p:nvPr/>
              </p:nvSpPr>
              <p:spPr bwMode="auto">
                <a:xfrm>
                  <a:off x="3986" y="1209"/>
                  <a:ext cx="2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21" name="Freeform 432"/>
                <p:cNvSpPr/>
                <p:nvPr/>
              </p:nvSpPr>
              <p:spPr bwMode="auto">
                <a:xfrm>
                  <a:off x="3981" y="1209"/>
                  <a:ext cx="3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22" name="Freeform 433"/>
                <p:cNvSpPr/>
                <p:nvPr/>
              </p:nvSpPr>
              <p:spPr bwMode="auto">
                <a:xfrm>
                  <a:off x="4026" y="1551"/>
                  <a:ext cx="3" cy="2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23" name="Freeform 434"/>
                <p:cNvSpPr/>
                <p:nvPr/>
              </p:nvSpPr>
              <p:spPr bwMode="auto">
                <a:xfrm>
                  <a:off x="3817" y="1344"/>
                  <a:ext cx="3" cy="0"/>
                </a:xfrm>
                <a:custGeom>
                  <a:avLst/>
                  <a:gdLst>
                    <a:gd name="T0" fmla="*/ 3 w 3"/>
                    <a:gd name="T1" fmla="*/ 0 w 3"/>
                    <a:gd name="T2" fmla="*/ 3 w 3"/>
                    <a:gd name="T3" fmla="*/ 3 w 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3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24" name="Freeform 435"/>
                <p:cNvSpPr/>
                <p:nvPr/>
              </p:nvSpPr>
              <p:spPr bwMode="auto">
                <a:xfrm>
                  <a:off x="3817" y="1344"/>
                  <a:ext cx="3" cy="0"/>
                </a:xfrm>
                <a:custGeom>
                  <a:avLst/>
                  <a:gdLst>
                    <a:gd name="T0" fmla="*/ 3 w 3"/>
                    <a:gd name="T1" fmla="*/ 0 w 3"/>
                    <a:gd name="T2" fmla="*/ 3 w 3"/>
                    <a:gd name="T3" fmla="*/ 3 w 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3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25" name="Freeform 436"/>
                <p:cNvSpPr/>
                <p:nvPr/>
              </p:nvSpPr>
              <p:spPr bwMode="auto">
                <a:xfrm>
                  <a:off x="3805" y="1342"/>
                  <a:ext cx="15" cy="9"/>
                </a:xfrm>
                <a:custGeom>
                  <a:avLst/>
                  <a:gdLst>
                    <a:gd name="T0" fmla="*/ 0 w 6"/>
                    <a:gd name="T1" fmla="*/ 0 h 4"/>
                    <a:gd name="T2" fmla="*/ 6 w 6"/>
                    <a:gd name="T3" fmla="*/ 4 h 4"/>
                    <a:gd name="T4" fmla="*/ 5 w 6"/>
                    <a:gd name="T5" fmla="*/ 1 h 4"/>
                    <a:gd name="T6" fmla="*/ 0 w 6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4">
                      <a:moveTo>
                        <a:pt x="0" y="0"/>
                      </a:moveTo>
                      <a:cubicBezTo>
                        <a:pt x="2" y="1"/>
                        <a:pt x="4" y="3"/>
                        <a:pt x="6" y="4"/>
                      </a:cubicBezTo>
                      <a:cubicBezTo>
                        <a:pt x="4" y="2"/>
                        <a:pt x="5" y="2"/>
                        <a:pt x="5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26" name="Freeform 437"/>
                <p:cNvSpPr>
                  <a:spLocks noEditPoints="1"/>
                </p:cNvSpPr>
                <p:nvPr/>
              </p:nvSpPr>
              <p:spPr bwMode="auto">
                <a:xfrm>
                  <a:off x="3756" y="1204"/>
                  <a:ext cx="396" cy="404"/>
                </a:xfrm>
                <a:custGeom>
                  <a:avLst/>
                  <a:gdLst>
                    <a:gd name="T0" fmla="*/ 128 w 167"/>
                    <a:gd name="T1" fmla="*/ 155 h 170"/>
                    <a:gd name="T2" fmla="*/ 16 w 167"/>
                    <a:gd name="T3" fmla="*/ 92 h 170"/>
                    <a:gd name="T4" fmla="*/ 86 w 167"/>
                    <a:gd name="T5" fmla="*/ 3 h 170"/>
                    <a:gd name="T6" fmla="*/ 72 w 167"/>
                    <a:gd name="T7" fmla="*/ 5 h 170"/>
                    <a:gd name="T8" fmla="*/ 44 w 167"/>
                    <a:gd name="T9" fmla="*/ 12 h 170"/>
                    <a:gd name="T10" fmla="*/ 23 w 167"/>
                    <a:gd name="T11" fmla="*/ 32 h 170"/>
                    <a:gd name="T12" fmla="*/ 19 w 167"/>
                    <a:gd name="T13" fmla="*/ 38 h 170"/>
                    <a:gd name="T14" fmla="*/ 13 w 167"/>
                    <a:gd name="T15" fmla="*/ 58 h 170"/>
                    <a:gd name="T16" fmla="*/ 2 w 167"/>
                    <a:gd name="T17" fmla="*/ 89 h 170"/>
                    <a:gd name="T18" fmla="*/ 6 w 167"/>
                    <a:gd name="T19" fmla="*/ 97 h 170"/>
                    <a:gd name="T20" fmla="*/ 15 w 167"/>
                    <a:gd name="T21" fmla="*/ 119 h 170"/>
                    <a:gd name="T22" fmla="*/ 19 w 167"/>
                    <a:gd name="T23" fmla="*/ 133 h 170"/>
                    <a:gd name="T24" fmla="*/ 36 w 167"/>
                    <a:gd name="T25" fmla="*/ 148 h 170"/>
                    <a:gd name="T26" fmla="*/ 62 w 167"/>
                    <a:gd name="T27" fmla="*/ 161 h 170"/>
                    <a:gd name="T28" fmla="*/ 85 w 167"/>
                    <a:gd name="T29" fmla="*/ 166 h 170"/>
                    <a:gd name="T30" fmla="*/ 120 w 167"/>
                    <a:gd name="T31" fmla="*/ 160 h 170"/>
                    <a:gd name="T32" fmla="*/ 127 w 167"/>
                    <a:gd name="T33" fmla="*/ 155 h 170"/>
                    <a:gd name="T34" fmla="*/ 137 w 167"/>
                    <a:gd name="T35" fmla="*/ 147 h 170"/>
                    <a:gd name="T36" fmla="*/ 152 w 167"/>
                    <a:gd name="T37" fmla="*/ 127 h 170"/>
                    <a:gd name="T38" fmla="*/ 163 w 167"/>
                    <a:gd name="T39" fmla="*/ 107 h 170"/>
                    <a:gd name="T40" fmla="*/ 163 w 167"/>
                    <a:gd name="T41" fmla="*/ 73 h 170"/>
                    <a:gd name="T42" fmla="*/ 152 w 167"/>
                    <a:gd name="T43" fmla="*/ 78 h 170"/>
                    <a:gd name="T44" fmla="*/ 151 w 167"/>
                    <a:gd name="T45" fmla="*/ 94 h 170"/>
                    <a:gd name="T46" fmla="*/ 145 w 167"/>
                    <a:gd name="T47" fmla="*/ 104 h 170"/>
                    <a:gd name="T48" fmla="*/ 133 w 167"/>
                    <a:gd name="T49" fmla="*/ 133 h 170"/>
                    <a:gd name="T50" fmla="*/ 126 w 167"/>
                    <a:gd name="T51" fmla="*/ 143 h 170"/>
                    <a:gd name="T52" fmla="*/ 118 w 167"/>
                    <a:gd name="T53" fmla="*/ 144 h 170"/>
                    <a:gd name="T54" fmla="*/ 114 w 167"/>
                    <a:gd name="T55" fmla="*/ 143 h 170"/>
                    <a:gd name="T56" fmla="*/ 103 w 167"/>
                    <a:gd name="T57" fmla="*/ 145 h 170"/>
                    <a:gd name="T58" fmla="*/ 96 w 167"/>
                    <a:gd name="T59" fmla="*/ 149 h 170"/>
                    <a:gd name="T60" fmla="*/ 89 w 167"/>
                    <a:gd name="T61" fmla="*/ 148 h 170"/>
                    <a:gd name="T62" fmla="*/ 82 w 167"/>
                    <a:gd name="T63" fmla="*/ 147 h 170"/>
                    <a:gd name="T64" fmla="*/ 74 w 167"/>
                    <a:gd name="T65" fmla="*/ 144 h 170"/>
                    <a:gd name="T66" fmla="*/ 58 w 167"/>
                    <a:gd name="T67" fmla="*/ 144 h 170"/>
                    <a:gd name="T68" fmla="*/ 52 w 167"/>
                    <a:gd name="T69" fmla="*/ 136 h 170"/>
                    <a:gd name="T70" fmla="*/ 41 w 167"/>
                    <a:gd name="T71" fmla="*/ 133 h 170"/>
                    <a:gd name="T72" fmla="*/ 35 w 167"/>
                    <a:gd name="T73" fmla="*/ 130 h 170"/>
                    <a:gd name="T74" fmla="*/ 35 w 167"/>
                    <a:gd name="T75" fmla="*/ 119 h 170"/>
                    <a:gd name="T76" fmla="*/ 25 w 167"/>
                    <a:gd name="T77" fmla="*/ 111 h 170"/>
                    <a:gd name="T78" fmla="*/ 22 w 167"/>
                    <a:gd name="T79" fmla="*/ 109 h 170"/>
                    <a:gd name="T80" fmla="*/ 11 w 167"/>
                    <a:gd name="T81" fmla="*/ 97 h 170"/>
                    <a:gd name="T82" fmla="*/ 17 w 167"/>
                    <a:gd name="T83" fmla="*/ 95 h 170"/>
                    <a:gd name="T84" fmla="*/ 16 w 167"/>
                    <a:gd name="T85" fmla="*/ 80 h 170"/>
                    <a:gd name="T86" fmla="*/ 21 w 167"/>
                    <a:gd name="T87" fmla="*/ 80 h 170"/>
                    <a:gd name="T88" fmla="*/ 18 w 167"/>
                    <a:gd name="T89" fmla="*/ 56 h 170"/>
                    <a:gd name="T90" fmla="*/ 29 w 167"/>
                    <a:gd name="T91" fmla="*/ 54 h 170"/>
                    <a:gd name="T92" fmla="*/ 33 w 167"/>
                    <a:gd name="T93" fmla="*/ 35 h 170"/>
                    <a:gd name="T94" fmla="*/ 40 w 167"/>
                    <a:gd name="T95" fmla="*/ 42 h 170"/>
                    <a:gd name="T96" fmla="*/ 46 w 167"/>
                    <a:gd name="T97" fmla="*/ 36 h 170"/>
                    <a:gd name="T98" fmla="*/ 43 w 167"/>
                    <a:gd name="T99" fmla="*/ 19 h 170"/>
                    <a:gd name="T100" fmla="*/ 57 w 167"/>
                    <a:gd name="T101" fmla="*/ 24 h 170"/>
                    <a:gd name="T102" fmla="*/ 65 w 167"/>
                    <a:gd name="T103" fmla="*/ 17 h 170"/>
                    <a:gd name="T104" fmla="*/ 71 w 167"/>
                    <a:gd name="T105" fmla="*/ 14 h 170"/>
                    <a:gd name="T106" fmla="*/ 87 w 167"/>
                    <a:gd name="T107" fmla="*/ 12 h 170"/>
                    <a:gd name="T108" fmla="*/ 81 w 167"/>
                    <a:gd name="T109" fmla="*/ 13 h 170"/>
                    <a:gd name="T110" fmla="*/ 100 w 167"/>
                    <a:gd name="T111" fmla="*/ 10 h 170"/>
                    <a:gd name="T112" fmla="*/ 107 w 167"/>
                    <a:gd name="T113" fmla="*/ 5 h 170"/>
                    <a:gd name="T114" fmla="*/ 93 w 167"/>
                    <a:gd name="T115" fmla="*/ 7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67" h="170">
                      <a:moveTo>
                        <a:pt x="78" y="146"/>
                      </a:moveTo>
                      <a:cubicBezTo>
                        <a:pt x="78" y="146"/>
                        <a:pt x="78" y="146"/>
                        <a:pt x="78" y="146"/>
                      </a:cubicBezTo>
                      <a:cubicBezTo>
                        <a:pt x="78" y="146"/>
                        <a:pt x="78" y="146"/>
                        <a:pt x="78" y="146"/>
                      </a:cubicBezTo>
                      <a:moveTo>
                        <a:pt x="29" y="54"/>
                      </a:moveTo>
                      <a:cubicBezTo>
                        <a:pt x="29" y="54"/>
                        <a:pt x="29" y="54"/>
                        <a:pt x="29" y="54"/>
                      </a:cubicBezTo>
                      <a:cubicBezTo>
                        <a:pt x="29" y="54"/>
                        <a:pt x="29" y="54"/>
                        <a:pt x="29" y="54"/>
                      </a:cubicBezTo>
                      <a:moveTo>
                        <a:pt x="30" y="53"/>
                      </a:moveTo>
                      <a:cubicBezTo>
                        <a:pt x="30" y="53"/>
                        <a:pt x="30" y="53"/>
                        <a:pt x="30" y="53"/>
                      </a:cubicBezTo>
                      <a:cubicBezTo>
                        <a:pt x="30" y="53"/>
                        <a:pt x="30" y="53"/>
                        <a:pt x="30" y="53"/>
                      </a:cubicBezTo>
                      <a:moveTo>
                        <a:pt x="128" y="155"/>
                      </a:moveTo>
                      <a:cubicBezTo>
                        <a:pt x="128" y="155"/>
                        <a:pt x="128" y="155"/>
                        <a:pt x="128" y="155"/>
                      </a:cubicBezTo>
                      <a:cubicBezTo>
                        <a:pt x="128" y="155"/>
                        <a:pt x="128" y="155"/>
                        <a:pt x="128" y="155"/>
                      </a:cubicBezTo>
                      <a:cubicBezTo>
                        <a:pt x="128" y="155"/>
                        <a:pt x="128" y="155"/>
                        <a:pt x="128" y="155"/>
                      </a:cubicBezTo>
                      <a:moveTo>
                        <a:pt x="35" y="126"/>
                      </a:moveTo>
                      <a:cubicBezTo>
                        <a:pt x="34" y="126"/>
                        <a:pt x="35" y="126"/>
                        <a:pt x="35" y="125"/>
                      </a:cubicBezTo>
                      <a:cubicBezTo>
                        <a:pt x="35" y="125"/>
                        <a:pt x="37" y="125"/>
                        <a:pt x="36" y="126"/>
                      </a:cubicBezTo>
                      <a:cubicBezTo>
                        <a:pt x="35" y="126"/>
                        <a:pt x="35" y="126"/>
                        <a:pt x="35" y="126"/>
                      </a:cubicBezTo>
                      <a:moveTo>
                        <a:pt x="16" y="92"/>
                      </a:moveTo>
                      <a:cubicBezTo>
                        <a:pt x="16" y="92"/>
                        <a:pt x="16" y="91"/>
                        <a:pt x="17" y="90"/>
                      </a:cubicBezTo>
                      <a:cubicBezTo>
                        <a:pt x="17" y="91"/>
                        <a:pt x="17" y="91"/>
                        <a:pt x="16" y="92"/>
                      </a:cubicBezTo>
                      <a:moveTo>
                        <a:pt x="18" y="47"/>
                      </a:moveTo>
                      <a:cubicBezTo>
                        <a:pt x="18" y="47"/>
                        <a:pt x="17" y="47"/>
                        <a:pt x="17" y="46"/>
                      </a:cubicBezTo>
                      <a:cubicBezTo>
                        <a:pt x="18" y="47"/>
                        <a:pt x="18" y="47"/>
                        <a:pt x="18" y="47"/>
                      </a:cubicBezTo>
                      <a:moveTo>
                        <a:pt x="90" y="3"/>
                      </a:moveTo>
                      <a:cubicBezTo>
                        <a:pt x="90" y="3"/>
                        <a:pt x="90" y="3"/>
                        <a:pt x="90" y="3"/>
                      </a:cubicBezTo>
                      <a:cubicBezTo>
                        <a:pt x="90" y="3"/>
                        <a:pt x="90" y="3"/>
                        <a:pt x="90" y="3"/>
                      </a:cubicBezTo>
                      <a:moveTo>
                        <a:pt x="86" y="3"/>
                      </a:moveTo>
                      <a:cubicBezTo>
                        <a:pt x="86" y="3"/>
                        <a:pt x="86" y="3"/>
                        <a:pt x="86" y="3"/>
                      </a:cubicBezTo>
                      <a:cubicBezTo>
                        <a:pt x="86" y="3"/>
                        <a:pt x="86" y="3"/>
                        <a:pt x="86" y="3"/>
                      </a:cubicBezTo>
                      <a:cubicBezTo>
                        <a:pt x="86" y="3"/>
                        <a:pt x="86" y="3"/>
                        <a:pt x="86" y="3"/>
                      </a:cubicBezTo>
                      <a:moveTo>
                        <a:pt x="85" y="0"/>
                      </a:moveTo>
                      <a:cubicBezTo>
                        <a:pt x="84" y="0"/>
                        <a:pt x="84" y="1"/>
                        <a:pt x="84" y="1"/>
                      </a:cubicBezTo>
                      <a:cubicBezTo>
                        <a:pt x="83" y="1"/>
                        <a:pt x="83" y="1"/>
                        <a:pt x="83" y="1"/>
                      </a:cubicBezTo>
                      <a:cubicBezTo>
                        <a:pt x="83" y="1"/>
                        <a:pt x="82" y="1"/>
                        <a:pt x="82" y="2"/>
                      </a:cubicBezTo>
                      <a:cubicBezTo>
                        <a:pt x="82" y="2"/>
                        <a:pt x="81" y="2"/>
                        <a:pt x="81" y="2"/>
                      </a:cubicBezTo>
                      <a:cubicBezTo>
                        <a:pt x="81" y="2"/>
                        <a:pt x="81" y="2"/>
                        <a:pt x="82" y="2"/>
                      </a:cubicBezTo>
                      <a:cubicBezTo>
                        <a:pt x="78" y="3"/>
                        <a:pt x="78" y="3"/>
                        <a:pt x="78" y="3"/>
                      </a:cubicBezTo>
                      <a:cubicBezTo>
                        <a:pt x="78" y="3"/>
                        <a:pt x="78" y="3"/>
                        <a:pt x="78" y="3"/>
                      </a:cubicBezTo>
                      <a:cubicBezTo>
                        <a:pt x="78" y="3"/>
                        <a:pt x="77" y="3"/>
                        <a:pt x="77" y="3"/>
                      </a:cubicBezTo>
                      <a:cubicBezTo>
                        <a:pt x="75" y="3"/>
                        <a:pt x="74" y="4"/>
                        <a:pt x="72" y="5"/>
                      </a:cubicBezTo>
                      <a:cubicBezTo>
                        <a:pt x="71" y="5"/>
                        <a:pt x="70" y="5"/>
                        <a:pt x="68" y="5"/>
                      </a:cubicBezTo>
                      <a:cubicBezTo>
                        <a:pt x="67" y="5"/>
                        <a:pt x="66" y="5"/>
                        <a:pt x="65" y="4"/>
                      </a:cubicBezTo>
                      <a:cubicBezTo>
                        <a:pt x="65" y="4"/>
                        <a:pt x="65" y="4"/>
                        <a:pt x="65" y="4"/>
                      </a:cubicBezTo>
                      <a:cubicBezTo>
                        <a:pt x="65" y="4"/>
                        <a:pt x="65" y="4"/>
                        <a:pt x="65" y="4"/>
                      </a:cubicBezTo>
                      <a:cubicBezTo>
                        <a:pt x="64" y="5"/>
                        <a:pt x="63" y="6"/>
                        <a:pt x="60" y="6"/>
                      </a:cubicBezTo>
                      <a:cubicBezTo>
                        <a:pt x="60" y="5"/>
                        <a:pt x="60" y="5"/>
                        <a:pt x="60" y="5"/>
                      </a:cubicBezTo>
                      <a:cubicBezTo>
                        <a:pt x="58" y="6"/>
                        <a:pt x="54" y="5"/>
                        <a:pt x="54" y="7"/>
                      </a:cubicBezTo>
                      <a:cubicBezTo>
                        <a:pt x="53" y="6"/>
                        <a:pt x="52" y="6"/>
                        <a:pt x="51" y="6"/>
                      </a:cubicBezTo>
                      <a:cubicBezTo>
                        <a:pt x="48" y="6"/>
                        <a:pt x="45" y="10"/>
                        <a:pt x="43" y="10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42" y="13"/>
                        <a:pt x="40" y="15"/>
                        <a:pt x="39" y="17"/>
                      </a:cubicBezTo>
                      <a:cubicBezTo>
                        <a:pt x="40" y="18"/>
                        <a:pt x="40" y="18"/>
                        <a:pt x="40" y="18"/>
                      </a:cubicBezTo>
                      <a:cubicBezTo>
                        <a:pt x="39" y="21"/>
                        <a:pt x="35" y="20"/>
                        <a:pt x="32" y="23"/>
                      </a:cubicBezTo>
                      <a:cubicBezTo>
                        <a:pt x="32" y="22"/>
                        <a:pt x="33" y="22"/>
                        <a:pt x="33" y="22"/>
                      </a:cubicBezTo>
                      <a:cubicBezTo>
                        <a:pt x="33" y="22"/>
                        <a:pt x="33" y="22"/>
                        <a:pt x="32" y="22"/>
                      </a:cubicBezTo>
                      <a:cubicBezTo>
                        <a:pt x="30" y="22"/>
                        <a:pt x="29" y="23"/>
                        <a:pt x="28" y="25"/>
                      </a:cubicBezTo>
                      <a:cubicBezTo>
                        <a:pt x="27" y="28"/>
                        <a:pt x="27" y="30"/>
                        <a:pt x="24" y="30"/>
                      </a:cubicBezTo>
                      <a:cubicBezTo>
                        <a:pt x="24" y="31"/>
                        <a:pt x="23" y="32"/>
                        <a:pt x="23" y="32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2" y="32"/>
                        <a:pt x="21" y="32"/>
                        <a:pt x="21" y="32"/>
                      </a:cubicBezTo>
                      <a:cubicBezTo>
                        <a:pt x="21" y="32"/>
                        <a:pt x="21" y="32"/>
                        <a:pt x="21" y="32"/>
                      </a:cubicBezTo>
                      <a:cubicBezTo>
                        <a:pt x="22" y="32"/>
                        <a:pt x="22" y="32"/>
                        <a:pt x="22" y="32"/>
                      </a:cubicBezTo>
                      <a:cubicBezTo>
                        <a:pt x="22" y="32"/>
                        <a:pt x="21" y="33"/>
                        <a:pt x="21" y="35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8" y="34"/>
                        <a:pt x="19" y="35"/>
                        <a:pt x="21" y="36"/>
                      </a:cubicBezTo>
                      <a:cubicBezTo>
                        <a:pt x="21" y="36"/>
                        <a:pt x="21" y="37"/>
                        <a:pt x="21" y="38"/>
                      </a:cubicBezTo>
                      <a:cubicBezTo>
                        <a:pt x="21" y="37"/>
                        <a:pt x="20" y="37"/>
                        <a:pt x="20" y="37"/>
                      </a:cubicBezTo>
                      <a:cubicBezTo>
                        <a:pt x="19" y="37"/>
                        <a:pt x="19" y="38"/>
                        <a:pt x="19" y="38"/>
                      </a:cubicBezTo>
                      <a:cubicBezTo>
                        <a:pt x="19" y="39"/>
                        <a:pt x="19" y="40"/>
                        <a:pt x="18" y="40"/>
                      </a:cubicBezTo>
                      <a:cubicBezTo>
                        <a:pt x="18" y="40"/>
                        <a:pt x="17" y="39"/>
                        <a:pt x="17" y="39"/>
                      </a:cubicBezTo>
                      <a:cubicBezTo>
                        <a:pt x="17" y="40"/>
                        <a:pt x="17" y="41"/>
                        <a:pt x="17" y="43"/>
                      </a:cubicBezTo>
                      <a:cubicBezTo>
                        <a:pt x="16" y="44"/>
                        <a:pt x="16" y="45"/>
                        <a:pt x="17" y="46"/>
                      </a:cubicBezTo>
                      <a:cubicBezTo>
                        <a:pt x="16" y="47"/>
                        <a:pt x="16" y="48"/>
                        <a:pt x="16" y="49"/>
                      </a:cubicBezTo>
                      <a:cubicBezTo>
                        <a:pt x="13" y="48"/>
                        <a:pt x="13" y="48"/>
                        <a:pt x="13" y="48"/>
                      </a:cubicBezTo>
                      <a:cubicBezTo>
                        <a:pt x="14" y="50"/>
                        <a:pt x="15" y="51"/>
                        <a:pt x="15" y="52"/>
                      </a:cubicBezTo>
                      <a:cubicBezTo>
                        <a:pt x="15" y="53"/>
                        <a:pt x="14" y="53"/>
                        <a:pt x="13" y="53"/>
                      </a:cubicBezTo>
                      <a:cubicBezTo>
                        <a:pt x="13" y="53"/>
                        <a:pt x="12" y="52"/>
                        <a:pt x="11" y="51"/>
                      </a:cubicBezTo>
                      <a:cubicBezTo>
                        <a:pt x="12" y="56"/>
                        <a:pt x="11" y="54"/>
                        <a:pt x="13" y="58"/>
                      </a:cubicBezTo>
                      <a:cubicBezTo>
                        <a:pt x="11" y="57"/>
                        <a:pt x="11" y="57"/>
                        <a:pt x="11" y="57"/>
                      </a:cubicBezTo>
                      <a:cubicBezTo>
                        <a:pt x="11" y="58"/>
                        <a:pt x="12" y="61"/>
                        <a:pt x="11" y="61"/>
                      </a:cubicBezTo>
                      <a:cubicBezTo>
                        <a:pt x="7" y="62"/>
                        <a:pt x="7" y="72"/>
                        <a:pt x="3" y="79"/>
                      </a:cubicBezTo>
                      <a:cubicBezTo>
                        <a:pt x="4" y="79"/>
                        <a:pt x="4" y="78"/>
                        <a:pt x="5" y="78"/>
                      </a:cubicBezTo>
                      <a:cubicBezTo>
                        <a:pt x="7" y="78"/>
                        <a:pt x="1" y="81"/>
                        <a:pt x="5" y="82"/>
                      </a:cubicBezTo>
                      <a:cubicBezTo>
                        <a:pt x="4" y="82"/>
                        <a:pt x="4" y="83"/>
                        <a:pt x="3" y="83"/>
                      </a:cubicBezTo>
                      <a:cubicBezTo>
                        <a:pt x="3" y="83"/>
                        <a:pt x="2" y="82"/>
                        <a:pt x="2" y="82"/>
                      </a:cubicBezTo>
                      <a:cubicBezTo>
                        <a:pt x="3" y="85"/>
                        <a:pt x="0" y="87"/>
                        <a:pt x="3" y="89"/>
                      </a:cubicBezTo>
                      <a:cubicBezTo>
                        <a:pt x="3" y="90"/>
                        <a:pt x="3" y="90"/>
                        <a:pt x="3" y="90"/>
                      </a:cubicBezTo>
                      <a:cubicBezTo>
                        <a:pt x="2" y="90"/>
                        <a:pt x="2" y="89"/>
                        <a:pt x="2" y="89"/>
                      </a:cubicBezTo>
                      <a:cubicBezTo>
                        <a:pt x="2" y="89"/>
                        <a:pt x="1" y="89"/>
                        <a:pt x="1" y="89"/>
                      </a:cubicBezTo>
                      <a:cubicBezTo>
                        <a:pt x="1" y="89"/>
                        <a:pt x="1" y="89"/>
                        <a:pt x="1" y="89"/>
                      </a:cubicBezTo>
                      <a:cubicBezTo>
                        <a:pt x="1" y="89"/>
                        <a:pt x="2" y="90"/>
                        <a:pt x="1" y="91"/>
                      </a:cubicBezTo>
                      <a:cubicBezTo>
                        <a:pt x="1" y="91"/>
                        <a:pt x="1" y="91"/>
                        <a:pt x="1" y="91"/>
                      </a:cubicBezTo>
                      <a:cubicBezTo>
                        <a:pt x="0" y="91"/>
                        <a:pt x="0" y="90"/>
                        <a:pt x="0" y="90"/>
                      </a:cubicBezTo>
                      <a:cubicBezTo>
                        <a:pt x="0" y="93"/>
                        <a:pt x="3" y="93"/>
                        <a:pt x="6" y="93"/>
                      </a:cubicBezTo>
                      <a:cubicBezTo>
                        <a:pt x="6" y="93"/>
                        <a:pt x="7" y="93"/>
                        <a:pt x="7" y="93"/>
                      </a:cubicBezTo>
                      <a:cubicBezTo>
                        <a:pt x="6" y="95"/>
                        <a:pt x="6" y="96"/>
                        <a:pt x="8" y="97"/>
                      </a:cubicBezTo>
                      <a:cubicBezTo>
                        <a:pt x="8" y="97"/>
                        <a:pt x="7" y="98"/>
                        <a:pt x="7" y="98"/>
                      </a:cubicBezTo>
                      <a:cubicBezTo>
                        <a:pt x="6" y="98"/>
                        <a:pt x="6" y="97"/>
                        <a:pt x="6" y="97"/>
                      </a:cubicBezTo>
                      <a:cubicBezTo>
                        <a:pt x="6" y="98"/>
                        <a:pt x="5" y="103"/>
                        <a:pt x="8" y="103"/>
                      </a:cubicBezTo>
                      <a:cubicBezTo>
                        <a:pt x="8" y="103"/>
                        <a:pt x="8" y="103"/>
                        <a:pt x="8" y="103"/>
                      </a:cubicBezTo>
                      <a:cubicBezTo>
                        <a:pt x="7" y="104"/>
                        <a:pt x="8" y="105"/>
                        <a:pt x="9" y="105"/>
                      </a:cubicBezTo>
                      <a:cubicBezTo>
                        <a:pt x="9" y="108"/>
                        <a:pt x="9" y="108"/>
                        <a:pt x="10" y="110"/>
                      </a:cubicBezTo>
                      <a:cubicBezTo>
                        <a:pt x="10" y="110"/>
                        <a:pt x="10" y="110"/>
                        <a:pt x="10" y="110"/>
                      </a:cubicBezTo>
                      <a:cubicBezTo>
                        <a:pt x="10" y="110"/>
                        <a:pt x="10" y="110"/>
                        <a:pt x="10" y="110"/>
                      </a:cubicBezTo>
                      <a:cubicBezTo>
                        <a:pt x="13" y="110"/>
                        <a:pt x="12" y="111"/>
                        <a:pt x="13" y="113"/>
                      </a:cubicBezTo>
                      <a:cubicBezTo>
                        <a:pt x="12" y="113"/>
                        <a:pt x="12" y="113"/>
                        <a:pt x="12" y="113"/>
                      </a:cubicBezTo>
                      <a:cubicBezTo>
                        <a:pt x="12" y="118"/>
                        <a:pt x="14" y="115"/>
                        <a:pt x="13" y="120"/>
                      </a:cubicBezTo>
                      <a:cubicBezTo>
                        <a:pt x="15" y="119"/>
                        <a:pt x="15" y="119"/>
                        <a:pt x="15" y="119"/>
                      </a:cubicBezTo>
                      <a:cubicBezTo>
                        <a:pt x="15" y="119"/>
                        <a:pt x="16" y="118"/>
                        <a:pt x="16" y="118"/>
                      </a:cubicBezTo>
                      <a:cubicBezTo>
                        <a:pt x="18" y="118"/>
                        <a:pt x="15" y="124"/>
                        <a:pt x="17" y="125"/>
                      </a:cubicBezTo>
                      <a:cubicBezTo>
                        <a:pt x="18" y="124"/>
                        <a:pt x="18" y="124"/>
                        <a:pt x="18" y="124"/>
                      </a:cubicBezTo>
                      <a:cubicBezTo>
                        <a:pt x="20" y="124"/>
                        <a:pt x="15" y="130"/>
                        <a:pt x="15" y="132"/>
                      </a:cubicBezTo>
                      <a:cubicBezTo>
                        <a:pt x="15" y="132"/>
                        <a:pt x="15" y="132"/>
                        <a:pt x="15" y="132"/>
                      </a:cubicBezTo>
                      <a:cubicBezTo>
                        <a:pt x="15" y="132"/>
                        <a:pt x="14" y="132"/>
                        <a:pt x="14" y="132"/>
                      </a:cubicBezTo>
                      <a:cubicBezTo>
                        <a:pt x="14" y="133"/>
                        <a:pt x="14" y="134"/>
                        <a:pt x="14" y="134"/>
                      </a:cubicBezTo>
                      <a:cubicBezTo>
                        <a:pt x="15" y="134"/>
                        <a:pt x="15" y="133"/>
                        <a:pt x="16" y="133"/>
                      </a:cubicBezTo>
                      <a:cubicBezTo>
                        <a:pt x="16" y="133"/>
                        <a:pt x="17" y="132"/>
                        <a:pt x="17" y="132"/>
                      </a:cubicBezTo>
                      <a:cubicBezTo>
                        <a:pt x="18" y="132"/>
                        <a:pt x="18" y="132"/>
                        <a:pt x="19" y="133"/>
                      </a:cubicBezTo>
                      <a:cubicBezTo>
                        <a:pt x="18" y="134"/>
                        <a:pt x="15" y="134"/>
                        <a:pt x="16" y="136"/>
                      </a:cubicBezTo>
                      <a:cubicBezTo>
                        <a:pt x="16" y="138"/>
                        <a:pt x="23" y="138"/>
                        <a:pt x="23" y="142"/>
                      </a:cubicBezTo>
                      <a:cubicBezTo>
                        <a:pt x="23" y="141"/>
                        <a:pt x="24" y="140"/>
                        <a:pt x="25" y="140"/>
                      </a:cubicBezTo>
                      <a:cubicBezTo>
                        <a:pt x="25" y="140"/>
                        <a:pt x="25" y="140"/>
                        <a:pt x="25" y="140"/>
                      </a:cubicBezTo>
                      <a:cubicBezTo>
                        <a:pt x="27" y="141"/>
                        <a:pt x="26" y="146"/>
                        <a:pt x="29" y="146"/>
                      </a:cubicBezTo>
                      <a:cubicBezTo>
                        <a:pt x="30" y="146"/>
                        <a:pt x="30" y="146"/>
                        <a:pt x="30" y="146"/>
                      </a:cubicBezTo>
                      <a:cubicBezTo>
                        <a:pt x="30" y="146"/>
                        <a:pt x="30" y="146"/>
                        <a:pt x="30" y="146"/>
                      </a:cubicBezTo>
                      <a:cubicBezTo>
                        <a:pt x="30" y="147"/>
                        <a:pt x="30" y="147"/>
                        <a:pt x="30" y="147"/>
                      </a:cubicBezTo>
                      <a:cubicBezTo>
                        <a:pt x="30" y="147"/>
                        <a:pt x="30" y="147"/>
                        <a:pt x="30" y="147"/>
                      </a:cubicBezTo>
                      <a:cubicBezTo>
                        <a:pt x="31" y="147"/>
                        <a:pt x="34" y="148"/>
                        <a:pt x="36" y="148"/>
                      </a:cubicBezTo>
                      <a:cubicBezTo>
                        <a:pt x="36" y="148"/>
                        <a:pt x="36" y="148"/>
                        <a:pt x="37" y="148"/>
                      </a:cubicBezTo>
                      <a:cubicBezTo>
                        <a:pt x="35" y="151"/>
                        <a:pt x="38" y="152"/>
                        <a:pt x="40" y="152"/>
                      </a:cubicBezTo>
                      <a:cubicBezTo>
                        <a:pt x="43" y="153"/>
                        <a:pt x="45" y="153"/>
                        <a:pt x="43" y="156"/>
                      </a:cubicBezTo>
                      <a:cubicBezTo>
                        <a:pt x="48" y="158"/>
                        <a:pt x="48" y="158"/>
                        <a:pt x="48" y="158"/>
                      </a:cubicBezTo>
                      <a:cubicBezTo>
                        <a:pt x="47" y="159"/>
                        <a:pt x="47" y="159"/>
                        <a:pt x="47" y="159"/>
                      </a:cubicBezTo>
                      <a:cubicBezTo>
                        <a:pt x="48" y="159"/>
                        <a:pt x="49" y="160"/>
                        <a:pt x="50" y="160"/>
                      </a:cubicBezTo>
                      <a:cubicBezTo>
                        <a:pt x="51" y="160"/>
                        <a:pt x="52" y="159"/>
                        <a:pt x="53" y="158"/>
                      </a:cubicBezTo>
                      <a:cubicBezTo>
                        <a:pt x="54" y="159"/>
                        <a:pt x="53" y="159"/>
                        <a:pt x="53" y="160"/>
                      </a:cubicBezTo>
                      <a:cubicBezTo>
                        <a:pt x="55" y="161"/>
                        <a:pt x="56" y="162"/>
                        <a:pt x="57" y="162"/>
                      </a:cubicBezTo>
                      <a:cubicBezTo>
                        <a:pt x="58" y="162"/>
                        <a:pt x="60" y="162"/>
                        <a:pt x="62" y="161"/>
                      </a:cubicBezTo>
                      <a:cubicBezTo>
                        <a:pt x="61" y="163"/>
                        <a:pt x="61" y="163"/>
                        <a:pt x="61" y="163"/>
                      </a:cubicBezTo>
                      <a:cubicBezTo>
                        <a:pt x="61" y="163"/>
                        <a:pt x="61" y="163"/>
                        <a:pt x="62" y="163"/>
                      </a:cubicBezTo>
                      <a:cubicBezTo>
                        <a:pt x="62" y="163"/>
                        <a:pt x="63" y="164"/>
                        <a:pt x="65" y="165"/>
                      </a:cubicBezTo>
                      <a:cubicBezTo>
                        <a:pt x="66" y="166"/>
                        <a:pt x="68" y="167"/>
                        <a:pt x="70" y="167"/>
                      </a:cubicBezTo>
                      <a:cubicBezTo>
                        <a:pt x="71" y="167"/>
                        <a:pt x="71" y="167"/>
                        <a:pt x="72" y="166"/>
                      </a:cubicBezTo>
                      <a:cubicBezTo>
                        <a:pt x="72" y="167"/>
                        <a:pt x="72" y="167"/>
                        <a:pt x="71" y="167"/>
                      </a:cubicBezTo>
                      <a:cubicBezTo>
                        <a:pt x="72" y="167"/>
                        <a:pt x="72" y="167"/>
                        <a:pt x="73" y="167"/>
                      </a:cubicBezTo>
                      <a:cubicBezTo>
                        <a:pt x="75" y="167"/>
                        <a:pt x="77" y="168"/>
                        <a:pt x="79" y="169"/>
                      </a:cubicBezTo>
                      <a:cubicBezTo>
                        <a:pt x="80" y="170"/>
                        <a:pt x="81" y="170"/>
                        <a:pt x="82" y="170"/>
                      </a:cubicBezTo>
                      <a:cubicBezTo>
                        <a:pt x="84" y="170"/>
                        <a:pt x="85" y="169"/>
                        <a:pt x="85" y="166"/>
                      </a:cubicBezTo>
                      <a:cubicBezTo>
                        <a:pt x="87" y="166"/>
                        <a:pt x="88" y="165"/>
                        <a:pt x="89" y="164"/>
                      </a:cubicBezTo>
                      <a:cubicBezTo>
                        <a:pt x="85" y="164"/>
                        <a:pt x="89" y="161"/>
                        <a:pt x="87" y="160"/>
                      </a:cubicBezTo>
                      <a:cubicBezTo>
                        <a:pt x="88" y="160"/>
                        <a:pt x="88" y="160"/>
                        <a:pt x="88" y="160"/>
                      </a:cubicBezTo>
                      <a:cubicBezTo>
                        <a:pt x="89" y="160"/>
                        <a:pt x="91" y="162"/>
                        <a:pt x="90" y="162"/>
                      </a:cubicBezTo>
                      <a:cubicBezTo>
                        <a:pt x="89" y="162"/>
                        <a:pt x="89" y="162"/>
                        <a:pt x="89" y="162"/>
                      </a:cubicBezTo>
                      <a:cubicBezTo>
                        <a:pt x="89" y="166"/>
                        <a:pt x="95" y="163"/>
                        <a:pt x="95" y="166"/>
                      </a:cubicBezTo>
                      <a:cubicBezTo>
                        <a:pt x="103" y="165"/>
                        <a:pt x="112" y="164"/>
                        <a:pt x="119" y="161"/>
                      </a:cubicBezTo>
                      <a:cubicBezTo>
                        <a:pt x="117" y="159"/>
                        <a:pt x="117" y="159"/>
                        <a:pt x="117" y="159"/>
                      </a:cubicBezTo>
                      <a:cubicBezTo>
                        <a:pt x="118" y="158"/>
                        <a:pt x="119" y="158"/>
                        <a:pt x="120" y="158"/>
                      </a:cubicBezTo>
                      <a:cubicBezTo>
                        <a:pt x="121" y="158"/>
                        <a:pt x="122" y="160"/>
                        <a:pt x="120" y="160"/>
                      </a:cubicBezTo>
                      <a:cubicBezTo>
                        <a:pt x="120" y="160"/>
                        <a:pt x="120" y="161"/>
                        <a:pt x="120" y="161"/>
                      </a:cubicBezTo>
                      <a:cubicBezTo>
                        <a:pt x="122" y="161"/>
                        <a:pt x="122" y="157"/>
                        <a:pt x="122" y="157"/>
                      </a:cubicBezTo>
                      <a:cubicBezTo>
                        <a:pt x="122" y="157"/>
                        <a:pt x="122" y="157"/>
                        <a:pt x="122" y="157"/>
                      </a:cubicBezTo>
                      <a:cubicBezTo>
                        <a:pt x="124" y="157"/>
                        <a:pt x="124" y="158"/>
                        <a:pt x="124" y="159"/>
                      </a:cubicBezTo>
                      <a:cubicBezTo>
                        <a:pt x="123" y="159"/>
                        <a:pt x="123" y="160"/>
                        <a:pt x="123" y="160"/>
                      </a:cubicBezTo>
                      <a:cubicBezTo>
                        <a:pt x="123" y="160"/>
                        <a:pt x="123" y="160"/>
                        <a:pt x="123" y="160"/>
                      </a:cubicBezTo>
                      <a:cubicBezTo>
                        <a:pt x="125" y="159"/>
                        <a:pt x="125" y="159"/>
                        <a:pt x="125" y="159"/>
                      </a:cubicBezTo>
                      <a:cubicBezTo>
                        <a:pt x="124" y="159"/>
                        <a:pt x="124" y="159"/>
                        <a:pt x="124" y="159"/>
                      </a:cubicBezTo>
                      <a:cubicBezTo>
                        <a:pt x="125" y="157"/>
                        <a:pt x="124" y="156"/>
                        <a:pt x="126" y="155"/>
                      </a:cubicBezTo>
                      <a:cubicBezTo>
                        <a:pt x="126" y="155"/>
                        <a:pt x="126" y="155"/>
                        <a:pt x="127" y="155"/>
                      </a:cubicBezTo>
                      <a:cubicBezTo>
                        <a:pt x="127" y="155"/>
                        <a:pt x="128" y="155"/>
                        <a:pt x="128" y="156"/>
                      </a:cubicBezTo>
                      <a:cubicBezTo>
                        <a:pt x="128" y="156"/>
                        <a:pt x="128" y="156"/>
                        <a:pt x="128" y="156"/>
                      </a:cubicBezTo>
                      <a:cubicBezTo>
                        <a:pt x="128" y="156"/>
                        <a:pt x="128" y="156"/>
                        <a:pt x="129" y="156"/>
                      </a:cubicBezTo>
                      <a:cubicBezTo>
                        <a:pt x="129" y="156"/>
                        <a:pt x="129" y="156"/>
                        <a:pt x="129" y="156"/>
                      </a:cubicBezTo>
                      <a:cubicBezTo>
                        <a:pt x="129" y="156"/>
                        <a:pt x="129" y="156"/>
                        <a:pt x="129" y="156"/>
                      </a:cubicBezTo>
                      <a:cubicBezTo>
                        <a:pt x="132" y="154"/>
                        <a:pt x="132" y="154"/>
                        <a:pt x="132" y="154"/>
                      </a:cubicBezTo>
                      <a:cubicBezTo>
                        <a:pt x="130" y="153"/>
                        <a:pt x="130" y="153"/>
                        <a:pt x="130" y="153"/>
                      </a:cubicBezTo>
                      <a:cubicBezTo>
                        <a:pt x="131" y="151"/>
                        <a:pt x="133" y="151"/>
                        <a:pt x="130" y="150"/>
                      </a:cubicBezTo>
                      <a:cubicBezTo>
                        <a:pt x="130" y="150"/>
                        <a:pt x="131" y="150"/>
                        <a:pt x="131" y="150"/>
                      </a:cubicBezTo>
                      <a:cubicBezTo>
                        <a:pt x="133" y="150"/>
                        <a:pt x="135" y="149"/>
                        <a:pt x="137" y="147"/>
                      </a:cubicBezTo>
                      <a:cubicBezTo>
                        <a:pt x="140" y="145"/>
                        <a:pt x="141" y="143"/>
                        <a:pt x="142" y="143"/>
                      </a:cubicBezTo>
                      <a:cubicBezTo>
                        <a:pt x="142" y="143"/>
                        <a:pt x="142" y="143"/>
                        <a:pt x="142" y="143"/>
                      </a:cubicBezTo>
                      <a:cubicBezTo>
                        <a:pt x="143" y="140"/>
                        <a:pt x="144" y="138"/>
                        <a:pt x="146" y="137"/>
                      </a:cubicBezTo>
                      <a:cubicBezTo>
                        <a:pt x="146" y="137"/>
                        <a:pt x="146" y="137"/>
                        <a:pt x="146" y="137"/>
                      </a:cubicBezTo>
                      <a:cubicBezTo>
                        <a:pt x="145" y="137"/>
                        <a:pt x="143" y="135"/>
                        <a:pt x="144" y="134"/>
                      </a:cubicBezTo>
                      <a:cubicBezTo>
                        <a:pt x="145" y="135"/>
                        <a:pt x="146" y="135"/>
                        <a:pt x="147" y="135"/>
                      </a:cubicBezTo>
                      <a:cubicBezTo>
                        <a:pt x="148" y="135"/>
                        <a:pt x="149" y="135"/>
                        <a:pt x="149" y="134"/>
                      </a:cubicBezTo>
                      <a:cubicBezTo>
                        <a:pt x="150" y="133"/>
                        <a:pt x="151" y="133"/>
                        <a:pt x="152" y="133"/>
                      </a:cubicBezTo>
                      <a:cubicBezTo>
                        <a:pt x="152" y="133"/>
                        <a:pt x="153" y="133"/>
                        <a:pt x="153" y="133"/>
                      </a:cubicBezTo>
                      <a:cubicBezTo>
                        <a:pt x="151" y="132"/>
                        <a:pt x="156" y="127"/>
                        <a:pt x="152" y="127"/>
                      </a:cubicBezTo>
                      <a:cubicBezTo>
                        <a:pt x="152" y="127"/>
                        <a:pt x="151" y="127"/>
                        <a:pt x="151" y="127"/>
                      </a:cubicBezTo>
                      <a:cubicBezTo>
                        <a:pt x="152" y="127"/>
                        <a:pt x="152" y="127"/>
                        <a:pt x="152" y="127"/>
                      </a:cubicBezTo>
                      <a:cubicBezTo>
                        <a:pt x="153" y="127"/>
                        <a:pt x="153" y="127"/>
                        <a:pt x="153" y="127"/>
                      </a:cubicBezTo>
                      <a:cubicBezTo>
                        <a:pt x="154" y="128"/>
                        <a:pt x="154" y="128"/>
                        <a:pt x="155" y="128"/>
                      </a:cubicBezTo>
                      <a:cubicBezTo>
                        <a:pt x="155" y="128"/>
                        <a:pt x="155" y="128"/>
                        <a:pt x="155" y="128"/>
                      </a:cubicBezTo>
                      <a:cubicBezTo>
                        <a:pt x="156" y="123"/>
                        <a:pt x="161" y="119"/>
                        <a:pt x="163" y="114"/>
                      </a:cubicBezTo>
                      <a:cubicBezTo>
                        <a:pt x="162" y="113"/>
                        <a:pt x="160" y="114"/>
                        <a:pt x="160" y="112"/>
                      </a:cubicBezTo>
                      <a:cubicBezTo>
                        <a:pt x="161" y="112"/>
                        <a:pt x="163" y="111"/>
                        <a:pt x="164" y="111"/>
                      </a:cubicBezTo>
                      <a:cubicBezTo>
                        <a:pt x="164" y="109"/>
                        <a:pt x="161" y="108"/>
                        <a:pt x="164" y="107"/>
                      </a:cubicBezTo>
                      <a:cubicBezTo>
                        <a:pt x="163" y="107"/>
                        <a:pt x="163" y="107"/>
                        <a:pt x="163" y="107"/>
                      </a:cubicBezTo>
                      <a:cubicBezTo>
                        <a:pt x="162" y="107"/>
                        <a:pt x="162" y="107"/>
                        <a:pt x="162" y="107"/>
                      </a:cubicBezTo>
                      <a:cubicBezTo>
                        <a:pt x="165" y="102"/>
                        <a:pt x="165" y="96"/>
                        <a:pt x="165" y="90"/>
                      </a:cubicBezTo>
                      <a:cubicBezTo>
                        <a:pt x="165" y="88"/>
                        <a:pt x="165" y="85"/>
                        <a:pt x="165" y="82"/>
                      </a:cubicBezTo>
                      <a:cubicBezTo>
                        <a:pt x="166" y="79"/>
                        <a:pt x="166" y="76"/>
                        <a:pt x="167" y="73"/>
                      </a:cubicBezTo>
                      <a:cubicBezTo>
                        <a:pt x="167" y="74"/>
                        <a:pt x="167" y="74"/>
                        <a:pt x="166" y="74"/>
                      </a:cubicBezTo>
                      <a:cubicBezTo>
                        <a:pt x="166" y="74"/>
                        <a:pt x="166" y="74"/>
                        <a:pt x="166" y="73"/>
                      </a:cubicBezTo>
                      <a:cubicBezTo>
                        <a:pt x="165" y="73"/>
                        <a:pt x="165" y="73"/>
                        <a:pt x="164" y="73"/>
                      </a:cubicBezTo>
                      <a:cubicBezTo>
                        <a:pt x="164" y="73"/>
                        <a:pt x="164" y="73"/>
                        <a:pt x="164" y="73"/>
                      </a:cubicBezTo>
                      <a:cubicBezTo>
                        <a:pt x="164" y="73"/>
                        <a:pt x="164" y="73"/>
                        <a:pt x="164" y="73"/>
                      </a:cubicBezTo>
                      <a:cubicBezTo>
                        <a:pt x="163" y="73"/>
                        <a:pt x="163" y="73"/>
                        <a:pt x="163" y="73"/>
                      </a:cubicBezTo>
                      <a:cubicBezTo>
                        <a:pt x="163" y="72"/>
                        <a:pt x="164" y="70"/>
                        <a:pt x="165" y="68"/>
                      </a:cubicBezTo>
                      <a:cubicBezTo>
                        <a:pt x="162" y="68"/>
                        <a:pt x="163" y="64"/>
                        <a:pt x="161" y="64"/>
                      </a:cubicBezTo>
                      <a:cubicBezTo>
                        <a:pt x="161" y="64"/>
                        <a:pt x="161" y="64"/>
                        <a:pt x="160" y="64"/>
                      </a:cubicBezTo>
                      <a:cubicBezTo>
                        <a:pt x="161" y="65"/>
                        <a:pt x="161" y="65"/>
                        <a:pt x="161" y="65"/>
                      </a:cubicBezTo>
                      <a:cubicBezTo>
                        <a:pt x="161" y="65"/>
                        <a:pt x="161" y="65"/>
                        <a:pt x="160" y="65"/>
                      </a:cubicBezTo>
                      <a:cubicBezTo>
                        <a:pt x="159" y="65"/>
                        <a:pt x="157" y="66"/>
                        <a:pt x="156" y="67"/>
                      </a:cubicBezTo>
                      <a:cubicBezTo>
                        <a:pt x="156" y="67"/>
                        <a:pt x="156" y="67"/>
                        <a:pt x="156" y="67"/>
                      </a:cubicBezTo>
                      <a:cubicBezTo>
                        <a:pt x="154" y="69"/>
                        <a:pt x="153" y="70"/>
                        <a:pt x="151" y="70"/>
                      </a:cubicBezTo>
                      <a:cubicBezTo>
                        <a:pt x="155" y="71"/>
                        <a:pt x="146" y="76"/>
                        <a:pt x="152" y="78"/>
                      </a:cubicBezTo>
                      <a:cubicBezTo>
                        <a:pt x="152" y="78"/>
                        <a:pt x="152" y="78"/>
                        <a:pt x="152" y="78"/>
                      </a:cubicBezTo>
                      <a:cubicBezTo>
                        <a:pt x="151" y="78"/>
                        <a:pt x="151" y="78"/>
                        <a:pt x="151" y="78"/>
                      </a:cubicBezTo>
                      <a:cubicBezTo>
                        <a:pt x="151" y="78"/>
                        <a:pt x="151" y="78"/>
                        <a:pt x="150" y="78"/>
                      </a:cubicBezTo>
                      <a:cubicBezTo>
                        <a:pt x="150" y="78"/>
                        <a:pt x="150" y="78"/>
                        <a:pt x="150" y="78"/>
                      </a:cubicBezTo>
                      <a:cubicBezTo>
                        <a:pt x="152" y="79"/>
                        <a:pt x="152" y="79"/>
                        <a:pt x="152" y="81"/>
                      </a:cubicBezTo>
                      <a:cubicBezTo>
                        <a:pt x="151" y="81"/>
                        <a:pt x="151" y="81"/>
                        <a:pt x="151" y="81"/>
                      </a:cubicBezTo>
                      <a:cubicBezTo>
                        <a:pt x="152" y="86"/>
                        <a:pt x="150" y="88"/>
                        <a:pt x="149" y="93"/>
                      </a:cubicBezTo>
                      <a:cubicBezTo>
                        <a:pt x="151" y="93"/>
                        <a:pt x="151" y="93"/>
                        <a:pt x="151" y="93"/>
                      </a:cubicBezTo>
                      <a:cubicBezTo>
                        <a:pt x="150" y="94"/>
                        <a:pt x="149" y="94"/>
                        <a:pt x="149" y="94"/>
                      </a:cubicBezTo>
                      <a:cubicBezTo>
                        <a:pt x="149" y="95"/>
                        <a:pt x="150" y="95"/>
                        <a:pt x="150" y="95"/>
                      </a:cubicBezTo>
                      <a:cubicBezTo>
                        <a:pt x="150" y="95"/>
                        <a:pt x="151" y="94"/>
                        <a:pt x="151" y="94"/>
                      </a:cubicBezTo>
                      <a:cubicBezTo>
                        <a:pt x="151" y="93"/>
                        <a:pt x="151" y="92"/>
                        <a:pt x="152" y="92"/>
                      </a:cubicBezTo>
                      <a:cubicBezTo>
                        <a:pt x="152" y="92"/>
                        <a:pt x="152" y="93"/>
                        <a:pt x="153" y="93"/>
                      </a:cubicBezTo>
                      <a:cubicBezTo>
                        <a:pt x="151" y="93"/>
                        <a:pt x="150" y="95"/>
                        <a:pt x="150" y="97"/>
                      </a:cubicBezTo>
                      <a:cubicBezTo>
                        <a:pt x="150" y="99"/>
                        <a:pt x="149" y="101"/>
                        <a:pt x="147" y="101"/>
                      </a:cubicBezTo>
                      <a:cubicBezTo>
                        <a:pt x="147" y="101"/>
                        <a:pt x="147" y="101"/>
                        <a:pt x="147" y="101"/>
                      </a:cubicBezTo>
                      <a:cubicBezTo>
                        <a:pt x="146" y="102"/>
                        <a:pt x="149" y="101"/>
                        <a:pt x="148" y="103"/>
                      </a:cubicBezTo>
                      <a:cubicBezTo>
                        <a:pt x="147" y="103"/>
                        <a:pt x="147" y="103"/>
                        <a:pt x="147" y="103"/>
                      </a:cubicBezTo>
                      <a:cubicBezTo>
                        <a:pt x="149" y="104"/>
                        <a:pt x="149" y="104"/>
                        <a:pt x="149" y="104"/>
                      </a:cubicBezTo>
                      <a:cubicBezTo>
                        <a:pt x="148" y="104"/>
                        <a:pt x="147" y="105"/>
                        <a:pt x="146" y="105"/>
                      </a:cubicBezTo>
                      <a:cubicBezTo>
                        <a:pt x="146" y="105"/>
                        <a:pt x="146" y="104"/>
                        <a:pt x="145" y="104"/>
                      </a:cubicBezTo>
                      <a:cubicBezTo>
                        <a:pt x="145" y="103"/>
                        <a:pt x="145" y="103"/>
                        <a:pt x="145" y="103"/>
                      </a:cubicBezTo>
                      <a:cubicBezTo>
                        <a:pt x="144" y="104"/>
                        <a:pt x="144" y="106"/>
                        <a:pt x="144" y="107"/>
                      </a:cubicBezTo>
                      <a:cubicBezTo>
                        <a:pt x="145" y="106"/>
                        <a:pt x="145" y="106"/>
                        <a:pt x="145" y="106"/>
                      </a:cubicBezTo>
                      <a:cubicBezTo>
                        <a:pt x="145" y="111"/>
                        <a:pt x="141" y="115"/>
                        <a:pt x="141" y="121"/>
                      </a:cubicBezTo>
                      <a:cubicBezTo>
                        <a:pt x="142" y="121"/>
                        <a:pt x="142" y="121"/>
                        <a:pt x="142" y="121"/>
                      </a:cubicBezTo>
                      <a:cubicBezTo>
                        <a:pt x="141" y="125"/>
                        <a:pt x="139" y="123"/>
                        <a:pt x="138" y="126"/>
                      </a:cubicBezTo>
                      <a:cubicBezTo>
                        <a:pt x="138" y="127"/>
                        <a:pt x="138" y="128"/>
                        <a:pt x="137" y="129"/>
                      </a:cubicBezTo>
                      <a:cubicBezTo>
                        <a:pt x="137" y="128"/>
                        <a:pt x="134" y="129"/>
                        <a:pt x="134" y="127"/>
                      </a:cubicBezTo>
                      <a:cubicBezTo>
                        <a:pt x="133" y="131"/>
                        <a:pt x="134" y="130"/>
                        <a:pt x="135" y="134"/>
                      </a:cubicBezTo>
                      <a:cubicBezTo>
                        <a:pt x="133" y="133"/>
                        <a:pt x="133" y="133"/>
                        <a:pt x="133" y="133"/>
                      </a:cubicBezTo>
                      <a:cubicBezTo>
                        <a:pt x="134" y="135"/>
                        <a:pt x="134" y="136"/>
                        <a:pt x="133" y="137"/>
                      </a:cubicBezTo>
                      <a:cubicBezTo>
                        <a:pt x="133" y="135"/>
                        <a:pt x="130" y="136"/>
                        <a:pt x="130" y="134"/>
                      </a:cubicBezTo>
                      <a:cubicBezTo>
                        <a:pt x="126" y="134"/>
                        <a:pt x="127" y="138"/>
                        <a:pt x="125" y="138"/>
                      </a:cubicBezTo>
                      <a:cubicBezTo>
                        <a:pt x="125" y="138"/>
                        <a:pt x="124" y="138"/>
                        <a:pt x="123" y="138"/>
                      </a:cubicBezTo>
                      <a:cubicBezTo>
                        <a:pt x="124" y="139"/>
                        <a:pt x="124" y="140"/>
                        <a:pt x="125" y="140"/>
                      </a:cubicBezTo>
                      <a:cubicBezTo>
                        <a:pt x="126" y="140"/>
                        <a:pt x="126" y="139"/>
                        <a:pt x="127" y="139"/>
                      </a:cubicBezTo>
                      <a:cubicBezTo>
                        <a:pt x="127" y="139"/>
                        <a:pt x="127" y="138"/>
                        <a:pt x="127" y="138"/>
                      </a:cubicBezTo>
                      <a:cubicBezTo>
                        <a:pt x="127" y="138"/>
                        <a:pt x="127" y="139"/>
                        <a:pt x="127" y="139"/>
                      </a:cubicBezTo>
                      <a:cubicBezTo>
                        <a:pt x="129" y="139"/>
                        <a:pt x="128" y="142"/>
                        <a:pt x="127" y="143"/>
                      </a:cubicBezTo>
                      <a:cubicBezTo>
                        <a:pt x="127" y="143"/>
                        <a:pt x="127" y="143"/>
                        <a:pt x="126" y="143"/>
                      </a:cubicBezTo>
                      <a:cubicBezTo>
                        <a:pt x="126" y="143"/>
                        <a:pt x="125" y="142"/>
                        <a:pt x="124" y="142"/>
                      </a:cubicBezTo>
                      <a:cubicBezTo>
                        <a:pt x="123" y="141"/>
                        <a:pt x="122" y="141"/>
                        <a:pt x="121" y="141"/>
                      </a:cubicBezTo>
                      <a:cubicBezTo>
                        <a:pt x="120" y="141"/>
                        <a:pt x="120" y="141"/>
                        <a:pt x="119" y="141"/>
                      </a:cubicBezTo>
                      <a:cubicBezTo>
                        <a:pt x="120" y="141"/>
                        <a:pt x="120" y="141"/>
                        <a:pt x="120" y="141"/>
                      </a:cubicBezTo>
                      <a:cubicBezTo>
                        <a:pt x="119" y="141"/>
                        <a:pt x="119" y="141"/>
                        <a:pt x="119" y="141"/>
                      </a:cubicBezTo>
                      <a:cubicBezTo>
                        <a:pt x="119" y="141"/>
                        <a:pt x="118" y="141"/>
                        <a:pt x="118" y="142"/>
                      </a:cubicBezTo>
                      <a:cubicBezTo>
                        <a:pt x="118" y="142"/>
                        <a:pt x="118" y="143"/>
                        <a:pt x="117" y="143"/>
                      </a:cubicBezTo>
                      <a:cubicBezTo>
                        <a:pt x="117" y="143"/>
                        <a:pt x="116" y="143"/>
                        <a:pt x="116" y="142"/>
                      </a:cubicBezTo>
                      <a:cubicBezTo>
                        <a:pt x="117" y="145"/>
                        <a:pt x="114" y="143"/>
                        <a:pt x="116" y="146"/>
                      </a:cubicBezTo>
                      <a:cubicBezTo>
                        <a:pt x="118" y="144"/>
                        <a:pt x="118" y="144"/>
                        <a:pt x="118" y="144"/>
                      </a:cubicBezTo>
                      <a:cubicBezTo>
                        <a:pt x="117" y="146"/>
                        <a:pt x="117" y="150"/>
                        <a:pt x="114" y="150"/>
                      </a:cubicBezTo>
                      <a:cubicBezTo>
                        <a:pt x="114" y="150"/>
                        <a:pt x="114" y="150"/>
                        <a:pt x="114" y="150"/>
                      </a:cubicBezTo>
                      <a:cubicBezTo>
                        <a:pt x="114" y="149"/>
                        <a:pt x="114" y="148"/>
                        <a:pt x="114" y="147"/>
                      </a:cubicBezTo>
                      <a:cubicBezTo>
                        <a:pt x="114" y="147"/>
                        <a:pt x="114" y="147"/>
                        <a:pt x="114" y="147"/>
                      </a:cubicBezTo>
                      <a:cubicBezTo>
                        <a:pt x="114" y="147"/>
                        <a:pt x="113" y="147"/>
                        <a:pt x="113" y="147"/>
                      </a:cubicBezTo>
                      <a:cubicBezTo>
                        <a:pt x="113" y="148"/>
                        <a:pt x="113" y="148"/>
                        <a:pt x="112" y="148"/>
                      </a:cubicBezTo>
                      <a:cubicBezTo>
                        <a:pt x="112" y="148"/>
                        <a:pt x="112" y="148"/>
                        <a:pt x="112" y="148"/>
                      </a:cubicBezTo>
                      <a:cubicBezTo>
                        <a:pt x="111" y="145"/>
                        <a:pt x="115" y="145"/>
                        <a:pt x="115" y="142"/>
                      </a:cubicBezTo>
                      <a:cubicBezTo>
                        <a:pt x="115" y="142"/>
                        <a:pt x="115" y="142"/>
                        <a:pt x="115" y="142"/>
                      </a:cubicBezTo>
                      <a:cubicBezTo>
                        <a:pt x="115" y="142"/>
                        <a:pt x="114" y="143"/>
                        <a:pt x="114" y="143"/>
                      </a:cubicBezTo>
                      <a:cubicBezTo>
                        <a:pt x="114" y="143"/>
                        <a:pt x="114" y="144"/>
                        <a:pt x="113" y="144"/>
                      </a:cubicBezTo>
                      <a:cubicBezTo>
                        <a:pt x="113" y="144"/>
                        <a:pt x="113" y="143"/>
                        <a:pt x="113" y="142"/>
                      </a:cubicBezTo>
                      <a:cubicBezTo>
                        <a:pt x="114" y="147"/>
                        <a:pt x="110" y="143"/>
                        <a:pt x="109" y="147"/>
                      </a:cubicBezTo>
                      <a:cubicBezTo>
                        <a:pt x="108" y="145"/>
                        <a:pt x="108" y="145"/>
                        <a:pt x="108" y="145"/>
                      </a:cubicBezTo>
                      <a:cubicBezTo>
                        <a:pt x="108" y="146"/>
                        <a:pt x="108" y="147"/>
                        <a:pt x="107" y="147"/>
                      </a:cubicBezTo>
                      <a:cubicBezTo>
                        <a:pt x="107" y="144"/>
                        <a:pt x="107" y="144"/>
                        <a:pt x="107" y="144"/>
                      </a:cubicBezTo>
                      <a:cubicBezTo>
                        <a:pt x="107" y="145"/>
                        <a:pt x="107" y="145"/>
                        <a:pt x="106" y="145"/>
                      </a:cubicBezTo>
                      <a:cubicBezTo>
                        <a:pt x="106" y="145"/>
                        <a:pt x="105" y="145"/>
                        <a:pt x="105" y="145"/>
                      </a:cubicBezTo>
                      <a:cubicBezTo>
                        <a:pt x="104" y="145"/>
                        <a:pt x="104" y="145"/>
                        <a:pt x="103" y="145"/>
                      </a:cubicBezTo>
                      <a:cubicBezTo>
                        <a:pt x="103" y="145"/>
                        <a:pt x="103" y="145"/>
                        <a:pt x="103" y="145"/>
                      </a:cubicBezTo>
                      <a:cubicBezTo>
                        <a:pt x="103" y="145"/>
                        <a:pt x="103" y="145"/>
                        <a:pt x="104" y="145"/>
                      </a:cubicBezTo>
                      <a:cubicBezTo>
                        <a:pt x="105" y="145"/>
                        <a:pt x="104" y="147"/>
                        <a:pt x="106" y="148"/>
                      </a:cubicBezTo>
                      <a:cubicBezTo>
                        <a:pt x="105" y="149"/>
                        <a:pt x="105" y="149"/>
                        <a:pt x="104" y="149"/>
                      </a:cubicBezTo>
                      <a:cubicBezTo>
                        <a:pt x="103" y="149"/>
                        <a:pt x="103" y="148"/>
                        <a:pt x="102" y="147"/>
                      </a:cubicBezTo>
                      <a:cubicBezTo>
                        <a:pt x="101" y="146"/>
                        <a:pt x="100" y="145"/>
                        <a:pt x="99" y="145"/>
                      </a:cubicBezTo>
                      <a:cubicBezTo>
                        <a:pt x="99" y="145"/>
                        <a:pt x="99" y="145"/>
                        <a:pt x="98" y="146"/>
                      </a:cubicBezTo>
                      <a:cubicBezTo>
                        <a:pt x="98" y="146"/>
                        <a:pt x="98" y="146"/>
                        <a:pt x="98" y="146"/>
                      </a:cubicBezTo>
                      <a:cubicBezTo>
                        <a:pt x="99" y="146"/>
                        <a:pt x="100" y="147"/>
                        <a:pt x="100" y="148"/>
                      </a:cubicBezTo>
                      <a:cubicBezTo>
                        <a:pt x="99" y="147"/>
                        <a:pt x="97" y="147"/>
                        <a:pt x="97" y="146"/>
                      </a:cubicBezTo>
                      <a:cubicBezTo>
                        <a:pt x="94" y="147"/>
                        <a:pt x="98" y="148"/>
                        <a:pt x="96" y="149"/>
                      </a:cubicBezTo>
                      <a:cubicBezTo>
                        <a:pt x="96" y="149"/>
                        <a:pt x="96" y="149"/>
                        <a:pt x="96" y="149"/>
                      </a:cubicBezTo>
                      <a:cubicBezTo>
                        <a:pt x="95" y="149"/>
                        <a:pt x="95" y="151"/>
                        <a:pt x="94" y="152"/>
                      </a:cubicBezTo>
                      <a:cubicBezTo>
                        <a:pt x="94" y="150"/>
                        <a:pt x="94" y="150"/>
                        <a:pt x="94" y="150"/>
                      </a:cubicBezTo>
                      <a:cubicBezTo>
                        <a:pt x="93" y="149"/>
                        <a:pt x="93" y="149"/>
                        <a:pt x="93" y="149"/>
                      </a:cubicBezTo>
                      <a:cubicBezTo>
                        <a:pt x="92" y="149"/>
                        <a:pt x="91" y="150"/>
                        <a:pt x="91" y="151"/>
                      </a:cubicBezTo>
                      <a:cubicBezTo>
                        <a:pt x="91" y="152"/>
                        <a:pt x="91" y="153"/>
                        <a:pt x="90" y="153"/>
                      </a:cubicBezTo>
                      <a:cubicBezTo>
                        <a:pt x="90" y="153"/>
                        <a:pt x="90" y="153"/>
                        <a:pt x="89" y="153"/>
                      </a:cubicBezTo>
                      <a:cubicBezTo>
                        <a:pt x="91" y="150"/>
                        <a:pt x="91" y="150"/>
                        <a:pt x="91" y="150"/>
                      </a:cubicBezTo>
                      <a:cubicBezTo>
                        <a:pt x="89" y="151"/>
                        <a:pt x="89" y="151"/>
                        <a:pt x="89" y="151"/>
                      </a:cubicBezTo>
                      <a:cubicBezTo>
                        <a:pt x="89" y="148"/>
                        <a:pt x="89" y="148"/>
                        <a:pt x="89" y="148"/>
                      </a:cubicBezTo>
                      <a:cubicBezTo>
                        <a:pt x="88" y="149"/>
                        <a:pt x="88" y="150"/>
                        <a:pt x="87" y="150"/>
                      </a:cubicBezTo>
                      <a:cubicBezTo>
                        <a:pt x="86" y="150"/>
                        <a:pt x="86" y="149"/>
                        <a:pt x="85" y="149"/>
                      </a:cubicBezTo>
                      <a:cubicBezTo>
                        <a:pt x="86" y="151"/>
                        <a:pt x="85" y="153"/>
                        <a:pt x="83" y="153"/>
                      </a:cubicBezTo>
                      <a:cubicBezTo>
                        <a:pt x="82" y="152"/>
                        <a:pt x="83" y="151"/>
                        <a:pt x="82" y="151"/>
                      </a:cubicBezTo>
                      <a:cubicBezTo>
                        <a:pt x="82" y="151"/>
                        <a:pt x="82" y="151"/>
                        <a:pt x="82" y="151"/>
                      </a:cubicBezTo>
                      <a:cubicBezTo>
                        <a:pt x="82" y="150"/>
                        <a:pt x="82" y="149"/>
                        <a:pt x="83" y="149"/>
                      </a:cubicBezTo>
                      <a:cubicBezTo>
                        <a:pt x="83" y="149"/>
                        <a:pt x="83" y="149"/>
                        <a:pt x="84" y="150"/>
                      </a:cubicBezTo>
                      <a:cubicBezTo>
                        <a:pt x="84" y="149"/>
                        <a:pt x="84" y="149"/>
                        <a:pt x="84" y="148"/>
                      </a:cubicBezTo>
                      <a:cubicBezTo>
                        <a:pt x="84" y="147"/>
                        <a:pt x="83" y="147"/>
                        <a:pt x="83" y="147"/>
                      </a:cubicBezTo>
                      <a:cubicBezTo>
                        <a:pt x="82" y="147"/>
                        <a:pt x="82" y="147"/>
                        <a:pt x="82" y="147"/>
                      </a:cubicBezTo>
                      <a:cubicBezTo>
                        <a:pt x="81" y="148"/>
                        <a:pt x="81" y="148"/>
                        <a:pt x="81" y="148"/>
                      </a:cubicBezTo>
                      <a:cubicBezTo>
                        <a:pt x="81" y="148"/>
                        <a:pt x="81" y="148"/>
                        <a:pt x="81" y="148"/>
                      </a:cubicBezTo>
                      <a:cubicBezTo>
                        <a:pt x="81" y="148"/>
                        <a:pt x="81" y="148"/>
                        <a:pt x="81" y="148"/>
                      </a:cubicBezTo>
                      <a:cubicBezTo>
                        <a:pt x="80" y="149"/>
                        <a:pt x="79" y="150"/>
                        <a:pt x="78" y="151"/>
                      </a:cubicBezTo>
                      <a:cubicBezTo>
                        <a:pt x="78" y="150"/>
                        <a:pt x="78" y="149"/>
                        <a:pt x="78" y="149"/>
                      </a:cubicBezTo>
                      <a:cubicBezTo>
                        <a:pt x="78" y="149"/>
                        <a:pt x="77" y="150"/>
                        <a:pt x="76" y="150"/>
                      </a:cubicBezTo>
                      <a:cubicBezTo>
                        <a:pt x="77" y="148"/>
                        <a:pt x="77" y="147"/>
                        <a:pt x="78" y="146"/>
                      </a:cubicBezTo>
                      <a:cubicBezTo>
                        <a:pt x="75" y="147"/>
                        <a:pt x="75" y="147"/>
                        <a:pt x="75" y="147"/>
                      </a:cubicBezTo>
                      <a:cubicBezTo>
                        <a:pt x="75" y="147"/>
                        <a:pt x="74" y="145"/>
                        <a:pt x="74" y="145"/>
                      </a:cubicBezTo>
                      <a:cubicBezTo>
                        <a:pt x="74" y="144"/>
                        <a:pt x="74" y="144"/>
                        <a:pt x="74" y="144"/>
                      </a:cubicBezTo>
                      <a:cubicBezTo>
                        <a:pt x="73" y="144"/>
                        <a:pt x="72" y="145"/>
                        <a:pt x="72" y="145"/>
                      </a:cubicBezTo>
                      <a:cubicBezTo>
                        <a:pt x="71" y="145"/>
                        <a:pt x="70" y="146"/>
                        <a:pt x="69" y="146"/>
                      </a:cubicBezTo>
                      <a:cubicBezTo>
                        <a:pt x="69" y="146"/>
                        <a:pt x="68" y="145"/>
                        <a:pt x="68" y="145"/>
                      </a:cubicBezTo>
                      <a:cubicBezTo>
                        <a:pt x="68" y="145"/>
                        <a:pt x="67" y="146"/>
                        <a:pt x="67" y="146"/>
                      </a:cubicBezTo>
                      <a:cubicBezTo>
                        <a:pt x="65" y="145"/>
                        <a:pt x="64" y="143"/>
                        <a:pt x="62" y="143"/>
                      </a:cubicBezTo>
                      <a:cubicBezTo>
                        <a:pt x="62" y="143"/>
                        <a:pt x="61" y="143"/>
                        <a:pt x="61" y="143"/>
                      </a:cubicBezTo>
                      <a:cubicBezTo>
                        <a:pt x="61" y="140"/>
                        <a:pt x="61" y="140"/>
                        <a:pt x="61" y="140"/>
                      </a:cubicBezTo>
                      <a:cubicBezTo>
                        <a:pt x="61" y="140"/>
                        <a:pt x="61" y="140"/>
                        <a:pt x="61" y="140"/>
                      </a:cubicBezTo>
                      <a:cubicBezTo>
                        <a:pt x="60" y="140"/>
                        <a:pt x="60" y="141"/>
                        <a:pt x="60" y="142"/>
                      </a:cubicBezTo>
                      <a:cubicBezTo>
                        <a:pt x="60" y="143"/>
                        <a:pt x="59" y="144"/>
                        <a:pt x="58" y="144"/>
                      </a:cubicBezTo>
                      <a:cubicBezTo>
                        <a:pt x="58" y="144"/>
                        <a:pt x="58" y="144"/>
                        <a:pt x="57" y="144"/>
                      </a:cubicBezTo>
                      <a:cubicBezTo>
                        <a:pt x="55" y="144"/>
                        <a:pt x="58" y="141"/>
                        <a:pt x="57" y="140"/>
                      </a:cubicBezTo>
                      <a:cubicBezTo>
                        <a:pt x="57" y="141"/>
                        <a:pt x="55" y="141"/>
                        <a:pt x="54" y="141"/>
                      </a:cubicBezTo>
                      <a:cubicBezTo>
                        <a:pt x="53" y="141"/>
                        <a:pt x="52" y="141"/>
                        <a:pt x="52" y="139"/>
                      </a:cubicBezTo>
                      <a:cubicBezTo>
                        <a:pt x="52" y="139"/>
                        <a:pt x="52" y="139"/>
                        <a:pt x="52" y="139"/>
                      </a:cubicBezTo>
                      <a:cubicBezTo>
                        <a:pt x="53" y="139"/>
                        <a:pt x="53" y="140"/>
                        <a:pt x="54" y="140"/>
                      </a:cubicBezTo>
                      <a:cubicBezTo>
                        <a:pt x="53" y="138"/>
                        <a:pt x="53" y="138"/>
                        <a:pt x="53" y="138"/>
                      </a:cubicBezTo>
                      <a:cubicBezTo>
                        <a:pt x="56" y="136"/>
                        <a:pt x="57" y="138"/>
                        <a:pt x="57" y="135"/>
                      </a:cubicBezTo>
                      <a:cubicBezTo>
                        <a:pt x="56" y="136"/>
                        <a:pt x="55" y="137"/>
                        <a:pt x="54" y="137"/>
                      </a:cubicBezTo>
                      <a:cubicBezTo>
                        <a:pt x="54" y="137"/>
                        <a:pt x="53" y="137"/>
                        <a:pt x="52" y="136"/>
                      </a:cubicBezTo>
                      <a:cubicBezTo>
                        <a:pt x="52" y="136"/>
                        <a:pt x="51" y="136"/>
                        <a:pt x="51" y="136"/>
                      </a:cubicBezTo>
                      <a:cubicBezTo>
                        <a:pt x="50" y="136"/>
                        <a:pt x="49" y="136"/>
                        <a:pt x="48" y="137"/>
                      </a:cubicBezTo>
                      <a:cubicBezTo>
                        <a:pt x="48" y="135"/>
                        <a:pt x="48" y="135"/>
                        <a:pt x="48" y="135"/>
                      </a:cubicBezTo>
                      <a:cubicBezTo>
                        <a:pt x="49" y="136"/>
                        <a:pt x="49" y="136"/>
                        <a:pt x="49" y="136"/>
                      </a:cubicBezTo>
                      <a:cubicBezTo>
                        <a:pt x="49" y="135"/>
                        <a:pt x="48" y="135"/>
                        <a:pt x="48" y="135"/>
                      </a:cubicBezTo>
                      <a:cubicBezTo>
                        <a:pt x="48" y="135"/>
                        <a:pt x="47" y="135"/>
                        <a:pt x="46" y="135"/>
                      </a:cubicBezTo>
                      <a:cubicBezTo>
                        <a:pt x="46" y="136"/>
                        <a:pt x="45" y="136"/>
                        <a:pt x="44" y="136"/>
                      </a:cubicBezTo>
                      <a:cubicBezTo>
                        <a:pt x="44" y="136"/>
                        <a:pt x="43" y="136"/>
                        <a:pt x="43" y="136"/>
                      </a:cubicBezTo>
                      <a:cubicBezTo>
                        <a:pt x="43" y="135"/>
                        <a:pt x="43" y="134"/>
                        <a:pt x="44" y="134"/>
                      </a:cubicBezTo>
                      <a:cubicBezTo>
                        <a:pt x="41" y="133"/>
                        <a:pt x="41" y="133"/>
                        <a:pt x="41" y="133"/>
                      </a:cubicBezTo>
                      <a:cubicBezTo>
                        <a:pt x="41" y="133"/>
                        <a:pt x="41" y="132"/>
                        <a:pt x="42" y="132"/>
                      </a:cubicBezTo>
                      <a:cubicBezTo>
                        <a:pt x="42" y="132"/>
                        <a:pt x="42" y="132"/>
                        <a:pt x="42" y="132"/>
                      </a:cubicBezTo>
                      <a:cubicBezTo>
                        <a:pt x="41" y="132"/>
                        <a:pt x="40" y="131"/>
                        <a:pt x="39" y="131"/>
                      </a:cubicBezTo>
                      <a:cubicBezTo>
                        <a:pt x="39" y="130"/>
                        <a:pt x="39" y="130"/>
                        <a:pt x="39" y="130"/>
                      </a:cubicBezTo>
                      <a:cubicBezTo>
                        <a:pt x="38" y="131"/>
                        <a:pt x="37" y="131"/>
                        <a:pt x="36" y="131"/>
                      </a:cubicBezTo>
                      <a:cubicBezTo>
                        <a:pt x="36" y="131"/>
                        <a:pt x="36" y="130"/>
                        <a:pt x="36" y="130"/>
                      </a:cubicBezTo>
                      <a:cubicBezTo>
                        <a:pt x="36" y="130"/>
                        <a:pt x="36" y="130"/>
                        <a:pt x="36" y="130"/>
                      </a:cubicBezTo>
                      <a:cubicBezTo>
                        <a:pt x="36" y="130"/>
                        <a:pt x="37" y="130"/>
                        <a:pt x="37" y="130"/>
                      </a:cubicBezTo>
                      <a:cubicBezTo>
                        <a:pt x="37" y="130"/>
                        <a:pt x="37" y="130"/>
                        <a:pt x="37" y="130"/>
                      </a:cubicBezTo>
                      <a:cubicBezTo>
                        <a:pt x="36" y="130"/>
                        <a:pt x="35" y="130"/>
                        <a:pt x="35" y="130"/>
                      </a:cubicBezTo>
                      <a:cubicBezTo>
                        <a:pt x="35" y="129"/>
                        <a:pt x="36" y="129"/>
                        <a:pt x="36" y="129"/>
                      </a:cubicBezTo>
                      <a:cubicBezTo>
                        <a:pt x="37" y="129"/>
                        <a:pt x="38" y="129"/>
                        <a:pt x="38" y="129"/>
                      </a:cubicBezTo>
                      <a:cubicBezTo>
                        <a:pt x="41" y="124"/>
                        <a:pt x="36" y="129"/>
                        <a:pt x="36" y="124"/>
                      </a:cubicBezTo>
                      <a:cubicBezTo>
                        <a:pt x="38" y="125"/>
                        <a:pt x="38" y="125"/>
                        <a:pt x="38" y="125"/>
                      </a:cubicBezTo>
                      <a:cubicBezTo>
                        <a:pt x="40" y="122"/>
                        <a:pt x="38" y="122"/>
                        <a:pt x="39" y="119"/>
                      </a:cubicBezTo>
                      <a:cubicBezTo>
                        <a:pt x="38" y="120"/>
                        <a:pt x="37" y="125"/>
                        <a:pt x="35" y="125"/>
                      </a:cubicBezTo>
                      <a:cubicBezTo>
                        <a:pt x="35" y="125"/>
                        <a:pt x="35" y="125"/>
                        <a:pt x="35" y="125"/>
                      </a:cubicBezTo>
                      <a:cubicBezTo>
                        <a:pt x="35" y="124"/>
                        <a:pt x="34" y="123"/>
                        <a:pt x="33" y="123"/>
                      </a:cubicBezTo>
                      <a:cubicBezTo>
                        <a:pt x="34" y="122"/>
                        <a:pt x="33" y="122"/>
                        <a:pt x="33" y="121"/>
                      </a:cubicBezTo>
                      <a:cubicBezTo>
                        <a:pt x="35" y="119"/>
                        <a:pt x="35" y="119"/>
                        <a:pt x="35" y="119"/>
                      </a:cubicBezTo>
                      <a:cubicBezTo>
                        <a:pt x="35" y="119"/>
                        <a:pt x="34" y="119"/>
                        <a:pt x="34" y="119"/>
                      </a:cubicBezTo>
                      <a:cubicBezTo>
                        <a:pt x="33" y="119"/>
                        <a:pt x="33" y="119"/>
                        <a:pt x="33" y="119"/>
                      </a:cubicBezTo>
                      <a:cubicBezTo>
                        <a:pt x="32" y="119"/>
                        <a:pt x="32" y="119"/>
                        <a:pt x="31" y="119"/>
                      </a:cubicBezTo>
                      <a:cubicBezTo>
                        <a:pt x="31" y="119"/>
                        <a:pt x="31" y="119"/>
                        <a:pt x="31" y="119"/>
                      </a:cubicBezTo>
                      <a:cubicBezTo>
                        <a:pt x="30" y="118"/>
                        <a:pt x="32" y="116"/>
                        <a:pt x="34" y="115"/>
                      </a:cubicBezTo>
                      <a:cubicBezTo>
                        <a:pt x="33" y="115"/>
                        <a:pt x="33" y="115"/>
                        <a:pt x="33" y="115"/>
                      </a:cubicBezTo>
                      <a:cubicBezTo>
                        <a:pt x="33" y="115"/>
                        <a:pt x="32" y="115"/>
                        <a:pt x="32" y="116"/>
                      </a:cubicBezTo>
                      <a:cubicBezTo>
                        <a:pt x="31" y="116"/>
                        <a:pt x="31" y="117"/>
                        <a:pt x="30" y="117"/>
                      </a:cubicBezTo>
                      <a:cubicBezTo>
                        <a:pt x="30" y="117"/>
                        <a:pt x="30" y="117"/>
                        <a:pt x="29" y="116"/>
                      </a:cubicBezTo>
                      <a:cubicBezTo>
                        <a:pt x="30" y="114"/>
                        <a:pt x="28" y="113"/>
                        <a:pt x="25" y="111"/>
                      </a:cubicBezTo>
                      <a:cubicBezTo>
                        <a:pt x="26" y="111"/>
                        <a:pt x="26" y="111"/>
                        <a:pt x="26" y="111"/>
                      </a:cubicBezTo>
                      <a:cubicBezTo>
                        <a:pt x="26" y="111"/>
                        <a:pt x="27" y="111"/>
                        <a:pt x="27" y="111"/>
                      </a:cubicBezTo>
                      <a:cubicBezTo>
                        <a:pt x="27" y="111"/>
                        <a:pt x="27" y="111"/>
                        <a:pt x="27" y="111"/>
                      </a:cubicBezTo>
                      <a:cubicBezTo>
                        <a:pt x="27" y="111"/>
                        <a:pt x="27" y="110"/>
                        <a:pt x="28" y="110"/>
                      </a:cubicBezTo>
                      <a:cubicBezTo>
                        <a:pt x="25" y="110"/>
                        <a:pt x="25" y="110"/>
                        <a:pt x="25" y="110"/>
                      </a:cubicBezTo>
                      <a:cubicBezTo>
                        <a:pt x="26" y="109"/>
                        <a:pt x="26" y="109"/>
                        <a:pt x="26" y="109"/>
                      </a:cubicBezTo>
                      <a:cubicBezTo>
                        <a:pt x="26" y="109"/>
                        <a:pt x="26" y="109"/>
                        <a:pt x="25" y="109"/>
                      </a:cubicBezTo>
                      <a:cubicBezTo>
                        <a:pt x="25" y="109"/>
                        <a:pt x="25" y="109"/>
                        <a:pt x="24" y="109"/>
                      </a:cubicBezTo>
                      <a:cubicBezTo>
                        <a:pt x="24" y="109"/>
                        <a:pt x="24" y="109"/>
                        <a:pt x="23" y="109"/>
                      </a:cubicBezTo>
                      <a:cubicBezTo>
                        <a:pt x="23" y="109"/>
                        <a:pt x="22" y="109"/>
                        <a:pt x="22" y="109"/>
                      </a:cubicBezTo>
                      <a:cubicBezTo>
                        <a:pt x="22" y="109"/>
                        <a:pt x="22" y="109"/>
                        <a:pt x="22" y="109"/>
                      </a:cubicBezTo>
                      <a:cubicBezTo>
                        <a:pt x="19" y="109"/>
                        <a:pt x="25" y="104"/>
                        <a:pt x="21" y="103"/>
                      </a:cubicBezTo>
                      <a:cubicBezTo>
                        <a:pt x="22" y="102"/>
                        <a:pt x="23" y="103"/>
                        <a:pt x="24" y="102"/>
                      </a:cubicBezTo>
                      <a:cubicBezTo>
                        <a:pt x="21" y="100"/>
                        <a:pt x="22" y="100"/>
                        <a:pt x="18" y="99"/>
                      </a:cubicBezTo>
                      <a:cubicBezTo>
                        <a:pt x="20" y="96"/>
                        <a:pt x="20" y="96"/>
                        <a:pt x="20" y="96"/>
                      </a:cubicBezTo>
                      <a:cubicBezTo>
                        <a:pt x="19" y="97"/>
                        <a:pt x="18" y="97"/>
                        <a:pt x="18" y="97"/>
                      </a:cubicBezTo>
                      <a:cubicBezTo>
                        <a:pt x="16" y="97"/>
                        <a:pt x="14" y="96"/>
                        <a:pt x="13" y="95"/>
                      </a:cubicBezTo>
                      <a:cubicBezTo>
                        <a:pt x="12" y="95"/>
                        <a:pt x="12" y="95"/>
                        <a:pt x="12" y="95"/>
                      </a:cubicBezTo>
                      <a:cubicBezTo>
                        <a:pt x="12" y="95"/>
                        <a:pt x="12" y="95"/>
                        <a:pt x="12" y="95"/>
                      </a:cubicBezTo>
                      <a:cubicBezTo>
                        <a:pt x="12" y="96"/>
                        <a:pt x="11" y="96"/>
                        <a:pt x="11" y="97"/>
                      </a:cubicBezTo>
                      <a:cubicBezTo>
                        <a:pt x="10" y="96"/>
                        <a:pt x="9" y="95"/>
                        <a:pt x="9" y="94"/>
                      </a:cubicBezTo>
                      <a:cubicBezTo>
                        <a:pt x="9" y="93"/>
                        <a:pt x="9" y="93"/>
                        <a:pt x="10" y="93"/>
                      </a:cubicBezTo>
                      <a:cubicBezTo>
                        <a:pt x="10" y="93"/>
                        <a:pt x="11" y="94"/>
                        <a:pt x="11" y="94"/>
                      </a:cubicBezTo>
                      <a:cubicBezTo>
                        <a:pt x="11" y="93"/>
                        <a:pt x="11" y="93"/>
                        <a:pt x="11" y="93"/>
                      </a:cubicBezTo>
                      <a:cubicBezTo>
                        <a:pt x="11" y="93"/>
                        <a:pt x="12" y="93"/>
                        <a:pt x="12" y="93"/>
                      </a:cubicBezTo>
                      <a:cubicBezTo>
                        <a:pt x="12" y="93"/>
                        <a:pt x="12" y="93"/>
                        <a:pt x="12" y="93"/>
                      </a:cubicBezTo>
                      <a:cubicBezTo>
                        <a:pt x="12" y="93"/>
                        <a:pt x="12" y="93"/>
                        <a:pt x="13" y="93"/>
                      </a:cubicBezTo>
                      <a:cubicBezTo>
                        <a:pt x="13" y="93"/>
                        <a:pt x="14" y="93"/>
                        <a:pt x="15" y="93"/>
                      </a:cubicBezTo>
                      <a:cubicBezTo>
                        <a:pt x="14" y="94"/>
                        <a:pt x="14" y="94"/>
                        <a:pt x="13" y="94"/>
                      </a:cubicBezTo>
                      <a:cubicBezTo>
                        <a:pt x="15" y="95"/>
                        <a:pt x="16" y="95"/>
                        <a:pt x="17" y="95"/>
                      </a:cubicBezTo>
                      <a:cubicBezTo>
                        <a:pt x="18" y="95"/>
                        <a:pt x="18" y="95"/>
                        <a:pt x="19" y="95"/>
                      </a:cubicBezTo>
                      <a:cubicBezTo>
                        <a:pt x="18" y="95"/>
                        <a:pt x="18" y="95"/>
                        <a:pt x="18" y="94"/>
                      </a:cubicBezTo>
                      <a:cubicBezTo>
                        <a:pt x="18" y="94"/>
                        <a:pt x="18" y="94"/>
                        <a:pt x="19" y="94"/>
                      </a:cubicBezTo>
                      <a:cubicBezTo>
                        <a:pt x="19" y="94"/>
                        <a:pt x="19" y="94"/>
                        <a:pt x="19" y="94"/>
                      </a:cubicBezTo>
                      <a:cubicBezTo>
                        <a:pt x="19" y="94"/>
                        <a:pt x="19" y="94"/>
                        <a:pt x="18" y="94"/>
                      </a:cubicBezTo>
                      <a:cubicBezTo>
                        <a:pt x="21" y="93"/>
                        <a:pt x="21" y="93"/>
                        <a:pt x="21" y="93"/>
                      </a:cubicBezTo>
                      <a:cubicBezTo>
                        <a:pt x="20" y="93"/>
                        <a:pt x="20" y="93"/>
                        <a:pt x="20" y="93"/>
                      </a:cubicBezTo>
                      <a:cubicBezTo>
                        <a:pt x="21" y="89"/>
                        <a:pt x="21" y="89"/>
                        <a:pt x="21" y="89"/>
                      </a:cubicBezTo>
                      <a:cubicBezTo>
                        <a:pt x="18" y="87"/>
                        <a:pt x="14" y="84"/>
                        <a:pt x="13" y="80"/>
                      </a:cubicBezTo>
                      <a:cubicBezTo>
                        <a:pt x="14" y="80"/>
                        <a:pt x="15" y="80"/>
                        <a:pt x="16" y="80"/>
                      </a:cubicBezTo>
                      <a:cubicBezTo>
                        <a:pt x="16" y="80"/>
                        <a:pt x="16" y="80"/>
                        <a:pt x="17" y="80"/>
                      </a:cubicBezTo>
                      <a:cubicBezTo>
                        <a:pt x="17" y="80"/>
                        <a:pt x="17" y="80"/>
                        <a:pt x="17" y="80"/>
                      </a:cubicBezTo>
                      <a:cubicBezTo>
                        <a:pt x="18" y="80"/>
                        <a:pt x="18" y="80"/>
                        <a:pt x="19" y="80"/>
                      </a:cubicBezTo>
                      <a:cubicBezTo>
                        <a:pt x="16" y="81"/>
                        <a:pt x="20" y="84"/>
                        <a:pt x="19" y="86"/>
                      </a:cubicBezTo>
                      <a:cubicBezTo>
                        <a:pt x="19" y="85"/>
                        <a:pt x="20" y="85"/>
                        <a:pt x="20" y="85"/>
                      </a:cubicBezTo>
                      <a:cubicBezTo>
                        <a:pt x="21" y="85"/>
                        <a:pt x="21" y="85"/>
                        <a:pt x="21" y="85"/>
                      </a:cubicBezTo>
                      <a:cubicBezTo>
                        <a:pt x="19" y="81"/>
                        <a:pt x="19" y="81"/>
                        <a:pt x="19" y="81"/>
                      </a:cubicBezTo>
                      <a:cubicBezTo>
                        <a:pt x="19" y="81"/>
                        <a:pt x="19" y="81"/>
                        <a:pt x="20" y="81"/>
                      </a:cubicBezTo>
                      <a:cubicBezTo>
                        <a:pt x="21" y="81"/>
                        <a:pt x="21" y="81"/>
                        <a:pt x="22" y="80"/>
                      </a:cubicBezTo>
                      <a:cubicBezTo>
                        <a:pt x="21" y="80"/>
                        <a:pt x="21" y="80"/>
                        <a:pt x="21" y="80"/>
                      </a:cubicBezTo>
                      <a:cubicBezTo>
                        <a:pt x="17" y="80"/>
                        <a:pt x="19" y="77"/>
                        <a:pt x="18" y="75"/>
                      </a:cubicBezTo>
                      <a:cubicBezTo>
                        <a:pt x="19" y="75"/>
                        <a:pt x="21" y="76"/>
                        <a:pt x="20" y="78"/>
                      </a:cubicBezTo>
                      <a:cubicBezTo>
                        <a:pt x="24" y="76"/>
                        <a:pt x="16" y="74"/>
                        <a:pt x="19" y="72"/>
                      </a:cubicBezTo>
                      <a:cubicBezTo>
                        <a:pt x="19" y="73"/>
                        <a:pt x="18" y="73"/>
                        <a:pt x="19" y="73"/>
                      </a:cubicBezTo>
                      <a:cubicBezTo>
                        <a:pt x="18" y="72"/>
                        <a:pt x="19" y="70"/>
                        <a:pt x="20" y="70"/>
                      </a:cubicBezTo>
                      <a:cubicBezTo>
                        <a:pt x="20" y="70"/>
                        <a:pt x="21" y="71"/>
                        <a:pt x="21" y="71"/>
                      </a:cubicBezTo>
                      <a:cubicBezTo>
                        <a:pt x="21" y="71"/>
                        <a:pt x="21" y="71"/>
                        <a:pt x="21" y="71"/>
                      </a:cubicBezTo>
                      <a:cubicBezTo>
                        <a:pt x="22" y="68"/>
                        <a:pt x="23" y="62"/>
                        <a:pt x="20" y="60"/>
                      </a:cubicBezTo>
                      <a:cubicBezTo>
                        <a:pt x="21" y="61"/>
                        <a:pt x="24" y="62"/>
                        <a:pt x="25" y="63"/>
                      </a:cubicBezTo>
                      <a:cubicBezTo>
                        <a:pt x="23" y="61"/>
                        <a:pt x="20" y="58"/>
                        <a:pt x="18" y="56"/>
                      </a:cubicBezTo>
                      <a:cubicBezTo>
                        <a:pt x="18" y="56"/>
                        <a:pt x="18" y="56"/>
                        <a:pt x="18" y="56"/>
                      </a:cubicBezTo>
                      <a:cubicBezTo>
                        <a:pt x="17" y="55"/>
                        <a:pt x="17" y="54"/>
                        <a:pt x="16" y="53"/>
                      </a:cubicBezTo>
                      <a:cubicBezTo>
                        <a:pt x="17" y="53"/>
                        <a:pt x="18" y="54"/>
                        <a:pt x="19" y="54"/>
                      </a:cubicBezTo>
                      <a:cubicBezTo>
                        <a:pt x="19" y="54"/>
                        <a:pt x="19" y="54"/>
                        <a:pt x="19" y="54"/>
                      </a:cubicBezTo>
                      <a:cubicBezTo>
                        <a:pt x="22" y="56"/>
                        <a:pt x="26" y="57"/>
                        <a:pt x="27" y="59"/>
                      </a:cubicBezTo>
                      <a:cubicBezTo>
                        <a:pt x="27" y="59"/>
                        <a:pt x="28" y="58"/>
                        <a:pt x="28" y="56"/>
                      </a:cubicBezTo>
                      <a:cubicBezTo>
                        <a:pt x="28" y="56"/>
                        <a:pt x="28" y="56"/>
                        <a:pt x="27" y="56"/>
                      </a:cubicBezTo>
                      <a:cubicBezTo>
                        <a:pt x="26" y="56"/>
                        <a:pt x="23" y="55"/>
                        <a:pt x="23" y="55"/>
                      </a:cubicBezTo>
                      <a:cubicBezTo>
                        <a:pt x="27" y="55"/>
                        <a:pt x="25" y="54"/>
                        <a:pt x="29" y="54"/>
                      </a:cubicBezTo>
                      <a:cubicBezTo>
                        <a:pt x="29" y="54"/>
                        <a:pt x="29" y="54"/>
                        <a:pt x="29" y="54"/>
                      </a:cubicBezTo>
                      <a:cubicBezTo>
                        <a:pt x="28" y="54"/>
                        <a:pt x="24" y="51"/>
                        <a:pt x="25" y="50"/>
                      </a:cubicBezTo>
                      <a:cubicBezTo>
                        <a:pt x="26" y="50"/>
                        <a:pt x="29" y="52"/>
                        <a:pt x="30" y="53"/>
                      </a:cubicBezTo>
                      <a:cubicBezTo>
                        <a:pt x="29" y="51"/>
                        <a:pt x="28" y="50"/>
                        <a:pt x="27" y="48"/>
                      </a:cubicBezTo>
                      <a:cubicBezTo>
                        <a:pt x="28" y="49"/>
                        <a:pt x="31" y="50"/>
                        <a:pt x="32" y="50"/>
                      </a:cubicBezTo>
                      <a:cubicBezTo>
                        <a:pt x="31" y="50"/>
                        <a:pt x="33" y="49"/>
                        <a:pt x="33" y="48"/>
                      </a:cubicBezTo>
                      <a:cubicBezTo>
                        <a:pt x="32" y="48"/>
                        <a:pt x="32" y="48"/>
                        <a:pt x="32" y="48"/>
                      </a:cubicBezTo>
                      <a:cubicBezTo>
                        <a:pt x="34" y="46"/>
                        <a:pt x="28" y="41"/>
                        <a:pt x="31" y="39"/>
                      </a:cubicBezTo>
                      <a:cubicBezTo>
                        <a:pt x="31" y="40"/>
                        <a:pt x="34" y="43"/>
                        <a:pt x="36" y="43"/>
                      </a:cubicBezTo>
                      <a:cubicBezTo>
                        <a:pt x="36" y="43"/>
                        <a:pt x="36" y="43"/>
                        <a:pt x="36" y="43"/>
                      </a:cubicBezTo>
                      <a:cubicBezTo>
                        <a:pt x="36" y="41"/>
                        <a:pt x="34" y="38"/>
                        <a:pt x="33" y="35"/>
                      </a:cubicBezTo>
                      <a:cubicBezTo>
                        <a:pt x="33" y="35"/>
                        <a:pt x="33" y="35"/>
                        <a:pt x="33" y="35"/>
                      </a:cubicBezTo>
                      <a:cubicBezTo>
                        <a:pt x="31" y="33"/>
                        <a:pt x="31" y="30"/>
                        <a:pt x="31" y="28"/>
                      </a:cubicBezTo>
                      <a:cubicBezTo>
                        <a:pt x="33" y="29"/>
                        <a:pt x="33" y="29"/>
                        <a:pt x="33" y="29"/>
                      </a:cubicBezTo>
                      <a:cubicBezTo>
                        <a:pt x="33" y="28"/>
                        <a:pt x="33" y="27"/>
                        <a:pt x="34" y="26"/>
                      </a:cubicBezTo>
                      <a:cubicBezTo>
                        <a:pt x="34" y="27"/>
                        <a:pt x="35" y="30"/>
                        <a:pt x="35" y="32"/>
                      </a:cubicBezTo>
                      <a:cubicBezTo>
                        <a:pt x="35" y="32"/>
                        <a:pt x="35" y="32"/>
                        <a:pt x="35" y="32"/>
                      </a:cubicBezTo>
                      <a:cubicBezTo>
                        <a:pt x="36" y="36"/>
                        <a:pt x="37" y="40"/>
                        <a:pt x="38" y="42"/>
                      </a:cubicBezTo>
                      <a:cubicBezTo>
                        <a:pt x="38" y="42"/>
                        <a:pt x="38" y="42"/>
                        <a:pt x="38" y="42"/>
                      </a:cubicBezTo>
                      <a:cubicBezTo>
                        <a:pt x="39" y="42"/>
                        <a:pt x="39" y="42"/>
                        <a:pt x="39" y="42"/>
                      </a:cubicBezTo>
                      <a:cubicBezTo>
                        <a:pt x="39" y="42"/>
                        <a:pt x="39" y="42"/>
                        <a:pt x="40" y="42"/>
                      </a:cubicBezTo>
                      <a:cubicBezTo>
                        <a:pt x="40" y="42"/>
                        <a:pt x="40" y="42"/>
                        <a:pt x="41" y="41"/>
                      </a:cubicBezTo>
                      <a:cubicBezTo>
                        <a:pt x="42" y="42"/>
                        <a:pt x="41" y="43"/>
                        <a:pt x="41" y="44"/>
                      </a:cubicBezTo>
                      <a:cubicBezTo>
                        <a:pt x="44" y="42"/>
                        <a:pt x="44" y="42"/>
                        <a:pt x="44" y="42"/>
                      </a:cubicBezTo>
                      <a:cubicBezTo>
                        <a:pt x="42" y="40"/>
                        <a:pt x="45" y="37"/>
                        <a:pt x="43" y="36"/>
                      </a:cubicBezTo>
                      <a:cubicBezTo>
                        <a:pt x="43" y="37"/>
                        <a:pt x="42" y="39"/>
                        <a:pt x="42" y="41"/>
                      </a:cubicBezTo>
                      <a:cubicBezTo>
                        <a:pt x="40" y="39"/>
                        <a:pt x="38" y="33"/>
                        <a:pt x="41" y="31"/>
                      </a:cubicBezTo>
                      <a:cubicBezTo>
                        <a:pt x="42" y="32"/>
                        <a:pt x="44" y="36"/>
                        <a:pt x="44" y="36"/>
                      </a:cubicBezTo>
                      <a:cubicBezTo>
                        <a:pt x="44" y="36"/>
                        <a:pt x="45" y="34"/>
                        <a:pt x="46" y="34"/>
                      </a:cubicBezTo>
                      <a:cubicBezTo>
                        <a:pt x="46" y="34"/>
                        <a:pt x="46" y="34"/>
                        <a:pt x="46" y="34"/>
                      </a:cubicBezTo>
                      <a:cubicBezTo>
                        <a:pt x="46" y="36"/>
                        <a:pt x="46" y="36"/>
                        <a:pt x="46" y="36"/>
                      </a:cubicBezTo>
                      <a:cubicBezTo>
                        <a:pt x="48" y="36"/>
                        <a:pt x="46" y="32"/>
                        <a:pt x="48" y="32"/>
                      </a:cubicBezTo>
                      <a:cubicBezTo>
                        <a:pt x="49" y="32"/>
                        <a:pt x="49" y="32"/>
                        <a:pt x="49" y="32"/>
                      </a:cubicBezTo>
                      <a:cubicBezTo>
                        <a:pt x="49" y="32"/>
                        <a:pt x="49" y="32"/>
                        <a:pt x="49" y="32"/>
                      </a:cubicBezTo>
                      <a:cubicBezTo>
                        <a:pt x="50" y="32"/>
                        <a:pt x="50" y="32"/>
                        <a:pt x="51" y="33"/>
                      </a:cubicBezTo>
                      <a:cubicBezTo>
                        <a:pt x="51" y="33"/>
                        <a:pt x="52" y="33"/>
                        <a:pt x="52" y="33"/>
                      </a:cubicBezTo>
                      <a:cubicBezTo>
                        <a:pt x="52" y="33"/>
                        <a:pt x="52" y="33"/>
                        <a:pt x="52" y="33"/>
                      </a:cubicBezTo>
                      <a:cubicBezTo>
                        <a:pt x="51" y="31"/>
                        <a:pt x="48" y="28"/>
                        <a:pt x="46" y="24"/>
                      </a:cubicBezTo>
                      <a:cubicBezTo>
                        <a:pt x="46" y="24"/>
                        <a:pt x="46" y="24"/>
                        <a:pt x="46" y="24"/>
                      </a:cubicBezTo>
                      <a:cubicBezTo>
                        <a:pt x="44" y="22"/>
                        <a:pt x="43" y="20"/>
                        <a:pt x="43" y="19"/>
                      </a:cubicBezTo>
                      <a:cubicBezTo>
                        <a:pt x="43" y="19"/>
                        <a:pt x="43" y="19"/>
                        <a:pt x="43" y="19"/>
                      </a:cubicBezTo>
                      <a:cubicBezTo>
                        <a:pt x="44" y="19"/>
                        <a:pt x="48" y="20"/>
                        <a:pt x="50" y="21"/>
                      </a:cubicBezTo>
                      <a:cubicBezTo>
                        <a:pt x="51" y="22"/>
                        <a:pt x="51" y="22"/>
                        <a:pt x="51" y="22"/>
                      </a:cubicBezTo>
                      <a:cubicBezTo>
                        <a:pt x="51" y="22"/>
                        <a:pt x="51" y="22"/>
                        <a:pt x="51" y="22"/>
                      </a:cubicBezTo>
                      <a:cubicBezTo>
                        <a:pt x="52" y="24"/>
                        <a:pt x="52" y="27"/>
                        <a:pt x="53" y="29"/>
                      </a:cubicBezTo>
                      <a:cubicBezTo>
                        <a:pt x="53" y="28"/>
                        <a:pt x="53" y="27"/>
                        <a:pt x="53" y="26"/>
                      </a:cubicBezTo>
                      <a:cubicBezTo>
                        <a:pt x="54" y="27"/>
                        <a:pt x="54" y="28"/>
                        <a:pt x="55" y="28"/>
                      </a:cubicBezTo>
                      <a:cubicBezTo>
                        <a:pt x="55" y="28"/>
                        <a:pt x="55" y="28"/>
                        <a:pt x="55" y="28"/>
                      </a:cubicBezTo>
                      <a:cubicBezTo>
                        <a:pt x="54" y="25"/>
                        <a:pt x="58" y="26"/>
                        <a:pt x="55" y="25"/>
                      </a:cubicBezTo>
                      <a:cubicBezTo>
                        <a:pt x="55" y="24"/>
                        <a:pt x="56" y="24"/>
                        <a:pt x="56" y="24"/>
                      </a:cubicBezTo>
                      <a:cubicBezTo>
                        <a:pt x="56" y="24"/>
                        <a:pt x="57" y="24"/>
                        <a:pt x="57" y="24"/>
                      </a:cubicBezTo>
                      <a:cubicBezTo>
                        <a:pt x="57" y="24"/>
                        <a:pt x="57" y="24"/>
                        <a:pt x="57" y="24"/>
                      </a:cubicBezTo>
                      <a:cubicBezTo>
                        <a:pt x="57" y="24"/>
                        <a:pt x="58" y="24"/>
                        <a:pt x="58" y="24"/>
                      </a:cubicBezTo>
                      <a:cubicBezTo>
                        <a:pt x="57" y="23"/>
                        <a:pt x="57" y="20"/>
                        <a:pt x="58" y="18"/>
                      </a:cubicBezTo>
                      <a:cubicBezTo>
                        <a:pt x="58" y="18"/>
                        <a:pt x="58" y="18"/>
                        <a:pt x="58" y="18"/>
                      </a:cubicBezTo>
                      <a:cubicBezTo>
                        <a:pt x="58" y="17"/>
                        <a:pt x="58" y="16"/>
                        <a:pt x="59" y="16"/>
                      </a:cubicBezTo>
                      <a:cubicBezTo>
                        <a:pt x="59" y="16"/>
                        <a:pt x="59" y="17"/>
                        <a:pt x="60" y="17"/>
                      </a:cubicBezTo>
                      <a:cubicBezTo>
                        <a:pt x="60" y="17"/>
                        <a:pt x="60" y="17"/>
                        <a:pt x="60" y="17"/>
                      </a:cubicBezTo>
                      <a:cubicBezTo>
                        <a:pt x="60" y="18"/>
                        <a:pt x="60" y="18"/>
                        <a:pt x="60" y="18"/>
                      </a:cubicBezTo>
                      <a:cubicBezTo>
                        <a:pt x="62" y="17"/>
                        <a:pt x="63" y="17"/>
                        <a:pt x="64" y="17"/>
                      </a:cubicBezTo>
                      <a:cubicBezTo>
                        <a:pt x="64" y="17"/>
                        <a:pt x="64" y="17"/>
                        <a:pt x="65" y="17"/>
                      </a:cubicBezTo>
                      <a:cubicBezTo>
                        <a:pt x="65" y="17"/>
                        <a:pt x="65" y="17"/>
                        <a:pt x="65" y="17"/>
                      </a:cubicBezTo>
                      <a:cubicBezTo>
                        <a:pt x="67" y="17"/>
                        <a:pt x="68" y="17"/>
                        <a:pt x="69" y="17"/>
                      </a:cubicBezTo>
                      <a:cubicBezTo>
                        <a:pt x="69" y="17"/>
                        <a:pt x="71" y="18"/>
                        <a:pt x="71" y="19"/>
                      </a:cubicBezTo>
                      <a:cubicBezTo>
                        <a:pt x="71" y="19"/>
                        <a:pt x="71" y="18"/>
                        <a:pt x="72" y="17"/>
                      </a:cubicBezTo>
                      <a:cubicBezTo>
                        <a:pt x="74" y="20"/>
                        <a:pt x="70" y="18"/>
                        <a:pt x="72" y="21"/>
                      </a:cubicBezTo>
                      <a:cubicBezTo>
                        <a:pt x="72" y="19"/>
                        <a:pt x="74" y="18"/>
                        <a:pt x="75" y="17"/>
                      </a:cubicBezTo>
                      <a:cubicBezTo>
                        <a:pt x="75" y="16"/>
                        <a:pt x="74" y="16"/>
                        <a:pt x="74" y="16"/>
                      </a:cubicBezTo>
                      <a:cubicBezTo>
                        <a:pt x="73" y="16"/>
                        <a:pt x="71" y="17"/>
                        <a:pt x="71" y="18"/>
                      </a:cubicBezTo>
                      <a:cubicBezTo>
                        <a:pt x="70" y="17"/>
                        <a:pt x="70" y="16"/>
                        <a:pt x="71" y="14"/>
                      </a:cubicBezTo>
                      <a:cubicBezTo>
                        <a:pt x="71" y="14"/>
                        <a:pt x="71" y="14"/>
                        <a:pt x="71" y="14"/>
                      </a:cubicBezTo>
                      <a:cubicBezTo>
                        <a:pt x="71" y="12"/>
                        <a:pt x="73" y="10"/>
                        <a:pt x="75" y="8"/>
                      </a:cubicBezTo>
                      <a:cubicBezTo>
                        <a:pt x="76" y="8"/>
                        <a:pt x="76" y="8"/>
                        <a:pt x="76" y="8"/>
                      </a:cubicBezTo>
                      <a:cubicBezTo>
                        <a:pt x="77" y="8"/>
                        <a:pt x="77" y="8"/>
                        <a:pt x="77" y="9"/>
                      </a:cubicBezTo>
                      <a:cubicBezTo>
                        <a:pt x="77" y="9"/>
                        <a:pt x="77" y="10"/>
                        <a:pt x="77" y="10"/>
                      </a:cubicBezTo>
                      <a:cubicBezTo>
                        <a:pt x="77" y="10"/>
                        <a:pt x="77" y="10"/>
                        <a:pt x="77" y="10"/>
                      </a:cubicBezTo>
                      <a:cubicBezTo>
                        <a:pt x="77" y="10"/>
                        <a:pt x="77" y="10"/>
                        <a:pt x="77" y="10"/>
                      </a:cubicBezTo>
                      <a:cubicBezTo>
                        <a:pt x="80" y="10"/>
                        <a:pt x="81" y="9"/>
                        <a:pt x="81" y="7"/>
                      </a:cubicBezTo>
                      <a:cubicBezTo>
                        <a:pt x="82" y="6"/>
                        <a:pt x="83" y="5"/>
                        <a:pt x="84" y="5"/>
                      </a:cubicBezTo>
                      <a:cubicBezTo>
                        <a:pt x="85" y="5"/>
                        <a:pt x="85" y="5"/>
                        <a:pt x="86" y="6"/>
                      </a:cubicBezTo>
                      <a:cubicBezTo>
                        <a:pt x="88" y="8"/>
                        <a:pt x="86" y="10"/>
                        <a:pt x="87" y="12"/>
                      </a:cubicBezTo>
                      <a:cubicBezTo>
                        <a:pt x="86" y="12"/>
                        <a:pt x="86" y="12"/>
                        <a:pt x="86" y="12"/>
                      </a:cubicBezTo>
                      <a:cubicBezTo>
                        <a:pt x="85" y="12"/>
                        <a:pt x="84" y="12"/>
                        <a:pt x="84" y="11"/>
                      </a:cubicBezTo>
                      <a:cubicBezTo>
                        <a:pt x="83" y="11"/>
                        <a:pt x="82" y="11"/>
                        <a:pt x="82" y="11"/>
                      </a:cubicBezTo>
                      <a:cubicBezTo>
                        <a:pt x="82" y="11"/>
                        <a:pt x="82" y="11"/>
                        <a:pt x="82" y="11"/>
                      </a:cubicBezTo>
                      <a:cubicBezTo>
                        <a:pt x="84" y="12"/>
                        <a:pt x="84" y="12"/>
                        <a:pt x="84" y="12"/>
                      </a:cubicBezTo>
                      <a:cubicBezTo>
                        <a:pt x="83" y="12"/>
                        <a:pt x="82" y="13"/>
                        <a:pt x="81" y="13"/>
                      </a:cubicBezTo>
                      <a:cubicBezTo>
                        <a:pt x="81" y="13"/>
                        <a:pt x="81" y="13"/>
                        <a:pt x="80" y="13"/>
                      </a:cubicBezTo>
                      <a:cubicBezTo>
                        <a:pt x="81" y="13"/>
                        <a:pt x="81" y="13"/>
                        <a:pt x="81" y="13"/>
                      </a:cubicBezTo>
                      <a:cubicBezTo>
                        <a:pt x="81" y="13"/>
                        <a:pt x="81" y="13"/>
                        <a:pt x="81" y="13"/>
                      </a:cubicBezTo>
                      <a:cubicBezTo>
                        <a:pt x="81" y="13"/>
                        <a:pt x="81" y="13"/>
                        <a:pt x="81" y="13"/>
                      </a:cubicBezTo>
                      <a:cubicBezTo>
                        <a:pt x="84" y="14"/>
                        <a:pt x="90" y="13"/>
                        <a:pt x="93" y="15"/>
                      </a:cubicBezTo>
                      <a:cubicBezTo>
                        <a:pt x="94" y="15"/>
                        <a:pt x="94" y="14"/>
                        <a:pt x="95" y="14"/>
                      </a:cubicBezTo>
                      <a:cubicBezTo>
                        <a:pt x="95" y="14"/>
                        <a:pt x="95" y="14"/>
                        <a:pt x="95" y="14"/>
                      </a:cubicBezTo>
                      <a:cubicBezTo>
                        <a:pt x="95" y="13"/>
                        <a:pt x="95" y="13"/>
                        <a:pt x="95" y="13"/>
                      </a:cubicBezTo>
                      <a:cubicBezTo>
                        <a:pt x="93" y="13"/>
                        <a:pt x="93" y="13"/>
                        <a:pt x="93" y="13"/>
                      </a:cubicBezTo>
                      <a:cubicBezTo>
                        <a:pt x="92" y="11"/>
                        <a:pt x="96" y="11"/>
                        <a:pt x="95" y="10"/>
                      </a:cubicBezTo>
                      <a:cubicBezTo>
                        <a:pt x="96" y="9"/>
                        <a:pt x="98" y="8"/>
                        <a:pt x="99" y="8"/>
                      </a:cubicBezTo>
                      <a:cubicBezTo>
                        <a:pt x="100" y="8"/>
                        <a:pt x="101" y="8"/>
                        <a:pt x="101" y="8"/>
                      </a:cubicBezTo>
                      <a:cubicBezTo>
                        <a:pt x="101" y="11"/>
                        <a:pt x="101" y="11"/>
                        <a:pt x="101" y="11"/>
                      </a:cubicBezTo>
                      <a:cubicBezTo>
                        <a:pt x="101" y="10"/>
                        <a:pt x="100" y="10"/>
                        <a:pt x="100" y="10"/>
                      </a:cubicBezTo>
                      <a:cubicBezTo>
                        <a:pt x="99" y="10"/>
                        <a:pt x="99" y="10"/>
                        <a:pt x="99" y="10"/>
                      </a:cubicBezTo>
                      <a:cubicBezTo>
                        <a:pt x="99" y="10"/>
                        <a:pt x="99" y="10"/>
                        <a:pt x="99" y="10"/>
                      </a:cubicBezTo>
                      <a:cubicBezTo>
                        <a:pt x="100" y="10"/>
                        <a:pt x="100" y="10"/>
                        <a:pt x="101" y="11"/>
                      </a:cubicBezTo>
                      <a:cubicBezTo>
                        <a:pt x="101" y="11"/>
                        <a:pt x="102" y="12"/>
                        <a:pt x="103" y="12"/>
                      </a:cubicBezTo>
                      <a:cubicBezTo>
                        <a:pt x="103" y="12"/>
                        <a:pt x="103" y="12"/>
                        <a:pt x="104" y="11"/>
                      </a:cubicBezTo>
                      <a:cubicBezTo>
                        <a:pt x="103" y="9"/>
                        <a:pt x="103" y="9"/>
                        <a:pt x="103" y="9"/>
                      </a:cubicBezTo>
                      <a:cubicBezTo>
                        <a:pt x="104" y="8"/>
                        <a:pt x="106" y="7"/>
                        <a:pt x="108" y="7"/>
                      </a:cubicBezTo>
                      <a:cubicBezTo>
                        <a:pt x="109" y="7"/>
                        <a:pt x="109" y="7"/>
                        <a:pt x="110" y="7"/>
                      </a:cubicBezTo>
                      <a:cubicBezTo>
                        <a:pt x="109" y="4"/>
                        <a:pt x="109" y="7"/>
                        <a:pt x="108" y="4"/>
                      </a:cubicBezTo>
                      <a:cubicBezTo>
                        <a:pt x="108" y="5"/>
                        <a:pt x="108" y="5"/>
                        <a:pt x="107" y="5"/>
                      </a:cubicBezTo>
                      <a:cubicBezTo>
                        <a:pt x="107" y="5"/>
                        <a:pt x="106" y="5"/>
                        <a:pt x="106" y="5"/>
                      </a:cubicBezTo>
                      <a:cubicBezTo>
                        <a:pt x="105" y="5"/>
                        <a:pt x="105" y="5"/>
                        <a:pt x="104" y="5"/>
                      </a:cubicBezTo>
                      <a:cubicBezTo>
                        <a:pt x="104" y="5"/>
                        <a:pt x="103" y="5"/>
                        <a:pt x="103" y="6"/>
                      </a:cubicBezTo>
                      <a:cubicBezTo>
                        <a:pt x="103" y="3"/>
                        <a:pt x="101" y="4"/>
                        <a:pt x="99" y="1"/>
                      </a:cubicBezTo>
                      <a:cubicBezTo>
                        <a:pt x="99" y="2"/>
                        <a:pt x="100" y="3"/>
                        <a:pt x="99" y="3"/>
                      </a:cubicBezTo>
                      <a:cubicBezTo>
                        <a:pt x="99" y="3"/>
                        <a:pt x="98" y="2"/>
                        <a:pt x="98" y="2"/>
                      </a:cubicBezTo>
                      <a:cubicBezTo>
                        <a:pt x="97" y="3"/>
                        <a:pt x="97" y="3"/>
                        <a:pt x="97" y="3"/>
                      </a:cubicBezTo>
                      <a:cubicBezTo>
                        <a:pt x="97" y="3"/>
                        <a:pt x="97" y="3"/>
                        <a:pt x="97" y="3"/>
                      </a:cubicBezTo>
                      <a:cubicBezTo>
                        <a:pt x="98" y="4"/>
                        <a:pt x="98" y="4"/>
                        <a:pt x="98" y="5"/>
                      </a:cubicBezTo>
                      <a:cubicBezTo>
                        <a:pt x="97" y="6"/>
                        <a:pt x="94" y="6"/>
                        <a:pt x="93" y="7"/>
                      </a:cubicBezTo>
                      <a:cubicBezTo>
                        <a:pt x="92" y="6"/>
                        <a:pt x="93" y="6"/>
                        <a:pt x="93" y="5"/>
                      </a:cubicBezTo>
                      <a:cubicBezTo>
                        <a:pt x="92" y="5"/>
                        <a:pt x="92" y="6"/>
                        <a:pt x="91" y="6"/>
                      </a:cubicBezTo>
                      <a:cubicBezTo>
                        <a:pt x="91" y="4"/>
                        <a:pt x="88" y="3"/>
                        <a:pt x="91" y="2"/>
                      </a:cubicBezTo>
                      <a:cubicBezTo>
                        <a:pt x="88" y="2"/>
                        <a:pt x="88" y="2"/>
                        <a:pt x="88" y="2"/>
                      </a:cubicBezTo>
                      <a:cubicBezTo>
                        <a:pt x="87" y="1"/>
                        <a:pt x="86" y="0"/>
                        <a:pt x="85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27" name="Freeform 438"/>
                <p:cNvSpPr/>
                <p:nvPr/>
              </p:nvSpPr>
              <p:spPr bwMode="auto">
                <a:xfrm>
                  <a:off x="3801" y="1430"/>
                  <a:ext cx="2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28" name="Rectangle 439"/>
                <p:cNvSpPr>
                  <a:spLocks noChangeArrowheads="1"/>
                </p:cNvSpPr>
                <p:nvPr/>
              </p:nvSpPr>
              <p:spPr bwMode="auto">
                <a:xfrm>
                  <a:off x="3917" y="1548"/>
                  <a:ext cx="1" cy="1"/>
                </a:xfrm>
                <a:prstGeom prst="rect">
                  <a:avLst/>
                </a:pr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29" name="Freeform 440"/>
                <p:cNvSpPr/>
                <p:nvPr/>
              </p:nvSpPr>
              <p:spPr bwMode="auto">
                <a:xfrm flipH="1">
                  <a:off x="3917" y="154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30" name="Freeform 441"/>
                <p:cNvSpPr/>
                <p:nvPr/>
              </p:nvSpPr>
              <p:spPr bwMode="auto">
                <a:xfrm>
                  <a:off x="3881" y="1273"/>
                  <a:ext cx="5" cy="0"/>
                </a:xfrm>
                <a:custGeom>
                  <a:avLst/>
                  <a:gdLst>
                    <a:gd name="T0" fmla="*/ 0 w 2"/>
                    <a:gd name="T1" fmla="*/ 1 w 2"/>
                    <a:gd name="T2" fmla="*/ 2 w 2"/>
                    <a:gd name="T3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31" name="Freeform 442"/>
                <p:cNvSpPr>
                  <a:spLocks noEditPoints="1"/>
                </p:cNvSpPr>
                <p:nvPr/>
              </p:nvSpPr>
              <p:spPr bwMode="auto">
                <a:xfrm>
                  <a:off x="4000" y="1211"/>
                  <a:ext cx="5" cy="3"/>
                </a:xfrm>
                <a:custGeom>
                  <a:avLst/>
                  <a:gdLst>
                    <a:gd name="T0" fmla="*/ 2 w 2"/>
                    <a:gd name="T1" fmla="*/ 0 h 1"/>
                    <a:gd name="T2" fmla="*/ 0 w 2"/>
                    <a:gd name="T3" fmla="*/ 0 h 1"/>
                    <a:gd name="T4" fmla="*/ 2 w 2"/>
                    <a:gd name="T5" fmla="*/ 1 h 1"/>
                    <a:gd name="T6" fmla="*/ 2 w 2"/>
                    <a:gd name="T7" fmla="*/ 0 h 1"/>
                    <a:gd name="T8" fmla="*/ 2 w 2"/>
                    <a:gd name="T9" fmla="*/ 0 h 1"/>
                    <a:gd name="T10" fmla="*/ 2 w 2"/>
                    <a:gd name="T11" fmla="*/ 0 h 1"/>
                    <a:gd name="T12" fmla="*/ 2 w 2"/>
                    <a:gd name="T13" fmla="*/ 0 h 1"/>
                    <a:gd name="T14" fmla="*/ 2 w 2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32" name="Freeform 443"/>
                <p:cNvSpPr/>
                <p:nvPr/>
              </p:nvSpPr>
              <p:spPr bwMode="auto">
                <a:xfrm>
                  <a:off x="4029" y="1249"/>
                  <a:ext cx="4" cy="3"/>
                </a:xfrm>
                <a:custGeom>
                  <a:avLst/>
                  <a:gdLst>
                    <a:gd name="T0" fmla="*/ 1 w 2"/>
                    <a:gd name="T1" fmla="*/ 0 h 1"/>
                    <a:gd name="T2" fmla="*/ 0 w 2"/>
                    <a:gd name="T3" fmla="*/ 0 h 1"/>
                    <a:gd name="T4" fmla="*/ 1 w 2"/>
                    <a:gd name="T5" fmla="*/ 1 h 1"/>
                    <a:gd name="T6" fmla="*/ 1 w 2"/>
                    <a:gd name="T7" fmla="*/ 1 h 1"/>
                    <a:gd name="T8" fmla="*/ 1 w 2"/>
                    <a:gd name="T9" fmla="*/ 1 h 1"/>
                    <a:gd name="T10" fmla="*/ 2 w 2"/>
                    <a:gd name="T11" fmla="*/ 0 h 1"/>
                    <a:gd name="T12" fmla="*/ 1 w 2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33" name="Freeform 444"/>
                <p:cNvSpPr/>
                <p:nvPr/>
              </p:nvSpPr>
              <p:spPr bwMode="auto">
                <a:xfrm>
                  <a:off x="4005" y="1225"/>
                  <a:ext cx="7" cy="8"/>
                </a:xfrm>
                <a:custGeom>
                  <a:avLst/>
                  <a:gdLst>
                    <a:gd name="T0" fmla="*/ 2 w 3"/>
                    <a:gd name="T1" fmla="*/ 0 h 3"/>
                    <a:gd name="T2" fmla="*/ 0 w 3"/>
                    <a:gd name="T3" fmla="*/ 1 h 3"/>
                    <a:gd name="T4" fmla="*/ 2 w 3"/>
                    <a:gd name="T5" fmla="*/ 2 h 3"/>
                    <a:gd name="T6" fmla="*/ 2 w 3"/>
                    <a:gd name="T7" fmla="*/ 2 h 3"/>
                    <a:gd name="T8" fmla="*/ 2 w 3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3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1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34" name="Freeform 445"/>
                <p:cNvSpPr/>
                <p:nvPr/>
              </p:nvSpPr>
              <p:spPr bwMode="auto">
                <a:xfrm>
                  <a:off x="4012" y="1230"/>
                  <a:ext cx="2" cy="3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35" name="Freeform 446"/>
                <p:cNvSpPr/>
                <p:nvPr/>
              </p:nvSpPr>
              <p:spPr bwMode="auto">
                <a:xfrm>
                  <a:off x="3974" y="1206"/>
                  <a:ext cx="5" cy="5"/>
                </a:xfrm>
                <a:custGeom>
                  <a:avLst/>
                  <a:gdLst>
                    <a:gd name="T0" fmla="*/ 2 w 2"/>
                    <a:gd name="T1" fmla="*/ 0 h 2"/>
                    <a:gd name="T2" fmla="*/ 0 w 2"/>
                    <a:gd name="T3" fmla="*/ 1 h 2"/>
                    <a:gd name="T4" fmla="*/ 0 w 2"/>
                    <a:gd name="T5" fmla="*/ 2 h 2"/>
                    <a:gd name="T6" fmla="*/ 1 w 2"/>
                    <a:gd name="T7" fmla="*/ 2 h 2"/>
                    <a:gd name="T8" fmla="*/ 1 w 2"/>
                    <a:gd name="T9" fmla="*/ 2 h 2"/>
                    <a:gd name="T10" fmla="*/ 2 w 2"/>
                    <a:gd name="T11" fmla="*/ 1 h 2"/>
                    <a:gd name="T12" fmla="*/ 2 w 2"/>
                    <a:gd name="T13" fmla="*/ 0 h 2"/>
                    <a:gd name="T14" fmla="*/ 2 w 2"/>
                    <a:gd name="T15" fmla="*/ 1 h 2"/>
                    <a:gd name="T16" fmla="*/ 2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36" name="Freeform 447"/>
                <p:cNvSpPr/>
                <p:nvPr/>
              </p:nvSpPr>
              <p:spPr bwMode="auto">
                <a:xfrm>
                  <a:off x="4003" y="1235"/>
                  <a:ext cx="2" cy="7"/>
                </a:xfrm>
                <a:custGeom>
                  <a:avLst/>
                  <a:gdLst>
                    <a:gd name="T0" fmla="*/ 2 w 2"/>
                    <a:gd name="T1" fmla="*/ 0 h 7"/>
                    <a:gd name="T2" fmla="*/ 0 w 2"/>
                    <a:gd name="T3" fmla="*/ 5 h 7"/>
                    <a:gd name="T4" fmla="*/ 2 w 2"/>
                    <a:gd name="T5" fmla="*/ 7 h 7"/>
                    <a:gd name="T6" fmla="*/ 2 w 2"/>
                    <a:gd name="T7" fmla="*/ 7 h 7"/>
                    <a:gd name="T8" fmla="*/ 2 w 2"/>
                    <a:gd name="T9" fmla="*/ 7 h 7"/>
                    <a:gd name="T10" fmla="*/ 2 w 2"/>
                    <a:gd name="T11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7">
                      <a:moveTo>
                        <a:pt x="2" y="0"/>
                      </a:moveTo>
                      <a:lnTo>
                        <a:pt x="0" y="5"/>
                      </a:lnTo>
                      <a:lnTo>
                        <a:pt x="2" y="7"/>
                      </a:lnTo>
                      <a:lnTo>
                        <a:pt x="2" y="7"/>
                      </a:lnTo>
                      <a:lnTo>
                        <a:pt x="2" y="7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37" name="Freeform 448"/>
                <p:cNvSpPr/>
                <p:nvPr/>
              </p:nvSpPr>
              <p:spPr bwMode="auto">
                <a:xfrm>
                  <a:off x="4003" y="1235"/>
                  <a:ext cx="2" cy="7"/>
                </a:xfrm>
                <a:custGeom>
                  <a:avLst/>
                  <a:gdLst>
                    <a:gd name="T0" fmla="*/ 2 w 2"/>
                    <a:gd name="T1" fmla="*/ 0 h 7"/>
                    <a:gd name="T2" fmla="*/ 0 w 2"/>
                    <a:gd name="T3" fmla="*/ 5 h 7"/>
                    <a:gd name="T4" fmla="*/ 2 w 2"/>
                    <a:gd name="T5" fmla="*/ 7 h 7"/>
                    <a:gd name="T6" fmla="*/ 2 w 2"/>
                    <a:gd name="T7" fmla="*/ 7 h 7"/>
                    <a:gd name="T8" fmla="*/ 2 w 2"/>
                    <a:gd name="T9" fmla="*/ 7 h 7"/>
                    <a:gd name="T10" fmla="*/ 2 w 2"/>
                    <a:gd name="T11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7">
                      <a:moveTo>
                        <a:pt x="2" y="0"/>
                      </a:moveTo>
                      <a:lnTo>
                        <a:pt x="0" y="5"/>
                      </a:lnTo>
                      <a:lnTo>
                        <a:pt x="2" y="7"/>
                      </a:lnTo>
                      <a:lnTo>
                        <a:pt x="2" y="7"/>
                      </a:lnTo>
                      <a:lnTo>
                        <a:pt x="2" y="7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38" name="Freeform 449"/>
                <p:cNvSpPr/>
                <p:nvPr/>
              </p:nvSpPr>
              <p:spPr bwMode="auto">
                <a:xfrm>
                  <a:off x="3984" y="1233"/>
                  <a:ext cx="4" cy="2"/>
                </a:xfrm>
                <a:custGeom>
                  <a:avLst/>
                  <a:gdLst>
                    <a:gd name="T0" fmla="*/ 0 w 2"/>
                    <a:gd name="T1" fmla="*/ 0 h 1"/>
                    <a:gd name="T2" fmla="*/ 0 w 2"/>
                    <a:gd name="T3" fmla="*/ 0 h 1"/>
                    <a:gd name="T4" fmla="*/ 2 w 2"/>
                    <a:gd name="T5" fmla="*/ 1 h 1"/>
                    <a:gd name="T6" fmla="*/ 2 w 2"/>
                    <a:gd name="T7" fmla="*/ 0 h 1"/>
                    <a:gd name="T8" fmla="*/ 0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39" name="Freeform 450"/>
                <p:cNvSpPr/>
                <p:nvPr/>
              </p:nvSpPr>
              <p:spPr bwMode="auto">
                <a:xfrm>
                  <a:off x="3988" y="1233"/>
                  <a:ext cx="5" cy="2"/>
                </a:xfrm>
                <a:custGeom>
                  <a:avLst/>
                  <a:gdLst>
                    <a:gd name="T0" fmla="*/ 1 w 2"/>
                    <a:gd name="T1" fmla="*/ 0 h 1"/>
                    <a:gd name="T2" fmla="*/ 0 w 2"/>
                    <a:gd name="T3" fmla="*/ 0 h 1"/>
                    <a:gd name="T4" fmla="*/ 1 w 2"/>
                    <a:gd name="T5" fmla="*/ 1 h 1"/>
                    <a:gd name="T6" fmla="*/ 2 w 2"/>
                    <a:gd name="T7" fmla="*/ 0 h 1"/>
                    <a:gd name="T8" fmla="*/ 1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40" name="Freeform 451"/>
                <p:cNvSpPr/>
                <p:nvPr/>
              </p:nvSpPr>
              <p:spPr bwMode="auto">
                <a:xfrm>
                  <a:off x="3993" y="1240"/>
                  <a:ext cx="5" cy="2"/>
                </a:xfrm>
                <a:custGeom>
                  <a:avLst/>
                  <a:gdLst>
                    <a:gd name="T0" fmla="*/ 0 w 5"/>
                    <a:gd name="T1" fmla="*/ 0 h 2"/>
                    <a:gd name="T2" fmla="*/ 5 w 5"/>
                    <a:gd name="T3" fmla="*/ 2 h 2"/>
                    <a:gd name="T4" fmla="*/ 5 w 5"/>
                    <a:gd name="T5" fmla="*/ 0 h 2"/>
                    <a:gd name="T6" fmla="*/ 0 w 5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2">
                      <a:moveTo>
                        <a:pt x="0" y="0"/>
                      </a:moveTo>
                      <a:lnTo>
                        <a:pt x="5" y="2"/>
                      </a:lnTo>
                      <a:lnTo>
                        <a:pt x="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41" name="Freeform 452"/>
                <p:cNvSpPr/>
                <p:nvPr/>
              </p:nvSpPr>
              <p:spPr bwMode="auto">
                <a:xfrm>
                  <a:off x="3993" y="1240"/>
                  <a:ext cx="5" cy="2"/>
                </a:xfrm>
                <a:custGeom>
                  <a:avLst/>
                  <a:gdLst>
                    <a:gd name="T0" fmla="*/ 0 w 5"/>
                    <a:gd name="T1" fmla="*/ 0 h 2"/>
                    <a:gd name="T2" fmla="*/ 5 w 5"/>
                    <a:gd name="T3" fmla="*/ 2 h 2"/>
                    <a:gd name="T4" fmla="*/ 5 w 5"/>
                    <a:gd name="T5" fmla="*/ 0 h 2"/>
                    <a:gd name="T6" fmla="*/ 0 w 5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2">
                      <a:moveTo>
                        <a:pt x="0" y="0"/>
                      </a:moveTo>
                      <a:lnTo>
                        <a:pt x="5" y="2"/>
                      </a:lnTo>
                      <a:lnTo>
                        <a:pt x="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42" name="Freeform 453"/>
                <p:cNvSpPr/>
                <p:nvPr/>
              </p:nvSpPr>
              <p:spPr bwMode="auto">
                <a:xfrm>
                  <a:off x="3931" y="1233"/>
                  <a:ext cx="5" cy="2"/>
                </a:xfrm>
                <a:custGeom>
                  <a:avLst/>
                  <a:gdLst>
                    <a:gd name="T0" fmla="*/ 2 w 2"/>
                    <a:gd name="T1" fmla="*/ 0 h 1"/>
                    <a:gd name="T2" fmla="*/ 0 w 2"/>
                    <a:gd name="T3" fmla="*/ 0 h 1"/>
                    <a:gd name="T4" fmla="*/ 1 w 2"/>
                    <a:gd name="T5" fmla="*/ 1 h 1"/>
                    <a:gd name="T6" fmla="*/ 1 w 2"/>
                    <a:gd name="T7" fmla="*/ 1 h 1"/>
                    <a:gd name="T8" fmla="*/ 2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43" name="Freeform 454"/>
                <p:cNvSpPr/>
                <p:nvPr/>
              </p:nvSpPr>
              <p:spPr bwMode="auto">
                <a:xfrm>
                  <a:off x="3948" y="1240"/>
                  <a:ext cx="2" cy="7"/>
                </a:xfrm>
                <a:custGeom>
                  <a:avLst/>
                  <a:gdLst>
                    <a:gd name="T0" fmla="*/ 0 w 1"/>
                    <a:gd name="T1" fmla="*/ 0 h 3"/>
                    <a:gd name="T2" fmla="*/ 0 w 1"/>
                    <a:gd name="T3" fmla="*/ 3 h 3"/>
                    <a:gd name="T4" fmla="*/ 1 w 1"/>
                    <a:gd name="T5" fmla="*/ 2 h 3"/>
                    <a:gd name="T6" fmla="*/ 0 w 1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3">
                      <a:moveTo>
                        <a:pt x="0" y="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1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44" name="Freeform 455"/>
                <p:cNvSpPr/>
                <p:nvPr/>
              </p:nvSpPr>
              <p:spPr bwMode="auto">
                <a:xfrm>
                  <a:off x="3934" y="1247"/>
                  <a:ext cx="9" cy="5"/>
                </a:xfrm>
                <a:custGeom>
                  <a:avLst/>
                  <a:gdLst>
                    <a:gd name="T0" fmla="*/ 2 w 4"/>
                    <a:gd name="T1" fmla="*/ 0 h 2"/>
                    <a:gd name="T2" fmla="*/ 1 w 4"/>
                    <a:gd name="T3" fmla="*/ 2 h 2"/>
                    <a:gd name="T4" fmla="*/ 2 w 4"/>
                    <a:gd name="T5" fmla="*/ 2 h 2"/>
                    <a:gd name="T6" fmla="*/ 2 w 4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2">
                      <a:moveTo>
                        <a:pt x="2" y="0"/>
                      </a:moveTo>
                      <a:cubicBezTo>
                        <a:pt x="2" y="1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1"/>
                        <a:pt x="4" y="0"/>
                        <a:pt x="2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45" name="Freeform 456"/>
                <p:cNvSpPr/>
                <p:nvPr/>
              </p:nvSpPr>
              <p:spPr bwMode="auto">
                <a:xfrm>
                  <a:off x="3867" y="1252"/>
                  <a:ext cx="5" cy="9"/>
                </a:xfrm>
                <a:custGeom>
                  <a:avLst/>
                  <a:gdLst>
                    <a:gd name="T0" fmla="*/ 0 w 5"/>
                    <a:gd name="T1" fmla="*/ 0 h 9"/>
                    <a:gd name="T2" fmla="*/ 3 w 5"/>
                    <a:gd name="T3" fmla="*/ 7 h 9"/>
                    <a:gd name="T4" fmla="*/ 5 w 5"/>
                    <a:gd name="T5" fmla="*/ 9 h 9"/>
                    <a:gd name="T6" fmla="*/ 5 w 5"/>
                    <a:gd name="T7" fmla="*/ 9 h 9"/>
                    <a:gd name="T8" fmla="*/ 3 w 5"/>
                    <a:gd name="T9" fmla="*/ 7 h 9"/>
                    <a:gd name="T10" fmla="*/ 0 w 5"/>
                    <a:gd name="T11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9">
                      <a:moveTo>
                        <a:pt x="0" y="0"/>
                      </a:moveTo>
                      <a:lnTo>
                        <a:pt x="3" y="7"/>
                      </a:lnTo>
                      <a:lnTo>
                        <a:pt x="5" y="9"/>
                      </a:lnTo>
                      <a:lnTo>
                        <a:pt x="5" y="9"/>
                      </a:lnTo>
                      <a:lnTo>
                        <a:pt x="3" y="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46" name="Freeform 457"/>
                <p:cNvSpPr/>
                <p:nvPr/>
              </p:nvSpPr>
              <p:spPr bwMode="auto">
                <a:xfrm>
                  <a:off x="3867" y="1252"/>
                  <a:ext cx="5" cy="9"/>
                </a:xfrm>
                <a:custGeom>
                  <a:avLst/>
                  <a:gdLst>
                    <a:gd name="T0" fmla="*/ 0 w 5"/>
                    <a:gd name="T1" fmla="*/ 0 h 9"/>
                    <a:gd name="T2" fmla="*/ 3 w 5"/>
                    <a:gd name="T3" fmla="*/ 7 h 9"/>
                    <a:gd name="T4" fmla="*/ 5 w 5"/>
                    <a:gd name="T5" fmla="*/ 9 h 9"/>
                    <a:gd name="T6" fmla="*/ 5 w 5"/>
                    <a:gd name="T7" fmla="*/ 9 h 9"/>
                    <a:gd name="T8" fmla="*/ 3 w 5"/>
                    <a:gd name="T9" fmla="*/ 7 h 9"/>
                    <a:gd name="T10" fmla="*/ 0 w 5"/>
                    <a:gd name="T11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9">
                      <a:moveTo>
                        <a:pt x="0" y="0"/>
                      </a:moveTo>
                      <a:lnTo>
                        <a:pt x="3" y="7"/>
                      </a:lnTo>
                      <a:lnTo>
                        <a:pt x="5" y="9"/>
                      </a:lnTo>
                      <a:lnTo>
                        <a:pt x="5" y="9"/>
                      </a:lnTo>
                      <a:lnTo>
                        <a:pt x="3" y="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47" name="Freeform 458"/>
                <p:cNvSpPr/>
                <p:nvPr/>
              </p:nvSpPr>
              <p:spPr bwMode="auto">
                <a:xfrm>
                  <a:off x="3836" y="1311"/>
                  <a:ext cx="12" cy="7"/>
                </a:xfrm>
                <a:custGeom>
                  <a:avLst/>
                  <a:gdLst>
                    <a:gd name="T0" fmla="*/ 1 w 5"/>
                    <a:gd name="T1" fmla="*/ 0 h 3"/>
                    <a:gd name="T2" fmla="*/ 3 w 5"/>
                    <a:gd name="T3" fmla="*/ 3 h 3"/>
                    <a:gd name="T4" fmla="*/ 4 w 5"/>
                    <a:gd name="T5" fmla="*/ 0 h 3"/>
                    <a:gd name="T6" fmla="*/ 3 w 5"/>
                    <a:gd name="T7" fmla="*/ 0 h 3"/>
                    <a:gd name="T8" fmla="*/ 2 w 5"/>
                    <a:gd name="T9" fmla="*/ 0 h 3"/>
                    <a:gd name="T10" fmla="*/ 2 w 5"/>
                    <a:gd name="T11" fmla="*/ 0 h 3"/>
                    <a:gd name="T12" fmla="*/ 1 w 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" h="3">
                      <a:moveTo>
                        <a:pt x="1" y="0"/>
                      </a:moveTo>
                      <a:cubicBezTo>
                        <a:pt x="1" y="1"/>
                        <a:pt x="0" y="1"/>
                        <a:pt x="3" y="3"/>
                      </a:cubicBezTo>
                      <a:cubicBezTo>
                        <a:pt x="5" y="2"/>
                        <a:pt x="1" y="1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48" name="Freeform 459"/>
                <p:cNvSpPr/>
                <p:nvPr/>
              </p:nvSpPr>
              <p:spPr bwMode="auto">
                <a:xfrm flipH="1">
                  <a:off x="3839" y="1309"/>
                  <a:ext cx="0" cy="2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49" name="Freeform 460"/>
                <p:cNvSpPr/>
                <p:nvPr/>
              </p:nvSpPr>
              <p:spPr bwMode="auto">
                <a:xfrm>
                  <a:off x="4147" y="1354"/>
                  <a:ext cx="5" cy="4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2 h 4"/>
                    <a:gd name="T4" fmla="*/ 3 w 5"/>
                    <a:gd name="T5" fmla="*/ 4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2"/>
                      </a:lnTo>
                      <a:lnTo>
                        <a:pt x="3" y="4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50" name="Freeform 461"/>
                <p:cNvSpPr/>
                <p:nvPr/>
              </p:nvSpPr>
              <p:spPr bwMode="auto">
                <a:xfrm>
                  <a:off x="4147" y="1354"/>
                  <a:ext cx="5" cy="4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2 h 4"/>
                    <a:gd name="T4" fmla="*/ 3 w 5"/>
                    <a:gd name="T5" fmla="*/ 4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2"/>
                      </a:lnTo>
                      <a:lnTo>
                        <a:pt x="3" y="4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51" name="Freeform 462"/>
                <p:cNvSpPr/>
                <p:nvPr/>
              </p:nvSpPr>
              <p:spPr bwMode="auto">
                <a:xfrm>
                  <a:off x="4140" y="1349"/>
                  <a:ext cx="7" cy="2"/>
                </a:xfrm>
                <a:custGeom>
                  <a:avLst/>
                  <a:gdLst>
                    <a:gd name="T0" fmla="*/ 0 w 3"/>
                    <a:gd name="T1" fmla="*/ 0 h 1"/>
                    <a:gd name="T2" fmla="*/ 0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1">
                      <a:moveTo>
                        <a:pt x="0" y="0"/>
                      </a:moveTo>
                      <a:cubicBezTo>
                        <a:pt x="0" y="0"/>
                        <a:pt x="1" y="1"/>
                        <a:pt x="0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52" name="Freeform 463"/>
                <p:cNvSpPr/>
                <p:nvPr/>
              </p:nvSpPr>
              <p:spPr bwMode="auto">
                <a:xfrm>
                  <a:off x="3841" y="1487"/>
                  <a:ext cx="2" cy="2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53" name="Freeform 464"/>
                <p:cNvSpPr/>
                <p:nvPr/>
              </p:nvSpPr>
              <p:spPr bwMode="auto">
                <a:xfrm>
                  <a:off x="3862" y="1518"/>
                  <a:ext cx="5" cy="7"/>
                </a:xfrm>
                <a:custGeom>
                  <a:avLst/>
                  <a:gdLst>
                    <a:gd name="T0" fmla="*/ 5 w 5"/>
                    <a:gd name="T1" fmla="*/ 0 h 7"/>
                    <a:gd name="T2" fmla="*/ 0 w 5"/>
                    <a:gd name="T3" fmla="*/ 7 h 7"/>
                    <a:gd name="T4" fmla="*/ 5 w 5"/>
                    <a:gd name="T5" fmla="*/ 0 h 7"/>
                    <a:gd name="T6" fmla="*/ 5 w 5"/>
                    <a:gd name="T7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lnTo>
                        <a:pt x="0" y="7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54" name="Freeform 465"/>
                <p:cNvSpPr/>
                <p:nvPr/>
              </p:nvSpPr>
              <p:spPr bwMode="auto">
                <a:xfrm>
                  <a:off x="3862" y="1518"/>
                  <a:ext cx="5" cy="7"/>
                </a:xfrm>
                <a:custGeom>
                  <a:avLst/>
                  <a:gdLst>
                    <a:gd name="T0" fmla="*/ 5 w 5"/>
                    <a:gd name="T1" fmla="*/ 0 h 7"/>
                    <a:gd name="T2" fmla="*/ 0 w 5"/>
                    <a:gd name="T3" fmla="*/ 7 h 7"/>
                    <a:gd name="T4" fmla="*/ 5 w 5"/>
                    <a:gd name="T5" fmla="*/ 0 h 7"/>
                    <a:gd name="T6" fmla="*/ 5 w 5"/>
                    <a:gd name="T7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lnTo>
                        <a:pt x="0" y="7"/>
                      </a:lnTo>
                      <a:lnTo>
                        <a:pt x="5" y="0"/>
                      </a:lnTo>
                      <a:lnTo>
                        <a:pt x="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55" name="Freeform 466"/>
                <p:cNvSpPr>
                  <a:spLocks noEditPoints="1"/>
                </p:cNvSpPr>
                <p:nvPr/>
              </p:nvSpPr>
              <p:spPr bwMode="auto">
                <a:xfrm>
                  <a:off x="3893" y="1529"/>
                  <a:ext cx="5" cy="5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2 h 2"/>
                    <a:gd name="T4" fmla="*/ 2 w 2"/>
                    <a:gd name="T5" fmla="*/ 0 h 2"/>
                    <a:gd name="T6" fmla="*/ 1 w 2"/>
                    <a:gd name="T7" fmla="*/ 0 h 2"/>
                    <a:gd name="T8" fmla="*/ 0 w 2"/>
                    <a:gd name="T9" fmla="*/ 0 h 2"/>
                    <a:gd name="T10" fmla="*/ 1 w 2"/>
                    <a:gd name="T11" fmla="*/ 0 h 2"/>
                    <a:gd name="T12" fmla="*/ 0 w 2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56" name="Freeform 467"/>
                <p:cNvSpPr/>
                <p:nvPr/>
              </p:nvSpPr>
              <p:spPr bwMode="auto">
                <a:xfrm>
                  <a:off x="4698" y="1135"/>
                  <a:ext cx="10" cy="52"/>
                </a:xfrm>
                <a:custGeom>
                  <a:avLst/>
                  <a:gdLst>
                    <a:gd name="T0" fmla="*/ 0 w 4"/>
                    <a:gd name="T1" fmla="*/ 0 h 22"/>
                    <a:gd name="T2" fmla="*/ 4 w 4"/>
                    <a:gd name="T3" fmla="*/ 22 h 22"/>
                    <a:gd name="T4" fmla="*/ 0 w 4"/>
                    <a:gd name="T5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22">
                      <a:moveTo>
                        <a:pt x="0" y="0"/>
                      </a:moveTo>
                      <a:cubicBezTo>
                        <a:pt x="2" y="8"/>
                        <a:pt x="3" y="15"/>
                        <a:pt x="4" y="22"/>
                      </a:cubicBezTo>
                      <a:cubicBezTo>
                        <a:pt x="3" y="15"/>
                        <a:pt x="2" y="8"/>
                        <a:pt x="0" y="0"/>
                      </a:cubicBezTo>
                    </a:path>
                  </a:pathLst>
                </a:custGeom>
                <a:solidFill>
                  <a:srgbClr val="F0D7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57" name="Freeform 468"/>
                <p:cNvSpPr>
                  <a:spLocks noEditPoints="1"/>
                </p:cNvSpPr>
                <p:nvPr/>
              </p:nvSpPr>
              <p:spPr bwMode="auto">
                <a:xfrm>
                  <a:off x="4608" y="1040"/>
                  <a:ext cx="109" cy="288"/>
                </a:xfrm>
                <a:custGeom>
                  <a:avLst/>
                  <a:gdLst>
                    <a:gd name="T0" fmla="*/ 33 w 46"/>
                    <a:gd name="T1" fmla="*/ 102 h 121"/>
                    <a:gd name="T2" fmla="*/ 27 w 46"/>
                    <a:gd name="T3" fmla="*/ 98 h 121"/>
                    <a:gd name="T4" fmla="*/ 25 w 46"/>
                    <a:gd name="T5" fmla="*/ 86 h 121"/>
                    <a:gd name="T6" fmla="*/ 8 w 46"/>
                    <a:gd name="T7" fmla="*/ 62 h 121"/>
                    <a:gd name="T8" fmla="*/ 7 w 46"/>
                    <a:gd name="T9" fmla="*/ 62 h 121"/>
                    <a:gd name="T10" fmla="*/ 8 w 46"/>
                    <a:gd name="T11" fmla="*/ 64 h 121"/>
                    <a:gd name="T12" fmla="*/ 14 w 46"/>
                    <a:gd name="T13" fmla="*/ 27 h 121"/>
                    <a:gd name="T14" fmla="*/ 14 w 46"/>
                    <a:gd name="T15" fmla="*/ 27 h 121"/>
                    <a:gd name="T16" fmla="*/ 24 w 46"/>
                    <a:gd name="T17" fmla="*/ 12 h 121"/>
                    <a:gd name="T18" fmla="*/ 25 w 46"/>
                    <a:gd name="T19" fmla="*/ 15 h 121"/>
                    <a:gd name="T20" fmla="*/ 23 w 46"/>
                    <a:gd name="T21" fmla="*/ 0 h 121"/>
                    <a:gd name="T22" fmla="*/ 24 w 46"/>
                    <a:gd name="T23" fmla="*/ 10 h 121"/>
                    <a:gd name="T24" fmla="*/ 20 w 46"/>
                    <a:gd name="T25" fmla="*/ 18 h 121"/>
                    <a:gd name="T26" fmla="*/ 17 w 46"/>
                    <a:gd name="T27" fmla="*/ 20 h 121"/>
                    <a:gd name="T28" fmla="*/ 17 w 46"/>
                    <a:gd name="T29" fmla="*/ 21 h 121"/>
                    <a:gd name="T30" fmla="*/ 11 w 46"/>
                    <a:gd name="T31" fmla="*/ 22 h 121"/>
                    <a:gd name="T32" fmla="*/ 7 w 46"/>
                    <a:gd name="T33" fmla="*/ 22 h 121"/>
                    <a:gd name="T34" fmla="*/ 8 w 46"/>
                    <a:gd name="T35" fmla="*/ 28 h 121"/>
                    <a:gd name="T36" fmla="*/ 7 w 46"/>
                    <a:gd name="T37" fmla="*/ 41 h 121"/>
                    <a:gd name="T38" fmla="*/ 9 w 46"/>
                    <a:gd name="T39" fmla="*/ 47 h 121"/>
                    <a:gd name="T40" fmla="*/ 9 w 46"/>
                    <a:gd name="T41" fmla="*/ 53 h 121"/>
                    <a:gd name="T42" fmla="*/ 5 w 46"/>
                    <a:gd name="T43" fmla="*/ 48 h 121"/>
                    <a:gd name="T44" fmla="*/ 9 w 46"/>
                    <a:gd name="T45" fmla="*/ 56 h 121"/>
                    <a:gd name="T46" fmla="*/ 7 w 46"/>
                    <a:gd name="T47" fmla="*/ 62 h 121"/>
                    <a:gd name="T48" fmla="*/ 5 w 46"/>
                    <a:gd name="T49" fmla="*/ 63 h 121"/>
                    <a:gd name="T50" fmla="*/ 0 w 46"/>
                    <a:gd name="T51" fmla="*/ 62 h 121"/>
                    <a:gd name="T52" fmla="*/ 6 w 46"/>
                    <a:gd name="T53" fmla="*/ 64 h 121"/>
                    <a:gd name="T54" fmla="*/ 11 w 46"/>
                    <a:gd name="T55" fmla="*/ 70 h 121"/>
                    <a:gd name="T56" fmla="*/ 10 w 46"/>
                    <a:gd name="T57" fmla="*/ 76 h 121"/>
                    <a:gd name="T58" fmla="*/ 13 w 46"/>
                    <a:gd name="T59" fmla="*/ 77 h 121"/>
                    <a:gd name="T60" fmla="*/ 15 w 46"/>
                    <a:gd name="T61" fmla="*/ 78 h 121"/>
                    <a:gd name="T62" fmla="*/ 17 w 46"/>
                    <a:gd name="T63" fmla="*/ 84 h 121"/>
                    <a:gd name="T64" fmla="*/ 21 w 46"/>
                    <a:gd name="T65" fmla="*/ 83 h 121"/>
                    <a:gd name="T66" fmla="*/ 22 w 46"/>
                    <a:gd name="T67" fmla="*/ 86 h 121"/>
                    <a:gd name="T68" fmla="*/ 22 w 46"/>
                    <a:gd name="T69" fmla="*/ 92 h 121"/>
                    <a:gd name="T70" fmla="*/ 24 w 46"/>
                    <a:gd name="T71" fmla="*/ 92 h 121"/>
                    <a:gd name="T72" fmla="*/ 25 w 46"/>
                    <a:gd name="T73" fmla="*/ 98 h 121"/>
                    <a:gd name="T74" fmla="*/ 24 w 46"/>
                    <a:gd name="T75" fmla="*/ 98 h 121"/>
                    <a:gd name="T76" fmla="*/ 29 w 46"/>
                    <a:gd name="T77" fmla="*/ 100 h 121"/>
                    <a:gd name="T78" fmla="*/ 32 w 46"/>
                    <a:gd name="T79" fmla="*/ 104 h 121"/>
                    <a:gd name="T80" fmla="*/ 36 w 46"/>
                    <a:gd name="T81" fmla="*/ 103 h 121"/>
                    <a:gd name="T82" fmla="*/ 42 w 46"/>
                    <a:gd name="T83" fmla="*/ 104 h 121"/>
                    <a:gd name="T84" fmla="*/ 40 w 46"/>
                    <a:gd name="T85" fmla="*/ 107 h 121"/>
                    <a:gd name="T86" fmla="*/ 45 w 46"/>
                    <a:gd name="T87" fmla="*/ 111 h 121"/>
                    <a:gd name="T88" fmla="*/ 45 w 46"/>
                    <a:gd name="T89" fmla="*/ 121 h 121"/>
                    <a:gd name="T90" fmla="*/ 38 w 46"/>
                    <a:gd name="T91" fmla="*/ 40 h 121"/>
                    <a:gd name="T92" fmla="*/ 28 w 46"/>
                    <a:gd name="T93" fmla="*/ 9 h 121"/>
                    <a:gd name="T94" fmla="*/ 26 w 46"/>
                    <a:gd name="T95" fmla="*/ 9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46" h="120">
                      <a:moveTo>
                        <a:pt x="32" y="101"/>
                      </a:moveTo>
                      <a:cubicBezTo>
                        <a:pt x="32" y="101"/>
                        <a:pt x="32" y="101"/>
                        <a:pt x="32" y="101"/>
                      </a:cubicBezTo>
                      <a:cubicBezTo>
                        <a:pt x="32" y="101"/>
                        <a:pt x="32" y="101"/>
                        <a:pt x="32" y="101"/>
                      </a:cubicBezTo>
                      <a:moveTo>
                        <a:pt x="33" y="102"/>
                      </a:moveTo>
                      <a:cubicBezTo>
                        <a:pt x="34" y="100"/>
                        <a:pt x="34" y="100"/>
                        <a:pt x="34" y="100"/>
                      </a:cubicBezTo>
                      <a:cubicBezTo>
                        <a:pt x="35" y="100"/>
                        <a:pt x="35" y="100"/>
                        <a:pt x="35" y="100"/>
                      </a:cubicBezTo>
                      <a:cubicBezTo>
                        <a:pt x="33" y="102"/>
                        <a:pt x="33" y="102"/>
                        <a:pt x="33" y="102"/>
                      </a:cubicBezTo>
                      <a:moveTo>
                        <a:pt x="27" y="98"/>
                      </a:moveTo>
                      <a:cubicBezTo>
                        <a:pt x="28" y="97"/>
                        <a:pt x="28" y="97"/>
                        <a:pt x="28" y="97"/>
                      </a:cubicBezTo>
                      <a:cubicBezTo>
                        <a:pt x="28" y="98"/>
                        <a:pt x="28" y="98"/>
                        <a:pt x="27" y="98"/>
                      </a:cubicBezTo>
                      <a:moveTo>
                        <a:pt x="25" y="86"/>
                      </a:moveTo>
                      <a:cubicBezTo>
                        <a:pt x="25" y="86"/>
                        <a:pt x="25" y="86"/>
                        <a:pt x="25" y="86"/>
                      </a:cubicBezTo>
                      <a:cubicBezTo>
                        <a:pt x="24" y="88"/>
                        <a:pt x="24" y="88"/>
                        <a:pt x="24" y="88"/>
                      </a:cubicBezTo>
                      <a:cubicBezTo>
                        <a:pt x="24" y="87"/>
                        <a:pt x="24" y="87"/>
                        <a:pt x="24" y="86"/>
                      </a:cubicBezTo>
                      <a:cubicBezTo>
                        <a:pt x="25" y="86"/>
                        <a:pt x="25" y="86"/>
                        <a:pt x="25" y="86"/>
                      </a:cubicBezTo>
                      <a:moveTo>
                        <a:pt x="8" y="62"/>
                      </a:moveTo>
                      <a:cubicBezTo>
                        <a:pt x="8" y="62"/>
                        <a:pt x="8" y="62"/>
                        <a:pt x="8" y="62"/>
                      </a:cubicBezTo>
                      <a:cubicBezTo>
                        <a:pt x="8" y="62"/>
                        <a:pt x="8" y="62"/>
                        <a:pt x="8" y="62"/>
                      </a:cubicBezTo>
                      <a:cubicBezTo>
                        <a:pt x="7" y="62"/>
                        <a:pt x="7" y="63"/>
                        <a:pt x="7" y="63"/>
                      </a:cubicBezTo>
                      <a:cubicBezTo>
                        <a:pt x="7" y="63"/>
                        <a:pt x="7" y="62"/>
                        <a:pt x="7" y="62"/>
                      </a:cubicBezTo>
                      <a:cubicBezTo>
                        <a:pt x="7" y="62"/>
                        <a:pt x="7" y="62"/>
                        <a:pt x="8" y="62"/>
                      </a:cubicBezTo>
                      <a:moveTo>
                        <a:pt x="9" y="62"/>
                      </a:moveTo>
                      <a:cubicBezTo>
                        <a:pt x="9" y="62"/>
                        <a:pt x="9" y="62"/>
                        <a:pt x="9" y="62"/>
                      </a:cubicBezTo>
                      <a:cubicBezTo>
                        <a:pt x="8" y="63"/>
                        <a:pt x="8" y="63"/>
                        <a:pt x="8" y="64"/>
                      </a:cubicBezTo>
                      <a:cubicBezTo>
                        <a:pt x="9" y="62"/>
                        <a:pt x="9" y="62"/>
                        <a:pt x="9" y="62"/>
                      </a:cubicBezTo>
                      <a:moveTo>
                        <a:pt x="14" y="27"/>
                      </a:moveTo>
                      <a:cubicBezTo>
                        <a:pt x="14" y="27"/>
                        <a:pt x="14" y="27"/>
                        <a:pt x="14" y="27"/>
                      </a:cubicBezTo>
                      <a:cubicBezTo>
                        <a:pt x="14" y="27"/>
                        <a:pt x="14" y="27"/>
                        <a:pt x="14" y="27"/>
                      </a:cubicBezTo>
                      <a:cubicBezTo>
                        <a:pt x="14" y="27"/>
                        <a:pt x="14" y="27"/>
                        <a:pt x="14" y="27"/>
                      </a:cubicBezTo>
                      <a:moveTo>
                        <a:pt x="15" y="29"/>
                      </a:moveTo>
                      <a:cubicBezTo>
                        <a:pt x="13" y="28"/>
                        <a:pt x="11" y="27"/>
                        <a:pt x="9" y="25"/>
                      </a:cubicBezTo>
                      <a:cubicBezTo>
                        <a:pt x="14" y="27"/>
                        <a:pt x="14" y="27"/>
                        <a:pt x="14" y="27"/>
                      </a:cubicBezTo>
                      <a:cubicBezTo>
                        <a:pt x="14" y="27"/>
                        <a:pt x="13" y="28"/>
                        <a:pt x="15" y="29"/>
                      </a:cubicBezTo>
                      <a:moveTo>
                        <a:pt x="25" y="15"/>
                      </a:moveTo>
                      <a:cubicBezTo>
                        <a:pt x="22" y="14"/>
                        <a:pt x="23" y="14"/>
                        <a:pt x="23" y="12"/>
                      </a:cubicBezTo>
                      <a:cubicBezTo>
                        <a:pt x="23" y="12"/>
                        <a:pt x="24" y="12"/>
                        <a:pt x="24" y="12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4" y="12"/>
                        <a:pt x="25" y="12"/>
                        <a:pt x="25" y="12"/>
                      </a:cubicBezTo>
                      <a:cubicBezTo>
                        <a:pt x="25" y="12"/>
                        <a:pt x="25" y="12"/>
                        <a:pt x="25" y="13"/>
                      </a:cubicBezTo>
                      <a:cubicBezTo>
                        <a:pt x="23" y="13"/>
                        <a:pt x="27" y="14"/>
                        <a:pt x="25" y="15"/>
                      </a:cubicBezTo>
                      <a:moveTo>
                        <a:pt x="23" y="12"/>
                      </a:moveTo>
                      <a:cubicBezTo>
                        <a:pt x="23" y="12"/>
                        <a:pt x="23" y="12"/>
                        <a:pt x="23" y="11"/>
                      </a:cubicBezTo>
                      <a:cubicBezTo>
                        <a:pt x="23" y="11"/>
                        <a:pt x="23" y="12"/>
                        <a:pt x="23" y="12"/>
                      </a:cubicBezTo>
                      <a:moveTo>
                        <a:pt x="23" y="0"/>
                      </a:move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2" y="1"/>
                        <a:pt x="21" y="2"/>
                        <a:pt x="20" y="3"/>
                      </a:cubicBezTo>
                      <a:cubicBezTo>
                        <a:pt x="22" y="6"/>
                        <a:pt x="23" y="9"/>
                        <a:pt x="24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2" y="10"/>
                        <a:pt x="19" y="7"/>
                        <a:pt x="19" y="6"/>
                      </a:cubicBezTo>
                      <a:cubicBezTo>
                        <a:pt x="16" y="9"/>
                        <a:pt x="22" y="13"/>
                        <a:pt x="20" y="15"/>
                      </a:cubicBezTo>
                      <a:cubicBezTo>
                        <a:pt x="21" y="15"/>
                        <a:pt x="21" y="15"/>
                        <a:pt x="21" y="15"/>
                      </a:cubicBezTo>
                      <a:cubicBezTo>
                        <a:pt x="21" y="16"/>
                        <a:pt x="19" y="18"/>
                        <a:pt x="20" y="18"/>
                      </a:cubicBezTo>
                      <a:cubicBezTo>
                        <a:pt x="18" y="18"/>
                        <a:pt x="16" y="17"/>
                        <a:pt x="15" y="16"/>
                      </a:cubicBezTo>
                      <a:cubicBezTo>
                        <a:pt x="16" y="17"/>
                        <a:pt x="17" y="19"/>
                        <a:pt x="17" y="20"/>
                      </a:cubicBezTo>
                      <a:cubicBezTo>
                        <a:pt x="17" y="20"/>
                        <a:pt x="18" y="20"/>
                        <a:pt x="18" y="20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7" y="20"/>
                        <a:pt x="14" y="18"/>
                        <a:pt x="13" y="17"/>
                      </a:cubicBezTo>
                      <a:cubicBezTo>
                        <a:pt x="12" y="18"/>
                        <a:pt x="16" y="21"/>
                        <a:pt x="17" y="21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13" y="22"/>
                        <a:pt x="15" y="22"/>
                        <a:pt x="11" y="22"/>
                      </a:cubicBezTo>
                      <a:cubicBezTo>
                        <a:pt x="11" y="23"/>
                        <a:pt x="14" y="24"/>
                        <a:pt x="15" y="24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6" y="26"/>
                        <a:pt x="15" y="26"/>
                        <a:pt x="14" y="27"/>
                      </a:cubicBezTo>
                      <a:cubicBezTo>
                        <a:pt x="14" y="24"/>
                        <a:pt x="10" y="23"/>
                        <a:pt x="7" y="22"/>
                      </a:cubicBezTo>
                      <a:cubicBezTo>
                        <a:pt x="7" y="22"/>
                        <a:pt x="7" y="22"/>
                        <a:pt x="7" y="22"/>
                      </a:cubicBezTo>
                      <a:cubicBezTo>
                        <a:pt x="7" y="22"/>
                        <a:pt x="7" y="23"/>
                        <a:pt x="6" y="23"/>
                      </a:cubicBezTo>
                      <a:cubicBezTo>
                        <a:pt x="8" y="26"/>
                        <a:pt x="10" y="28"/>
                        <a:pt x="13" y="30"/>
                      </a:cubicBezTo>
                      <a:cubicBezTo>
                        <a:pt x="12" y="30"/>
                        <a:pt x="9" y="28"/>
                        <a:pt x="8" y="28"/>
                      </a:cubicBezTo>
                      <a:cubicBezTo>
                        <a:pt x="11" y="30"/>
                        <a:pt x="10" y="36"/>
                        <a:pt x="9" y="39"/>
                      </a:cubicBezTo>
                      <a:cubicBezTo>
                        <a:pt x="9" y="38"/>
                        <a:pt x="9" y="38"/>
                        <a:pt x="9" y="38"/>
                      </a:cubicBezTo>
                      <a:cubicBezTo>
                        <a:pt x="9" y="38"/>
                        <a:pt x="8" y="38"/>
                        <a:pt x="8" y="38"/>
                      </a:cubicBezTo>
                      <a:cubicBezTo>
                        <a:pt x="7" y="38"/>
                        <a:pt x="6" y="40"/>
                        <a:pt x="7" y="41"/>
                      </a:cubicBezTo>
                      <a:cubicBezTo>
                        <a:pt x="6" y="41"/>
                        <a:pt x="7" y="40"/>
                        <a:pt x="7" y="40"/>
                      </a:cubicBezTo>
                      <a:cubicBezTo>
                        <a:pt x="3" y="41"/>
                        <a:pt x="12" y="43"/>
                        <a:pt x="8" y="45"/>
                      </a:cubicBezTo>
                      <a:cubicBezTo>
                        <a:pt x="9" y="43"/>
                        <a:pt x="7" y="43"/>
                        <a:pt x="6" y="42"/>
                      </a:cubicBezTo>
                      <a:cubicBezTo>
                        <a:pt x="7" y="44"/>
                        <a:pt x="5" y="47"/>
                        <a:pt x="9" y="47"/>
                      </a:cubicBezTo>
                      <a:cubicBezTo>
                        <a:pt x="9" y="47"/>
                        <a:pt x="9" y="47"/>
                        <a:pt x="10" y="47"/>
                      </a:cubicBezTo>
                      <a:cubicBezTo>
                        <a:pt x="9" y="48"/>
                        <a:pt x="9" y="49"/>
                        <a:pt x="7" y="49"/>
                      </a:cubicBezTo>
                      <a:cubicBezTo>
                        <a:pt x="7" y="49"/>
                        <a:pt x="7" y="49"/>
                        <a:pt x="7" y="49"/>
                      </a:cubicBezTo>
                      <a:cubicBezTo>
                        <a:pt x="9" y="53"/>
                        <a:pt x="9" y="53"/>
                        <a:pt x="9" y="53"/>
                      </a:cubicBezTo>
                      <a:cubicBezTo>
                        <a:pt x="9" y="52"/>
                        <a:pt x="9" y="52"/>
                        <a:pt x="8" y="52"/>
                      </a:cubicBezTo>
                      <a:cubicBezTo>
                        <a:pt x="8" y="52"/>
                        <a:pt x="7" y="53"/>
                        <a:pt x="7" y="53"/>
                      </a:cubicBezTo>
                      <a:cubicBezTo>
                        <a:pt x="8" y="51"/>
                        <a:pt x="4" y="49"/>
                        <a:pt x="7" y="48"/>
                      </a:cubicBezTo>
                      <a:cubicBezTo>
                        <a:pt x="6" y="48"/>
                        <a:pt x="6" y="48"/>
                        <a:pt x="5" y="48"/>
                      </a:cubicBezTo>
                      <a:cubicBezTo>
                        <a:pt x="5" y="48"/>
                        <a:pt x="5" y="48"/>
                        <a:pt x="4" y="48"/>
                      </a:cubicBezTo>
                      <a:cubicBezTo>
                        <a:pt x="4" y="48"/>
                        <a:pt x="4" y="48"/>
                        <a:pt x="4" y="48"/>
                      </a:cubicBezTo>
                      <a:cubicBezTo>
                        <a:pt x="3" y="48"/>
                        <a:pt x="2" y="48"/>
                        <a:pt x="0" y="47"/>
                      </a:cubicBezTo>
                      <a:cubicBezTo>
                        <a:pt x="2" y="52"/>
                        <a:pt x="6" y="54"/>
                        <a:pt x="9" y="56"/>
                      </a:cubicBezTo>
                      <a:cubicBezTo>
                        <a:pt x="8" y="60"/>
                        <a:pt x="8" y="60"/>
                        <a:pt x="8" y="60"/>
                      </a:cubicBezTo>
                      <a:cubicBezTo>
                        <a:pt x="9" y="60"/>
                        <a:pt x="9" y="60"/>
                        <a:pt x="9" y="60"/>
                      </a:cubicBezTo>
                      <a:cubicBezTo>
                        <a:pt x="6" y="61"/>
                        <a:pt x="6" y="61"/>
                        <a:pt x="6" y="61"/>
                      </a:cubicBezTo>
                      <a:cubicBezTo>
                        <a:pt x="6" y="61"/>
                        <a:pt x="7" y="62"/>
                        <a:pt x="7" y="62"/>
                      </a:cubicBezTo>
                      <a:cubicBezTo>
                        <a:pt x="7" y="62"/>
                        <a:pt x="7" y="62"/>
                        <a:pt x="6" y="62"/>
                      </a:cubicBezTo>
                      <a:cubicBezTo>
                        <a:pt x="6" y="62"/>
                        <a:pt x="6" y="62"/>
                        <a:pt x="6" y="62"/>
                      </a:cubicBezTo>
                      <a:cubicBezTo>
                        <a:pt x="6" y="62"/>
                        <a:pt x="6" y="62"/>
                        <a:pt x="7" y="62"/>
                      </a:cubicBezTo>
                      <a:cubicBezTo>
                        <a:pt x="6" y="63"/>
                        <a:pt x="6" y="63"/>
                        <a:pt x="5" y="63"/>
                      </a:cubicBezTo>
                      <a:cubicBezTo>
                        <a:pt x="4" y="63"/>
                        <a:pt x="3" y="62"/>
                        <a:pt x="1" y="62"/>
                      </a:cubicBezTo>
                      <a:cubicBezTo>
                        <a:pt x="1" y="62"/>
                        <a:pt x="1" y="62"/>
                        <a:pt x="1" y="62"/>
                      </a:cubicBezTo>
                      <a:cubicBezTo>
                        <a:pt x="1" y="62"/>
                        <a:pt x="0" y="62"/>
                        <a:pt x="0" y="62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1" y="62"/>
                        <a:pt x="1" y="62"/>
                        <a:pt x="1" y="62"/>
                      </a:cubicBezTo>
                      <a:cubicBezTo>
                        <a:pt x="2" y="63"/>
                        <a:pt x="4" y="64"/>
                        <a:pt x="6" y="64"/>
                      </a:cubicBezTo>
                      <a:cubicBezTo>
                        <a:pt x="6" y="64"/>
                        <a:pt x="7" y="64"/>
                        <a:pt x="8" y="64"/>
                      </a:cubicBezTo>
                      <a:cubicBezTo>
                        <a:pt x="6" y="66"/>
                        <a:pt x="6" y="66"/>
                        <a:pt x="6" y="66"/>
                      </a:cubicBezTo>
                      <a:cubicBezTo>
                        <a:pt x="10" y="68"/>
                        <a:pt x="9" y="68"/>
                        <a:pt x="12" y="70"/>
                      </a:cubicBezTo>
                      <a:cubicBezTo>
                        <a:pt x="11" y="70"/>
                        <a:pt x="11" y="70"/>
                        <a:pt x="11" y="70"/>
                      </a:cubicBezTo>
                      <a:cubicBezTo>
                        <a:pt x="11" y="70"/>
                        <a:pt x="11" y="70"/>
                        <a:pt x="11" y="70"/>
                      </a:cubicBezTo>
                      <a:cubicBezTo>
                        <a:pt x="11" y="70"/>
                        <a:pt x="10" y="70"/>
                        <a:pt x="10" y="70"/>
                      </a:cubicBezTo>
                      <a:cubicBezTo>
                        <a:pt x="10" y="70"/>
                        <a:pt x="9" y="70"/>
                        <a:pt x="9" y="70"/>
                      </a:cubicBezTo>
                      <a:cubicBezTo>
                        <a:pt x="13" y="71"/>
                        <a:pt x="7" y="76"/>
                        <a:pt x="10" y="76"/>
                      </a:cubicBezTo>
                      <a:cubicBezTo>
                        <a:pt x="10" y="76"/>
                        <a:pt x="10" y="76"/>
                        <a:pt x="10" y="76"/>
                      </a:cubicBezTo>
                      <a:cubicBezTo>
                        <a:pt x="10" y="77"/>
                        <a:pt x="11" y="77"/>
                        <a:pt x="11" y="77"/>
                      </a:cubicBezTo>
                      <a:cubicBezTo>
                        <a:pt x="12" y="77"/>
                        <a:pt x="12" y="77"/>
                        <a:pt x="12" y="77"/>
                      </a:cubicBezTo>
                      <a:cubicBezTo>
                        <a:pt x="13" y="77"/>
                        <a:pt x="13" y="77"/>
                        <a:pt x="13" y="77"/>
                      </a:cubicBezTo>
                      <a:cubicBezTo>
                        <a:pt x="13" y="77"/>
                        <a:pt x="14" y="77"/>
                        <a:pt x="14" y="77"/>
                      </a:cubicBezTo>
                      <a:cubicBezTo>
                        <a:pt x="13" y="77"/>
                        <a:pt x="13" y="77"/>
                        <a:pt x="13" y="77"/>
                      </a:cubicBezTo>
                      <a:cubicBezTo>
                        <a:pt x="15" y="78"/>
                        <a:pt x="15" y="78"/>
                        <a:pt x="15" y="78"/>
                      </a:cubicBezTo>
                      <a:cubicBezTo>
                        <a:pt x="15" y="78"/>
                        <a:pt x="15" y="78"/>
                        <a:pt x="15" y="78"/>
                      </a:cubicBezTo>
                      <a:cubicBezTo>
                        <a:pt x="15" y="78"/>
                        <a:pt x="15" y="78"/>
                        <a:pt x="15" y="78"/>
                      </a:cubicBezTo>
                      <a:cubicBezTo>
                        <a:pt x="14" y="78"/>
                        <a:pt x="14" y="78"/>
                        <a:pt x="14" y="78"/>
                      </a:cubicBezTo>
                      <a:cubicBezTo>
                        <a:pt x="14" y="78"/>
                        <a:pt x="13" y="78"/>
                        <a:pt x="13" y="79"/>
                      </a:cubicBezTo>
                      <a:cubicBezTo>
                        <a:pt x="16" y="81"/>
                        <a:pt x="17" y="81"/>
                        <a:pt x="17" y="84"/>
                      </a:cubicBezTo>
                      <a:cubicBezTo>
                        <a:pt x="18" y="84"/>
                        <a:pt x="18" y="84"/>
                        <a:pt x="18" y="84"/>
                      </a:cubicBezTo>
                      <a:cubicBezTo>
                        <a:pt x="19" y="84"/>
                        <a:pt x="19" y="84"/>
                        <a:pt x="20" y="83"/>
                      </a:cubicBezTo>
                      <a:cubicBezTo>
                        <a:pt x="20" y="83"/>
                        <a:pt x="21" y="82"/>
                        <a:pt x="21" y="82"/>
                      </a:cubicBezTo>
                      <a:cubicBezTo>
                        <a:pt x="21" y="82"/>
                        <a:pt x="21" y="82"/>
                        <a:pt x="21" y="83"/>
                      </a:cubicBezTo>
                      <a:cubicBezTo>
                        <a:pt x="20" y="84"/>
                        <a:pt x="18" y="85"/>
                        <a:pt x="19" y="87"/>
                      </a:cubicBezTo>
                      <a:cubicBezTo>
                        <a:pt x="19" y="87"/>
                        <a:pt x="19" y="87"/>
                        <a:pt x="19" y="87"/>
                      </a:cubicBezTo>
                      <a:cubicBezTo>
                        <a:pt x="19" y="87"/>
                        <a:pt x="20" y="87"/>
                        <a:pt x="20" y="86"/>
                      </a:cubicBezTo>
                      <a:cubicBezTo>
                        <a:pt x="21" y="86"/>
                        <a:pt x="21" y="86"/>
                        <a:pt x="22" y="86"/>
                      </a:cubicBezTo>
                      <a:cubicBezTo>
                        <a:pt x="22" y="86"/>
                        <a:pt x="23" y="86"/>
                        <a:pt x="23" y="87"/>
                      </a:cubicBezTo>
                      <a:cubicBezTo>
                        <a:pt x="21" y="88"/>
                        <a:pt x="21" y="88"/>
                        <a:pt x="21" y="88"/>
                      </a:cubicBezTo>
                      <a:cubicBezTo>
                        <a:pt x="21" y="89"/>
                        <a:pt x="22" y="90"/>
                        <a:pt x="21" y="91"/>
                      </a:cubicBezTo>
                      <a:cubicBezTo>
                        <a:pt x="22" y="91"/>
                        <a:pt x="22" y="92"/>
                        <a:pt x="22" y="92"/>
                      </a:cubicBezTo>
                      <a:cubicBezTo>
                        <a:pt x="23" y="92"/>
                        <a:pt x="23" y="92"/>
                        <a:pt x="23" y="92"/>
                      </a:cubicBezTo>
                      <a:cubicBezTo>
                        <a:pt x="25" y="92"/>
                        <a:pt x="26" y="88"/>
                        <a:pt x="27" y="87"/>
                      </a:cubicBezTo>
                      <a:cubicBezTo>
                        <a:pt x="26" y="89"/>
                        <a:pt x="28" y="90"/>
                        <a:pt x="26" y="93"/>
                      </a:cubicBezTo>
                      <a:cubicBezTo>
                        <a:pt x="24" y="92"/>
                        <a:pt x="24" y="92"/>
                        <a:pt x="24" y="92"/>
                      </a:cubicBezTo>
                      <a:cubicBezTo>
                        <a:pt x="24" y="97"/>
                        <a:pt x="29" y="92"/>
                        <a:pt x="26" y="97"/>
                      </a:cubicBezTo>
                      <a:cubicBezTo>
                        <a:pt x="26" y="96"/>
                        <a:pt x="25" y="96"/>
                        <a:pt x="24" y="96"/>
                      </a:cubicBezTo>
                      <a:cubicBezTo>
                        <a:pt x="24" y="96"/>
                        <a:pt x="23" y="96"/>
                        <a:pt x="23" y="97"/>
                      </a:cubicBezTo>
                      <a:cubicBezTo>
                        <a:pt x="23" y="97"/>
                        <a:pt x="24" y="98"/>
                        <a:pt x="25" y="98"/>
                      </a:cubicBezTo>
                      <a:cubicBezTo>
                        <a:pt x="25" y="98"/>
                        <a:pt x="25" y="98"/>
                        <a:pt x="25" y="98"/>
                      </a:cubicBezTo>
                      <a:cubicBezTo>
                        <a:pt x="24" y="98"/>
                        <a:pt x="24" y="98"/>
                        <a:pt x="24" y="98"/>
                      </a:cubicBezTo>
                      <a:cubicBezTo>
                        <a:pt x="24" y="98"/>
                        <a:pt x="24" y="98"/>
                        <a:pt x="24" y="98"/>
                      </a:cubicBezTo>
                      <a:cubicBezTo>
                        <a:pt x="24" y="98"/>
                        <a:pt x="24" y="98"/>
                        <a:pt x="24" y="98"/>
                      </a:cubicBezTo>
                      <a:cubicBezTo>
                        <a:pt x="25" y="98"/>
                        <a:pt x="26" y="98"/>
                        <a:pt x="27" y="98"/>
                      </a:cubicBezTo>
                      <a:cubicBezTo>
                        <a:pt x="27" y="98"/>
                        <a:pt x="27" y="98"/>
                        <a:pt x="27" y="98"/>
                      </a:cubicBezTo>
                      <a:cubicBezTo>
                        <a:pt x="28" y="99"/>
                        <a:pt x="29" y="99"/>
                        <a:pt x="30" y="100"/>
                      </a:cubicBezTo>
                      <a:cubicBezTo>
                        <a:pt x="30" y="100"/>
                        <a:pt x="29" y="100"/>
                        <a:pt x="29" y="100"/>
                      </a:cubicBezTo>
                      <a:cubicBezTo>
                        <a:pt x="29" y="100"/>
                        <a:pt x="29" y="100"/>
                        <a:pt x="29" y="101"/>
                      </a:cubicBezTo>
                      <a:cubicBezTo>
                        <a:pt x="32" y="101"/>
                        <a:pt x="32" y="101"/>
                        <a:pt x="32" y="101"/>
                      </a:cubicBezTo>
                      <a:cubicBezTo>
                        <a:pt x="31" y="101"/>
                        <a:pt x="31" y="102"/>
                        <a:pt x="31" y="103"/>
                      </a:cubicBezTo>
                      <a:cubicBezTo>
                        <a:pt x="31" y="104"/>
                        <a:pt x="32" y="104"/>
                        <a:pt x="32" y="104"/>
                      </a:cubicBezTo>
                      <a:cubicBezTo>
                        <a:pt x="33" y="104"/>
                        <a:pt x="34" y="103"/>
                        <a:pt x="34" y="103"/>
                      </a:cubicBezTo>
                      <a:cubicBezTo>
                        <a:pt x="35" y="102"/>
                        <a:pt x="36" y="102"/>
                        <a:pt x="36" y="102"/>
                      </a:cubicBezTo>
                      <a:cubicBezTo>
                        <a:pt x="36" y="102"/>
                        <a:pt x="37" y="102"/>
                        <a:pt x="37" y="103"/>
                      </a:cubicBezTo>
                      <a:cubicBezTo>
                        <a:pt x="36" y="103"/>
                        <a:pt x="36" y="103"/>
                        <a:pt x="36" y="103"/>
                      </a:cubicBezTo>
                      <a:cubicBezTo>
                        <a:pt x="36" y="104"/>
                        <a:pt x="36" y="104"/>
                        <a:pt x="36" y="104"/>
                      </a:cubicBezTo>
                      <a:cubicBezTo>
                        <a:pt x="37" y="103"/>
                        <a:pt x="38" y="103"/>
                        <a:pt x="38" y="103"/>
                      </a:cubicBezTo>
                      <a:cubicBezTo>
                        <a:pt x="39" y="103"/>
                        <a:pt x="40" y="103"/>
                        <a:pt x="40" y="104"/>
                      </a:cubicBezTo>
                      <a:cubicBezTo>
                        <a:pt x="41" y="104"/>
                        <a:pt x="42" y="104"/>
                        <a:pt x="42" y="104"/>
                      </a:cubicBezTo>
                      <a:cubicBezTo>
                        <a:pt x="43" y="104"/>
                        <a:pt x="44" y="104"/>
                        <a:pt x="45" y="102"/>
                      </a:cubicBezTo>
                      <a:cubicBezTo>
                        <a:pt x="45" y="105"/>
                        <a:pt x="44" y="104"/>
                        <a:pt x="41" y="105"/>
                      </a:cubicBezTo>
                      <a:cubicBezTo>
                        <a:pt x="42" y="107"/>
                        <a:pt x="42" y="107"/>
                        <a:pt x="42" y="107"/>
                      </a:cubicBezTo>
                      <a:cubicBezTo>
                        <a:pt x="41" y="107"/>
                        <a:pt x="41" y="107"/>
                        <a:pt x="40" y="107"/>
                      </a:cubicBezTo>
                      <a:cubicBezTo>
                        <a:pt x="40" y="107"/>
                        <a:pt x="40" y="107"/>
                        <a:pt x="40" y="107"/>
                      </a:cubicBezTo>
                      <a:cubicBezTo>
                        <a:pt x="40" y="108"/>
                        <a:pt x="41" y="109"/>
                        <a:pt x="42" y="109"/>
                      </a:cubicBezTo>
                      <a:cubicBezTo>
                        <a:pt x="43" y="109"/>
                        <a:pt x="44" y="108"/>
                        <a:pt x="45" y="108"/>
                      </a:cubicBezTo>
                      <a:cubicBezTo>
                        <a:pt x="46" y="109"/>
                        <a:pt x="43" y="111"/>
                        <a:pt x="45" y="111"/>
                      </a:cubicBezTo>
                      <a:cubicBezTo>
                        <a:pt x="46" y="111"/>
                        <a:pt x="46" y="111"/>
                        <a:pt x="46" y="111"/>
                      </a:cubicBezTo>
                      <a:cubicBezTo>
                        <a:pt x="46" y="115"/>
                        <a:pt x="46" y="118"/>
                        <a:pt x="45" y="121"/>
                      </a:cubicBezTo>
                      <a:cubicBezTo>
                        <a:pt x="45" y="121"/>
                        <a:pt x="45" y="121"/>
                        <a:pt x="45" y="121"/>
                      </a:cubicBezTo>
                      <a:cubicBezTo>
                        <a:pt x="45" y="121"/>
                        <a:pt x="45" y="121"/>
                        <a:pt x="45" y="121"/>
                      </a:cubicBezTo>
                      <a:cubicBezTo>
                        <a:pt x="46" y="118"/>
                        <a:pt x="46" y="115"/>
                        <a:pt x="46" y="111"/>
                      </a:cubicBezTo>
                      <a:cubicBezTo>
                        <a:pt x="46" y="109"/>
                        <a:pt x="46" y="107"/>
                        <a:pt x="46" y="104"/>
                      </a:cubicBezTo>
                      <a:cubicBezTo>
                        <a:pt x="46" y="92"/>
                        <a:pt x="45" y="77"/>
                        <a:pt x="42" y="62"/>
                      </a:cubicBezTo>
                      <a:cubicBezTo>
                        <a:pt x="41" y="55"/>
                        <a:pt x="40" y="48"/>
                        <a:pt x="38" y="40"/>
                      </a:cubicBezTo>
                      <a:cubicBezTo>
                        <a:pt x="36" y="31"/>
                        <a:pt x="34" y="21"/>
                        <a:pt x="31" y="10"/>
                      </a:cubicBezTo>
                      <a:cubicBezTo>
                        <a:pt x="31" y="10"/>
                        <a:pt x="31" y="10"/>
                        <a:pt x="31" y="10"/>
                      </a:cubicBezTo>
                      <a:cubicBezTo>
                        <a:pt x="29" y="11"/>
                        <a:pt x="29" y="11"/>
                        <a:pt x="29" y="11"/>
                      </a:cubicBezTo>
                      <a:cubicBezTo>
                        <a:pt x="29" y="11"/>
                        <a:pt x="30" y="9"/>
                        <a:pt x="28" y="9"/>
                      </a:cubicBezTo>
                      <a:cubicBezTo>
                        <a:pt x="28" y="9"/>
                        <a:pt x="28" y="9"/>
                        <a:pt x="27" y="9"/>
                      </a:cubicBezTo>
                      <a:cubicBezTo>
                        <a:pt x="27" y="9"/>
                        <a:pt x="27" y="9"/>
                        <a:pt x="27" y="9"/>
                      </a:cubicBezTo>
                      <a:cubicBezTo>
                        <a:pt x="27" y="9"/>
                        <a:pt x="26" y="9"/>
                        <a:pt x="26" y="9"/>
                      </a:cubicBezTo>
                      <a:cubicBezTo>
                        <a:pt x="26" y="9"/>
                        <a:pt x="26" y="9"/>
                        <a:pt x="26" y="9"/>
                      </a:cubicBezTo>
                      <a:cubicBezTo>
                        <a:pt x="25" y="7"/>
                        <a:pt x="24" y="3"/>
                        <a:pt x="23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58" name="Freeform 469"/>
                <p:cNvSpPr/>
                <p:nvPr/>
              </p:nvSpPr>
              <p:spPr bwMode="auto">
                <a:xfrm>
                  <a:off x="4674" y="1040"/>
                  <a:ext cx="5" cy="17"/>
                </a:xfrm>
                <a:custGeom>
                  <a:avLst/>
                  <a:gdLst>
                    <a:gd name="T0" fmla="*/ 0 w 2"/>
                    <a:gd name="T1" fmla="*/ 0 h 7"/>
                    <a:gd name="T2" fmla="*/ 0 w 2"/>
                    <a:gd name="T3" fmla="*/ 0 h 7"/>
                    <a:gd name="T4" fmla="*/ 0 w 2"/>
                    <a:gd name="T5" fmla="*/ 0 h 7"/>
                    <a:gd name="T6" fmla="*/ 2 w 2"/>
                    <a:gd name="T7" fmla="*/ 7 h 7"/>
                    <a:gd name="T8" fmla="*/ 2 w 2"/>
                    <a:gd name="T9" fmla="*/ 7 h 7"/>
                    <a:gd name="T10" fmla="*/ 0 w 2"/>
                    <a:gd name="T11" fmla="*/ 0 h 7"/>
                    <a:gd name="T12" fmla="*/ 0 w 2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7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2"/>
                        <a:pt x="1" y="5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1" y="5"/>
                        <a:pt x="1" y="2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0D7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59" name="Freeform 470"/>
                <p:cNvSpPr>
                  <a:spLocks noEditPoints="1"/>
                </p:cNvSpPr>
                <p:nvPr/>
              </p:nvSpPr>
              <p:spPr bwMode="auto">
                <a:xfrm>
                  <a:off x="4608" y="1040"/>
                  <a:ext cx="71" cy="223"/>
                </a:xfrm>
                <a:custGeom>
                  <a:avLst/>
                  <a:gdLst>
                    <a:gd name="T0" fmla="*/ 22 w 30"/>
                    <a:gd name="T1" fmla="*/ 92 h 94"/>
                    <a:gd name="T2" fmla="*/ 23 w 30"/>
                    <a:gd name="T3" fmla="*/ 94 h 94"/>
                    <a:gd name="T4" fmla="*/ 24 w 30"/>
                    <a:gd name="T5" fmla="*/ 93 h 94"/>
                    <a:gd name="T6" fmla="*/ 22 w 30"/>
                    <a:gd name="T7" fmla="*/ 92 h 94"/>
                    <a:gd name="T8" fmla="*/ 0 w 30"/>
                    <a:gd name="T9" fmla="*/ 60 h 94"/>
                    <a:gd name="T10" fmla="*/ 0 w 30"/>
                    <a:gd name="T11" fmla="*/ 60 h 94"/>
                    <a:gd name="T12" fmla="*/ 0 w 30"/>
                    <a:gd name="T13" fmla="*/ 60 h 94"/>
                    <a:gd name="T14" fmla="*/ 0 w 30"/>
                    <a:gd name="T15" fmla="*/ 60 h 94"/>
                    <a:gd name="T16" fmla="*/ 0 w 30"/>
                    <a:gd name="T17" fmla="*/ 62 h 94"/>
                    <a:gd name="T18" fmla="*/ 1 w 30"/>
                    <a:gd name="T19" fmla="*/ 62 h 94"/>
                    <a:gd name="T20" fmla="*/ 3 w 30"/>
                    <a:gd name="T21" fmla="*/ 61 h 94"/>
                    <a:gd name="T22" fmla="*/ 0 w 30"/>
                    <a:gd name="T23" fmla="*/ 60 h 94"/>
                    <a:gd name="T24" fmla="*/ 4 w 30"/>
                    <a:gd name="T25" fmla="*/ 58 h 94"/>
                    <a:gd name="T26" fmla="*/ 4 w 30"/>
                    <a:gd name="T27" fmla="*/ 60 h 94"/>
                    <a:gd name="T28" fmla="*/ 4 w 30"/>
                    <a:gd name="T29" fmla="*/ 58 h 94"/>
                    <a:gd name="T30" fmla="*/ 28 w 30"/>
                    <a:gd name="T31" fmla="*/ 0 h 94"/>
                    <a:gd name="T32" fmla="*/ 30 w 30"/>
                    <a:gd name="T33" fmla="*/ 8 h 94"/>
                    <a:gd name="T34" fmla="*/ 30 w 30"/>
                    <a:gd name="T35" fmla="*/ 7 h 94"/>
                    <a:gd name="T36" fmla="*/ 28 w 30"/>
                    <a:gd name="T37" fmla="*/ 0 h 94"/>
                    <a:gd name="T38" fmla="*/ 28 w 30"/>
                    <a:gd name="T39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0" h="94">
                      <a:moveTo>
                        <a:pt x="22" y="92"/>
                      </a:moveTo>
                      <a:cubicBezTo>
                        <a:pt x="22" y="93"/>
                        <a:pt x="22" y="94"/>
                        <a:pt x="23" y="94"/>
                      </a:cubicBezTo>
                      <a:cubicBezTo>
                        <a:pt x="23" y="94"/>
                        <a:pt x="23" y="94"/>
                        <a:pt x="24" y="93"/>
                      </a:cubicBezTo>
                      <a:cubicBezTo>
                        <a:pt x="25" y="92"/>
                        <a:pt x="23" y="92"/>
                        <a:pt x="22" y="92"/>
                      </a:cubicBezTo>
                      <a:moveTo>
                        <a:pt x="0" y="60"/>
                      </a:move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61"/>
                        <a:pt x="0" y="61"/>
                        <a:pt x="0" y="62"/>
                      </a:cubicBezTo>
                      <a:cubicBezTo>
                        <a:pt x="1" y="62"/>
                        <a:pt x="1" y="62"/>
                        <a:pt x="1" y="62"/>
                      </a:cubicBezTo>
                      <a:cubicBezTo>
                        <a:pt x="2" y="61"/>
                        <a:pt x="2" y="61"/>
                        <a:pt x="3" y="61"/>
                      </a:cubicBezTo>
                      <a:cubicBezTo>
                        <a:pt x="2" y="60"/>
                        <a:pt x="1" y="60"/>
                        <a:pt x="0" y="60"/>
                      </a:cubicBezTo>
                      <a:moveTo>
                        <a:pt x="4" y="58"/>
                      </a:moveTo>
                      <a:cubicBezTo>
                        <a:pt x="4" y="59"/>
                        <a:pt x="4" y="59"/>
                        <a:pt x="4" y="60"/>
                      </a:cubicBezTo>
                      <a:cubicBezTo>
                        <a:pt x="5" y="59"/>
                        <a:pt x="5" y="58"/>
                        <a:pt x="4" y="58"/>
                      </a:cubicBezTo>
                      <a:moveTo>
                        <a:pt x="28" y="0"/>
                      </a:moveTo>
                      <a:cubicBezTo>
                        <a:pt x="26" y="2"/>
                        <a:pt x="28" y="7"/>
                        <a:pt x="30" y="8"/>
                      </a:cubicBezTo>
                      <a:cubicBezTo>
                        <a:pt x="30" y="8"/>
                        <a:pt x="30" y="8"/>
                        <a:pt x="30" y="7"/>
                      </a:cubicBezTo>
                      <a:cubicBezTo>
                        <a:pt x="29" y="5"/>
                        <a:pt x="29" y="2"/>
                        <a:pt x="28" y="0"/>
                      </a:cubicBezTo>
                      <a:cubicBezTo>
                        <a:pt x="28" y="0"/>
                        <a:pt x="28" y="0"/>
                        <a:pt x="28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60" name="Freeform 471"/>
                <p:cNvSpPr/>
                <p:nvPr/>
              </p:nvSpPr>
              <p:spPr bwMode="auto">
                <a:xfrm flipH="1">
                  <a:off x="4684" y="128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61" name="Freeform 472"/>
                <p:cNvSpPr/>
                <p:nvPr/>
              </p:nvSpPr>
              <p:spPr bwMode="auto">
                <a:xfrm flipH="1">
                  <a:off x="4684" y="128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62" name="Freeform 473"/>
                <p:cNvSpPr/>
                <p:nvPr/>
              </p:nvSpPr>
              <p:spPr bwMode="auto">
                <a:xfrm>
                  <a:off x="4672" y="1271"/>
                  <a:ext cx="2" cy="2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63" name="Freeform 474"/>
                <p:cNvSpPr/>
                <p:nvPr/>
              </p:nvSpPr>
              <p:spPr bwMode="auto">
                <a:xfrm>
                  <a:off x="4617" y="1038"/>
                  <a:ext cx="12" cy="5"/>
                </a:xfrm>
                <a:custGeom>
                  <a:avLst/>
                  <a:gdLst>
                    <a:gd name="T0" fmla="*/ 2 w 5"/>
                    <a:gd name="T1" fmla="*/ 0 h 2"/>
                    <a:gd name="T2" fmla="*/ 1 w 5"/>
                    <a:gd name="T3" fmla="*/ 1 h 2"/>
                    <a:gd name="T4" fmla="*/ 3 w 5"/>
                    <a:gd name="T5" fmla="*/ 2 h 2"/>
                    <a:gd name="T6" fmla="*/ 3 w 5"/>
                    <a:gd name="T7" fmla="*/ 2 h 2"/>
                    <a:gd name="T8" fmla="*/ 3 w 5"/>
                    <a:gd name="T9" fmla="*/ 2 h 2"/>
                    <a:gd name="T10" fmla="*/ 5 w 5"/>
                    <a:gd name="T11" fmla="*/ 1 h 2"/>
                    <a:gd name="T12" fmla="*/ 2 w 5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" h="2">
                      <a:moveTo>
                        <a:pt x="2" y="0"/>
                      </a:moveTo>
                      <a:cubicBezTo>
                        <a:pt x="1" y="0"/>
                        <a:pt x="0" y="1"/>
                        <a:pt x="1" y="1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4" y="1"/>
                        <a:pt x="5" y="1"/>
                      </a:cubicBezTo>
                      <a:cubicBezTo>
                        <a:pt x="4" y="1"/>
                        <a:pt x="3" y="0"/>
                        <a:pt x="2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64" name="Freeform 475"/>
                <p:cNvSpPr/>
                <p:nvPr/>
              </p:nvSpPr>
              <p:spPr bwMode="auto">
                <a:xfrm>
                  <a:off x="4605" y="1185"/>
                  <a:ext cx="5" cy="2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1 h 1"/>
                    <a:gd name="T6" fmla="*/ 2 w 2"/>
                    <a:gd name="T7" fmla="*/ 1 h 1"/>
                    <a:gd name="T8" fmla="*/ 2 w 2"/>
                    <a:gd name="T9" fmla="*/ 1 h 1"/>
                    <a:gd name="T10" fmla="*/ 2 w 2"/>
                    <a:gd name="T11" fmla="*/ 1 h 1"/>
                    <a:gd name="T12" fmla="*/ 1 w 2"/>
                    <a:gd name="T13" fmla="*/ 1 h 1"/>
                    <a:gd name="T14" fmla="*/ 0 w 2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65" name="Freeform 476"/>
                <p:cNvSpPr/>
                <p:nvPr/>
              </p:nvSpPr>
              <p:spPr bwMode="auto">
                <a:xfrm>
                  <a:off x="4627" y="1187"/>
                  <a:ext cx="2" cy="5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2 h 2"/>
                    <a:gd name="T4" fmla="*/ 1 w 1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66" name="Freeform 477"/>
                <p:cNvSpPr/>
                <p:nvPr/>
              </p:nvSpPr>
              <p:spPr bwMode="auto">
                <a:xfrm>
                  <a:off x="4646" y="1311"/>
                  <a:ext cx="5" cy="0"/>
                </a:xfrm>
                <a:custGeom>
                  <a:avLst/>
                  <a:gdLst>
                    <a:gd name="T0" fmla="*/ 1 w 2"/>
                    <a:gd name="T1" fmla="*/ 0 w 2"/>
                    <a:gd name="T2" fmla="*/ 1 w 2"/>
                    <a:gd name="T3" fmla="*/ 2 w 2"/>
                    <a:gd name="T4" fmla="*/ 1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2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67" name="Rectangle 478"/>
                <p:cNvSpPr>
                  <a:spLocks noChangeArrowheads="1"/>
                </p:cNvSpPr>
                <p:nvPr/>
              </p:nvSpPr>
              <p:spPr bwMode="auto">
                <a:xfrm>
                  <a:off x="4641" y="1104"/>
                  <a:ext cx="1" cy="1"/>
                </a:xfrm>
                <a:prstGeom prst="rect">
                  <a:avLst/>
                </a:pr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68" name="Freeform 479"/>
                <p:cNvSpPr/>
                <p:nvPr/>
              </p:nvSpPr>
              <p:spPr bwMode="auto">
                <a:xfrm flipH="1">
                  <a:off x="4641" y="110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69" name="Freeform 480"/>
                <p:cNvSpPr/>
                <p:nvPr/>
              </p:nvSpPr>
              <p:spPr bwMode="auto">
                <a:xfrm>
                  <a:off x="4629" y="1100"/>
                  <a:ext cx="14" cy="9"/>
                </a:xfrm>
                <a:custGeom>
                  <a:avLst/>
                  <a:gdLst>
                    <a:gd name="T0" fmla="*/ 0 w 6"/>
                    <a:gd name="T1" fmla="*/ 0 h 4"/>
                    <a:gd name="T2" fmla="*/ 6 w 6"/>
                    <a:gd name="T3" fmla="*/ 4 h 4"/>
                    <a:gd name="T4" fmla="*/ 5 w 6"/>
                    <a:gd name="T5" fmla="*/ 2 h 4"/>
                    <a:gd name="T6" fmla="*/ 0 w 6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4">
                      <a:moveTo>
                        <a:pt x="0" y="0"/>
                      </a:moveTo>
                      <a:cubicBezTo>
                        <a:pt x="2" y="2"/>
                        <a:pt x="4" y="3"/>
                        <a:pt x="6" y="4"/>
                      </a:cubicBezTo>
                      <a:cubicBezTo>
                        <a:pt x="4" y="3"/>
                        <a:pt x="5" y="2"/>
                        <a:pt x="5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70" name="Freeform 481"/>
                <p:cNvSpPr>
                  <a:spLocks noEditPoints="1"/>
                </p:cNvSpPr>
                <p:nvPr/>
              </p:nvSpPr>
              <p:spPr bwMode="auto">
                <a:xfrm>
                  <a:off x="4665" y="1012"/>
                  <a:ext cx="47" cy="335"/>
                </a:xfrm>
                <a:custGeom>
                  <a:avLst/>
                  <a:gdLst>
                    <a:gd name="T0" fmla="*/ 20 w 20"/>
                    <a:gd name="T1" fmla="*/ 140 h 141"/>
                    <a:gd name="T2" fmla="*/ 20 w 20"/>
                    <a:gd name="T3" fmla="*/ 141 h 141"/>
                    <a:gd name="T4" fmla="*/ 20 w 20"/>
                    <a:gd name="T5" fmla="*/ 141 h 141"/>
                    <a:gd name="T6" fmla="*/ 20 w 20"/>
                    <a:gd name="T7" fmla="*/ 140 h 141"/>
                    <a:gd name="T8" fmla="*/ 6 w 20"/>
                    <a:gd name="T9" fmla="*/ 19 h 141"/>
                    <a:gd name="T10" fmla="*/ 6 w 20"/>
                    <a:gd name="T11" fmla="*/ 19 h 141"/>
                    <a:gd name="T12" fmla="*/ 6 w 20"/>
                    <a:gd name="T13" fmla="*/ 19 h 141"/>
                    <a:gd name="T14" fmla="*/ 6 w 20"/>
                    <a:gd name="T15" fmla="*/ 19 h 141"/>
                    <a:gd name="T16" fmla="*/ 6 w 20"/>
                    <a:gd name="T17" fmla="*/ 20 h 141"/>
                    <a:gd name="T18" fmla="*/ 6 w 20"/>
                    <a:gd name="T19" fmla="*/ 19 h 141"/>
                    <a:gd name="T20" fmla="*/ 4 w 20"/>
                    <a:gd name="T21" fmla="*/ 11 h 141"/>
                    <a:gd name="T22" fmla="*/ 4 w 20"/>
                    <a:gd name="T23" fmla="*/ 12 h 141"/>
                    <a:gd name="T24" fmla="*/ 4 w 20"/>
                    <a:gd name="T25" fmla="*/ 12 h 141"/>
                    <a:gd name="T26" fmla="*/ 4 w 20"/>
                    <a:gd name="T27" fmla="*/ 12 h 141"/>
                    <a:gd name="T28" fmla="*/ 4 w 20"/>
                    <a:gd name="T29" fmla="*/ 11 h 141"/>
                    <a:gd name="T30" fmla="*/ 0 w 20"/>
                    <a:gd name="T31" fmla="*/ 0 h 141"/>
                    <a:gd name="T32" fmla="*/ 0 w 20"/>
                    <a:gd name="T33" fmla="*/ 0 h 141"/>
                    <a:gd name="T34" fmla="*/ 2 w 20"/>
                    <a:gd name="T35" fmla="*/ 4 h 141"/>
                    <a:gd name="T36" fmla="*/ 0 w 20"/>
                    <a:gd name="T37" fmla="*/ 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0" h="141">
                      <a:moveTo>
                        <a:pt x="20" y="140"/>
                      </a:moveTo>
                      <a:cubicBezTo>
                        <a:pt x="20" y="140"/>
                        <a:pt x="20" y="141"/>
                        <a:pt x="20" y="141"/>
                      </a:cubicBezTo>
                      <a:cubicBezTo>
                        <a:pt x="20" y="141"/>
                        <a:pt x="20" y="141"/>
                        <a:pt x="20" y="141"/>
                      </a:cubicBezTo>
                      <a:cubicBezTo>
                        <a:pt x="20" y="141"/>
                        <a:pt x="20" y="140"/>
                        <a:pt x="20" y="140"/>
                      </a:cubicBezTo>
                      <a:moveTo>
                        <a:pt x="6" y="19"/>
                      </a:moveTo>
                      <a:cubicBezTo>
                        <a:pt x="6" y="19"/>
                        <a:pt x="6" y="19"/>
                        <a:pt x="6" y="19"/>
                      </a:cubicBezTo>
                      <a:cubicBezTo>
                        <a:pt x="6" y="19"/>
                        <a:pt x="6" y="19"/>
                        <a:pt x="6" y="19"/>
                      </a:cubicBezTo>
                      <a:cubicBezTo>
                        <a:pt x="6" y="19"/>
                        <a:pt x="6" y="19"/>
                        <a:pt x="6" y="19"/>
                      </a:cubicBezTo>
                      <a:cubicBezTo>
                        <a:pt x="6" y="19"/>
                        <a:pt x="6" y="19"/>
                        <a:pt x="6" y="20"/>
                      </a:cubicBezTo>
                      <a:cubicBezTo>
                        <a:pt x="6" y="19"/>
                        <a:pt x="6" y="19"/>
                        <a:pt x="6" y="19"/>
                      </a:cubicBezTo>
                      <a:moveTo>
                        <a:pt x="4" y="11"/>
                      </a:moveTo>
                      <a:cubicBezTo>
                        <a:pt x="4" y="11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1"/>
                        <a:pt x="4" y="11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3"/>
                        <a:pt x="2" y="4"/>
                      </a:cubicBezTo>
                      <a:cubicBezTo>
                        <a:pt x="1" y="3"/>
                        <a:pt x="1" y="1"/>
                        <a:pt x="0" y="0"/>
                      </a:cubicBezTo>
                    </a:path>
                  </a:pathLst>
                </a:custGeom>
                <a:solidFill>
                  <a:srgbClr val="F0D7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71" name="Freeform 482"/>
                <p:cNvSpPr>
                  <a:spLocks noEditPoints="1"/>
                </p:cNvSpPr>
                <p:nvPr/>
              </p:nvSpPr>
              <p:spPr bwMode="auto">
                <a:xfrm>
                  <a:off x="4579" y="1012"/>
                  <a:ext cx="138" cy="335"/>
                </a:xfrm>
                <a:custGeom>
                  <a:avLst/>
                  <a:gdLst>
                    <a:gd name="T0" fmla="*/ 30 w 58"/>
                    <a:gd name="T1" fmla="*/ 32 h 141"/>
                    <a:gd name="T2" fmla="*/ 35 w 58"/>
                    <a:gd name="T3" fmla="*/ 106 h 141"/>
                    <a:gd name="T4" fmla="*/ 17 w 58"/>
                    <a:gd name="T5" fmla="*/ 26 h 141"/>
                    <a:gd name="T6" fmla="*/ 32 w 58"/>
                    <a:gd name="T7" fmla="*/ 1 h 141"/>
                    <a:gd name="T8" fmla="*/ 22 w 58"/>
                    <a:gd name="T9" fmla="*/ 11 h 141"/>
                    <a:gd name="T10" fmla="*/ 19 w 58"/>
                    <a:gd name="T11" fmla="*/ 13 h 141"/>
                    <a:gd name="T12" fmla="*/ 21 w 58"/>
                    <a:gd name="T13" fmla="*/ 17 h 141"/>
                    <a:gd name="T14" fmla="*/ 16 w 58"/>
                    <a:gd name="T15" fmla="*/ 22 h 141"/>
                    <a:gd name="T16" fmla="*/ 13 w 58"/>
                    <a:gd name="T17" fmla="*/ 32 h 141"/>
                    <a:gd name="T18" fmla="*/ 3 w 58"/>
                    <a:gd name="T19" fmla="*/ 58 h 141"/>
                    <a:gd name="T20" fmla="*/ 3 w 58"/>
                    <a:gd name="T21" fmla="*/ 69 h 141"/>
                    <a:gd name="T22" fmla="*/ 1 w 58"/>
                    <a:gd name="T23" fmla="*/ 70 h 141"/>
                    <a:gd name="T24" fmla="*/ 8 w 58"/>
                    <a:gd name="T25" fmla="*/ 76 h 141"/>
                    <a:gd name="T26" fmla="*/ 9 w 58"/>
                    <a:gd name="T27" fmla="*/ 85 h 141"/>
                    <a:gd name="T28" fmla="*/ 12 w 58"/>
                    <a:gd name="T29" fmla="*/ 93 h 141"/>
                    <a:gd name="T30" fmla="*/ 18 w 58"/>
                    <a:gd name="T31" fmla="*/ 103 h 141"/>
                    <a:gd name="T32" fmla="*/ 16 w 58"/>
                    <a:gd name="T33" fmla="*/ 112 h 141"/>
                    <a:gd name="T34" fmla="*/ 25 w 58"/>
                    <a:gd name="T35" fmla="*/ 119 h 141"/>
                    <a:gd name="T36" fmla="*/ 35 w 58"/>
                    <a:gd name="T37" fmla="*/ 128 h 141"/>
                    <a:gd name="T38" fmla="*/ 47 w 58"/>
                    <a:gd name="T39" fmla="*/ 138 h 141"/>
                    <a:gd name="T40" fmla="*/ 56 w 58"/>
                    <a:gd name="T41" fmla="*/ 140 h 141"/>
                    <a:gd name="T42" fmla="*/ 57 w 58"/>
                    <a:gd name="T43" fmla="*/ 120 h 141"/>
                    <a:gd name="T44" fmla="*/ 53 w 58"/>
                    <a:gd name="T45" fmla="*/ 117 h 141"/>
                    <a:gd name="T46" fmla="*/ 48 w 58"/>
                    <a:gd name="T47" fmla="*/ 116 h 141"/>
                    <a:gd name="T48" fmla="*/ 44 w 58"/>
                    <a:gd name="T49" fmla="*/ 116 h 141"/>
                    <a:gd name="T50" fmla="*/ 42 w 58"/>
                    <a:gd name="T51" fmla="*/ 112 h 141"/>
                    <a:gd name="T52" fmla="*/ 36 w 58"/>
                    <a:gd name="T53" fmla="*/ 110 h 141"/>
                    <a:gd name="T54" fmla="*/ 38 w 58"/>
                    <a:gd name="T55" fmla="*/ 109 h 141"/>
                    <a:gd name="T56" fmla="*/ 34 w 58"/>
                    <a:gd name="T57" fmla="*/ 104 h 141"/>
                    <a:gd name="T58" fmla="*/ 32 w 58"/>
                    <a:gd name="T59" fmla="*/ 98 h 141"/>
                    <a:gd name="T60" fmla="*/ 32 w 58"/>
                    <a:gd name="T61" fmla="*/ 95 h 141"/>
                    <a:gd name="T62" fmla="*/ 27 w 58"/>
                    <a:gd name="T63" fmla="*/ 90 h 141"/>
                    <a:gd name="T64" fmla="*/ 25 w 58"/>
                    <a:gd name="T65" fmla="*/ 89 h 141"/>
                    <a:gd name="T66" fmla="*/ 21 w 58"/>
                    <a:gd name="T67" fmla="*/ 82 h 141"/>
                    <a:gd name="T68" fmla="*/ 18 w 58"/>
                    <a:gd name="T69" fmla="*/ 78 h 141"/>
                    <a:gd name="T70" fmla="*/ 12 w 58"/>
                    <a:gd name="T71" fmla="*/ 75 h 141"/>
                    <a:gd name="T72" fmla="*/ 11 w 58"/>
                    <a:gd name="T73" fmla="*/ 73 h 141"/>
                    <a:gd name="T74" fmla="*/ 15 w 58"/>
                    <a:gd name="T75" fmla="*/ 73 h 141"/>
                    <a:gd name="T76" fmla="*/ 19 w 58"/>
                    <a:gd name="T77" fmla="*/ 74 h 141"/>
                    <a:gd name="T78" fmla="*/ 21 w 58"/>
                    <a:gd name="T79" fmla="*/ 72 h 141"/>
                    <a:gd name="T80" fmla="*/ 16 w 58"/>
                    <a:gd name="T81" fmla="*/ 60 h 141"/>
                    <a:gd name="T82" fmla="*/ 21 w 58"/>
                    <a:gd name="T83" fmla="*/ 65 h 141"/>
                    <a:gd name="T84" fmla="*/ 18 w 58"/>
                    <a:gd name="T85" fmla="*/ 54 h 141"/>
                    <a:gd name="T86" fmla="*/ 21 w 58"/>
                    <a:gd name="T87" fmla="*/ 50 h 141"/>
                    <a:gd name="T88" fmla="*/ 18 w 58"/>
                    <a:gd name="T89" fmla="*/ 35 h 141"/>
                    <a:gd name="T90" fmla="*/ 28 w 58"/>
                    <a:gd name="T91" fmla="*/ 36 h 141"/>
                    <a:gd name="T92" fmla="*/ 25 w 58"/>
                    <a:gd name="T93" fmla="*/ 29 h 141"/>
                    <a:gd name="T94" fmla="*/ 32 w 58"/>
                    <a:gd name="T95" fmla="*/ 27 h 141"/>
                    <a:gd name="T96" fmla="*/ 32 w 58"/>
                    <a:gd name="T97" fmla="*/ 15 h 141"/>
                    <a:gd name="T98" fmla="*/ 35 w 58"/>
                    <a:gd name="T99" fmla="*/ 12 h 141"/>
                    <a:gd name="T100" fmla="*/ 40 w 58"/>
                    <a:gd name="T101" fmla="*/ 21 h 141"/>
                    <a:gd name="T102" fmla="*/ 42 w 58"/>
                    <a:gd name="T103" fmla="*/ 19 h 141"/>
                    <a:gd name="T104" fmla="*/ 38 w 58"/>
                    <a:gd name="T105" fmla="*/ 4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57" h="141">
                      <a:moveTo>
                        <a:pt x="29" y="33"/>
                      </a:moveTo>
                      <a:cubicBezTo>
                        <a:pt x="29" y="33"/>
                        <a:pt x="29" y="33"/>
                        <a:pt x="29" y="33"/>
                      </a:cubicBezTo>
                      <a:cubicBezTo>
                        <a:pt x="29" y="33"/>
                        <a:pt x="29" y="33"/>
                        <a:pt x="29" y="33"/>
                      </a:cubicBezTo>
                      <a:moveTo>
                        <a:pt x="29" y="32"/>
                      </a:moveTo>
                      <a:cubicBezTo>
                        <a:pt x="29" y="32"/>
                        <a:pt x="29" y="32"/>
                        <a:pt x="30" y="32"/>
                      </a:cubicBezTo>
                      <a:cubicBezTo>
                        <a:pt x="30" y="32"/>
                        <a:pt x="29" y="32"/>
                        <a:pt x="29" y="32"/>
                      </a:cubicBezTo>
                      <a:moveTo>
                        <a:pt x="35" y="106"/>
                      </a:moveTo>
                      <a:cubicBezTo>
                        <a:pt x="34" y="106"/>
                        <a:pt x="34" y="105"/>
                        <a:pt x="34" y="104"/>
                      </a:cubicBezTo>
                      <a:cubicBezTo>
                        <a:pt x="35" y="104"/>
                        <a:pt x="37" y="104"/>
                        <a:pt x="36" y="105"/>
                      </a:cubicBezTo>
                      <a:cubicBezTo>
                        <a:pt x="35" y="106"/>
                        <a:pt x="35" y="106"/>
                        <a:pt x="35" y="106"/>
                      </a:cubicBezTo>
                      <a:moveTo>
                        <a:pt x="16" y="72"/>
                      </a:moveTo>
                      <a:cubicBezTo>
                        <a:pt x="16" y="71"/>
                        <a:pt x="16" y="71"/>
                        <a:pt x="16" y="70"/>
                      </a:cubicBezTo>
                      <a:cubicBezTo>
                        <a:pt x="17" y="70"/>
                        <a:pt x="17" y="71"/>
                        <a:pt x="16" y="72"/>
                      </a:cubicBezTo>
                      <a:moveTo>
                        <a:pt x="18" y="26"/>
                      </a:moveTo>
                      <a:cubicBezTo>
                        <a:pt x="18" y="26"/>
                        <a:pt x="17" y="26"/>
                        <a:pt x="17" y="26"/>
                      </a:cubicBezTo>
                      <a:cubicBezTo>
                        <a:pt x="18" y="26"/>
                        <a:pt x="18" y="26"/>
                        <a:pt x="18" y="26"/>
                      </a:cubicBezTo>
                      <a:moveTo>
                        <a:pt x="36" y="0"/>
                      </a:moveTo>
                      <a:cubicBezTo>
                        <a:pt x="35" y="1"/>
                        <a:pt x="33" y="1"/>
                        <a:pt x="32" y="2"/>
                      </a:cubicBezTo>
                      <a:cubicBezTo>
                        <a:pt x="32" y="1"/>
                        <a:pt x="32" y="1"/>
                        <a:pt x="33" y="1"/>
                      </a:cubicBezTo>
                      <a:cubicBezTo>
                        <a:pt x="33" y="1"/>
                        <a:pt x="33" y="1"/>
                        <a:pt x="32" y="1"/>
                      </a:cubicBezTo>
                      <a:cubicBezTo>
                        <a:pt x="30" y="1"/>
                        <a:pt x="29" y="3"/>
                        <a:pt x="28" y="5"/>
                      </a:cubicBezTo>
                      <a:cubicBezTo>
                        <a:pt x="27" y="7"/>
                        <a:pt x="26" y="9"/>
                        <a:pt x="24" y="9"/>
                      </a:cubicBezTo>
                      <a:cubicBezTo>
                        <a:pt x="24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2" y="11"/>
                        <a:pt x="21" y="11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2" y="12"/>
                        <a:pt x="22" y="12"/>
                        <a:pt x="22" y="11"/>
                      </a:cubicBezTo>
                      <a:cubicBezTo>
                        <a:pt x="22" y="12"/>
                        <a:pt x="21" y="13"/>
                        <a:pt x="21" y="14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8" y="14"/>
                        <a:pt x="19" y="15"/>
                        <a:pt x="21" y="15"/>
                      </a:cubicBezTo>
                      <a:cubicBezTo>
                        <a:pt x="21" y="16"/>
                        <a:pt x="21" y="16"/>
                        <a:pt x="21" y="17"/>
                      </a:cubicBezTo>
                      <a:cubicBezTo>
                        <a:pt x="21" y="17"/>
                        <a:pt x="20" y="17"/>
                        <a:pt x="20" y="17"/>
                      </a:cubicBezTo>
                      <a:cubicBezTo>
                        <a:pt x="19" y="17"/>
                        <a:pt x="19" y="17"/>
                        <a:pt x="19" y="18"/>
                      </a:cubicBezTo>
                      <a:cubicBezTo>
                        <a:pt x="19" y="18"/>
                        <a:pt x="19" y="19"/>
                        <a:pt x="18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7" y="20"/>
                        <a:pt x="17" y="21"/>
                        <a:pt x="16" y="22"/>
                      </a:cubicBezTo>
                      <a:cubicBezTo>
                        <a:pt x="16" y="23"/>
                        <a:pt x="16" y="25"/>
                        <a:pt x="17" y="26"/>
                      </a:cubicBezTo>
                      <a:cubicBezTo>
                        <a:pt x="16" y="27"/>
                        <a:pt x="15" y="27"/>
                        <a:pt x="16" y="29"/>
                      </a:cubicBezTo>
                      <a:cubicBezTo>
                        <a:pt x="13" y="28"/>
                        <a:pt x="13" y="28"/>
                        <a:pt x="13" y="28"/>
                      </a:cubicBezTo>
                      <a:cubicBezTo>
                        <a:pt x="14" y="29"/>
                        <a:pt x="15" y="30"/>
                        <a:pt x="15" y="32"/>
                      </a:cubicBezTo>
                      <a:cubicBezTo>
                        <a:pt x="15" y="32"/>
                        <a:pt x="14" y="32"/>
                        <a:pt x="13" y="32"/>
                      </a:cubicBezTo>
                      <a:cubicBezTo>
                        <a:pt x="12" y="32"/>
                        <a:pt x="12" y="32"/>
                        <a:pt x="11" y="30"/>
                      </a:cubicBezTo>
                      <a:cubicBezTo>
                        <a:pt x="12" y="35"/>
                        <a:pt x="11" y="34"/>
                        <a:pt x="12" y="38"/>
                      </a:cubicBezTo>
                      <a:cubicBezTo>
                        <a:pt x="11" y="37"/>
                        <a:pt x="11" y="37"/>
                        <a:pt x="11" y="37"/>
                      </a:cubicBezTo>
                      <a:cubicBezTo>
                        <a:pt x="11" y="38"/>
                        <a:pt x="12" y="40"/>
                        <a:pt x="11" y="40"/>
                      </a:cubicBezTo>
                      <a:cubicBezTo>
                        <a:pt x="7" y="42"/>
                        <a:pt x="7" y="52"/>
                        <a:pt x="3" y="58"/>
                      </a:cubicBezTo>
                      <a:cubicBezTo>
                        <a:pt x="4" y="58"/>
                        <a:pt x="4" y="58"/>
                        <a:pt x="4" y="58"/>
                      </a:cubicBezTo>
                      <a:cubicBezTo>
                        <a:pt x="7" y="58"/>
                        <a:pt x="1" y="61"/>
                        <a:pt x="5" y="61"/>
                      </a:cubicBezTo>
                      <a:cubicBezTo>
                        <a:pt x="4" y="62"/>
                        <a:pt x="3" y="62"/>
                        <a:pt x="3" y="62"/>
                      </a:cubicBezTo>
                      <a:cubicBezTo>
                        <a:pt x="3" y="62"/>
                        <a:pt x="2" y="62"/>
                        <a:pt x="2" y="62"/>
                      </a:cubicBezTo>
                      <a:cubicBezTo>
                        <a:pt x="3" y="65"/>
                        <a:pt x="0" y="67"/>
                        <a:pt x="3" y="69"/>
                      </a:cubicBezTo>
                      <a:cubicBezTo>
                        <a:pt x="3" y="69"/>
                        <a:pt x="3" y="69"/>
                        <a:pt x="3" y="69"/>
                      </a:cubicBezTo>
                      <a:cubicBezTo>
                        <a:pt x="2" y="69"/>
                        <a:pt x="2" y="69"/>
                        <a:pt x="2" y="69"/>
                      </a:cubicBezTo>
                      <a:cubicBezTo>
                        <a:pt x="2" y="69"/>
                        <a:pt x="1" y="69"/>
                        <a:pt x="1" y="69"/>
                      </a:cubicBezTo>
                      <a:cubicBezTo>
                        <a:pt x="1" y="69"/>
                        <a:pt x="1" y="69"/>
                        <a:pt x="1" y="69"/>
                      </a:cubicBezTo>
                      <a:cubicBezTo>
                        <a:pt x="1" y="69"/>
                        <a:pt x="2" y="70"/>
                        <a:pt x="1" y="70"/>
                      </a:cubicBezTo>
                      <a:cubicBezTo>
                        <a:pt x="1" y="70"/>
                        <a:pt x="1" y="70"/>
                        <a:pt x="1" y="70"/>
                      </a:cubicBezTo>
                      <a:cubicBezTo>
                        <a:pt x="0" y="70"/>
                        <a:pt x="0" y="69"/>
                        <a:pt x="0" y="69"/>
                      </a:cubicBezTo>
                      <a:cubicBezTo>
                        <a:pt x="0" y="72"/>
                        <a:pt x="3" y="73"/>
                        <a:pt x="6" y="73"/>
                      </a:cubicBezTo>
                      <a:cubicBezTo>
                        <a:pt x="6" y="73"/>
                        <a:pt x="7" y="73"/>
                        <a:pt x="7" y="73"/>
                      </a:cubicBezTo>
                      <a:cubicBezTo>
                        <a:pt x="6" y="74"/>
                        <a:pt x="6" y="75"/>
                        <a:pt x="8" y="76"/>
                      </a:cubicBezTo>
                      <a:cubicBezTo>
                        <a:pt x="8" y="76"/>
                        <a:pt x="7" y="77"/>
                        <a:pt x="7" y="77"/>
                      </a:cubicBezTo>
                      <a:cubicBezTo>
                        <a:pt x="6" y="77"/>
                        <a:pt x="6" y="77"/>
                        <a:pt x="6" y="76"/>
                      </a:cubicBezTo>
                      <a:cubicBezTo>
                        <a:pt x="6" y="77"/>
                        <a:pt x="5" y="83"/>
                        <a:pt x="8" y="83"/>
                      </a:cubicBezTo>
                      <a:cubicBezTo>
                        <a:pt x="8" y="83"/>
                        <a:pt x="8" y="83"/>
                        <a:pt x="8" y="83"/>
                      </a:cubicBezTo>
                      <a:cubicBezTo>
                        <a:pt x="7" y="83"/>
                        <a:pt x="8" y="84"/>
                        <a:pt x="9" y="85"/>
                      </a:cubicBezTo>
                      <a:cubicBezTo>
                        <a:pt x="9" y="87"/>
                        <a:pt x="9" y="87"/>
                        <a:pt x="10" y="90"/>
                      </a:cubicBezTo>
                      <a:cubicBezTo>
                        <a:pt x="10" y="89"/>
                        <a:pt x="10" y="89"/>
                        <a:pt x="10" y="89"/>
                      </a:cubicBezTo>
                      <a:cubicBezTo>
                        <a:pt x="10" y="89"/>
                        <a:pt x="10" y="89"/>
                        <a:pt x="10" y="89"/>
                      </a:cubicBezTo>
                      <a:cubicBezTo>
                        <a:pt x="13" y="89"/>
                        <a:pt x="11" y="91"/>
                        <a:pt x="12" y="93"/>
                      </a:cubicBezTo>
                      <a:cubicBezTo>
                        <a:pt x="12" y="93"/>
                        <a:pt x="12" y="93"/>
                        <a:pt x="12" y="93"/>
                      </a:cubicBezTo>
                      <a:cubicBezTo>
                        <a:pt x="12" y="98"/>
                        <a:pt x="14" y="94"/>
                        <a:pt x="13" y="99"/>
                      </a:cubicBezTo>
                      <a:cubicBezTo>
                        <a:pt x="15" y="98"/>
                        <a:pt x="15" y="98"/>
                        <a:pt x="15" y="98"/>
                      </a:cubicBezTo>
                      <a:cubicBezTo>
                        <a:pt x="15" y="98"/>
                        <a:pt x="16" y="98"/>
                        <a:pt x="16" y="98"/>
                      </a:cubicBezTo>
                      <a:cubicBezTo>
                        <a:pt x="18" y="98"/>
                        <a:pt x="15" y="103"/>
                        <a:pt x="17" y="105"/>
                      </a:cubicBezTo>
                      <a:cubicBezTo>
                        <a:pt x="18" y="103"/>
                        <a:pt x="18" y="103"/>
                        <a:pt x="18" y="103"/>
                      </a:cubicBezTo>
                      <a:cubicBezTo>
                        <a:pt x="20" y="104"/>
                        <a:pt x="15" y="110"/>
                        <a:pt x="15" y="111"/>
                      </a:cubicBezTo>
                      <a:cubicBezTo>
                        <a:pt x="15" y="112"/>
                        <a:pt x="15" y="112"/>
                        <a:pt x="15" y="112"/>
                      </a:cubicBezTo>
                      <a:cubicBezTo>
                        <a:pt x="15" y="112"/>
                        <a:pt x="14" y="111"/>
                        <a:pt x="14" y="111"/>
                      </a:cubicBezTo>
                      <a:cubicBezTo>
                        <a:pt x="14" y="113"/>
                        <a:pt x="14" y="113"/>
                        <a:pt x="14" y="113"/>
                      </a:cubicBezTo>
                      <a:cubicBezTo>
                        <a:pt x="15" y="113"/>
                        <a:pt x="15" y="113"/>
                        <a:pt x="16" y="112"/>
                      </a:cubicBezTo>
                      <a:cubicBezTo>
                        <a:pt x="16" y="112"/>
                        <a:pt x="17" y="112"/>
                        <a:pt x="17" y="112"/>
                      </a:cubicBezTo>
                      <a:cubicBezTo>
                        <a:pt x="18" y="112"/>
                        <a:pt x="18" y="112"/>
                        <a:pt x="18" y="112"/>
                      </a:cubicBezTo>
                      <a:cubicBezTo>
                        <a:pt x="18" y="113"/>
                        <a:pt x="15" y="114"/>
                        <a:pt x="16" y="116"/>
                      </a:cubicBezTo>
                      <a:cubicBezTo>
                        <a:pt x="16" y="117"/>
                        <a:pt x="23" y="117"/>
                        <a:pt x="23" y="121"/>
                      </a:cubicBezTo>
                      <a:cubicBezTo>
                        <a:pt x="23" y="120"/>
                        <a:pt x="24" y="119"/>
                        <a:pt x="25" y="119"/>
                      </a:cubicBezTo>
                      <a:cubicBezTo>
                        <a:pt x="25" y="119"/>
                        <a:pt x="25" y="119"/>
                        <a:pt x="25" y="119"/>
                      </a:cubicBezTo>
                      <a:cubicBezTo>
                        <a:pt x="27" y="120"/>
                        <a:pt x="26" y="125"/>
                        <a:pt x="29" y="125"/>
                      </a:cubicBezTo>
                      <a:cubicBezTo>
                        <a:pt x="29" y="125"/>
                        <a:pt x="30" y="125"/>
                        <a:pt x="30" y="125"/>
                      </a:cubicBezTo>
                      <a:cubicBezTo>
                        <a:pt x="30" y="125"/>
                        <a:pt x="30" y="126"/>
                        <a:pt x="30" y="126"/>
                      </a:cubicBezTo>
                      <a:cubicBezTo>
                        <a:pt x="31" y="126"/>
                        <a:pt x="34" y="128"/>
                        <a:pt x="35" y="128"/>
                      </a:cubicBezTo>
                      <a:cubicBezTo>
                        <a:pt x="36" y="128"/>
                        <a:pt x="36" y="127"/>
                        <a:pt x="37" y="127"/>
                      </a:cubicBezTo>
                      <a:cubicBezTo>
                        <a:pt x="35" y="131"/>
                        <a:pt x="38" y="131"/>
                        <a:pt x="40" y="132"/>
                      </a:cubicBezTo>
                      <a:cubicBezTo>
                        <a:pt x="42" y="132"/>
                        <a:pt x="45" y="132"/>
                        <a:pt x="43" y="135"/>
                      </a:cubicBezTo>
                      <a:cubicBezTo>
                        <a:pt x="47" y="137"/>
                        <a:pt x="47" y="137"/>
                        <a:pt x="47" y="137"/>
                      </a:cubicBezTo>
                      <a:cubicBezTo>
                        <a:pt x="47" y="138"/>
                        <a:pt x="47" y="138"/>
                        <a:pt x="47" y="138"/>
                      </a:cubicBezTo>
                      <a:cubicBezTo>
                        <a:pt x="48" y="139"/>
                        <a:pt x="49" y="139"/>
                        <a:pt x="50" y="139"/>
                      </a:cubicBezTo>
                      <a:cubicBezTo>
                        <a:pt x="51" y="139"/>
                        <a:pt x="52" y="138"/>
                        <a:pt x="53" y="138"/>
                      </a:cubicBezTo>
                      <a:cubicBezTo>
                        <a:pt x="53" y="139"/>
                        <a:pt x="53" y="139"/>
                        <a:pt x="53" y="139"/>
                      </a:cubicBezTo>
                      <a:cubicBezTo>
                        <a:pt x="54" y="140"/>
                        <a:pt x="55" y="141"/>
                        <a:pt x="56" y="141"/>
                      </a:cubicBezTo>
                      <a:cubicBezTo>
                        <a:pt x="56" y="141"/>
                        <a:pt x="56" y="140"/>
                        <a:pt x="56" y="140"/>
                      </a:cubicBezTo>
                      <a:cubicBezTo>
                        <a:pt x="57" y="138"/>
                        <a:pt x="57" y="136"/>
                        <a:pt x="57" y="133"/>
                      </a:cubicBezTo>
                      <a:cubicBezTo>
                        <a:pt x="57" y="133"/>
                        <a:pt x="57" y="133"/>
                        <a:pt x="57" y="133"/>
                      </a:cubicBezTo>
                      <a:cubicBezTo>
                        <a:pt x="58" y="130"/>
                        <a:pt x="58" y="127"/>
                        <a:pt x="58" y="123"/>
                      </a:cubicBezTo>
                      <a:cubicBezTo>
                        <a:pt x="57" y="123"/>
                        <a:pt x="57" y="123"/>
                        <a:pt x="57" y="123"/>
                      </a:cubicBezTo>
                      <a:cubicBezTo>
                        <a:pt x="55" y="123"/>
                        <a:pt x="58" y="121"/>
                        <a:pt x="57" y="120"/>
                      </a:cubicBezTo>
                      <a:cubicBezTo>
                        <a:pt x="56" y="120"/>
                        <a:pt x="55" y="121"/>
                        <a:pt x="54" y="121"/>
                      </a:cubicBezTo>
                      <a:cubicBezTo>
                        <a:pt x="53" y="121"/>
                        <a:pt x="52" y="120"/>
                        <a:pt x="52" y="119"/>
                      </a:cubicBezTo>
                      <a:cubicBezTo>
                        <a:pt x="52" y="119"/>
                        <a:pt x="52" y="119"/>
                        <a:pt x="52" y="119"/>
                      </a:cubicBezTo>
                      <a:cubicBezTo>
                        <a:pt x="53" y="119"/>
                        <a:pt x="53" y="119"/>
                        <a:pt x="54" y="119"/>
                      </a:cubicBezTo>
                      <a:cubicBezTo>
                        <a:pt x="53" y="117"/>
                        <a:pt x="53" y="117"/>
                        <a:pt x="53" y="117"/>
                      </a:cubicBezTo>
                      <a:cubicBezTo>
                        <a:pt x="56" y="116"/>
                        <a:pt x="57" y="117"/>
                        <a:pt x="57" y="114"/>
                      </a:cubicBezTo>
                      <a:cubicBezTo>
                        <a:pt x="56" y="116"/>
                        <a:pt x="55" y="116"/>
                        <a:pt x="54" y="116"/>
                      </a:cubicBezTo>
                      <a:cubicBezTo>
                        <a:pt x="54" y="116"/>
                        <a:pt x="53" y="116"/>
                        <a:pt x="52" y="116"/>
                      </a:cubicBezTo>
                      <a:cubicBezTo>
                        <a:pt x="52" y="115"/>
                        <a:pt x="51" y="115"/>
                        <a:pt x="50" y="115"/>
                      </a:cubicBezTo>
                      <a:cubicBezTo>
                        <a:pt x="50" y="115"/>
                        <a:pt x="49" y="115"/>
                        <a:pt x="48" y="116"/>
                      </a:cubicBezTo>
                      <a:cubicBezTo>
                        <a:pt x="48" y="115"/>
                        <a:pt x="48" y="115"/>
                        <a:pt x="48" y="115"/>
                      </a:cubicBezTo>
                      <a:cubicBezTo>
                        <a:pt x="49" y="115"/>
                        <a:pt x="49" y="115"/>
                        <a:pt x="49" y="115"/>
                      </a:cubicBezTo>
                      <a:cubicBezTo>
                        <a:pt x="49" y="114"/>
                        <a:pt x="48" y="114"/>
                        <a:pt x="48" y="114"/>
                      </a:cubicBezTo>
                      <a:cubicBezTo>
                        <a:pt x="48" y="114"/>
                        <a:pt x="47" y="114"/>
                        <a:pt x="46" y="115"/>
                      </a:cubicBezTo>
                      <a:cubicBezTo>
                        <a:pt x="46" y="115"/>
                        <a:pt x="45" y="116"/>
                        <a:pt x="44" y="116"/>
                      </a:cubicBezTo>
                      <a:cubicBezTo>
                        <a:pt x="44" y="116"/>
                        <a:pt x="43" y="116"/>
                        <a:pt x="43" y="115"/>
                      </a:cubicBezTo>
                      <a:cubicBezTo>
                        <a:pt x="43" y="114"/>
                        <a:pt x="43" y="113"/>
                        <a:pt x="44" y="113"/>
                      </a:cubicBezTo>
                      <a:cubicBezTo>
                        <a:pt x="41" y="113"/>
                        <a:pt x="41" y="113"/>
                        <a:pt x="41" y="113"/>
                      </a:cubicBezTo>
                      <a:cubicBezTo>
                        <a:pt x="41" y="112"/>
                        <a:pt x="41" y="112"/>
                        <a:pt x="41" y="112"/>
                      </a:cubicBezTo>
                      <a:cubicBezTo>
                        <a:pt x="41" y="112"/>
                        <a:pt x="42" y="112"/>
                        <a:pt x="42" y="112"/>
                      </a:cubicBezTo>
                      <a:cubicBezTo>
                        <a:pt x="41" y="111"/>
                        <a:pt x="40" y="111"/>
                        <a:pt x="39" y="110"/>
                      </a:cubicBezTo>
                      <a:cubicBezTo>
                        <a:pt x="39" y="110"/>
                        <a:pt x="39" y="110"/>
                        <a:pt x="39" y="110"/>
                      </a:cubicBezTo>
                      <a:cubicBezTo>
                        <a:pt x="38" y="110"/>
                        <a:pt x="37" y="110"/>
                        <a:pt x="36" y="110"/>
                      </a:cubicBezTo>
                      <a:cubicBezTo>
                        <a:pt x="36" y="110"/>
                        <a:pt x="36" y="110"/>
                        <a:pt x="36" y="110"/>
                      </a:cubicBezTo>
                      <a:cubicBezTo>
                        <a:pt x="36" y="110"/>
                        <a:pt x="36" y="110"/>
                        <a:pt x="36" y="110"/>
                      </a:cubicBezTo>
                      <a:cubicBezTo>
                        <a:pt x="36" y="110"/>
                        <a:pt x="36" y="110"/>
                        <a:pt x="37" y="110"/>
                      </a:cubicBezTo>
                      <a:cubicBezTo>
                        <a:pt x="37" y="110"/>
                        <a:pt x="37" y="110"/>
                        <a:pt x="37" y="110"/>
                      </a:cubicBezTo>
                      <a:cubicBezTo>
                        <a:pt x="36" y="110"/>
                        <a:pt x="35" y="109"/>
                        <a:pt x="35" y="109"/>
                      </a:cubicBezTo>
                      <a:cubicBezTo>
                        <a:pt x="35" y="108"/>
                        <a:pt x="36" y="108"/>
                        <a:pt x="36" y="108"/>
                      </a:cubicBezTo>
                      <a:cubicBezTo>
                        <a:pt x="37" y="108"/>
                        <a:pt x="38" y="108"/>
                        <a:pt x="38" y="109"/>
                      </a:cubicBezTo>
                      <a:cubicBezTo>
                        <a:pt x="41" y="104"/>
                        <a:pt x="36" y="109"/>
                        <a:pt x="36" y="104"/>
                      </a:cubicBezTo>
                      <a:cubicBezTo>
                        <a:pt x="38" y="105"/>
                        <a:pt x="38" y="105"/>
                        <a:pt x="38" y="105"/>
                      </a:cubicBezTo>
                      <a:cubicBezTo>
                        <a:pt x="40" y="102"/>
                        <a:pt x="38" y="101"/>
                        <a:pt x="39" y="99"/>
                      </a:cubicBezTo>
                      <a:cubicBezTo>
                        <a:pt x="38" y="100"/>
                        <a:pt x="37" y="104"/>
                        <a:pt x="35" y="104"/>
                      </a:cubicBezTo>
                      <a:cubicBezTo>
                        <a:pt x="35" y="104"/>
                        <a:pt x="35" y="104"/>
                        <a:pt x="34" y="104"/>
                      </a:cubicBezTo>
                      <a:cubicBezTo>
                        <a:pt x="34" y="104"/>
                        <a:pt x="34" y="103"/>
                        <a:pt x="33" y="103"/>
                      </a:cubicBezTo>
                      <a:cubicBezTo>
                        <a:pt x="34" y="102"/>
                        <a:pt x="33" y="101"/>
                        <a:pt x="33" y="100"/>
                      </a:cubicBezTo>
                      <a:cubicBezTo>
                        <a:pt x="35" y="99"/>
                        <a:pt x="35" y="99"/>
                        <a:pt x="35" y="99"/>
                      </a:cubicBezTo>
                      <a:cubicBezTo>
                        <a:pt x="35" y="98"/>
                        <a:pt x="34" y="98"/>
                        <a:pt x="34" y="98"/>
                      </a:cubicBezTo>
                      <a:cubicBezTo>
                        <a:pt x="33" y="98"/>
                        <a:pt x="33" y="98"/>
                        <a:pt x="32" y="98"/>
                      </a:cubicBezTo>
                      <a:cubicBezTo>
                        <a:pt x="32" y="99"/>
                        <a:pt x="31" y="99"/>
                        <a:pt x="31" y="99"/>
                      </a:cubicBezTo>
                      <a:cubicBezTo>
                        <a:pt x="31" y="99"/>
                        <a:pt x="31" y="99"/>
                        <a:pt x="31" y="99"/>
                      </a:cubicBezTo>
                      <a:cubicBezTo>
                        <a:pt x="30" y="97"/>
                        <a:pt x="32" y="96"/>
                        <a:pt x="33" y="95"/>
                      </a:cubicBezTo>
                      <a:cubicBezTo>
                        <a:pt x="33" y="94"/>
                        <a:pt x="33" y="94"/>
                        <a:pt x="33" y="94"/>
                      </a:cubicBezTo>
                      <a:cubicBezTo>
                        <a:pt x="33" y="94"/>
                        <a:pt x="32" y="95"/>
                        <a:pt x="32" y="95"/>
                      </a:cubicBezTo>
                      <a:cubicBezTo>
                        <a:pt x="31" y="96"/>
                        <a:pt x="31" y="96"/>
                        <a:pt x="30" y="96"/>
                      </a:cubicBezTo>
                      <a:cubicBezTo>
                        <a:pt x="30" y="96"/>
                        <a:pt x="30" y="96"/>
                        <a:pt x="29" y="96"/>
                      </a:cubicBezTo>
                      <a:cubicBezTo>
                        <a:pt x="29" y="93"/>
                        <a:pt x="28" y="93"/>
                        <a:pt x="25" y="91"/>
                      </a:cubicBezTo>
                      <a:cubicBezTo>
                        <a:pt x="25" y="90"/>
                        <a:pt x="26" y="90"/>
                        <a:pt x="26" y="90"/>
                      </a:cubicBezTo>
                      <a:cubicBezTo>
                        <a:pt x="26" y="90"/>
                        <a:pt x="26" y="90"/>
                        <a:pt x="27" y="90"/>
                      </a:cubicBezTo>
                      <a:cubicBezTo>
                        <a:pt x="27" y="90"/>
                        <a:pt x="27" y="90"/>
                        <a:pt x="27" y="90"/>
                      </a:cubicBezTo>
                      <a:cubicBezTo>
                        <a:pt x="27" y="90"/>
                        <a:pt x="27" y="90"/>
                        <a:pt x="27" y="90"/>
                      </a:cubicBezTo>
                      <a:cubicBezTo>
                        <a:pt x="25" y="89"/>
                        <a:pt x="25" y="89"/>
                        <a:pt x="25" y="89"/>
                      </a:cubicBezTo>
                      <a:cubicBezTo>
                        <a:pt x="26" y="89"/>
                        <a:pt x="26" y="89"/>
                        <a:pt x="26" y="89"/>
                      </a:cubicBezTo>
                      <a:cubicBezTo>
                        <a:pt x="26" y="89"/>
                        <a:pt x="25" y="89"/>
                        <a:pt x="25" y="89"/>
                      </a:cubicBezTo>
                      <a:cubicBezTo>
                        <a:pt x="25" y="89"/>
                        <a:pt x="25" y="89"/>
                        <a:pt x="24" y="89"/>
                      </a:cubicBezTo>
                      <a:cubicBezTo>
                        <a:pt x="24" y="89"/>
                        <a:pt x="24" y="89"/>
                        <a:pt x="23" y="89"/>
                      </a:cubicBezTo>
                      <a:cubicBezTo>
                        <a:pt x="23" y="89"/>
                        <a:pt x="22" y="89"/>
                        <a:pt x="22" y="88"/>
                      </a:cubicBezTo>
                      <a:cubicBezTo>
                        <a:pt x="22" y="88"/>
                        <a:pt x="22" y="88"/>
                        <a:pt x="22" y="88"/>
                      </a:cubicBezTo>
                      <a:cubicBezTo>
                        <a:pt x="19" y="88"/>
                        <a:pt x="25" y="83"/>
                        <a:pt x="21" y="82"/>
                      </a:cubicBezTo>
                      <a:cubicBezTo>
                        <a:pt x="21" y="82"/>
                        <a:pt x="22" y="82"/>
                        <a:pt x="22" y="82"/>
                      </a:cubicBezTo>
                      <a:cubicBezTo>
                        <a:pt x="22" y="82"/>
                        <a:pt x="23" y="82"/>
                        <a:pt x="23" y="82"/>
                      </a:cubicBezTo>
                      <a:cubicBezTo>
                        <a:pt x="23" y="82"/>
                        <a:pt x="23" y="82"/>
                        <a:pt x="23" y="82"/>
                      </a:cubicBezTo>
                      <a:cubicBezTo>
                        <a:pt x="23" y="82"/>
                        <a:pt x="23" y="82"/>
                        <a:pt x="24" y="82"/>
                      </a:cubicBezTo>
                      <a:cubicBezTo>
                        <a:pt x="21" y="80"/>
                        <a:pt x="22" y="80"/>
                        <a:pt x="18" y="78"/>
                      </a:cubicBezTo>
                      <a:cubicBezTo>
                        <a:pt x="20" y="76"/>
                        <a:pt x="20" y="76"/>
                        <a:pt x="20" y="76"/>
                      </a:cubicBezTo>
                      <a:cubicBezTo>
                        <a:pt x="19" y="76"/>
                        <a:pt x="18" y="76"/>
                        <a:pt x="18" y="76"/>
                      </a:cubicBezTo>
                      <a:cubicBezTo>
                        <a:pt x="16" y="76"/>
                        <a:pt x="14" y="75"/>
                        <a:pt x="13" y="74"/>
                      </a:cubicBezTo>
                      <a:cubicBezTo>
                        <a:pt x="12" y="75"/>
                        <a:pt x="12" y="75"/>
                        <a:pt x="12" y="75"/>
                      </a:cubicBezTo>
                      <a:cubicBezTo>
                        <a:pt x="12" y="75"/>
                        <a:pt x="12" y="75"/>
                        <a:pt x="12" y="75"/>
                      </a:cubicBezTo>
                      <a:cubicBezTo>
                        <a:pt x="12" y="75"/>
                        <a:pt x="11" y="76"/>
                        <a:pt x="11" y="76"/>
                      </a:cubicBezTo>
                      <a:cubicBezTo>
                        <a:pt x="10" y="75"/>
                        <a:pt x="9" y="74"/>
                        <a:pt x="9" y="73"/>
                      </a:cubicBezTo>
                      <a:cubicBezTo>
                        <a:pt x="9" y="73"/>
                        <a:pt x="9" y="73"/>
                        <a:pt x="9" y="73"/>
                      </a:cubicBezTo>
                      <a:cubicBezTo>
                        <a:pt x="10" y="73"/>
                        <a:pt x="11" y="73"/>
                        <a:pt x="11" y="73"/>
                      </a:cubicBezTo>
                      <a:cubicBezTo>
                        <a:pt x="11" y="73"/>
                        <a:pt x="11" y="73"/>
                        <a:pt x="11" y="73"/>
                      </a:cubicBezTo>
                      <a:cubicBezTo>
                        <a:pt x="11" y="72"/>
                        <a:pt x="11" y="72"/>
                        <a:pt x="12" y="72"/>
                      </a:cubicBezTo>
                      <a:cubicBezTo>
                        <a:pt x="12" y="72"/>
                        <a:pt x="12" y="72"/>
                        <a:pt x="12" y="72"/>
                      </a:cubicBezTo>
                      <a:cubicBezTo>
                        <a:pt x="12" y="72"/>
                        <a:pt x="12" y="72"/>
                        <a:pt x="12" y="72"/>
                      </a:cubicBezTo>
                      <a:cubicBezTo>
                        <a:pt x="12" y="72"/>
                        <a:pt x="12" y="72"/>
                        <a:pt x="12" y="72"/>
                      </a:cubicBezTo>
                      <a:cubicBezTo>
                        <a:pt x="13" y="72"/>
                        <a:pt x="14" y="72"/>
                        <a:pt x="15" y="73"/>
                      </a:cubicBezTo>
                      <a:cubicBezTo>
                        <a:pt x="14" y="73"/>
                        <a:pt x="14" y="73"/>
                        <a:pt x="13" y="74"/>
                      </a:cubicBezTo>
                      <a:cubicBezTo>
                        <a:pt x="13" y="74"/>
                        <a:pt x="13" y="74"/>
                        <a:pt x="13" y="74"/>
                      </a:cubicBezTo>
                      <a:cubicBezTo>
                        <a:pt x="13" y="74"/>
                        <a:pt x="13" y="74"/>
                        <a:pt x="13" y="74"/>
                      </a:cubicBezTo>
                      <a:cubicBezTo>
                        <a:pt x="15" y="74"/>
                        <a:pt x="16" y="75"/>
                        <a:pt x="17" y="75"/>
                      </a:cubicBezTo>
                      <a:cubicBezTo>
                        <a:pt x="18" y="75"/>
                        <a:pt x="18" y="75"/>
                        <a:pt x="19" y="74"/>
                      </a:cubicBezTo>
                      <a:cubicBezTo>
                        <a:pt x="18" y="74"/>
                        <a:pt x="18" y="74"/>
                        <a:pt x="18" y="74"/>
                      </a:cubicBezTo>
                      <a:cubicBezTo>
                        <a:pt x="18" y="74"/>
                        <a:pt x="18" y="74"/>
                        <a:pt x="18" y="74"/>
                      </a:cubicBezTo>
                      <a:cubicBezTo>
                        <a:pt x="19" y="74"/>
                        <a:pt x="19" y="74"/>
                        <a:pt x="19" y="74"/>
                      </a:cubicBezTo>
                      <a:cubicBezTo>
                        <a:pt x="19" y="74"/>
                        <a:pt x="18" y="73"/>
                        <a:pt x="18" y="73"/>
                      </a:cubicBezTo>
                      <a:cubicBezTo>
                        <a:pt x="21" y="72"/>
                        <a:pt x="21" y="72"/>
                        <a:pt x="21" y="72"/>
                      </a:cubicBezTo>
                      <a:cubicBezTo>
                        <a:pt x="20" y="72"/>
                        <a:pt x="20" y="72"/>
                        <a:pt x="20" y="72"/>
                      </a:cubicBezTo>
                      <a:cubicBezTo>
                        <a:pt x="21" y="68"/>
                        <a:pt x="21" y="68"/>
                        <a:pt x="21" y="68"/>
                      </a:cubicBezTo>
                      <a:cubicBezTo>
                        <a:pt x="18" y="66"/>
                        <a:pt x="14" y="64"/>
                        <a:pt x="12" y="59"/>
                      </a:cubicBezTo>
                      <a:cubicBezTo>
                        <a:pt x="14" y="60"/>
                        <a:pt x="15" y="60"/>
                        <a:pt x="16" y="60"/>
                      </a:cubicBezTo>
                      <a:cubicBezTo>
                        <a:pt x="16" y="60"/>
                        <a:pt x="16" y="60"/>
                        <a:pt x="16" y="60"/>
                      </a:cubicBezTo>
                      <a:cubicBezTo>
                        <a:pt x="17" y="60"/>
                        <a:pt x="17" y="60"/>
                        <a:pt x="17" y="60"/>
                      </a:cubicBezTo>
                      <a:cubicBezTo>
                        <a:pt x="18" y="60"/>
                        <a:pt x="18" y="60"/>
                        <a:pt x="19" y="60"/>
                      </a:cubicBezTo>
                      <a:cubicBezTo>
                        <a:pt x="16" y="61"/>
                        <a:pt x="20" y="63"/>
                        <a:pt x="19" y="65"/>
                      </a:cubicBezTo>
                      <a:cubicBezTo>
                        <a:pt x="19" y="65"/>
                        <a:pt x="20" y="64"/>
                        <a:pt x="20" y="64"/>
                      </a:cubicBezTo>
                      <a:cubicBezTo>
                        <a:pt x="21" y="64"/>
                        <a:pt x="21" y="64"/>
                        <a:pt x="21" y="65"/>
                      </a:cubicBezTo>
                      <a:cubicBezTo>
                        <a:pt x="19" y="61"/>
                        <a:pt x="19" y="61"/>
                        <a:pt x="19" y="61"/>
                      </a:cubicBezTo>
                      <a:cubicBezTo>
                        <a:pt x="19" y="61"/>
                        <a:pt x="19" y="61"/>
                        <a:pt x="19" y="61"/>
                      </a:cubicBezTo>
                      <a:cubicBezTo>
                        <a:pt x="21" y="61"/>
                        <a:pt x="21" y="60"/>
                        <a:pt x="22" y="59"/>
                      </a:cubicBezTo>
                      <a:cubicBezTo>
                        <a:pt x="21" y="59"/>
                        <a:pt x="21" y="59"/>
                        <a:pt x="21" y="59"/>
                      </a:cubicBezTo>
                      <a:cubicBezTo>
                        <a:pt x="17" y="59"/>
                        <a:pt x="19" y="56"/>
                        <a:pt x="18" y="54"/>
                      </a:cubicBezTo>
                      <a:cubicBezTo>
                        <a:pt x="19" y="55"/>
                        <a:pt x="21" y="55"/>
                        <a:pt x="20" y="57"/>
                      </a:cubicBezTo>
                      <a:cubicBezTo>
                        <a:pt x="24" y="55"/>
                        <a:pt x="15" y="53"/>
                        <a:pt x="19" y="52"/>
                      </a:cubicBezTo>
                      <a:cubicBezTo>
                        <a:pt x="19" y="52"/>
                        <a:pt x="18" y="53"/>
                        <a:pt x="19" y="53"/>
                      </a:cubicBezTo>
                      <a:cubicBezTo>
                        <a:pt x="18" y="52"/>
                        <a:pt x="19" y="50"/>
                        <a:pt x="20" y="50"/>
                      </a:cubicBezTo>
                      <a:cubicBezTo>
                        <a:pt x="20" y="50"/>
                        <a:pt x="21" y="50"/>
                        <a:pt x="21" y="50"/>
                      </a:cubicBezTo>
                      <a:cubicBezTo>
                        <a:pt x="21" y="51"/>
                        <a:pt x="21" y="51"/>
                        <a:pt x="21" y="51"/>
                      </a:cubicBezTo>
                      <a:cubicBezTo>
                        <a:pt x="22" y="48"/>
                        <a:pt x="23" y="42"/>
                        <a:pt x="20" y="40"/>
                      </a:cubicBezTo>
                      <a:cubicBezTo>
                        <a:pt x="21" y="40"/>
                        <a:pt x="24" y="42"/>
                        <a:pt x="25" y="42"/>
                      </a:cubicBezTo>
                      <a:cubicBezTo>
                        <a:pt x="22" y="40"/>
                        <a:pt x="20" y="38"/>
                        <a:pt x="18" y="35"/>
                      </a:cubicBezTo>
                      <a:cubicBezTo>
                        <a:pt x="18" y="35"/>
                        <a:pt x="18" y="35"/>
                        <a:pt x="18" y="35"/>
                      </a:cubicBezTo>
                      <a:cubicBezTo>
                        <a:pt x="17" y="34"/>
                        <a:pt x="16" y="33"/>
                        <a:pt x="16" y="32"/>
                      </a:cubicBezTo>
                      <a:cubicBezTo>
                        <a:pt x="16" y="33"/>
                        <a:pt x="18" y="33"/>
                        <a:pt x="19" y="34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22" y="35"/>
                        <a:pt x="26" y="36"/>
                        <a:pt x="26" y="39"/>
                      </a:cubicBezTo>
                      <a:cubicBezTo>
                        <a:pt x="27" y="38"/>
                        <a:pt x="28" y="38"/>
                        <a:pt x="28" y="36"/>
                      </a:cubicBezTo>
                      <a:cubicBezTo>
                        <a:pt x="28" y="36"/>
                        <a:pt x="28" y="36"/>
                        <a:pt x="27" y="36"/>
                      </a:cubicBezTo>
                      <a:cubicBezTo>
                        <a:pt x="26" y="36"/>
                        <a:pt x="23" y="35"/>
                        <a:pt x="23" y="34"/>
                      </a:cubicBezTo>
                      <a:cubicBezTo>
                        <a:pt x="27" y="34"/>
                        <a:pt x="25" y="34"/>
                        <a:pt x="29" y="33"/>
                      </a:cubicBezTo>
                      <a:cubicBezTo>
                        <a:pt x="29" y="33"/>
                        <a:pt x="29" y="33"/>
                        <a:pt x="29" y="33"/>
                      </a:cubicBezTo>
                      <a:cubicBezTo>
                        <a:pt x="28" y="33"/>
                        <a:pt x="24" y="30"/>
                        <a:pt x="25" y="29"/>
                      </a:cubicBezTo>
                      <a:cubicBezTo>
                        <a:pt x="26" y="30"/>
                        <a:pt x="29" y="32"/>
                        <a:pt x="29" y="32"/>
                      </a:cubicBezTo>
                      <a:cubicBezTo>
                        <a:pt x="29" y="31"/>
                        <a:pt x="28" y="29"/>
                        <a:pt x="27" y="28"/>
                      </a:cubicBezTo>
                      <a:cubicBezTo>
                        <a:pt x="28" y="29"/>
                        <a:pt x="30" y="30"/>
                        <a:pt x="32" y="30"/>
                      </a:cubicBezTo>
                      <a:cubicBezTo>
                        <a:pt x="31" y="30"/>
                        <a:pt x="33" y="28"/>
                        <a:pt x="33" y="27"/>
                      </a:cubicBezTo>
                      <a:cubicBezTo>
                        <a:pt x="32" y="27"/>
                        <a:pt x="32" y="27"/>
                        <a:pt x="32" y="27"/>
                      </a:cubicBezTo>
                      <a:cubicBezTo>
                        <a:pt x="34" y="25"/>
                        <a:pt x="28" y="21"/>
                        <a:pt x="31" y="18"/>
                      </a:cubicBezTo>
                      <a:cubicBezTo>
                        <a:pt x="31" y="19"/>
                        <a:pt x="34" y="22"/>
                        <a:pt x="36" y="22"/>
                      </a:cubicBezTo>
                      <a:cubicBezTo>
                        <a:pt x="36" y="22"/>
                        <a:pt x="36" y="22"/>
                        <a:pt x="36" y="22"/>
                      </a:cubicBezTo>
                      <a:cubicBezTo>
                        <a:pt x="35" y="21"/>
                        <a:pt x="34" y="18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1" y="12"/>
                        <a:pt x="31" y="9"/>
                        <a:pt x="31" y="7"/>
                      </a:cubicBezTo>
                      <a:cubicBezTo>
                        <a:pt x="33" y="8"/>
                        <a:pt x="33" y="8"/>
                        <a:pt x="33" y="8"/>
                      </a:cubicBezTo>
                      <a:cubicBezTo>
                        <a:pt x="33" y="7"/>
                        <a:pt x="33" y="6"/>
                        <a:pt x="33" y="5"/>
                      </a:cubicBezTo>
                      <a:cubicBezTo>
                        <a:pt x="34" y="7"/>
                        <a:pt x="35" y="9"/>
                        <a:pt x="35" y="12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6" y="15"/>
                        <a:pt x="37" y="19"/>
                        <a:pt x="38" y="21"/>
                      </a:cubicBezTo>
                      <a:cubicBezTo>
                        <a:pt x="38" y="21"/>
                        <a:pt x="38" y="21"/>
                        <a:pt x="38" y="21"/>
                      </a:cubicBezTo>
                      <a:cubicBezTo>
                        <a:pt x="38" y="21"/>
                        <a:pt x="39" y="21"/>
                        <a:pt x="39" y="21"/>
                      </a:cubicBezTo>
                      <a:cubicBezTo>
                        <a:pt x="39" y="21"/>
                        <a:pt x="39" y="21"/>
                        <a:pt x="39" y="21"/>
                      </a:cubicBezTo>
                      <a:cubicBezTo>
                        <a:pt x="40" y="21"/>
                        <a:pt x="40" y="21"/>
                        <a:pt x="40" y="21"/>
                      </a:cubicBezTo>
                      <a:cubicBezTo>
                        <a:pt x="42" y="21"/>
                        <a:pt x="41" y="23"/>
                        <a:pt x="41" y="23"/>
                      </a:cubicBezTo>
                      <a:cubicBezTo>
                        <a:pt x="43" y="22"/>
                        <a:pt x="43" y="22"/>
                        <a:pt x="43" y="22"/>
                      </a:cubicBezTo>
                      <a:cubicBezTo>
                        <a:pt x="43" y="21"/>
                        <a:pt x="42" y="20"/>
                        <a:pt x="42" y="20"/>
                      </a:cubicBezTo>
                      <a:cubicBezTo>
                        <a:pt x="42" y="19"/>
                        <a:pt x="42" y="19"/>
                        <a:pt x="42" y="19"/>
                      </a:cubicBezTo>
                      <a:cubicBezTo>
                        <a:pt x="42" y="19"/>
                        <a:pt x="42" y="19"/>
                        <a:pt x="42" y="19"/>
                      </a:cubicBezTo>
                      <a:cubicBezTo>
                        <a:pt x="42" y="20"/>
                        <a:pt x="42" y="20"/>
                        <a:pt x="42" y="20"/>
                      </a:cubicBezTo>
                      <a:cubicBezTo>
                        <a:pt x="40" y="19"/>
                        <a:pt x="38" y="14"/>
                        <a:pt x="40" y="12"/>
                      </a:cubicBezTo>
                      <a:cubicBezTo>
                        <a:pt x="40" y="12"/>
                        <a:pt x="40" y="11"/>
                        <a:pt x="40" y="11"/>
                      </a:cubicBezTo>
                      <a:cubicBezTo>
                        <a:pt x="39" y="10"/>
                        <a:pt x="39" y="9"/>
                        <a:pt x="39" y="9"/>
                      </a:cubicBezTo>
                      <a:cubicBezTo>
                        <a:pt x="38" y="7"/>
                        <a:pt x="38" y="6"/>
                        <a:pt x="38" y="4"/>
                      </a:cubicBezTo>
                      <a:cubicBezTo>
                        <a:pt x="37" y="3"/>
                        <a:pt x="37" y="1"/>
                        <a:pt x="36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72" name="Freeform 483"/>
                <p:cNvSpPr/>
                <p:nvPr/>
              </p:nvSpPr>
              <p:spPr bwMode="auto">
                <a:xfrm>
                  <a:off x="4624" y="1187"/>
                  <a:ext cx="3" cy="3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73" name="Freeform 484"/>
                <p:cNvSpPr/>
                <p:nvPr/>
              </p:nvSpPr>
              <p:spPr bwMode="auto">
                <a:xfrm>
                  <a:off x="4660" y="1069"/>
                  <a:ext cx="12" cy="7"/>
                </a:xfrm>
                <a:custGeom>
                  <a:avLst/>
                  <a:gdLst>
                    <a:gd name="T0" fmla="*/ 1 w 5"/>
                    <a:gd name="T1" fmla="*/ 0 h 3"/>
                    <a:gd name="T2" fmla="*/ 3 w 5"/>
                    <a:gd name="T3" fmla="*/ 3 h 3"/>
                    <a:gd name="T4" fmla="*/ 3 w 5"/>
                    <a:gd name="T5" fmla="*/ 1 h 3"/>
                    <a:gd name="T6" fmla="*/ 3 w 5"/>
                    <a:gd name="T7" fmla="*/ 0 h 3"/>
                    <a:gd name="T8" fmla="*/ 2 w 5"/>
                    <a:gd name="T9" fmla="*/ 0 h 3"/>
                    <a:gd name="T10" fmla="*/ 2 w 5"/>
                    <a:gd name="T11" fmla="*/ 0 h 3"/>
                    <a:gd name="T12" fmla="*/ 1 w 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" h="3">
                      <a:moveTo>
                        <a:pt x="1" y="0"/>
                      </a:moveTo>
                      <a:cubicBezTo>
                        <a:pt x="1" y="2"/>
                        <a:pt x="0" y="2"/>
                        <a:pt x="3" y="3"/>
                      </a:cubicBezTo>
                      <a:cubicBezTo>
                        <a:pt x="5" y="2"/>
                        <a:pt x="1" y="1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74" name="Freeform 485"/>
                <p:cNvSpPr/>
                <p:nvPr/>
              </p:nvSpPr>
              <p:spPr bwMode="auto">
                <a:xfrm flipH="1">
                  <a:off x="4662" y="1066"/>
                  <a:ext cx="0" cy="3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75" name="Freeform 486"/>
                <p:cNvSpPr/>
                <p:nvPr/>
              </p:nvSpPr>
              <p:spPr bwMode="auto">
                <a:xfrm>
                  <a:off x="4665" y="1244"/>
                  <a:ext cx="2" cy="5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0 h 2"/>
                    <a:gd name="T4" fmla="*/ 0 w 1"/>
                    <a:gd name="T5" fmla="*/ 2 h 2"/>
                    <a:gd name="T6" fmla="*/ 1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76" name="Freeform 487"/>
                <p:cNvSpPr/>
                <p:nvPr/>
              </p:nvSpPr>
              <p:spPr bwMode="auto">
                <a:xfrm>
                  <a:off x="4686" y="1278"/>
                  <a:ext cx="5" cy="4"/>
                </a:xfrm>
                <a:custGeom>
                  <a:avLst/>
                  <a:gdLst>
                    <a:gd name="T0" fmla="*/ 3 w 5"/>
                    <a:gd name="T1" fmla="*/ 0 h 4"/>
                    <a:gd name="T2" fmla="*/ 0 w 5"/>
                    <a:gd name="T3" fmla="*/ 4 h 4"/>
                    <a:gd name="T4" fmla="*/ 5 w 5"/>
                    <a:gd name="T5" fmla="*/ 0 h 4"/>
                    <a:gd name="T6" fmla="*/ 3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lnTo>
                        <a:pt x="0" y="4"/>
                      </a:lnTo>
                      <a:lnTo>
                        <a:pt x="5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0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77" name="Freeform 488"/>
                <p:cNvSpPr/>
                <p:nvPr/>
              </p:nvSpPr>
              <p:spPr bwMode="auto">
                <a:xfrm>
                  <a:off x="4686" y="1278"/>
                  <a:ext cx="5" cy="4"/>
                </a:xfrm>
                <a:custGeom>
                  <a:avLst/>
                  <a:gdLst>
                    <a:gd name="T0" fmla="*/ 3 w 5"/>
                    <a:gd name="T1" fmla="*/ 0 h 4"/>
                    <a:gd name="T2" fmla="*/ 0 w 5"/>
                    <a:gd name="T3" fmla="*/ 4 h 4"/>
                    <a:gd name="T4" fmla="*/ 5 w 5"/>
                    <a:gd name="T5" fmla="*/ 0 h 4"/>
                    <a:gd name="T6" fmla="*/ 3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lnTo>
                        <a:pt x="0" y="4"/>
                      </a:lnTo>
                      <a:lnTo>
                        <a:pt x="5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78" name="Freeform 489"/>
                <p:cNvSpPr>
                  <a:spLocks noEditPoints="1"/>
                </p:cNvSpPr>
                <p:nvPr/>
              </p:nvSpPr>
              <p:spPr bwMode="auto">
                <a:xfrm>
                  <a:off x="4119" y="1717"/>
                  <a:ext cx="81" cy="261"/>
                </a:xfrm>
                <a:custGeom>
                  <a:avLst/>
                  <a:gdLst>
                    <a:gd name="T0" fmla="*/ 10 w 34"/>
                    <a:gd name="T1" fmla="*/ 24 h 110"/>
                    <a:gd name="T2" fmla="*/ 10 w 34"/>
                    <a:gd name="T3" fmla="*/ 24 h 110"/>
                    <a:gd name="T4" fmla="*/ 12 w 34"/>
                    <a:gd name="T5" fmla="*/ 110 h 110"/>
                    <a:gd name="T6" fmla="*/ 10 w 34"/>
                    <a:gd name="T7" fmla="*/ 24 h 110"/>
                    <a:gd name="T8" fmla="*/ 10 w 34"/>
                    <a:gd name="T9" fmla="*/ 24 h 110"/>
                    <a:gd name="T10" fmla="*/ 34 w 34"/>
                    <a:gd name="T11" fmla="*/ 0 h 110"/>
                    <a:gd name="T12" fmla="*/ 34 w 34"/>
                    <a:gd name="T13" fmla="*/ 0 h 110"/>
                    <a:gd name="T14" fmla="*/ 34 w 34"/>
                    <a:gd name="T15" fmla="*/ 1 h 110"/>
                    <a:gd name="T16" fmla="*/ 34 w 34"/>
                    <a:gd name="T17" fmla="*/ 1 h 110"/>
                    <a:gd name="T18" fmla="*/ 34 w 34"/>
                    <a:gd name="T19" fmla="*/ 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4" h="110">
                      <a:moveTo>
                        <a:pt x="10" y="24"/>
                      </a:move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0" y="41"/>
                        <a:pt x="6" y="78"/>
                        <a:pt x="12" y="110"/>
                      </a:cubicBezTo>
                      <a:cubicBezTo>
                        <a:pt x="6" y="78"/>
                        <a:pt x="0" y="41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moveTo>
                        <a:pt x="34" y="0"/>
                      </a:move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1"/>
                        <a:pt x="34" y="1"/>
                        <a:pt x="34" y="1"/>
                      </a:cubicBezTo>
                      <a:cubicBezTo>
                        <a:pt x="34" y="1"/>
                        <a:pt x="34" y="1"/>
                        <a:pt x="34" y="1"/>
                      </a:cubicBezTo>
                      <a:cubicBezTo>
                        <a:pt x="34" y="1"/>
                        <a:pt x="34" y="1"/>
                        <a:pt x="34" y="0"/>
                      </a:cubicBezTo>
                    </a:path>
                  </a:pathLst>
                </a:custGeom>
                <a:solidFill>
                  <a:srgbClr val="8C6B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79" name="Freeform 490"/>
                <p:cNvSpPr>
                  <a:spLocks noEditPoints="1"/>
                </p:cNvSpPr>
                <p:nvPr/>
              </p:nvSpPr>
              <p:spPr bwMode="auto">
                <a:xfrm>
                  <a:off x="4010" y="1720"/>
                  <a:ext cx="190" cy="277"/>
                </a:xfrm>
                <a:custGeom>
                  <a:avLst/>
                  <a:gdLst>
                    <a:gd name="T0" fmla="*/ 8 w 80"/>
                    <a:gd name="T1" fmla="*/ 28 h 117"/>
                    <a:gd name="T2" fmla="*/ 9 w 80"/>
                    <a:gd name="T3" fmla="*/ 27 h 117"/>
                    <a:gd name="T4" fmla="*/ 66 w 80"/>
                    <a:gd name="T5" fmla="*/ 11 h 117"/>
                    <a:gd name="T6" fmla="*/ 62 w 80"/>
                    <a:gd name="T7" fmla="*/ 13 h 117"/>
                    <a:gd name="T8" fmla="*/ 60 w 80"/>
                    <a:gd name="T9" fmla="*/ 15 h 117"/>
                    <a:gd name="T10" fmla="*/ 57 w 80"/>
                    <a:gd name="T11" fmla="*/ 16 h 117"/>
                    <a:gd name="T12" fmla="*/ 41 w 80"/>
                    <a:gd name="T13" fmla="*/ 18 h 117"/>
                    <a:gd name="T14" fmla="*/ 38 w 80"/>
                    <a:gd name="T15" fmla="*/ 22 h 117"/>
                    <a:gd name="T16" fmla="*/ 35 w 80"/>
                    <a:gd name="T17" fmla="*/ 21 h 117"/>
                    <a:gd name="T18" fmla="*/ 32 w 80"/>
                    <a:gd name="T19" fmla="*/ 19 h 117"/>
                    <a:gd name="T20" fmla="*/ 26 w 80"/>
                    <a:gd name="T21" fmla="*/ 24 h 117"/>
                    <a:gd name="T22" fmla="*/ 21 w 80"/>
                    <a:gd name="T23" fmla="*/ 25 h 117"/>
                    <a:gd name="T24" fmla="*/ 12 w 80"/>
                    <a:gd name="T25" fmla="*/ 25 h 117"/>
                    <a:gd name="T26" fmla="*/ 13 w 80"/>
                    <a:gd name="T27" fmla="*/ 28 h 117"/>
                    <a:gd name="T28" fmla="*/ 9 w 80"/>
                    <a:gd name="T29" fmla="*/ 29 h 117"/>
                    <a:gd name="T30" fmla="*/ 7 w 80"/>
                    <a:gd name="T31" fmla="*/ 27 h 117"/>
                    <a:gd name="T32" fmla="*/ 6 w 80"/>
                    <a:gd name="T33" fmla="*/ 29 h 117"/>
                    <a:gd name="T34" fmla="*/ 6 w 80"/>
                    <a:gd name="T35" fmla="*/ 29 h 117"/>
                    <a:gd name="T36" fmla="*/ 4 w 80"/>
                    <a:gd name="T37" fmla="*/ 29 h 117"/>
                    <a:gd name="T38" fmla="*/ 4 w 80"/>
                    <a:gd name="T39" fmla="*/ 29 h 117"/>
                    <a:gd name="T40" fmla="*/ 1 w 80"/>
                    <a:gd name="T41" fmla="*/ 27 h 117"/>
                    <a:gd name="T42" fmla="*/ 3 w 80"/>
                    <a:gd name="T43" fmla="*/ 29 h 117"/>
                    <a:gd name="T44" fmla="*/ 1 w 80"/>
                    <a:gd name="T45" fmla="*/ 31 h 117"/>
                    <a:gd name="T46" fmla="*/ 3 w 80"/>
                    <a:gd name="T47" fmla="*/ 38 h 117"/>
                    <a:gd name="T48" fmla="*/ 2 w 80"/>
                    <a:gd name="T49" fmla="*/ 43 h 117"/>
                    <a:gd name="T50" fmla="*/ 1 w 80"/>
                    <a:gd name="T51" fmla="*/ 45 h 117"/>
                    <a:gd name="T52" fmla="*/ 2 w 80"/>
                    <a:gd name="T53" fmla="*/ 45 h 117"/>
                    <a:gd name="T54" fmla="*/ 3 w 80"/>
                    <a:gd name="T55" fmla="*/ 43 h 117"/>
                    <a:gd name="T56" fmla="*/ 6 w 80"/>
                    <a:gd name="T57" fmla="*/ 45 h 117"/>
                    <a:gd name="T58" fmla="*/ 11 w 80"/>
                    <a:gd name="T59" fmla="*/ 56 h 117"/>
                    <a:gd name="T60" fmla="*/ 14 w 80"/>
                    <a:gd name="T61" fmla="*/ 66 h 117"/>
                    <a:gd name="T62" fmla="*/ 18 w 80"/>
                    <a:gd name="T63" fmla="*/ 72 h 117"/>
                    <a:gd name="T64" fmla="*/ 22 w 80"/>
                    <a:gd name="T65" fmla="*/ 76 h 117"/>
                    <a:gd name="T66" fmla="*/ 28 w 80"/>
                    <a:gd name="T67" fmla="*/ 87 h 117"/>
                    <a:gd name="T68" fmla="*/ 33 w 80"/>
                    <a:gd name="T69" fmla="*/ 90 h 117"/>
                    <a:gd name="T70" fmla="*/ 34 w 80"/>
                    <a:gd name="T71" fmla="*/ 90 h 117"/>
                    <a:gd name="T72" fmla="*/ 33 w 80"/>
                    <a:gd name="T73" fmla="*/ 90 h 117"/>
                    <a:gd name="T74" fmla="*/ 33 w 80"/>
                    <a:gd name="T75" fmla="*/ 91 h 117"/>
                    <a:gd name="T76" fmla="*/ 37 w 80"/>
                    <a:gd name="T77" fmla="*/ 96 h 117"/>
                    <a:gd name="T78" fmla="*/ 44 w 80"/>
                    <a:gd name="T79" fmla="*/ 99 h 117"/>
                    <a:gd name="T80" fmla="*/ 43 w 80"/>
                    <a:gd name="T81" fmla="*/ 102 h 117"/>
                    <a:gd name="T82" fmla="*/ 45 w 80"/>
                    <a:gd name="T83" fmla="*/ 101 h 117"/>
                    <a:gd name="T84" fmla="*/ 45 w 80"/>
                    <a:gd name="T85" fmla="*/ 102 h 117"/>
                    <a:gd name="T86" fmla="*/ 46 w 80"/>
                    <a:gd name="T87" fmla="*/ 109 h 117"/>
                    <a:gd name="T88" fmla="*/ 49 w 80"/>
                    <a:gd name="T89" fmla="*/ 112 h 117"/>
                    <a:gd name="T90" fmla="*/ 50 w 80"/>
                    <a:gd name="T91" fmla="*/ 111 h 117"/>
                    <a:gd name="T92" fmla="*/ 54 w 80"/>
                    <a:gd name="T93" fmla="*/ 115 h 117"/>
                    <a:gd name="T94" fmla="*/ 58 w 80"/>
                    <a:gd name="T95" fmla="*/ 117 h 117"/>
                    <a:gd name="T96" fmla="*/ 59 w 80"/>
                    <a:gd name="T97" fmla="*/ 117 h 117"/>
                    <a:gd name="T98" fmla="*/ 56 w 80"/>
                    <a:gd name="T99" fmla="*/ 23 h 117"/>
                    <a:gd name="T100" fmla="*/ 66 w 80"/>
                    <a:gd name="T101" fmla="*/ 11 h 117"/>
                    <a:gd name="T102" fmla="*/ 80 w 80"/>
                    <a:gd name="T103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80" h="117">
                      <a:moveTo>
                        <a:pt x="9" y="27"/>
                      </a:moveTo>
                      <a:cubicBezTo>
                        <a:pt x="9" y="27"/>
                        <a:pt x="9" y="27"/>
                        <a:pt x="8" y="28"/>
                      </a:cubicBezTo>
                      <a:cubicBezTo>
                        <a:pt x="9" y="28"/>
                        <a:pt x="9" y="28"/>
                        <a:pt x="9" y="28"/>
                      </a:cubicBezTo>
                      <a:cubicBezTo>
                        <a:pt x="9" y="28"/>
                        <a:pt x="9" y="27"/>
                        <a:pt x="9" y="27"/>
                      </a:cubicBezTo>
                      <a:moveTo>
                        <a:pt x="80" y="0"/>
                      </a:moveTo>
                      <a:cubicBezTo>
                        <a:pt x="74" y="4"/>
                        <a:pt x="70" y="7"/>
                        <a:pt x="66" y="11"/>
                      </a:cubicBezTo>
                      <a:cubicBezTo>
                        <a:pt x="65" y="12"/>
                        <a:pt x="63" y="12"/>
                        <a:pt x="62" y="12"/>
                      </a:cubicBezTo>
                      <a:cubicBezTo>
                        <a:pt x="61" y="13"/>
                        <a:pt x="62" y="13"/>
                        <a:pt x="62" y="13"/>
                      </a:cubicBezTo>
                      <a:cubicBezTo>
                        <a:pt x="62" y="13"/>
                        <a:pt x="61" y="13"/>
                        <a:pt x="61" y="13"/>
                      </a:cubicBezTo>
                      <a:cubicBezTo>
                        <a:pt x="60" y="13"/>
                        <a:pt x="61" y="15"/>
                        <a:pt x="60" y="15"/>
                      </a:cubicBezTo>
                      <a:cubicBezTo>
                        <a:pt x="56" y="14"/>
                        <a:pt x="56" y="14"/>
                        <a:pt x="56" y="14"/>
                      </a:cubicBezTo>
                      <a:cubicBezTo>
                        <a:pt x="56" y="15"/>
                        <a:pt x="57" y="16"/>
                        <a:pt x="57" y="16"/>
                      </a:cubicBezTo>
                      <a:cubicBezTo>
                        <a:pt x="52" y="18"/>
                        <a:pt x="47" y="18"/>
                        <a:pt x="43" y="20"/>
                      </a:cubicBezTo>
                      <a:cubicBezTo>
                        <a:pt x="42" y="20"/>
                        <a:pt x="43" y="18"/>
                        <a:pt x="41" y="18"/>
                      </a:cubicBezTo>
                      <a:cubicBezTo>
                        <a:pt x="41" y="18"/>
                        <a:pt x="41" y="18"/>
                        <a:pt x="41" y="18"/>
                      </a:cubicBezTo>
                      <a:cubicBezTo>
                        <a:pt x="44" y="20"/>
                        <a:pt x="37" y="21"/>
                        <a:pt x="38" y="22"/>
                      </a:cubicBezTo>
                      <a:cubicBezTo>
                        <a:pt x="38" y="22"/>
                        <a:pt x="37" y="21"/>
                        <a:pt x="36" y="21"/>
                      </a:cubicBezTo>
                      <a:cubicBezTo>
                        <a:pt x="36" y="21"/>
                        <a:pt x="35" y="21"/>
                        <a:pt x="35" y="21"/>
                      </a:cubicBezTo>
                      <a:cubicBezTo>
                        <a:pt x="35" y="21"/>
                        <a:pt x="35" y="21"/>
                        <a:pt x="34" y="21"/>
                      </a:cubicBezTo>
                      <a:cubicBezTo>
                        <a:pt x="33" y="21"/>
                        <a:pt x="32" y="21"/>
                        <a:pt x="32" y="19"/>
                      </a:cubicBezTo>
                      <a:cubicBezTo>
                        <a:pt x="30" y="20"/>
                        <a:pt x="31" y="21"/>
                        <a:pt x="32" y="22"/>
                      </a:cubicBezTo>
                      <a:cubicBezTo>
                        <a:pt x="29" y="22"/>
                        <a:pt x="27" y="22"/>
                        <a:pt x="26" y="24"/>
                      </a:cubicBezTo>
                      <a:cubicBezTo>
                        <a:pt x="26" y="24"/>
                        <a:pt x="25" y="24"/>
                        <a:pt x="25" y="24"/>
                      </a:cubicBezTo>
                      <a:cubicBezTo>
                        <a:pt x="24" y="24"/>
                        <a:pt x="23" y="24"/>
                        <a:pt x="21" y="25"/>
                      </a:cubicBezTo>
                      <a:cubicBezTo>
                        <a:pt x="19" y="25"/>
                        <a:pt x="17" y="26"/>
                        <a:pt x="15" y="26"/>
                      </a:cubicBezTo>
                      <a:cubicBezTo>
                        <a:pt x="14" y="26"/>
                        <a:pt x="13" y="25"/>
                        <a:pt x="12" y="25"/>
                      </a:cubicBezTo>
                      <a:cubicBezTo>
                        <a:pt x="14" y="26"/>
                        <a:pt x="12" y="26"/>
                        <a:pt x="11" y="27"/>
                      </a:cubicBezTo>
                      <a:cubicBezTo>
                        <a:pt x="13" y="28"/>
                        <a:pt x="13" y="28"/>
                        <a:pt x="13" y="28"/>
                      </a:cubicBezTo>
                      <a:cubicBezTo>
                        <a:pt x="9" y="28"/>
                        <a:pt x="9" y="28"/>
                        <a:pt x="9" y="28"/>
                      </a:cubicBezTo>
                      <a:cubicBezTo>
                        <a:pt x="9" y="29"/>
                        <a:pt x="9" y="29"/>
                        <a:pt x="9" y="29"/>
                      </a:cubicBezTo>
                      <a:cubicBezTo>
                        <a:pt x="9" y="29"/>
                        <a:pt x="9" y="29"/>
                        <a:pt x="9" y="29"/>
                      </a:cubicBezTo>
                      <a:cubicBezTo>
                        <a:pt x="8" y="29"/>
                        <a:pt x="9" y="28"/>
                        <a:pt x="7" y="27"/>
                      </a:cubicBezTo>
                      <a:cubicBezTo>
                        <a:pt x="6" y="27"/>
                        <a:pt x="6" y="28"/>
                        <a:pt x="6" y="29"/>
                      </a:cubicBezTo>
                      <a:cubicBezTo>
                        <a:pt x="6" y="29"/>
                        <a:pt x="6" y="29"/>
                        <a:pt x="6" y="29"/>
                      </a:cubicBezTo>
                      <a:cubicBezTo>
                        <a:pt x="6" y="30"/>
                        <a:pt x="6" y="30"/>
                        <a:pt x="6" y="30"/>
                      </a:cubicBezTo>
                      <a:cubicBezTo>
                        <a:pt x="5" y="30"/>
                        <a:pt x="6" y="29"/>
                        <a:pt x="6" y="29"/>
                      </a:cubicBezTo>
                      <a:cubicBezTo>
                        <a:pt x="6" y="28"/>
                        <a:pt x="6" y="28"/>
                        <a:pt x="5" y="27"/>
                      </a:cubicBezTo>
                      <a:cubicBezTo>
                        <a:pt x="5" y="28"/>
                        <a:pt x="5" y="29"/>
                        <a:pt x="4" y="29"/>
                      </a:cubicBezTo>
                      <a:cubicBezTo>
                        <a:pt x="4" y="29"/>
                        <a:pt x="4" y="29"/>
                        <a:pt x="4" y="29"/>
                      </a:cubicBezTo>
                      <a:cubicBezTo>
                        <a:pt x="4" y="29"/>
                        <a:pt x="4" y="29"/>
                        <a:pt x="4" y="29"/>
                      </a:cubicBezTo>
                      <a:cubicBezTo>
                        <a:pt x="5" y="29"/>
                        <a:pt x="4" y="28"/>
                        <a:pt x="3" y="27"/>
                      </a:cubicBezTo>
                      <a:cubicBezTo>
                        <a:pt x="1" y="27"/>
                        <a:pt x="1" y="27"/>
                        <a:pt x="1" y="27"/>
                      </a:cubicBezTo>
                      <a:cubicBezTo>
                        <a:pt x="2" y="28"/>
                        <a:pt x="3" y="29"/>
                        <a:pt x="4" y="29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2" y="29"/>
                        <a:pt x="2" y="29"/>
                        <a:pt x="1" y="29"/>
                      </a:cubicBezTo>
                      <a:cubicBezTo>
                        <a:pt x="1" y="30"/>
                        <a:pt x="1" y="31"/>
                        <a:pt x="1" y="31"/>
                      </a:cubicBezTo>
                      <a:cubicBezTo>
                        <a:pt x="1" y="32"/>
                        <a:pt x="1" y="33"/>
                        <a:pt x="1" y="34"/>
                      </a:cubicBezTo>
                      <a:cubicBezTo>
                        <a:pt x="2" y="35"/>
                        <a:pt x="2" y="36"/>
                        <a:pt x="3" y="38"/>
                      </a:cubicBezTo>
                      <a:cubicBezTo>
                        <a:pt x="1" y="38"/>
                        <a:pt x="4" y="43"/>
                        <a:pt x="2" y="43"/>
                      </a:cubicBezTo>
                      <a:cubicBezTo>
                        <a:pt x="2" y="43"/>
                        <a:pt x="2" y="43"/>
                        <a:pt x="2" y="43"/>
                      </a:cubicBezTo>
                      <a:cubicBezTo>
                        <a:pt x="2" y="43"/>
                        <a:pt x="1" y="42"/>
                        <a:pt x="1" y="42"/>
                      </a:cubicBezTo>
                      <a:cubicBezTo>
                        <a:pt x="1" y="42"/>
                        <a:pt x="0" y="44"/>
                        <a:pt x="1" y="45"/>
                      </a:cubicBezTo>
                      <a:cubicBezTo>
                        <a:pt x="1" y="45"/>
                        <a:pt x="1" y="45"/>
                        <a:pt x="2" y="45"/>
                      </a:cubicBezTo>
                      <a:cubicBezTo>
                        <a:pt x="2" y="45"/>
                        <a:pt x="2" y="45"/>
                        <a:pt x="2" y="45"/>
                      </a:cubicBezTo>
                      <a:cubicBezTo>
                        <a:pt x="3" y="45"/>
                        <a:pt x="3" y="45"/>
                        <a:pt x="3" y="45"/>
                      </a:cubicBezTo>
                      <a:cubicBezTo>
                        <a:pt x="4" y="45"/>
                        <a:pt x="4" y="45"/>
                        <a:pt x="3" y="43"/>
                      </a:cubicBezTo>
                      <a:cubicBezTo>
                        <a:pt x="6" y="46"/>
                        <a:pt x="6" y="46"/>
                        <a:pt x="6" y="46"/>
                      </a:cubicBezTo>
                      <a:cubicBezTo>
                        <a:pt x="6" y="45"/>
                        <a:pt x="6" y="45"/>
                        <a:pt x="6" y="45"/>
                      </a:cubicBezTo>
                      <a:cubicBezTo>
                        <a:pt x="11" y="45"/>
                        <a:pt x="9" y="53"/>
                        <a:pt x="12" y="56"/>
                      </a:cubicBezTo>
                      <a:cubicBezTo>
                        <a:pt x="11" y="56"/>
                        <a:pt x="11" y="56"/>
                        <a:pt x="11" y="56"/>
                      </a:cubicBezTo>
                      <a:cubicBezTo>
                        <a:pt x="14" y="59"/>
                        <a:pt x="14" y="64"/>
                        <a:pt x="15" y="65"/>
                      </a:cubicBezTo>
                      <a:cubicBezTo>
                        <a:pt x="14" y="66"/>
                        <a:pt x="14" y="66"/>
                        <a:pt x="14" y="66"/>
                      </a:cubicBezTo>
                      <a:cubicBezTo>
                        <a:pt x="18" y="68"/>
                        <a:pt x="18" y="68"/>
                        <a:pt x="19" y="72"/>
                      </a:cubicBezTo>
                      <a:cubicBezTo>
                        <a:pt x="19" y="72"/>
                        <a:pt x="18" y="72"/>
                        <a:pt x="18" y="72"/>
                      </a:cubicBezTo>
                      <a:cubicBezTo>
                        <a:pt x="20" y="73"/>
                        <a:pt x="21" y="73"/>
                        <a:pt x="22" y="75"/>
                      </a:cubicBezTo>
                      <a:cubicBezTo>
                        <a:pt x="22" y="76"/>
                        <a:pt x="22" y="76"/>
                        <a:pt x="22" y="76"/>
                      </a:cubicBezTo>
                      <a:cubicBezTo>
                        <a:pt x="23" y="77"/>
                        <a:pt x="24" y="78"/>
                        <a:pt x="25" y="79"/>
                      </a:cubicBezTo>
                      <a:cubicBezTo>
                        <a:pt x="21" y="81"/>
                        <a:pt x="31" y="83"/>
                        <a:pt x="28" y="87"/>
                      </a:cubicBezTo>
                      <a:cubicBezTo>
                        <a:pt x="28" y="87"/>
                        <a:pt x="28" y="87"/>
                        <a:pt x="28" y="87"/>
                      </a:cubicBezTo>
                      <a:cubicBezTo>
                        <a:pt x="29" y="87"/>
                        <a:pt x="31" y="89"/>
                        <a:pt x="33" y="90"/>
                      </a:cubicBezTo>
                      <a:cubicBezTo>
                        <a:pt x="33" y="90"/>
                        <a:pt x="33" y="90"/>
                        <a:pt x="33" y="90"/>
                      </a:cubicBezTo>
                      <a:cubicBezTo>
                        <a:pt x="33" y="90"/>
                        <a:pt x="34" y="90"/>
                        <a:pt x="34" y="90"/>
                      </a:cubicBezTo>
                      <a:cubicBezTo>
                        <a:pt x="34" y="90"/>
                        <a:pt x="34" y="90"/>
                        <a:pt x="33" y="90"/>
                      </a:cubicBezTo>
                      <a:cubicBezTo>
                        <a:pt x="33" y="90"/>
                        <a:pt x="33" y="90"/>
                        <a:pt x="33" y="90"/>
                      </a:cubicBezTo>
                      <a:cubicBezTo>
                        <a:pt x="32" y="91"/>
                        <a:pt x="32" y="91"/>
                        <a:pt x="32" y="91"/>
                      </a:cubicBezTo>
                      <a:cubicBezTo>
                        <a:pt x="33" y="91"/>
                        <a:pt x="33" y="91"/>
                        <a:pt x="33" y="91"/>
                      </a:cubicBezTo>
                      <a:cubicBezTo>
                        <a:pt x="35" y="91"/>
                        <a:pt x="35" y="95"/>
                        <a:pt x="36" y="96"/>
                      </a:cubicBezTo>
                      <a:cubicBezTo>
                        <a:pt x="37" y="96"/>
                        <a:pt x="37" y="96"/>
                        <a:pt x="37" y="96"/>
                      </a:cubicBezTo>
                      <a:cubicBezTo>
                        <a:pt x="38" y="96"/>
                        <a:pt x="38" y="95"/>
                        <a:pt x="38" y="95"/>
                      </a:cubicBezTo>
                      <a:cubicBezTo>
                        <a:pt x="38" y="98"/>
                        <a:pt x="44" y="98"/>
                        <a:pt x="44" y="99"/>
                      </a:cubicBezTo>
                      <a:cubicBezTo>
                        <a:pt x="45" y="101"/>
                        <a:pt x="43" y="101"/>
                        <a:pt x="43" y="102"/>
                      </a:cubicBezTo>
                      <a:cubicBezTo>
                        <a:pt x="43" y="102"/>
                        <a:pt x="43" y="102"/>
                        <a:pt x="43" y="102"/>
                      </a:cubicBezTo>
                      <a:cubicBezTo>
                        <a:pt x="44" y="102"/>
                        <a:pt x="44" y="102"/>
                        <a:pt x="44" y="101"/>
                      </a:cubicBezTo>
                      <a:cubicBezTo>
                        <a:pt x="45" y="101"/>
                        <a:pt x="45" y="101"/>
                        <a:pt x="45" y="101"/>
                      </a:cubicBezTo>
                      <a:cubicBezTo>
                        <a:pt x="46" y="101"/>
                        <a:pt x="46" y="101"/>
                        <a:pt x="46" y="102"/>
                      </a:cubicBezTo>
                      <a:cubicBezTo>
                        <a:pt x="46" y="102"/>
                        <a:pt x="45" y="102"/>
                        <a:pt x="45" y="102"/>
                      </a:cubicBezTo>
                      <a:cubicBezTo>
                        <a:pt x="45" y="102"/>
                        <a:pt x="45" y="102"/>
                        <a:pt x="45" y="102"/>
                      </a:cubicBezTo>
                      <a:cubicBezTo>
                        <a:pt x="46" y="103"/>
                        <a:pt x="44" y="109"/>
                        <a:pt x="46" y="109"/>
                      </a:cubicBezTo>
                      <a:cubicBezTo>
                        <a:pt x="45" y="108"/>
                        <a:pt x="45" y="108"/>
                        <a:pt x="45" y="108"/>
                      </a:cubicBezTo>
                      <a:cubicBezTo>
                        <a:pt x="48" y="108"/>
                        <a:pt x="48" y="112"/>
                        <a:pt x="49" y="112"/>
                      </a:cubicBezTo>
                      <a:cubicBezTo>
                        <a:pt x="49" y="112"/>
                        <a:pt x="49" y="112"/>
                        <a:pt x="50" y="112"/>
                      </a:cubicBezTo>
                      <a:cubicBezTo>
                        <a:pt x="50" y="111"/>
                        <a:pt x="50" y="111"/>
                        <a:pt x="50" y="111"/>
                      </a:cubicBezTo>
                      <a:cubicBezTo>
                        <a:pt x="52" y="115"/>
                        <a:pt x="52" y="111"/>
                        <a:pt x="54" y="115"/>
                      </a:cubicBezTo>
                      <a:cubicBezTo>
                        <a:pt x="54" y="115"/>
                        <a:pt x="54" y="115"/>
                        <a:pt x="54" y="115"/>
                      </a:cubicBezTo>
                      <a:cubicBezTo>
                        <a:pt x="55" y="116"/>
                        <a:pt x="56" y="117"/>
                        <a:pt x="56" y="117"/>
                      </a:cubicBezTo>
                      <a:cubicBezTo>
                        <a:pt x="57" y="117"/>
                        <a:pt x="57" y="117"/>
                        <a:pt x="58" y="117"/>
                      </a:cubicBezTo>
                      <a:cubicBezTo>
                        <a:pt x="57" y="116"/>
                        <a:pt x="57" y="116"/>
                        <a:pt x="57" y="116"/>
                      </a:cubicBezTo>
                      <a:cubicBezTo>
                        <a:pt x="58" y="117"/>
                        <a:pt x="59" y="117"/>
                        <a:pt x="59" y="117"/>
                      </a:cubicBezTo>
                      <a:cubicBezTo>
                        <a:pt x="59" y="115"/>
                        <a:pt x="58" y="112"/>
                        <a:pt x="58" y="109"/>
                      </a:cubicBezTo>
                      <a:cubicBezTo>
                        <a:pt x="52" y="77"/>
                        <a:pt x="46" y="40"/>
                        <a:pt x="56" y="23"/>
                      </a:cubicBezTo>
                      <a:cubicBezTo>
                        <a:pt x="56" y="23"/>
                        <a:pt x="56" y="23"/>
                        <a:pt x="56" y="23"/>
                      </a:cubicBezTo>
                      <a:cubicBezTo>
                        <a:pt x="59" y="19"/>
                        <a:pt x="62" y="15"/>
                        <a:pt x="66" y="11"/>
                      </a:cubicBezTo>
                      <a:cubicBezTo>
                        <a:pt x="70" y="7"/>
                        <a:pt x="74" y="4"/>
                        <a:pt x="80" y="0"/>
                      </a:cubicBezTo>
                      <a:cubicBezTo>
                        <a:pt x="80" y="0"/>
                        <a:pt x="80" y="0"/>
                        <a:pt x="80" y="0"/>
                      </a:cubicBezTo>
                    </a:path>
                  </a:pathLst>
                </a:custGeom>
                <a:solidFill>
                  <a:srgbClr val="EECF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80" name="Freeform 491"/>
                <p:cNvSpPr>
                  <a:spLocks noEditPoints="1"/>
                </p:cNvSpPr>
                <p:nvPr/>
              </p:nvSpPr>
              <p:spPr bwMode="auto">
                <a:xfrm>
                  <a:off x="4223" y="1705"/>
                  <a:ext cx="5" cy="3"/>
                </a:xfrm>
                <a:custGeom>
                  <a:avLst/>
                  <a:gdLst>
                    <a:gd name="T0" fmla="*/ 1 w 2"/>
                    <a:gd name="T1" fmla="*/ 1 h 1"/>
                    <a:gd name="T2" fmla="*/ 1 w 2"/>
                    <a:gd name="T3" fmla="*/ 1 h 1"/>
                    <a:gd name="T4" fmla="*/ 1 w 2"/>
                    <a:gd name="T5" fmla="*/ 1 h 1"/>
                    <a:gd name="T6" fmla="*/ 1 w 2"/>
                    <a:gd name="T7" fmla="*/ 1 h 1"/>
                    <a:gd name="T8" fmla="*/ 0 w 2"/>
                    <a:gd name="T9" fmla="*/ 0 h 1"/>
                    <a:gd name="T10" fmla="*/ 0 w 2"/>
                    <a:gd name="T11" fmla="*/ 0 h 1"/>
                    <a:gd name="T12" fmla="*/ 1 w 2"/>
                    <a:gd name="T13" fmla="*/ 1 h 1"/>
                    <a:gd name="T14" fmla="*/ 0 w 2"/>
                    <a:gd name="T15" fmla="*/ 0 h 1"/>
                    <a:gd name="T16" fmla="*/ 0 w 2"/>
                    <a:gd name="T17" fmla="*/ 0 h 1"/>
                    <a:gd name="T18" fmla="*/ 1 w 2"/>
                    <a:gd name="T19" fmla="*/ 0 h 1"/>
                    <a:gd name="T20" fmla="*/ 1 w 2"/>
                    <a:gd name="T21" fmla="*/ 0 h 1"/>
                    <a:gd name="T22" fmla="*/ 1 w 2"/>
                    <a:gd name="T23" fmla="*/ 0 h 1"/>
                    <a:gd name="T24" fmla="*/ 1 w 2"/>
                    <a:gd name="T25" fmla="*/ 0 h 1"/>
                    <a:gd name="T26" fmla="*/ 1 w 2"/>
                    <a:gd name="T27" fmla="*/ 0 h 1"/>
                    <a:gd name="T28" fmla="*/ 1 w 2"/>
                    <a:gd name="T29" fmla="*/ 0 h 1"/>
                    <a:gd name="T30" fmla="*/ 0 w 2"/>
                    <a:gd name="T31" fmla="*/ 0 h 1"/>
                    <a:gd name="T32" fmla="*/ 0 w 2"/>
                    <a:gd name="T33" fmla="*/ 0 h 1"/>
                    <a:gd name="T34" fmla="*/ 1 w 2"/>
                    <a:gd name="T35" fmla="*/ 0 h 1"/>
                    <a:gd name="T36" fmla="*/ 2 w 2"/>
                    <a:gd name="T37" fmla="*/ 0 h 1"/>
                    <a:gd name="T38" fmla="*/ 2 w 2"/>
                    <a:gd name="T39" fmla="*/ 0 h 1"/>
                    <a:gd name="T40" fmla="*/ 2 w 2"/>
                    <a:gd name="T41" fmla="*/ 0 h 1"/>
                    <a:gd name="T42" fmla="*/ 2 w 2"/>
                    <a:gd name="T43" fmla="*/ 0 h 1"/>
                    <a:gd name="T44" fmla="*/ 2 w 2"/>
                    <a:gd name="T45" fmla="*/ 0 h 1"/>
                    <a:gd name="T46" fmla="*/ 2 w 2"/>
                    <a:gd name="T47" fmla="*/ 0 h 1"/>
                    <a:gd name="T48" fmla="*/ 2 w 2"/>
                    <a:gd name="T49" fmla="*/ 0 h 1"/>
                    <a:gd name="T50" fmla="*/ 1 w 2"/>
                    <a:gd name="T51" fmla="*/ 0 h 1"/>
                    <a:gd name="T52" fmla="*/ 2 w 2"/>
                    <a:gd name="T53" fmla="*/ 0 h 1"/>
                    <a:gd name="T54" fmla="*/ 1 w 2"/>
                    <a:gd name="T55" fmla="*/ 0 h 1"/>
                    <a:gd name="T56" fmla="*/ 1 w 2"/>
                    <a:gd name="T57" fmla="*/ 0 h 1"/>
                    <a:gd name="T58" fmla="*/ 1 w 2"/>
                    <a:gd name="T59" fmla="*/ 0 h 1"/>
                    <a:gd name="T60" fmla="*/ 1 w 2"/>
                    <a:gd name="T61" fmla="*/ 0 h 1"/>
                    <a:gd name="T62" fmla="*/ 1 w 2"/>
                    <a:gd name="T6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moveTo>
                        <a:pt x="1" y="0"/>
                      </a:move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8566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81" name="Freeform 492"/>
                <p:cNvSpPr/>
                <p:nvPr/>
              </p:nvSpPr>
              <p:spPr bwMode="auto">
                <a:xfrm>
                  <a:off x="4059" y="1948"/>
                  <a:ext cx="3" cy="2"/>
                </a:xfrm>
                <a:custGeom>
                  <a:avLst/>
                  <a:gdLst>
                    <a:gd name="T0" fmla="*/ 0 w 3"/>
                    <a:gd name="T1" fmla="*/ 0 h 2"/>
                    <a:gd name="T2" fmla="*/ 3 w 3"/>
                    <a:gd name="T3" fmla="*/ 2 h 2"/>
                    <a:gd name="T4" fmla="*/ 0 w 3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2">
                      <a:moveTo>
                        <a:pt x="0" y="0"/>
                      </a:moveTo>
                      <a:lnTo>
                        <a:pt x="3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ECF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82" name="Freeform 493"/>
                <p:cNvSpPr/>
                <p:nvPr/>
              </p:nvSpPr>
              <p:spPr bwMode="auto">
                <a:xfrm>
                  <a:off x="4059" y="1948"/>
                  <a:ext cx="3" cy="2"/>
                </a:xfrm>
                <a:custGeom>
                  <a:avLst/>
                  <a:gdLst>
                    <a:gd name="T0" fmla="*/ 0 w 3"/>
                    <a:gd name="T1" fmla="*/ 0 h 2"/>
                    <a:gd name="T2" fmla="*/ 3 w 3"/>
                    <a:gd name="T3" fmla="*/ 2 h 2"/>
                    <a:gd name="T4" fmla="*/ 0 w 3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2">
                      <a:moveTo>
                        <a:pt x="0" y="0"/>
                      </a:moveTo>
                      <a:lnTo>
                        <a:pt x="3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83" name="Freeform 494"/>
                <p:cNvSpPr/>
                <p:nvPr/>
              </p:nvSpPr>
              <p:spPr bwMode="auto">
                <a:xfrm>
                  <a:off x="4069" y="1959"/>
                  <a:ext cx="2" cy="0"/>
                </a:xfrm>
                <a:custGeom>
                  <a:avLst/>
                  <a:gdLst>
                    <a:gd name="T0" fmla="*/ 1 w 1"/>
                    <a:gd name="T1" fmla="*/ 1 w 1"/>
                    <a:gd name="T2" fmla="*/ 1 w 1"/>
                    <a:gd name="T3" fmla="*/ 1 w 1"/>
                    <a:gd name="T4" fmla="*/ 1 w 1"/>
                    <a:gd name="T5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EECF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84" name="Freeform 495"/>
                <p:cNvSpPr/>
                <p:nvPr/>
              </p:nvSpPr>
              <p:spPr bwMode="auto">
                <a:xfrm>
                  <a:off x="4014" y="1886"/>
                  <a:ext cx="3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EECF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85" name="Freeform 496"/>
                <p:cNvSpPr/>
                <p:nvPr/>
              </p:nvSpPr>
              <p:spPr bwMode="auto">
                <a:xfrm>
                  <a:off x="4088" y="1933"/>
                  <a:ext cx="2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0 w 1"/>
                    <a:gd name="T4" fmla="*/ 0 w 1"/>
                    <a:gd name="T5" fmla="*/ 1 w 1"/>
                    <a:gd name="T6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EECF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86" name="Freeform 497"/>
                <p:cNvSpPr/>
                <p:nvPr/>
              </p:nvSpPr>
              <p:spPr bwMode="auto">
                <a:xfrm>
                  <a:off x="4143" y="1724"/>
                  <a:ext cx="2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ECF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87" name="Freeform 498"/>
                <p:cNvSpPr/>
                <p:nvPr/>
              </p:nvSpPr>
              <p:spPr bwMode="auto">
                <a:xfrm>
                  <a:off x="4143" y="1724"/>
                  <a:ext cx="2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88" name="Freeform 499"/>
                <p:cNvSpPr/>
                <p:nvPr/>
              </p:nvSpPr>
              <p:spPr bwMode="auto">
                <a:xfrm flipH="1">
                  <a:off x="4005" y="176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EECF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89" name="Freeform 500"/>
                <p:cNvSpPr/>
                <p:nvPr/>
              </p:nvSpPr>
              <p:spPr bwMode="auto">
                <a:xfrm>
                  <a:off x="4200" y="1708"/>
                  <a:ext cx="14" cy="12"/>
                </a:xfrm>
                <a:custGeom>
                  <a:avLst/>
                  <a:gdLst>
                    <a:gd name="T0" fmla="*/ 6 w 6"/>
                    <a:gd name="T1" fmla="*/ 0 h 5"/>
                    <a:gd name="T2" fmla="*/ 0 w 6"/>
                    <a:gd name="T3" fmla="*/ 4 h 5"/>
                    <a:gd name="T4" fmla="*/ 0 w 6"/>
                    <a:gd name="T5" fmla="*/ 4 h 5"/>
                    <a:gd name="T6" fmla="*/ 0 w 6"/>
                    <a:gd name="T7" fmla="*/ 5 h 5"/>
                    <a:gd name="T8" fmla="*/ 0 w 6"/>
                    <a:gd name="T9" fmla="*/ 4 h 5"/>
                    <a:gd name="T10" fmla="*/ 0 w 6"/>
                    <a:gd name="T11" fmla="*/ 4 h 5"/>
                    <a:gd name="T12" fmla="*/ 0 w 6"/>
                    <a:gd name="T13" fmla="*/ 4 h 5"/>
                    <a:gd name="T14" fmla="*/ 6 w 6"/>
                    <a:gd name="T15" fmla="*/ 2 h 5"/>
                    <a:gd name="T16" fmla="*/ 6 w 6"/>
                    <a:gd name="T1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" h="5">
                      <a:moveTo>
                        <a:pt x="6" y="0"/>
                      </a:moveTo>
                      <a:cubicBezTo>
                        <a:pt x="4" y="2"/>
                        <a:pt x="2" y="3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2" y="3"/>
                        <a:pt x="4" y="2"/>
                        <a:pt x="6" y="2"/>
                      </a:cubicBezTo>
                      <a:cubicBezTo>
                        <a:pt x="6" y="1"/>
                        <a:pt x="6" y="1"/>
                        <a:pt x="6" y="0"/>
                      </a:cubicBezTo>
                    </a:path>
                  </a:pathLst>
                </a:custGeom>
                <a:solidFill>
                  <a:srgbClr val="8C6B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90" name="Freeform 501"/>
                <p:cNvSpPr/>
                <p:nvPr/>
              </p:nvSpPr>
              <p:spPr bwMode="auto">
                <a:xfrm>
                  <a:off x="4214" y="1698"/>
                  <a:ext cx="19" cy="14"/>
                </a:xfrm>
                <a:custGeom>
                  <a:avLst/>
                  <a:gdLst>
                    <a:gd name="T0" fmla="*/ 7 w 8"/>
                    <a:gd name="T1" fmla="*/ 0 h 6"/>
                    <a:gd name="T2" fmla="*/ 0 w 8"/>
                    <a:gd name="T3" fmla="*/ 4 h 6"/>
                    <a:gd name="T4" fmla="*/ 0 w 8"/>
                    <a:gd name="T5" fmla="*/ 6 h 6"/>
                    <a:gd name="T6" fmla="*/ 8 w 8"/>
                    <a:gd name="T7" fmla="*/ 1 h 6"/>
                    <a:gd name="T8" fmla="*/ 7 w 8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7" y="0"/>
                      </a:moveTo>
                      <a:cubicBezTo>
                        <a:pt x="4" y="2"/>
                        <a:pt x="2" y="3"/>
                        <a:pt x="0" y="4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3" y="4"/>
                        <a:pt x="6" y="2"/>
                        <a:pt x="8" y="1"/>
                      </a:cubicBezTo>
                      <a:cubicBezTo>
                        <a:pt x="7" y="1"/>
                        <a:pt x="7" y="1"/>
                        <a:pt x="7" y="0"/>
                      </a:cubicBezTo>
                    </a:path>
                  </a:pathLst>
                </a:custGeom>
                <a:solidFill>
                  <a:srgbClr val="8566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91" name="Freeform 502"/>
                <p:cNvSpPr>
                  <a:spLocks noEditPoints="1"/>
                </p:cNvSpPr>
                <p:nvPr/>
              </p:nvSpPr>
              <p:spPr bwMode="auto">
                <a:xfrm>
                  <a:off x="3972" y="1696"/>
                  <a:ext cx="258" cy="328"/>
                </a:xfrm>
                <a:custGeom>
                  <a:avLst/>
                  <a:gdLst>
                    <a:gd name="T0" fmla="*/ 107 w 109"/>
                    <a:gd name="T1" fmla="*/ 0 h 138"/>
                    <a:gd name="T2" fmla="*/ 99 w 109"/>
                    <a:gd name="T3" fmla="*/ 2 h 138"/>
                    <a:gd name="T4" fmla="*/ 84 w 109"/>
                    <a:gd name="T5" fmla="*/ 9 h 138"/>
                    <a:gd name="T6" fmla="*/ 86 w 109"/>
                    <a:gd name="T7" fmla="*/ 11 h 138"/>
                    <a:gd name="T8" fmla="*/ 75 w 109"/>
                    <a:gd name="T9" fmla="*/ 13 h 138"/>
                    <a:gd name="T10" fmla="*/ 72 w 109"/>
                    <a:gd name="T11" fmla="*/ 12 h 138"/>
                    <a:gd name="T12" fmla="*/ 55 w 109"/>
                    <a:gd name="T13" fmla="*/ 21 h 138"/>
                    <a:gd name="T14" fmla="*/ 46 w 109"/>
                    <a:gd name="T15" fmla="*/ 24 h 138"/>
                    <a:gd name="T16" fmla="*/ 37 w 109"/>
                    <a:gd name="T17" fmla="*/ 25 h 138"/>
                    <a:gd name="T18" fmla="*/ 30 w 109"/>
                    <a:gd name="T19" fmla="*/ 27 h 138"/>
                    <a:gd name="T20" fmla="*/ 29 w 109"/>
                    <a:gd name="T21" fmla="*/ 30 h 138"/>
                    <a:gd name="T22" fmla="*/ 23 w 109"/>
                    <a:gd name="T23" fmla="*/ 27 h 138"/>
                    <a:gd name="T24" fmla="*/ 16 w 109"/>
                    <a:gd name="T25" fmla="*/ 30 h 138"/>
                    <a:gd name="T26" fmla="*/ 13 w 109"/>
                    <a:gd name="T27" fmla="*/ 30 h 138"/>
                    <a:gd name="T28" fmla="*/ 16 w 109"/>
                    <a:gd name="T29" fmla="*/ 27 h 138"/>
                    <a:gd name="T30" fmla="*/ 5 w 109"/>
                    <a:gd name="T31" fmla="*/ 30 h 138"/>
                    <a:gd name="T32" fmla="*/ 0 w 109"/>
                    <a:gd name="T33" fmla="*/ 30 h 138"/>
                    <a:gd name="T34" fmla="*/ 3 w 109"/>
                    <a:gd name="T35" fmla="*/ 32 h 138"/>
                    <a:gd name="T36" fmla="*/ 5 w 109"/>
                    <a:gd name="T37" fmla="*/ 48 h 138"/>
                    <a:gd name="T38" fmla="*/ 8 w 109"/>
                    <a:gd name="T39" fmla="*/ 51 h 138"/>
                    <a:gd name="T40" fmla="*/ 9 w 109"/>
                    <a:gd name="T41" fmla="*/ 54 h 138"/>
                    <a:gd name="T42" fmla="*/ 14 w 109"/>
                    <a:gd name="T43" fmla="*/ 61 h 138"/>
                    <a:gd name="T44" fmla="*/ 11 w 109"/>
                    <a:gd name="T45" fmla="*/ 62 h 138"/>
                    <a:gd name="T46" fmla="*/ 15 w 109"/>
                    <a:gd name="T47" fmla="*/ 68 h 138"/>
                    <a:gd name="T48" fmla="*/ 16 w 109"/>
                    <a:gd name="T49" fmla="*/ 72 h 138"/>
                    <a:gd name="T50" fmla="*/ 19 w 109"/>
                    <a:gd name="T51" fmla="*/ 80 h 138"/>
                    <a:gd name="T52" fmla="*/ 24 w 109"/>
                    <a:gd name="T53" fmla="*/ 90 h 138"/>
                    <a:gd name="T54" fmla="*/ 31 w 109"/>
                    <a:gd name="T55" fmla="*/ 97 h 138"/>
                    <a:gd name="T56" fmla="*/ 27 w 109"/>
                    <a:gd name="T57" fmla="*/ 97 h 138"/>
                    <a:gd name="T58" fmla="*/ 33 w 109"/>
                    <a:gd name="T59" fmla="*/ 102 h 138"/>
                    <a:gd name="T60" fmla="*/ 38 w 109"/>
                    <a:gd name="T61" fmla="*/ 107 h 138"/>
                    <a:gd name="T62" fmla="*/ 42 w 109"/>
                    <a:gd name="T63" fmla="*/ 111 h 138"/>
                    <a:gd name="T64" fmla="*/ 45 w 109"/>
                    <a:gd name="T65" fmla="*/ 112 h 138"/>
                    <a:gd name="T66" fmla="*/ 46 w 109"/>
                    <a:gd name="T67" fmla="*/ 114 h 138"/>
                    <a:gd name="T68" fmla="*/ 47 w 109"/>
                    <a:gd name="T69" fmla="*/ 117 h 138"/>
                    <a:gd name="T70" fmla="*/ 48 w 109"/>
                    <a:gd name="T71" fmla="*/ 117 h 138"/>
                    <a:gd name="T72" fmla="*/ 51 w 109"/>
                    <a:gd name="T73" fmla="*/ 124 h 138"/>
                    <a:gd name="T74" fmla="*/ 54 w 109"/>
                    <a:gd name="T75" fmla="*/ 128 h 138"/>
                    <a:gd name="T76" fmla="*/ 62 w 109"/>
                    <a:gd name="T77" fmla="*/ 131 h 138"/>
                    <a:gd name="T78" fmla="*/ 66 w 109"/>
                    <a:gd name="T79" fmla="*/ 131 h 138"/>
                    <a:gd name="T80" fmla="*/ 72 w 109"/>
                    <a:gd name="T81" fmla="*/ 136 h 138"/>
                    <a:gd name="T82" fmla="*/ 75 w 109"/>
                    <a:gd name="T83" fmla="*/ 127 h 138"/>
                    <a:gd name="T84" fmla="*/ 70 w 109"/>
                    <a:gd name="T85" fmla="*/ 125 h 138"/>
                    <a:gd name="T86" fmla="*/ 61 w 109"/>
                    <a:gd name="T87" fmla="*/ 118 h 138"/>
                    <a:gd name="T88" fmla="*/ 61 w 109"/>
                    <a:gd name="T89" fmla="*/ 111 h 138"/>
                    <a:gd name="T90" fmla="*/ 54 w 109"/>
                    <a:gd name="T91" fmla="*/ 105 h 138"/>
                    <a:gd name="T92" fmla="*/ 49 w 109"/>
                    <a:gd name="T93" fmla="*/ 100 h 138"/>
                    <a:gd name="T94" fmla="*/ 41 w 109"/>
                    <a:gd name="T95" fmla="*/ 89 h 138"/>
                    <a:gd name="T96" fmla="*/ 30 w 109"/>
                    <a:gd name="T97" fmla="*/ 76 h 138"/>
                    <a:gd name="T98" fmla="*/ 22 w 109"/>
                    <a:gd name="T99" fmla="*/ 56 h 138"/>
                    <a:gd name="T100" fmla="*/ 17 w 109"/>
                    <a:gd name="T101" fmla="*/ 55 h 138"/>
                    <a:gd name="T102" fmla="*/ 17 w 109"/>
                    <a:gd name="T103" fmla="*/ 44 h 138"/>
                    <a:gd name="T104" fmla="*/ 17 w 109"/>
                    <a:gd name="T105" fmla="*/ 37 h 138"/>
                    <a:gd name="T106" fmla="*/ 21 w 109"/>
                    <a:gd name="T107" fmla="*/ 37 h 138"/>
                    <a:gd name="T108" fmla="*/ 23 w 109"/>
                    <a:gd name="T109" fmla="*/ 37 h 138"/>
                    <a:gd name="T110" fmla="*/ 27 w 109"/>
                    <a:gd name="T111" fmla="*/ 37 h 138"/>
                    <a:gd name="T112" fmla="*/ 42 w 109"/>
                    <a:gd name="T113" fmla="*/ 34 h 138"/>
                    <a:gd name="T114" fmla="*/ 52 w 109"/>
                    <a:gd name="T115" fmla="*/ 31 h 138"/>
                    <a:gd name="T116" fmla="*/ 73 w 109"/>
                    <a:gd name="T117" fmla="*/ 26 h 138"/>
                    <a:gd name="T118" fmla="*/ 78 w 109"/>
                    <a:gd name="T119" fmla="*/ 22 h 138"/>
                    <a:gd name="T120" fmla="*/ 102 w 109"/>
                    <a:gd name="T121" fmla="*/ 5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09" h="138">
                      <a:moveTo>
                        <a:pt x="25" y="38"/>
                      </a:move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5" y="37"/>
                        <a:pt x="25" y="37"/>
                        <a:pt x="25" y="37"/>
                      </a:cubicBezTo>
                      <a:cubicBezTo>
                        <a:pt x="25" y="37"/>
                        <a:pt x="25" y="38"/>
                        <a:pt x="25" y="38"/>
                      </a:cubicBezTo>
                      <a:moveTo>
                        <a:pt x="107" y="0"/>
                      </a:moveTo>
                      <a:cubicBezTo>
                        <a:pt x="107" y="1"/>
                        <a:pt x="105" y="1"/>
                        <a:pt x="104" y="1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ubicBezTo>
                        <a:pt x="104" y="1"/>
                        <a:pt x="104" y="1"/>
                        <a:pt x="104" y="1"/>
                      </a:cubicBezTo>
                      <a:cubicBezTo>
                        <a:pt x="102" y="1"/>
                        <a:pt x="100" y="1"/>
                        <a:pt x="99" y="4"/>
                      </a:cubicBezTo>
                      <a:cubicBezTo>
                        <a:pt x="99" y="3"/>
                        <a:pt x="100" y="3"/>
                        <a:pt x="99" y="2"/>
                      </a:cubicBezTo>
                      <a:cubicBezTo>
                        <a:pt x="99" y="4"/>
                        <a:pt x="98" y="4"/>
                        <a:pt x="96" y="5"/>
                      </a:cubicBezTo>
                      <a:cubicBezTo>
                        <a:pt x="96" y="4"/>
                        <a:pt x="96" y="4"/>
                        <a:pt x="96" y="4"/>
                      </a:cubicBezTo>
                      <a:cubicBezTo>
                        <a:pt x="92" y="7"/>
                        <a:pt x="89" y="7"/>
                        <a:pt x="84" y="8"/>
                      </a:cubicBezTo>
                      <a:cubicBezTo>
                        <a:pt x="85" y="9"/>
                        <a:pt x="85" y="9"/>
                        <a:pt x="85" y="9"/>
                      </a:cubicBezTo>
                      <a:cubicBezTo>
                        <a:pt x="84" y="9"/>
                        <a:pt x="84" y="9"/>
                        <a:pt x="84" y="9"/>
                      </a:cubicBezTo>
                      <a:cubicBezTo>
                        <a:pt x="83" y="9"/>
                        <a:pt x="83" y="9"/>
                        <a:pt x="83" y="9"/>
                      </a:cubicBezTo>
                      <a:cubicBezTo>
                        <a:pt x="83" y="10"/>
                        <a:pt x="83" y="10"/>
                        <a:pt x="83" y="10"/>
                      </a:cubicBezTo>
                      <a:cubicBezTo>
                        <a:pt x="83" y="10"/>
                        <a:pt x="84" y="10"/>
                        <a:pt x="84" y="10"/>
                      </a:cubicBezTo>
                      <a:cubicBezTo>
                        <a:pt x="84" y="10"/>
                        <a:pt x="85" y="10"/>
                        <a:pt x="85" y="10"/>
                      </a:cubicBezTo>
                      <a:cubicBezTo>
                        <a:pt x="85" y="10"/>
                        <a:pt x="86" y="10"/>
                        <a:pt x="86" y="11"/>
                      </a:cubicBezTo>
                      <a:cubicBezTo>
                        <a:pt x="85" y="10"/>
                        <a:pt x="85" y="10"/>
                        <a:pt x="84" y="10"/>
                      </a:cubicBezTo>
                      <a:cubicBezTo>
                        <a:pt x="83" y="10"/>
                        <a:pt x="82" y="11"/>
                        <a:pt x="81" y="11"/>
                      </a:cubicBezTo>
                      <a:cubicBezTo>
                        <a:pt x="79" y="12"/>
                        <a:pt x="78" y="12"/>
                        <a:pt x="77" y="12"/>
                      </a:cubicBezTo>
                      <a:cubicBezTo>
                        <a:pt x="76" y="12"/>
                        <a:pt x="76" y="12"/>
                        <a:pt x="75" y="11"/>
                      </a:cubicBezTo>
                      <a:cubicBezTo>
                        <a:pt x="74" y="12"/>
                        <a:pt x="77" y="13"/>
                        <a:pt x="75" y="13"/>
                      </a:cubicBezTo>
                      <a:cubicBezTo>
                        <a:pt x="74" y="13"/>
                        <a:pt x="74" y="13"/>
                        <a:pt x="74" y="13"/>
                      </a:cubicBezTo>
                      <a:cubicBezTo>
                        <a:pt x="74" y="14"/>
                        <a:pt x="74" y="14"/>
                        <a:pt x="74" y="14"/>
                      </a:cubicBezTo>
                      <a:cubicBezTo>
                        <a:pt x="74" y="14"/>
                        <a:pt x="74" y="14"/>
                        <a:pt x="74" y="14"/>
                      </a:cubicBezTo>
                      <a:cubicBezTo>
                        <a:pt x="72" y="14"/>
                        <a:pt x="72" y="13"/>
                        <a:pt x="71" y="13"/>
                      </a:cubicBezTo>
                      <a:cubicBezTo>
                        <a:pt x="72" y="12"/>
                        <a:pt x="72" y="12"/>
                        <a:pt x="72" y="12"/>
                      </a:cubicBezTo>
                      <a:cubicBezTo>
                        <a:pt x="72" y="12"/>
                        <a:pt x="72" y="12"/>
                        <a:pt x="72" y="12"/>
                      </a:cubicBezTo>
                      <a:cubicBezTo>
                        <a:pt x="70" y="12"/>
                        <a:pt x="69" y="14"/>
                        <a:pt x="68" y="14"/>
                      </a:cubicBezTo>
                      <a:cubicBezTo>
                        <a:pt x="70" y="14"/>
                        <a:pt x="70" y="14"/>
                        <a:pt x="70" y="14"/>
                      </a:cubicBezTo>
                      <a:cubicBezTo>
                        <a:pt x="65" y="16"/>
                        <a:pt x="59" y="17"/>
                        <a:pt x="55" y="20"/>
                      </a:cubicBezTo>
                      <a:cubicBezTo>
                        <a:pt x="55" y="21"/>
                        <a:pt x="55" y="21"/>
                        <a:pt x="55" y="21"/>
                      </a:cubicBezTo>
                      <a:cubicBezTo>
                        <a:pt x="54" y="22"/>
                        <a:pt x="53" y="22"/>
                        <a:pt x="52" y="22"/>
                      </a:cubicBezTo>
                      <a:cubicBezTo>
                        <a:pt x="52" y="22"/>
                        <a:pt x="52" y="22"/>
                        <a:pt x="52" y="22"/>
                      </a:cubicBezTo>
                      <a:cubicBezTo>
                        <a:pt x="52" y="22"/>
                        <a:pt x="52" y="22"/>
                        <a:pt x="51" y="22"/>
                      </a:cubicBezTo>
                      <a:cubicBezTo>
                        <a:pt x="51" y="22"/>
                        <a:pt x="50" y="22"/>
                        <a:pt x="48" y="23"/>
                      </a:cubicBezTo>
                      <a:cubicBezTo>
                        <a:pt x="48" y="23"/>
                        <a:pt x="47" y="24"/>
                        <a:pt x="46" y="24"/>
                      </a:cubicBezTo>
                      <a:cubicBezTo>
                        <a:pt x="47" y="23"/>
                        <a:pt x="43" y="23"/>
                        <a:pt x="45" y="22"/>
                      </a:cubicBezTo>
                      <a:cubicBezTo>
                        <a:pt x="41" y="24"/>
                        <a:pt x="43" y="23"/>
                        <a:pt x="41" y="26"/>
                      </a:cubicBezTo>
                      <a:cubicBezTo>
                        <a:pt x="40" y="26"/>
                        <a:pt x="40" y="26"/>
                        <a:pt x="40" y="26"/>
                      </a:cubicBezTo>
                      <a:cubicBezTo>
                        <a:pt x="39" y="27"/>
                        <a:pt x="39" y="27"/>
                        <a:pt x="37" y="28"/>
                      </a:cubicBezTo>
                      <a:cubicBezTo>
                        <a:pt x="39" y="27"/>
                        <a:pt x="36" y="27"/>
                        <a:pt x="37" y="25"/>
                      </a:cubicBezTo>
                      <a:cubicBezTo>
                        <a:pt x="37" y="25"/>
                        <a:pt x="36" y="25"/>
                        <a:pt x="36" y="25"/>
                      </a:cubicBezTo>
                      <a:cubicBezTo>
                        <a:pt x="34" y="25"/>
                        <a:pt x="33" y="25"/>
                        <a:pt x="33" y="26"/>
                      </a:cubicBezTo>
                      <a:cubicBezTo>
                        <a:pt x="32" y="26"/>
                        <a:pt x="31" y="27"/>
                        <a:pt x="30" y="27"/>
                      </a:cubicBezTo>
                      <a:cubicBezTo>
                        <a:pt x="30" y="27"/>
                        <a:pt x="29" y="26"/>
                        <a:pt x="29" y="26"/>
                      </a:cubicBezTo>
                      <a:cubicBezTo>
                        <a:pt x="28" y="27"/>
                        <a:pt x="29" y="27"/>
                        <a:pt x="30" y="27"/>
                      </a:cubicBezTo>
                      <a:cubicBezTo>
                        <a:pt x="30" y="27"/>
                        <a:pt x="31" y="27"/>
                        <a:pt x="31" y="27"/>
                      </a:cubicBezTo>
                      <a:cubicBezTo>
                        <a:pt x="31" y="27"/>
                        <a:pt x="32" y="27"/>
                        <a:pt x="32" y="27"/>
                      </a:cubicBezTo>
                      <a:cubicBezTo>
                        <a:pt x="32" y="27"/>
                        <a:pt x="32" y="27"/>
                        <a:pt x="32" y="27"/>
                      </a:cubicBezTo>
                      <a:cubicBezTo>
                        <a:pt x="33" y="28"/>
                        <a:pt x="31" y="30"/>
                        <a:pt x="29" y="30"/>
                      </a:cubicBezTo>
                      <a:cubicBezTo>
                        <a:pt x="29" y="30"/>
                        <a:pt x="29" y="30"/>
                        <a:pt x="29" y="30"/>
                      </a:cubicBezTo>
                      <a:cubicBezTo>
                        <a:pt x="29" y="30"/>
                        <a:pt x="29" y="30"/>
                        <a:pt x="29" y="30"/>
                      </a:cubicBezTo>
                      <a:cubicBezTo>
                        <a:pt x="28" y="30"/>
                        <a:pt x="28" y="29"/>
                        <a:pt x="27" y="28"/>
                      </a:cubicBezTo>
                      <a:cubicBezTo>
                        <a:pt x="26" y="28"/>
                        <a:pt x="25" y="27"/>
                        <a:pt x="23" y="27"/>
                      </a:cubicBezTo>
                      <a:cubicBezTo>
                        <a:pt x="23" y="27"/>
                        <a:pt x="23" y="27"/>
                        <a:pt x="23" y="27"/>
                      </a:cubicBezTo>
                      <a:cubicBezTo>
                        <a:pt x="23" y="27"/>
                        <a:pt x="23" y="27"/>
                        <a:pt x="23" y="27"/>
                      </a:cubicBezTo>
                      <a:cubicBezTo>
                        <a:pt x="23" y="27"/>
                        <a:pt x="23" y="27"/>
                        <a:pt x="23" y="27"/>
                      </a:cubicBezTo>
                      <a:cubicBezTo>
                        <a:pt x="22" y="27"/>
                        <a:pt x="22" y="27"/>
                        <a:pt x="22" y="27"/>
                      </a:cubicBezTo>
                      <a:cubicBezTo>
                        <a:pt x="21" y="27"/>
                        <a:pt x="20" y="27"/>
                        <a:pt x="19" y="27"/>
                      </a:cubicBezTo>
                      <a:cubicBezTo>
                        <a:pt x="19" y="27"/>
                        <a:pt x="19" y="27"/>
                        <a:pt x="18" y="27"/>
                      </a:cubicBezTo>
                      <a:cubicBezTo>
                        <a:pt x="17" y="29"/>
                        <a:pt x="15" y="28"/>
                        <a:pt x="16" y="30"/>
                      </a:cubicBezTo>
                      <a:cubicBezTo>
                        <a:pt x="20" y="29"/>
                        <a:pt x="20" y="29"/>
                        <a:pt x="20" y="29"/>
                      </a:cubicBezTo>
                      <a:cubicBezTo>
                        <a:pt x="17" y="29"/>
                        <a:pt x="17" y="32"/>
                        <a:pt x="14" y="32"/>
                      </a:cubicBezTo>
                      <a:cubicBezTo>
                        <a:pt x="14" y="32"/>
                        <a:pt x="13" y="32"/>
                        <a:pt x="12" y="32"/>
                      </a:cubicBezTo>
                      <a:cubicBezTo>
                        <a:pt x="12" y="31"/>
                        <a:pt x="13" y="30"/>
                        <a:pt x="14" y="30"/>
                      </a:cubicBezTo>
                      <a:cubicBezTo>
                        <a:pt x="13" y="30"/>
                        <a:pt x="13" y="30"/>
                        <a:pt x="13" y="30"/>
                      </a:cubicBezTo>
                      <a:cubicBezTo>
                        <a:pt x="12" y="30"/>
                        <a:pt x="12" y="30"/>
                        <a:pt x="12" y="30"/>
                      </a:cubicBezTo>
                      <a:cubicBezTo>
                        <a:pt x="11" y="30"/>
                        <a:pt x="11" y="30"/>
                        <a:pt x="11" y="30"/>
                      </a:cubicBezTo>
                      <a:cubicBezTo>
                        <a:pt x="10" y="30"/>
                        <a:pt x="10" y="30"/>
                        <a:pt x="10" y="30"/>
                      </a:cubicBezTo>
                      <a:cubicBezTo>
                        <a:pt x="8" y="28"/>
                        <a:pt x="15" y="29"/>
                        <a:pt x="17" y="27"/>
                      </a:cubicBezTo>
                      <a:cubicBezTo>
                        <a:pt x="17" y="27"/>
                        <a:pt x="16" y="27"/>
                        <a:pt x="16" y="27"/>
                      </a:cubicBezTo>
                      <a:cubicBezTo>
                        <a:pt x="16" y="27"/>
                        <a:pt x="15" y="27"/>
                        <a:pt x="14" y="27"/>
                      </a:cubicBezTo>
                      <a:cubicBezTo>
                        <a:pt x="14" y="28"/>
                        <a:pt x="13" y="28"/>
                        <a:pt x="13" y="28"/>
                      </a:cubicBezTo>
                      <a:cubicBezTo>
                        <a:pt x="12" y="28"/>
                        <a:pt x="12" y="28"/>
                        <a:pt x="12" y="27"/>
                      </a:cubicBezTo>
                      <a:cubicBezTo>
                        <a:pt x="12" y="28"/>
                        <a:pt x="11" y="28"/>
                        <a:pt x="9" y="28"/>
                      </a:cubicBezTo>
                      <a:cubicBezTo>
                        <a:pt x="8" y="28"/>
                        <a:pt x="6" y="28"/>
                        <a:pt x="5" y="30"/>
                      </a:cubicBezTo>
                      <a:cubicBezTo>
                        <a:pt x="4" y="29"/>
                        <a:pt x="4" y="29"/>
                        <a:pt x="4" y="29"/>
                      </a:cubicBezTo>
                      <a:cubicBezTo>
                        <a:pt x="3" y="29"/>
                        <a:pt x="3" y="29"/>
                        <a:pt x="2" y="30"/>
                      </a:cubicBezTo>
                      <a:cubicBezTo>
                        <a:pt x="2" y="29"/>
                        <a:pt x="2" y="28"/>
                        <a:pt x="2" y="28"/>
                      </a:cubicBezTo>
                      <a:cubicBezTo>
                        <a:pt x="1" y="28"/>
                        <a:pt x="1" y="28"/>
                        <a:pt x="0" y="29"/>
                      </a:cubicBezTo>
                      <a:cubicBezTo>
                        <a:pt x="0" y="29"/>
                        <a:pt x="0" y="30"/>
                        <a:pt x="0" y="30"/>
                      </a:cubicBezTo>
                      <a:cubicBezTo>
                        <a:pt x="0" y="31"/>
                        <a:pt x="0" y="33"/>
                        <a:pt x="1" y="34"/>
                      </a:cubicBezTo>
                      <a:cubicBezTo>
                        <a:pt x="0" y="32"/>
                        <a:pt x="0" y="31"/>
                        <a:pt x="0" y="31"/>
                      </a:cubicBezTo>
                      <a:cubicBezTo>
                        <a:pt x="1" y="31"/>
                        <a:pt x="1" y="32"/>
                        <a:pt x="1" y="32"/>
                      </a:cubicBezTo>
                      <a:cubicBezTo>
                        <a:pt x="2" y="32"/>
                        <a:pt x="2" y="32"/>
                        <a:pt x="2" y="32"/>
                      </a:cubicBezTo>
                      <a:cubicBezTo>
                        <a:pt x="3" y="32"/>
                        <a:pt x="3" y="32"/>
                        <a:pt x="3" y="32"/>
                      </a:cubicBezTo>
                      <a:cubicBezTo>
                        <a:pt x="7" y="39"/>
                        <a:pt x="0" y="34"/>
                        <a:pt x="3" y="43"/>
                      </a:cubicBezTo>
                      <a:cubicBezTo>
                        <a:pt x="3" y="42"/>
                        <a:pt x="3" y="40"/>
                        <a:pt x="3" y="40"/>
                      </a:cubicBezTo>
                      <a:cubicBezTo>
                        <a:pt x="3" y="40"/>
                        <a:pt x="4" y="40"/>
                        <a:pt x="4" y="41"/>
                      </a:cubicBezTo>
                      <a:cubicBezTo>
                        <a:pt x="4" y="42"/>
                        <a:pt x="4" y="45"/>
                        <a:pt x="4" y="46"/>
                      </a:cubicBezTo>
                      <a:cubicBezTo>
                        <a:pt x="5" y="47"/>
                        <a:pt x="5" y="48"/>
                        <a:pt x="5" y="48"/>
                      </a:cubicBezTo>
                      <a:cubicBezTo>
                        <a:pt x="5" y="48"/>
                        <a:pt x="6" y="47"/>
                        <a:pt x="6" y="47"/>
                      </a:cubicBezTo>
                      <a:cubicBezTo>
                        <a:pt x="6" y="47"/>
                        <a:pt x="6" y="46"/>
                        <a:pt x="6" y="46"/>
                      </a:cubicBezTo>
                      <a:cubicBezTo>
                        <a:pt x="6" y="46"/>
                        <a:pt x="6" y="46"/>
                        <a:pt x="7" y="47"/>
                      </a:cubicBezTo>
                      <a:cubicBezTo>
                        <a:pt x="6" y="49"/>
                        <a:pt x="8" y="49"/>
                        <a:pt x="9" y="51"/>
                      </a:cubicBezTo>
                      <a:cubicBezTo>
                        <a:pt x="8" y="51"/>
                        <a:pt x="8" y="51"/>
                        <a:pt x="8" y="51"/>
                      </a:cubicBezTo>
                      <a:cubicBezTo>
                        <a:pt x="9" y="53"/>
                        <a:pt x="9" y="53"/>
                        <a:pt x="10" y="53"/>
                      </a:cubicBezTo>
                      <a:cubicBezTo>
                        <a:pt x="10" y="53"/>
                        <a:pt x="10" y="53"/>
                        <a:pt x="10" y="53"/>
                      </a:cubicBezTo>
                      <a:cubicBezTo>
                        <a:pt x="10" y="53"/>
                        <a:pt x="10" y="53"/>
                        <a:pt x="10" y="53"/>
                      </a:cubicBezTo>
                      <a:cubicBezTo>
                        <a:pt x="11" y="53"/>
                        <a:pt x="11" y="53"/>
                        <a:pt x="12" y="55"/>
                      </a:cubicBezTo>
                      <a:cubicBezTo>
                        <a:pt x="9" y="54"/>
                        <a:pt x="9" y="54"/>
                        <a:pt x="9" y="54"/>
                      </a:cubicBezTo>
                      <a:cubicBezTo>
                        <a:pt x="10" y="56"/>
                        <a:pt x="10" y="56"/>
                        <a:pt x="10" y="56"/>
                      </a:cubicBezTo>
                      <a:cubicBezTo>
                        <a:pt x="9" y="56"/>
                        <a:pt x="9" y="56"/>
                        <a:pt x="9" y="56"/>
                      </a:cubicBezTo>
                      <a:cubicBezTo>
                        <a:pt x="11" y="58"/>
                        <a:pt x="11" y="58"/>
                        <a:pt x="11" y="60"/>
                      </a:cubicBezTo>
                      <a:cubicBezTo>
                        <a:pt x="11" y="60"/>
                        <a:pt x="12" y="60"/>
                        <a:pt x="12" y="60"/>
                      </a:cubicBezTo>
                      <a:cubicBezTo>
                        <a:pt x="13" y="60"/>
                        <a:pt x="14" y="60"/>
                        <a:pt x="14" y="61"/>
                      </a:cubicBezTo>
                      <a:cubicBezTo>
                        <a:pt x="14" y="63"/>
                        <a:pt x="13" y="61"/>
                        <a:pt x="14" y="64"/>
                      </a:cubicBezTo>
                      <a:cubicBezTo>
                        <a:pt x="13" y="63"/>
                        <a:pt x="12" y="63"/>
                        <a:pt x="13" y="62"/>
                      </a:cubicBezTo>
                      <a:cubicBezTo>
                        <a:pt x="13" y="62"/>
                        <a:pt x="12" y="62"/>
                        <a:pt x="12" y="62"/>
                      </a:cubicBezTo>
                      <a:cubicBezTo>
                        <a:pt x="12" y="62"/>
                        <a:pt x="12" y="62"/>
                        <a:pt x="12" y="62"/>
                      </a:cubicBezTo>
                      <a:cubicBezTo>
                        <a:pt x="12" y="62"/>
                        <a:pt x="11" y="62"/>
                        <a:pt x="11" y="62"/>
                      </a:cubicBezTo>
                      <a:cubicBezTo>
                        <a:pt x="11" y="62"/>
                        <a:pt x="11" y="62"/>
                        <a:pt x="11" y="62"/>
                      </a:cubicBezTo>
                      <a:cubicBezTo>
                        <a:pt x="11" y="63"/>
                        <a:pt x="12" y="65"/>
                        <a:pt x="13" y="66"/>
                      </a:cubicBezTo>
                      <a:cubicBezTo>
                        <a:pt x="13" y="65"/>
                        <a:pt x="12" y="65"/>
                        <a:pt x="12" y="65"/>
                      </a:cubicBezTo>
                      <a:cubicBezTo>
                        <a:pt x="16" y="67"/>
                        <a:pt x="16" y="67"/>
                        <a:pt x="16" y="67"/>
                      </a:cubicBezTo>
                      <a:cubicBezTo>
                        <a:pt x="16" y="68"/>
                        <a:pt x="16" y="68"/>
                        <a:pt x="15" y="68"/>
                      </a:cubicBezTo>
                      <a:cubicBezTo>
                        <a:pt x="15" y="68"/>
                        <a:pt x="15" y="68"/>
                        <a:pt x="14" y="67"/>
                      </a:cubicBezTo>
                      <a:cubicBezTo>
                        <a:pt x="15" y="68"/>
                        <a:pt x="16" y="68"/>
                        <a:pt x="16" y="69"/>
                      </a:cubicBezTo>
                      <a:cubicBezTo>
                        <a:pt x="16" y="69"/>
                        <a:pt x="15" y="70"/>
                        <a:pt x="15" y="70"/>
                      </a:cubicBezTo>
                      <a:cubicBezTo>
                        <a:pt x="14" y="70"/>
                        <a:pt x="14" y="69"/>
                        <a:pt x="13" y="69"/>
                      </a:cubicBezTo>
                      <a:cubicBezTo>
                        <a:pt x="16" y="72"/>
                        <a:pt x="16" y="72"/>
                        <a:pt x="16" y="72"/>
                      </a:cubicBezTo>
                      <a:cubicBezTo>
                        <a:pt x="15" y="72"/>
                        <a:pt x="15" y="74"/>
                        <a:pt x="15" y="74"/>
                      </a:cubicBezTo>
                      <a:cubicBezTo>
                        <a:pt x="15" y="74"/>
                        <a:pt x="15" y="74"/>
                        <a:pt x="15" y="74"/>
                      </a:cubicBezTo>
                      <a:cubicBezTo>
                        <a:pt x="15" y="76"/>
                        <a:pt x="19" y="77"/>
                        <a:pt x="19" y="80"/>
                      </a:cubicBezTo>
                      <a:cubicBezTo>
                        <a:pt x="19" y="80"/>
                        <a:pt x="19" y="80"/>
                        <a:pt x="19" y="80"/>
                      </a:cubicBezTo>
                      <a:cubicBezTo>
                        <a:pt x="19" y="80"/>
                        <a:pt x="19" y="80"/>
                        <a:pt x="19" y="80"/>
                      </a:cubicBezTo>
                      <a:cubicBezTo>
                        <a:pt x="20" y="80"/>
                        <a:pt x="20" y="80"/>
                        <a:pt x="20" y="80"/>
                      </a:cubicBezTo>
                      <a:cubicBezTo>
                        <a:pt x="20" y="80"/>
                        <a:pt x="20" y="80"/>
                        <a:pt x="20" y="80"/>
                      </a:cubicBezTo>
                      <a:cubicBezTo>
                        <a:pt x="21" y="83"/>
                        <a:pt x="21" y="85"/>
                        <a:pt x="24" y="87"/>
                      </a:cubicBezTo>
                      <a:cubicBezTo>
                        <a:pt x="23" y="90"/>
                        <a:pt x="23" y="90"/>
                        <a:pt x="23" y="90"/>
                      </a:cubicBezTo>
                      <a:cubicBezTo>
                        <a:pt x="24" y="90"/>
                        <a:pt x="24" y="90"/>
                        <a:pt x="24" y="90"/>
                      </a:cubicBezTo>
                      <a:cubicBezTo>
                        <a:pt x="24" y="90"/>
                        <a:pt x="24" y="90"/>
                        <a:pt x="25" y="89"/>
                      </a:cubicBezTo>
                      <a:cubicBezTo>
                        <a:pt x="25" y="89"/>
                        <a:pt x="25" y="88"/>
                        <a:pt x="26" y="88"/>
                      </a:cubicBezTo>
                      <a:cubicBezTo>
                        <a:pt x="26" y="88"/>
                        <a:pt x="26" y="89"/>
                        <a:pt x="27" y="89"/>
                      </a:cubicBezTo>
                      <a:cubicBezTo>
                        <a:pt x="29" y="91"/>
                        <a:pt x="26" y="91"/>
                        <a:pt x="26" y="92"/>
                      </a:cubicBezTo>
                      <a:cubicBezTo>
                        <a:pt x="28" y="93"/>
                        <a:pt x="31" y="94"/>
                        <a:pt x="31" y="97"/>
                      </a:cubicBezTo>
                      <a:cubicBezTo>
                        <a:pt x="30" y="96"/>
                        <a:pt x="30" y="96"/>
                        <a:pt x="29" y="95"/>
                      </a:cubicBezTo>
                      <a:cubicBezTo>
                        <a:pt x="29" y="97"/>
                        <a:pt x="29" y="97"/>
                        <a:pt x="29" y="97"/>
                      </a:cubicBezTo>
                      <a:cubicBezTo>
                        <a:pt x="28" y="97"/>
                        <a:pt x="27" y="96"/>
                        <a:pt x="26" y="96"/>
                      </a:cubicBezTo>
                      <a:cubicBezTo>
                        <a:pt x="26" y="96"/>
                        <a:pt x="26" y="96"/>
                        <a:pt x="26" y="97"/>
                      </a:cubicBezTo>
                      <a:cubicBezTo>
                        <a:pt x="26" y="97"/>
                        <a:pt x="27" y="97"/>
                        <a:pt x="27" y="97"/>
                      </a:cubicBezTo>
                      <a:cubicBezTo>
                        <a:pt x="28" y="97"/>
                        <a:pt x="29" y="98"/>
                        <a:pt x="30" y="99"/>
                      </a:cubicBezTo>
                      <a:cubicBezTo>
                        <a:pt x="31" y="100"/>
                        <a:pt x="32" y="101"/>
                        <a:pt x="33" y="101"/>
                      </a:cubicBezTo>
                      <a:cubicBezTo>
                        <a:pt x="33" y="101"/>
                        <a:pt x="33" y="101"/>
                        <a:pt x="34" y="101"/>
                      </a:cubicBezTo>
                      <a:cubicBezTo>
                        <a:pt x="34" y="103"/>
                        <a:pt x="34" y="103"/>
                        <a:pt x="34" y="103"/>
                      </a:cubicBezTo>
                      <a:cubicBezTo>
                        <a:pt x="33" y="102"/>
                        <a:pt x="33" y="102"/>
                        <a:pt x="33" y="102"/>
                      </a:cubicBezTo>
                      <a:cubicBezTo>
                        <a:pt x="33" y="103"/>
                        <a:pt x="34" y="104"/>
                        <a:pt x="35" y="104"/>
                      </a:cubicBezTo>
                      <a:cubicBezTo>
                        <a:pt x="35" y="104"/>
                        <a:pt x="35" y="104"/>
                        <a:pt x="35" y="104"/>
                      </a:cubicBezTo>
                      <a:cubicBezTo>
                        <a:pt x="36" y="104"/>
                        <a:pt x="36" y="104"/>
                        <a:pt x="36" y="104"/>
                      </a:cubicBezTo>
                      <a:cubicBezTo>
                        <a:pt x="37" y="104"/>
                        <a:pt x="38" y="104"/>
                        <a:pt x="38" y="105"/>
                      </a:cubicBezTo>
                      <a:cubicBezTo>
                        <a:pt x="39" y="106"/>
                        <a:pt x="39" y="107"/>
                        <a:pt x="38" y="107"/>
                      </a:cubicBezTo>
                      <a:cubicBezTo>
                        <a:pt x="38" y="107"/>
                        <a:pt x="38" y="107"/>
                        <a:pt x="38" y="107"/>
                      </a:cubicBezTo>
                      <a:cubicBezTo>
                        <a:pt x="40" y="108"/>
                        <a:pt x="40" y="108"/>
                        <a:pt x="40" y="108"/>
                      </a:cubicBezTo>
                      <a:cubicBezTo>
                        <a:pt x="40" y="108"/>
                        <a:pt x="40" y="109"/>
                        <a:pt x="40" y="109"/>
                      </a:cubicBezTo>
                      <a:cubicBezTo>
                        <a:pt x="40" y="109"/>
                        <a:pt x="40" y="109"/>
                        <a:pt x="40" y="109"/>
                      </a:cubicBezTo>
                      <a:cubicBezTo>
                        <a:pt x="41" y="109"/>
                        <a:pt x="41" y="110"/>
                        <a:pt x="42" y="111"/>
                      </a:cubicBezTo>
                      <a:cubicBezTo>
                        <a:pt x="42" y="111"/>
                        <a:pt x="42" y="111"/>
                        <a:pt x="42" y="111"/>
                      </a:cubicBezTo>
                      <a:cubicBezTo>
                        <a:pt x="42" y="111"/>
                        <a:pt x="42" y="111"/>
                        <a:pt x="42" y="111"/>
                      </a:cubicBezTo>
                      <a:cubicBezTo>
                        <a:pt x="42" y="111"/>
                        <a:pt x="42" y="111"/>
                        <a:pt x="42" y="111"/>
                      </a:cubicBezTo>
                      <a:cubicBezTo>
                        <a:pt x="43" y="111"/>
                        <a:pt x="44" y="111"/>
                        <a:pt x="45" y="112"/>
                      </a:cubicBezTo>
                      <a:cubicBezTo>
                        <a:pt x="45" y="112"/>
                        <a:pt x="45" y="112"/>
                        <a:pt x="45" y="112"/>
                      </a:cubicBezTo>
                      <a:cubicBezTo>
                        <a:pt x="45" y="112"/>
                        <a:pt x="45" y="112"/>
                        <a:pt x="45" y="112"/>
                      </a:cubicBezTo>
                      <a:cubicBezTo>
                        <a:pt x="45" y="112"/>
                        <a:pt x="45" y="112"/>
                        <a:pt x="44" y="112"/>
                      </a:cubicBezTo>
                      <a:cubicBezTo>
                        <a:pt x="44" y="112"/>
                        <a:pt x="44" y="112"/>
                        <a:pt x="44" y="112"/>
                      </a:cubicBezTo>
                      <a:cubicBezTo>
                        <a:pt x="46" y="113"/>
                        <a:pt x="46" y="113"/>
                        <a:pt x="46" y="113"/>
                      </a:cubicBezTo>
                      <a:cubicBezTo>
                        <a:pt x="46" y="113"/>
                        <a:pt x="46" y="114"/>
                        <a:pt x="46" y="114"/>
                      </a:cubicBezTo>
                      <a:cubicBezTo>
                        <a:pt x="45" y="114"/>
                        <a:pt x="44" y="113"/>
                        <a:pt x="43" y="112"/>
                      </a:cubicBezTo>
                      <a:cubicBezTo>
                        <a:pt x="42" y="116"/>
                        <a:pt x="45" y="113"/>
                        <a:pt x="46" y="118"/>
                      </a:cubicBezTo>
                      <a:cubicBezTo>
                        <a:pt x="45" y="117"/>
                        <a:pt x="45" y="117"/>
                        <a:pt x="45" y="117"/>
                      </a:cubicBezTo>
                      <a:cubicBezTo>
                        <a:pt x="44" y="119"/>
                        <a:pt x="46" y="120"/>
                        <a:pt x="46" y="122"/>
                      </a:cubicBezTo>
                      <a:cubicBezTo>
                        <a:pt x="46" y="122"/>
                        <a:pt x="46" y="117"/>
                        <a:pt x="47" y="117"/>
                      </a:cubicBezTo>
                      <a:cubicBezTo>
                        <a:pt x="47" y="117"/>
                        <a:pt x="47" y="117"/>
                        <a:pt x="48" y="117"/>
                      </a:cubicBezTo>
                      <a:cubicBezTo>
                        <a:pt x="47" y="117"/>
                        <a:pt x="46" y="117"/>
                        <a:pt x="46" y="116"/>
                      </a:cubicBezTo>
                      <a:cubicBezTo>
                        <a:pt x="47" y="116"/>
                        <a:pt x="47" y="116"/>
                        <a:pt x="47" y="116"/>
                      </a:cubicBezTo>
                      <a:cubicBezTo>
                        <a:pt x="48" y="116"/>
                        <a:pt x="48" y="117"/>
                        <a:pt x="48" y="118"/>
                      </a:cubicBezTo>
                      <a:cubicBezTo>
                        <a:pt x="48" y="117"/>
                        <a:pt x="48" y="117"/>
                        <a:pt x="48" y="117"/>
                      </a:cubicBezTo>
                      <a:cubicBezTo>
                        <a:pt x="48" y="118"/>
                        <a:pt x="48" y="118"/>
                        <a:pt x="48" y="118"/>
                      </a:cubicBezTo>
                      <a:cubicBezTo>
                        <a:pt x="48" y="118"/>
                        <a:pt x="49" y="119"/>
                        <a:pt x="50" y="119"/>
                      </a:cubicBezTo>
                      <a:cubicBezTo>
                        <a:pt x="49" y="120"/>
                        <a:pt x="50" y="121"/>
                        <a:pt x="51" y="122"/>
                      </a:cubicBezTo>
                      <a:cubicBezTo>
                        <a:pt x="50" y="123"/>
                        <a:pt x="50" y="123"/>
                        <a:pt x="50" y="123"/>
                      </a:cubicBezTo>
                      <a:cubicBezTo>
                        <a:pt x="51" y="124"/>
                        <a:pt x="51" y="124"/>
                        <a:pt x="51" y="124"/>
                      </a:cubicBezTo>
                      <a:cubicBezTo>
                        <a:pt x="52" y="124"/>
                        <a:pt x="52" y="124"/>
                        <a:pt x="52" y="123"/>
                      </a:cubicBezTo>
                      <a:cubicBezTo>
                        <a:pt x="53" y="123"/>
                        <a:pt x="53" y="123"/>
                        <a:pt x="53" y="123"/>
                      </a:cubicBezTo>
                      <a:cubicBezTo>
                        <a:pt x="53" y="123"/>
                        <a:pt x="53" y="123"/>
                        <a:pt x="53" y="123"/>
                      </a:cubicBezTo>
                      <a:cubicBezTo>
                        <a:pt x="55" y="125"/>
                        <a:pt x="54" y="126"/>
                        <a:pt x="53" y="127"/>
                      </a:cubicBezTo>
                      <a:cubicBezTo>
                        <a:pt x="54" y="128"/>
                        <a:pt x="54" y="128"/>
                        <a:pt x="54" y="128"/>
                      </a:cubicBezTo>
                      <a:cubicBezTo>
                        <a:pt x="54" y="128"/>
                        <a:pt x="54" y="127"/>
                        <a:pt x="55" y="127"/>
                      </a:cubicBezTo>
                      <a:cubicBezTo>
                        <a:pt x="55" y="126"/>
                        <a:pt x="55" y="126"/>
                        <a:pt x="55" y="126"/>
                      </a:cubicBezTo>
                      <a:cubicBezTo>
                        <a:pt x="55" y="126"/>
                        <a:pt x="56" y="126"/>
                        <a:pt x="56" y="126"/>
                      </a:cubicBezTo>
                      <a:cubicBezTo>
                        <a:pt x="58" y="128"/>
                        <a:pt x="59" y="129"/>
                        <a:pt x="63" y="130"/>
                      </a:cubicBezTo>
                      <a:cubicBezTo>
                        <a:pt x="63" y="132"/>
                        <a:pt x="62" y="131"/>
                        <a:pt x="62" y="131"/>
                      </a:cubicBezTo>
                      <a:cubicBezTo>
                        <a:pt x="64" y="131"/>
                        <a:pt x="64" y="131"/>
                        <a:pt x="64" y="131"/>
                      </a:cubicBezTo>
                      <a:cubicBezTo>
                        <a:pt x="64" y="132"/>
                        <a:pt x="64" y="132"/>
                        <a:pt x="64" y="132"/>
                      </a:cubicBezTo>
                      <a:cubicBezTo>
                        <a:pt x="64" y="132"/>
                        <a:pt x="64" y="132"/>
                        <a:pt x="64" y="132"/>
                      </a:cubicBezTo>
                      <a:cubicBezTo>
                        <a:pt x="64" y="132"/>
                        <a:pt x="65" y="132"/>
                        <a:pt x="65" y="132"/>
                      </a:cubicBezTo>
                      <a:cubicBezTo>
                        <a:pt x="65" y="131"/>
                        <a:pt x="65" y="131"/>
                        <a:pt x="66" y="131"/>
                      </a:cubicBezTo>
                      <a:cubicBezTo>
                        <a:pt x="66" y="131"/>
                        <a:pt x="66" y="131"/>
                        <a:pt x="67" y="131"/>
                      </a:cubicBezTo>
                      <a:cubicBezTo>
                        <a:pt x="67" y="131"/>
                        <a:pt x="67" y="131"/>
                        <a:pt x="67" y="131"/>
                      </a:cubicBezTo>
                      <a:cubicBezTo>
                        <a:pt x="68" y="131"/>
                        <a:pt x="68" y="132"/>
                        <a:pt x="69" y="133"/>
                      </a:cubicBezTo>
                      <a:cubicBezTo>
                        <a:pt x="69" y="134"/>
                        <a:pt x="70" y="136"/>
                        <a:pt x="71" y="136"/>
                      </a:cubicBezTo>
                      <a:cubicBezTo>
                        <a:pt x="71" y="136"/>
                        <a:pt x="72" y="136"/>
                        <a:pt x="72" y="136"/>
                      </a:cubicBezTo>
                      <a:cubicBezTo>
                        <a:pt x="72" y="136"/>
                        <a:pt x="71" y="136"/>
                        <a:pt x="71" y="137"/>
                      </a:cubicBezTo>
                      <a:cubicBezTo>
                        <a:pt x="73" y="137"/>
                        <a:pt x="73" y="138"/>
                        <a:pt x="74" y="138"/>
                      </a:cubicBezTo>
                      <a:cubicBezTo>
                        <a:pt x="75" y="138"/>
                        <a:pt x="76" y="137"/>
                        <a:pt x="77" y="137"/>
                      </a:cubicBezTo>
                      <a:cubicBezTo>
                        <a:pt x="76" y="133"/>
                        <a:pt x="76" y="133"/>
                        <a:pt x="76" y="133"/>
                      </a:cubicBezTo>
                      <a:cubicBezTo>
                        <a:pt x="76" y="131"/>
                        <a:pt x="76" y="129"/>
                        <a:pt x="75" y="127"/>
                      </a:cubicBezTo>
                      <a:cubicBezTo>
                        <a:pt x="75" y="127"/>
                        <a:pt x="75" y="127"/>
                        <a:pt x="75" y="127"/>
                      </a:cubicBezTo>
                      <a:cubicBezTo>
                        <a:pt x="75" y="127"/>
                        <a:pt x="74" y="127"/>
                        <a:pt x="73" y="126"/>
                      </a:cubicBezTo>
                      <a:cubicBezTo>
                        <a:pt x="74" y="127"/>
                        <a:pt x="74" y="127"/>
                        <a:pt x="74" y="127"/>
                      </a:cubicBezTo>
                      <a:cubicBezTo>
                        <a:pt x="73" y="127"/>
                        <a:pt x="73" y="127"/>
                        <a:pt x="72" y="127"/>
                      </a:cubicBezTo>
                      <a:cubicBezTo>
                        <a:pt x="72" y="127"/>
                        <a:pt x="71" y="126"/>
                        <a:pt x="70" y="125"/>
                      </a:cubicBezTo>
                      <a:cubicBezTo>
                        <a:pt x="70" y="125"/>
                        <a:pt x="70" y="125"/>
                        <a:pt x="70" y="125"/>
                      </a:cubicBezTo>
                      <a:cubicBezTo>
                        <a:pt x="68" y="121"/>
                        <a:pt x="68" y="125"/>
                        <a:pt x="66" y="121"/>
                      </a:cubicBezTo>
                      <a:cubicBezTo>
                        <a:pt x="66" y="122"/>
                        <a:pt x="66" y="122"/>
                        <a:pt x="66" y="122"/>
                      </a:cubicBezTo>
                      <a:cubicBezTo>
                        <a:pt x="65" y="122"/>
                        <a:pt x="65" y="122"/>
                        <a:pt x="65" y="122"/>
                      </a:cubicBezTo>
                      <a:cubicBezTo>
                        <a:pt x="64" y="122"/>
                        <a:pt x="64" y="118"/>
                        <a:pt x="61" y="118"/>
                      </a:cubicBezTo>
                      <a:cubicBezTo>
                        <a:pt x="62" y="119"/>
                        <a:pt x="62" y="119"/>
                        <a:pt x="62" y="119"/>
                      </a:cubicBezTo>
                      <a:cubicBezTo>
                        <a:pt x="60" y="119"/>
                        <a:pt x="62" y="113"/>
                        <a:pt x="61" y="112"/>
                      </a:cubicBezTo>
                      <a:cubicBezTo>
                        <a:pt x="61" y="112"/>
                        <a:pt x="61" y="112"/>
                        <a:pt x="61" y="112"/>
                      </a:cubicBezTo>
                      <a:cubicBezTo>
                        <a:pt x="61" y="112"/>
                        <a:pt x="62" y="112"/>
                        <a:pt x="62" y="112"/>
                      </a:cubicBezTo>
                      <a:cubicBezTo>
                        <a:pt x="62" y="111"/>
                        <a:pt x="62" y="111"/>
                        <a:pt x="61" y="111"/>
                      </a:cubicBezTo>
                      <a:cubicBezTo>
                        <a:pt x="61" y="111"/>
                        <a:pt x="61" y="111"/>
                        <a:pt x="60" y="111"/>
                      </a:cubicBezTo>
                      <a:cubicBezTo>
                        <a:pt x="60" y="112"/>
                        <a:pt x="60" y="112"/>
                        <a:pt x="59" y="112"/>
                      </a:cubicBezTo>
                      <a:cubicBezTo>
                        <a:pt x="59" y="112"/>
                        <a:pt x="59" y="112"/>
                        <a:pt x="59" y="112"/>
                      </a:cubicBezTo>
                      <a:cubicBezTo>
                        <a:pt x="59" y="111"/>
                        <a:pt x="61" y="111"/>
                        <a:pt x="60" y="109"/>
                      </a:cubicBezTo>
                      <a:cubicBezTo>
                        <a:pt x="60" y="108"/>
                        <a:pt x="54" y="108"/>
                        <a:pt x="54" y="105"/>
                      </a:cubicBezTo>
                      <a:cubicBezTo>
                        <a:pt x="54" y="105"/>
                        <a:pt x="54" y="106"/>
                        <a:pt x="53" y="106"/>
                      </a:cubicBezTo>
                      <a:cubicBezTo>
                        <a:pt x="53" y="106"/>
                        <a:pt x="53" y="106"/>
                        <a:pt x="52" y="106"/>
                      </a:cubicBezTo>
                      <a:cubicBezTo>
                        <a:pt x="51" y="105"/>
                        <a:pt x="51" y="101"/>
                        <a:pt x="49" y="101"/>
                      </a:cubicBezTo>
                      <a:cubicBezTo>
                        <a:pt x="49" y="101"/>
                        <a:pt x="49" y="101"/>
                        <a:pt x="48" y="101"/>
                      </a:cubicBezTo>
                      <a:cubicBezTo>
                        <a:pt x="49" y="100"/>
                        <a:pt x="49" y="100"/>
                        <a:pt x="49" y="100"/>
                      </a:cubicBezTo>
                      <a:cubicBezTo>
                        <a:pt x="49" y="100"/>
                        <a:pt x="49" y="100"/>
                        <a:pt x="49" y="100"/>
                      </a:cubicBezTo>
                      <a:cubicBezTo>
                        <a:pt x="49" y="100"/>
                        <a:pt x="49" y="100"/>
                        <a:pt x="49" y="100"/>
                      </a:cubicBezTo>
                      <a:cubicBezTo>
                        <a:pt x="47" y="99"/>
                        <a:pt x="45" y="97"/>
                        <a:pt x="44" y="97"/>
                      </a:cubicBezTo>
                      <a:cubicBezTo>
                        <a:pt x="44" y="97"/>
                        <a:pt x="44" y="97"/>
                        <a:pt x="44" y="97"/>
                      </a:cubicBezTo>
                      <a:cubicBezTo>
                        <a:pt x="47" y="93"/>
                        <a:pt x="37" y="91"/>
                        <a:pt x="41" y="89"/>
                      </a:cubicBezTo>
                      <a:cubicBezTo>
                        <a:pt x="40" y="88"/>
                        <a:pt x="39" y="87"/>
                        <a:pt x="38" y="86"/>
                      </a:cubicBezTo>
                      <a:cubicBezTo>
                        <a:pt x="38" y="85"/>
                        <a:pt x="38" y="85"/>
                        <a:pt x="38" y="85"/>
                      </a:cubicBezTo>
                      <a:cubicBezTo>
                        <a:pt x="37" y="83"/>
                        <a:pt x="36" y="83"/>
                        <a:pt x="34" y="82"/>
                      </a:cubicBezTo>
                      <a:cubicBezTo>
                        <a:pt x="34" y="82"/>
                        <a:pt x="35" y="82"/>
                        <a:pt x="35" y="82"/>
                      </a:cubicBezTo>
                      <a:cubicBezTo>
                        <a:pt x="34" y="78"/>
                        <a:pt x="34" y="78"/>
                        <a:pt x="30" y="76"/>
                      </a:cubicBezTo>
                      <a:cubicBezTo>
                        <a:pt x="31" y="75"/>
                        <a:pt x="31" y="75"/>
                        <a:pt x="31" y="75"/>
                      </a:cubicBezTo>
                      <a:cubicBezTo>
                        <a:pt x="30" y="74"/>
                        <a:pt x="30" y="69"/>
                        <a:pt x="27" y="66"/>
                      </a:cubicBezTo>
                      <a:cubicBezTo>
                        <a:pt x="28" y="66"/>
                        <a:pt x="28" y="66"/>
                        <a:pt x="28" y="66"/>
                      </a:cubicBezTo>
                      <a:cubicBezTo>
                        <a:pt x="25" y="63"/>
                        <a:pt x="27" y="55"/>
                        <a:pt x="22" y="55"/>
                      </a:cubicBezTo>
                      <a:cubicBezTo>
                        <a:pt x="22" y="55"/>
                        <a:pt x="22" y="55"/>
                        <a:pt x="22" y="56"/>
                      </a:cubicBezTo>
                      <a:cubicBezTo>
                        <a:pt x="19" y="53"/>
                        <a:pt x="19" y="53"/>
                        <a:pt x="19" y="53"/>
                      </a:cubicBezTo>
                      <a:cubicBezTo>
                        <a:pt x="20" y="55"/>
                        <a:pt x="20" y="55"/>
                        <a:pt x="19" y="55"/>
                      </a:cubicBezTo>
                      <a:cubicBezTo>
                        <a:pt x="19" y="55"/>
                        <a:pt x="19" y="55"/>
                        <a:pt x="18" y="55"/>
                      </a:cubicBezTo>
                      <a:cubicBezTo>
                        <a:pt x="18" y="55"/>
                        <a:pt x="18" y="55"/>
                        <a:pt x="18" y="55"/>
                      </a:cubicBezTo>
                      <a:cubicBezTo>
                        <a:pt x="17" y="55"/>
                        <a:pt x="17" y="55"/>
                        <a:pt x="17" y="55"/>
                      </a:cubicBezTo>
                      <a:cubicBezTo>
                        <a:pt x="16" y="54"/>
                        <a:pt x="17" y="52"/>
                        <a:pt x="17" y="52"/>
                      </a:cubicBezTo>
                      <a:cubicBezTo>
                        <a:pt x="17" y="52"/>
                        <a:pt x="18" y="53"/>
                        <a:pt x="18" y="53"/>
                      </a:cubicBezTo>
                      <a:cubicBezTo>
                        <a:pt x="18" y="53"/>
                        <a:pt x="18" y="53"/>
                        <a:pt x="18" y="53"/>
                      </a:cubicBezTo>
                      <a:cubicBezTo>
                        <a:pt x="20" y="53"/>
                        <a:pt x="17" y="48"/>
                        <a:pt x="19" y="48"/>
                      </a:cubicBezTo>
                      <a:cubicBezTo>
                        <a:pt x="18" y="46"/>
                        <a:pt x="18" y="45"/>
                        <a:pt x="17" y="44"/>
                      </a:cubicBezTo>
                      <a:cubicBezTo>
                        <a:pt x="17" y="43"/>
                        <a:pt x="17" y="42"/>
                        <a:pt x="17" y="41"/>
                      </a:cubicBezTo>
                      <a:cubicBezTo>
                        <a:pt x="17" y="41"/>
                        <a:pt x="17" y="40"/>
                        <a:pt x="17" y="39"/>
                      </a:cubicBezTo>
                      <a:cubicBezTo>
                        <a:pt x="18" y="39"/>
                        <a:pt x="18" y="39"/>
                        <a:pt x="19" y="39"/>
                      </a:cubicBezTo>
                      <a:cubicBezTo>
                        <a:pt x="19" y="39"/>
                        <a:pt x="19" y="39"/>
                        <a:pt x="20" y="39"/>
                      </a:cubicBezTo>
                      <a:cubicBezTo>
                        <a:pt x="19" y="39"/>
                        <a:pt x="18" y="38"/>
                        <a:pt x="17" y="37"/>
                      </a:cubicBezTo>
                      <a:cubicBezTo>
                        <a:pt x="19" y="37"/>
                        <a:pt x="19" y="37"/>
                        <a:pt x="19" y="37"/>
                      </a:cubicBezTo>
                      <a:cubicBezTo>
                        <a:pt x="20" y="38"/>
                        <a:pt x="21" y="39"/>
                        <a:pt x="20" y="39"/>
                      </a:cubicBezTo>
                      <a:cubicBezTo>
                        <a:pt x="20" y="39"/>
                        <a:pt x="20" y="39"/>
                        <a:pt x="20" y="39"/>
                      </a:cubicBezTo>
                      <a:cubicBezTo>
                        <a:pt x="20" y="39"/>
                        <a:pt x="20" y="39"/>
                        <a:pt x="20" y="39"/>
                      </a:cubicBezTo>
                      <a:cubicBezTo>
                        <a:pt x="21" y="39"/>
                        <a:pt x="21" y="38"/>
                        <a:pt x="21" y="37"/>
                      </a:cubicBezTo>
                      <a:cubicBezTo>
                        <a:pt x="22" y="38"/>
                        <a:pt x="22" y="38"/>
                        <a:pt x="22" y="39"/>
                      </a:cubicBezTo>
                      <a:cubicBezTo>
                        <a:pt x="22" y="39"/>
                        <a:pt x="21" y="40"/>
                        <a:pt x="22" y="40"/>
                      </a:cubicBezTo>
                      <a:cubicBezTo>
                        <a:pt x="22" y="39"/>
                        <a:pt x="22" y="39"/>
                        <a:pt x="22" y="39"/>
                      </a:cubicBezTo>
                      <a:cubicBezTo>
                        <a:pt x="22" y="39"/>
                        <a:pt x="22" y="39"/>
                        <a:pt x="22" y="39"/>
                      </a:cubicBezTo>
                      <a:cubicBezTo>
                        <a:pt x="22" y="38"/>
                        <a:pt x="22" y="37"/>
                        <a:pt x="23" y="37"/>
                      </a:cubicBezTo>
                      <a:cubicBezTo>
                        <a:pt x="25" y="38"/>
                        <a:pt x="24" y="39"/>
                        <a:pt x="25" y="39"/>
                      </a:cubicBezTo>
                      <a:cubicBezTo>
                        <a:pt x="25" y="39"/>
                        <a:pt x="25" y="39"/>
                        <a:pt x="25" y="39"/>
                      </a:cubicBezTo>
                      <a:cubicBezTo>
                        <a:pt x="25" y="39"/>
                        <a:pt x="25" y="39"/>
                        <a:pt x="25" y="38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27" y="37"/>
                        <a:pt x="27" y="37"/>
                        <a:pt x="27" y="37"/>
                      </a:cubicBezTo>
                      <a:cubicBezTo>
                        <a:pt x="28" y="36"/>
                        <a:pt x="30" y="36"/>
                        <a:pt x="28" y="35"/>
                      </a:cubicBezTo>
                      <a:cubicBezTo>
                        <a:pt x="29" y="35"/>
                        <a:pt x="30" y="36"/>
                        <a:pt x="31" y="36"/>
                      </a:cubicBezTo>
                      <a:cubicBezTo>
                        <a:pt x="33" y="36"/>
                        <a:pt x="35" y="35"/>
                        <a:pt x="37" y="35"/>
                      </a:cubicBezTo>
                      <a:cubicBezTo>
                        <a:pt x="39" y="34"/>
                        <a:pt x="40" y="34"/>
                        <a:pt x="41" y="34"/>
                      </a:cubicBezTo>
                      <a:cubicBezTo>
                        <a:pt x="41" y="34"/>
                        <a:pt x="42" y="34"/>
                        <a:pt x="42" y="34"/>
                      </a:cubicBezTo>
                      <a:cubicBezTo>
                        <a:pt x="43" y="32"/>
                        <a:pt x="45" y="32"/>
                        <a:pt x="48" y="32"/>
                      </a:cubicBezTo>
                      <a:cubicBezTo>
                        <a:pt x="47" y="31"/>
                        <a:pt x="46" y="30"/>
                        <a:pt x="48" y="29"/>
                      </a:cubicBezTo>
                      <a:cubicBezTo>
                        <a:pt x="48" y="31"/>
                        <a:pt x="49" y="31"/>
                        <a:pt x="50" y="31"/>
                      </a:cubicBezTo>
                      <a:cubicBezTo>
                        <a:pt x="51" y="31"/>
                        <a:pt x="51" y="31"/>
                        <a:pt x="51" y="31"/>
                      </a:cubicBezTo>
                      <a:cubicBezTo>
                        <a:pt x="51" y="31"/>
                        <a:pt x="52" y="31"/>
                        <a:pt x="52" y="31"/>
                      </a:cubicBezTo>
                      <a:cubicBezTo>
                        <a:pt x="53" y="31"/>
                        <a:pt x="54" y="32"/>
                        <a:pt x="54" y="32"/>
                      </a:cubicBezTo>
                      <a:cubicBezTo>
                        <a:pt x="53" y="31"/>
                        <a:pt x="60" y="30"/>
                        <a:pt x="57" y="28"/>
                      </a:cubicBezTo>
                      <a:cubicBezTo>
                        <a:pt x="57" y="28"/>
                        <a:pt x="57" y="28"/>
                        <a:pt x="57" y="28"/>
                      </a:cubicBezTo>
                      <a:cubicBezTo>
                        <a:pt x="59" y="28"/>
                        <a:pt x="58" y="30"/>
                        <a:pt x="59" y="30"/>
                      </a:cubicBezTo>
                      <a:cubicBezTo>
                        <a:pt x="63" y="28"/>
                        <a:pt x="68" y="28"/>
                        <a:pt x="73" y="26"/>
                      </a:cubicBezTo>
                      <a:cubicBezTo>
                        <a:pt x="73" y="26"/>
                        <a:pt x="72" y="25"/>
                        <a:pt x="72" y="24"/>
                      </a:cubicBezTo>
                      <a:cubicBezTo>
                        <a:pt x="76" y="25"/>
                        <a:pt x="76" y="25"/>
                        <a:pt x="76" y="25"/>
                      </a:cubicBezTo>
                      <a:cubicBezTo>
                        <a:pt x="77" y="25"/>
                        <a:pt x="76" y="23"/>
                        <a:pt x="77" y="23"/>
                      </a:cubicBezTo>
                      <a:cubicBezTo>
                        <a:pt x="77" y="23"/>
                        <a:pt x="78" y="23"/>
                        <a:pt x="78" y="23"/>
                      </a:cubicBezTo>
                      <a:cubicBezTo>
                        <a:pt x="78" y="23"/>
                        <a:pt x="77" y="23"/>
                        <a:pt x="78" y="22"/>
                      </a:cubicBezTo>
                      <a:cubicBezTo>
                        <a:pt x="79" y="22"/>
                        <a:pt x="81" y="22"/>
                        <a:pt x="82" y="21"/>
                      </a:cubicBezTo>
                      <a:cubicBezTo>
                        <a:pt x="86" y="17"/>
                        <a:pt x="90" y="14"/>
                        <a:pt x="96" y="10"/>
                      </a:cubicBezTo>
                      <a:cubicBezTo>
                        <a:pt x="96" y="10"/>
                        <a:pt x="96" y="10"/>
                        <a:pt x="96" y="9"/>
                      </a:cubicBezTo>
                      <a:cubicBezTo>
                        <a:pt x="96" y="9"/>
                        <a:pt x="96" y="9"/>
                        <a:pt x="96" y="9"/>
                      </a:cubicBezTo>
                      <a:cubicBezTo>
                        <a:pt x="98" y="8"/>
                        <a:pt x="100" y="7"/>
                        <a:pt x="102" y="5"/>
                      </a:cubicBezTo>
                      <a:cubicBezTo>
                        <a:pt x="104" y="4"/>
                        <a:pt x="106" y="3"/>
                        <a:pt x="109" y="1"/>
                      </a:cubicBezTo>
                      <a:cubicBezTo>
                        <a:pt x="109" y="1"/>
                        <a:pt x="109" y="1"/>
                        <a:pt x="109" y="1"/>
                      </a:cubicBezTo>
                      <a:cubicBezTo>
                        <a:pt x="108" y="1"/>
                        <a:pt x="107" y="0"/>
                        <a:pt x="107" y="0"/>
                      </a:cubicBezTo>
                    </a:path>
                  </a:pathLst>
                </a:custGeom>
                <a:solidFill>
                  <a:srgbClr val="EECF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92" name="Freeform 503"/>
                <p:cNvSpPr/>
                <p:nvPr/>
              </p:nvSpPr>
              <p:spPr bwMode="auto">
                <a:xfrm>
                  <a:off x="4223" y="1705"/>
                  <a:ext cx="5" cy="3"/>
                </a:xfrm>
                <a:custGeom>
                  <a:avLst/>
                  <a:gdLst>
                    <a:gd name="T0" fmla="*/ 1 w 2"/>
                    <a:gd name="T1" fmla="*/ 0 h 1"/>
                    <a:gd name="T2" fmla="*/ 1 w 2"/>
                    <a:gd name="T3" fmla="*/ 0 h 1"/>
                    <a:gd name="T4" fmla="*/ 1 w 2"/>
                    <a:gd name="T5" fmla="*/ 0 h 1"/>
                    <a:gd name="T6" fmla="*/ 1 w 2"/>
                    <a:gd name="T7" fmla="*/ 0 h 1"/>
                    <a:gd name="T8" fmla="*/ 1 w 2"/>
                    <a:gd name="T9" fmla="*/ 0 h 1"/>
                    <a:gd name="T10" fmla="*/ 0 w 2"/>
                    <a:gd name="T11" fmla="*/ 0 h 1"/>
                    <a:gd name="T12" fmla="*/ 0 w 2"/>
                    <a:gd name="T13" fmla="*/ 0 h 1"/>
                    <a:gd name="T14" fmla="*/ 0 w 2"/>
                    <a:gd name="T15" fmla="*/ 0 h 1"/>
                    <a:gd name="T16" fmla="*/ 0 w 2"/>
                    <a:gd name="T17" fmla="*/ 0 h 1"/>
                    <a:gd name="T18" fmla="*/ 1 w 2"/>
                    <a:gd name="T19" fmla="*/ 1 h 1"/>
                    <a:gd name="T20" fmla="*/ 1 w 2"/>
                    <a:gd name="T21" fmla="*/ 1 h 1"/>
                    <a:gd name="T22" fmla="*/ 1 w 2"/>
                    <a:gd name="T23" fmla="*/ 1 h 1"/>
                    <a:gd name="T24" fmla="*/ 1 w 2"/>
                    <a:gd name="T25" fmla="*/ 1 h 1"/>
                    <a:gd name="T26" fmla="*/ 1 w 2"/>
                    <a:gd name="T27" fmla="*/ 1 h 1"/>
                    <a:gd name="T28" fmla="*/ 1 w 2"/>
                    <a:gd name="T29" fmla="*/ 1 h 1"/>
                    <a:gd name="T30" fmla="*/ 1 w 2"/>
                    <a:gd name="T31" fmla="*/ 1 h 1"/>
                    <a:gd name="T32" fmla="*/ 1 w 2"/>
                    <a:gd name="T33" fmla="*/ 0 h 1"/>
                    <a:gd name="T34" fmla="*/ 1 w 2"/>
                    <a:gd name="T35" fmla="*/ 0 h 1"/>
                    <a:gd name="T36" fmla="*/ 1 w 2"/>
                    <a:gd name="T37" fmla="*/ 0 h 1"/>
                    <a:gd name="T38" fmla="*/ 1 w 2"/>
                    <a:gd name="T39" fmla="*/ 0 h 1"/>
                    <a:gd name="T40" fmla="*/ 1 w 2"/>
                    <a:gd name="T41" fmla="*/ 0 h 1"/>
                    <a:gd name="T42" fmla="*/ 2 w 2"/>
                    <a:gd name="T43" fmla="*/ 0 h 1"/>
                    <a:gd name="T44" fmla="*/ 2 w 2"/>
                    <a:gd name="T45" fmla="*/ 0 h 1"/>
                    <a:gd name="T46" fmla="*/ 2 w 2"/>
                    <a:gd name="T47" fmla="*/ 0 h 1"/>
                    <a:gd name="T48" fmla="*/ 2 w 2"/>
                    <a:gd name="T49" fmla="*/ 0 h 1"/>
                    <a:gd name="T50" fmla="*/ 2 w 2"/>
                    <a:gd name="T51" fmla="*/ 0 h 1"/>
                    <a:gd name="T52" fmla="*/ 2 w 2"/>
                    <a:gd name="T53" fmla="*/ 0 h 1"/>
                    <a:gd name="T54" fmla="*/ 2 w 2"/>
                    <a:gd name="T55" fmla="*/ 0 h 1"/>
                    <a:gd name="T56" fmla="*/ 2 w 2"/>
                    <a:gd name="T57" fmla="*/ 0 h 1"/>
                    <a:gd name="T58" fmla="*/ 1 w 2"/>
                    <a:gd name="T59" fmla="*/ 0 h 1"/>
                    <a:gd name="T60" fmla="*/ 1 w 2"/>
                    <a:gd name="T6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8566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93" name="Freeform 504"/>
                <p:cNvSpPr>
                  <a:spLocks noEditPoints="1"/>
                </p:cNvSpPr>
                <p:nvPr/>
              </p:nvSpPr>
              <p:spPr bwMode="auto">
                <a:xfrm>
                  <a:off x="4003" y="1860"/>
                  <a:ext cx="83" cy="114"/>
                </a:xfrm>
                <a:custGeom>
                  <a:avLst/>
                  <a:gdLst>
                    <a:gd name="T0" fmla="*/ 35 w 35"/>
                    <a:gd name="T1" fmla="*/ 48 h 48"/>
                    <a:gd name="T2" fmla="*/ 35 w 35"/>
                    <a:gd name="T3" fmla="*/ 48 h 48"/>
                    <a:gd name="T4" fmla="*/ 0 w 35"/>
                    <a:gd name="T5" fmla="*/ 0 h 48"/>
                    <a:gd name="T6" fmla="*/ 0 w 35"/>
                    <a:gd name="T7" fmla="*/ 0 h 48"/>
                    <a:gd name="T8" fmla="*/ 0 w 35"/>
                    <a:gd name="T9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48">
                      <a:moveTo>
                        <a:pt x="35" y="48"/>
                      </a:moveTo>
                      <a:cubicBezTo>
                        <a:pt x="35" y="48"/>
                        <a:pt x="35" y="48"/>
                        <a:pt x="35" y="48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EECF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94" name="Freeform 505"/>
                <p:cNvSpPr/>
                <p:nvPr/>
              </p:nvSpPr>
              <p:spPr bwMode="auto">
                <a:xfrm flipH="1">
                  <a:off x="4017" y="188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ECF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95" name="Freeform 506"/>
                <p:cNvSpPr/>
                <p:nvPr/>
              </p:nvSpPr>
              <p:spPr bwMode="auto">
                <a:xfrm flipH="1">
                  <a:off x="4017" y="188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96" name="Freeform 507"/>
                <p:cNvSpPr/>
                <p:nvPr/>
              </p:nvSpPr>
              <p:spPr bwMode="auto">
                <a:xfrm>
                  <a:off x="4086" y="1986"/>
                  <a:ext cx="2" cy="2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EECF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97" name="Freeform 508"/>
                <p:cNvSpPr/>
                <p:nvPr/>
              </p:nvSpPr>
              <p:spPr bwMode="auto">
                <a:xfrm>
                  <a:off x="4055" y="1945"/>
                  <a:ext cx="2" cy="3"/>
                </a:xfrm>
                <a:custGeom>
                  <a:avLst/>
                  <a:gdLst>
                    <a:gd name="T0" fmla="*/ 2 w 2"/>
                    <a:gd name="T1" fmla="*/ 0 h 3"/>
                    <a:gd name="T2" fmla="*/ 0 w 2"/>
                    <a:gd name="T3" fmla="*/ 3 h 3"/>
                    <a:gd name="T4" fmla="*/ 0 w 2"/>
                    <a:gd name="T5" fmla="*/ 3 h 3"/>
                    <a:gd name="T6" fmla="*/ 2 w 2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2" y="0"/>
                      </a:move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EECF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98" name="Freeform 509"/>
                <p:cNvSpPr/>
                <p:nvPr/>
              </p:nvSpPr>
              <p:spPr bwMode="auto">
                <a:xfrm>
                  <a:off x="4055" y="1945"/>
                  <a:ext cx="2" cy="3"/>
                </a:xfrm>
                <a:custGeom>
                  <a:avLst/>
                  <a:gdLst>
                    <a:gd name="T0" fmla="*/ 2 w 2"/>
                    <a:gd name="T1" fmla="*/ 0 h 3"/>
                    <a:gd name="T2" fmla="*/ 0 w 2"/>
                    <a:gd name="T3" fmla="*/ 3 h 3"/>
                    <a:gd name="T4" fmla="*/ 0 w 2"/>
                    <a:gd name="T5" fmla="*/ 3 h 3"/>
                    <a:gd name="T6" fmla="*/ 2 w 2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2" y="0"/>
                      </a:move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99" name="Freeform 510"/>
                <p:cNvSpPr>
                  <a:spLocks noEditPoints="1"/>
                </p:cNvSpPr>
                <p:nvPr/>
              </p:nvSpPr>
              <p:spPr bwMode="auto">
                <a:xfrm>
                  <a:off x="4026" y="1914"/>
                  <a:ext cx="5" cy="5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2 h 2"/>
                    <a:gd name="T4" fmla="*/ 1 w 2"/>
                    <a:gd name="T5" fmla="*/ 2 h 2"/>
                    <a:gd name="T6" fmla="*/ 1 w 2"/>
                    <a:gd name="T7" fmla="*/ 0 h 2"/>
                    <a:gd name="T8" fmla="*/ 0 w 2"/>
                    <a:gd name="T9" fmla="*/ 0 h 2"/>
                    <a:gd name="T10" fmla="*/ 1 w 2"/>
                    <a:gd name="T11" fmla="*/ 2 h 2"/>
                    <a:gd name="T12" fmla="*/ 1 w 2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1" y="2"/>
                      </a:cubicBezTo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1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EECF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00" name="Freeform 511"/>
                <p:cNvSpPr/>
                <p:nvPr/>
              </p:nvSpPr>
              <p:spPr bwMode="auto">
                <a:xfrm>
                  <a:off x="4273" y="1470"/>
                  <a:ext cx="62" cy="74"/>
                </a:xfrm>
                <a:custGeom>
                  <a:avLst/>
                  <a:gdLst>
                    <a:gd name="T0" fmla="*/ 11 w 26"/>
                    <a:gd name="T1" fmla="*/ 13 h 31"/>
                    <a:gd name="T2" fmla="*/ 10 w 26"/>
                    <a:gd name="T3" fmla="*/ 14 h 31"/>
                    <a:gd name="T4" fmla="*/ 24 w 26"/>
                    <a:gd name="T5" fmla="*/ 13 h 31"/>
                    <a:gd name="T6" fmla="*/ 12 w 26"/>
                    <a:gd name="T7" fmla="*/ 1 h 31"/>
                    <a:gd name="T8" fmla="*/ 2 w 26"/>
                    <a:gd name="T9" fmla="*/ 19 h 31"/>
                    <a:gd name="T10" fmla="*/ 21 w 26"/>
                    <a:gd name="T11" fmla="*/ 27 h 31"/>
                    <a:gd name="T12" fmla="*/ 20 w 26"/>
                    <a:gd name="T13" fmla="*/ 25 h 31"/>
                    <a:gd name="T14" fmla="*/ 9 w 26"/>
                    <a:gd name="T15" fmla="*/ 20 h 31"/>
                    <a:gd name="T16" fmla="*/ 8 w 26"/>
                    <a:gd name="T17" fmla="*/ 11 h 31"/>
                    <a:gd name="T18" fmla="*/ 18 w 26"/>
                    <a:gd name="T19" fmla="*/ 7 h 31"/>
                    <a:gd name="T20" fmla="*/ 11 w 26"/>
                    <a:gd name="T21" fmla="*/ 1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" h="31">
                      <a:moveTo>
                        <a:pt x="11" y="13"/>
                      </a:moveTo>
                      <a:cubicBezTo>
                        <a:pt x="10" y="13"/>
                        <a:pt x="10" y="13"/>
                        <a:pt x="10" y="14"/>
                      </a:cubicBezTo>
                      <a:cubicBezTo>
                        <a:pt x="13" y="20"/>
                        <a:pt x="21" y="20"/>
                        <a:pt x="24" y="13"/>
                      </a:cubicBezTo>
                      <a:cubicBezTo>
                        <a:pt x="26" y="6"/>
                        <a:pt x="19" y="0"/>
                        <a:pt x="12" y="1"/>
                      </a:cubicBezTo>
                      <a:cubicBezTo>
                        <a:pt x="4" y="3"/>
                        <a:pt x="0" y="11"/>
                        <a:pt x="2" y="19"/>
                      </a:cubicBezTo>
                      <a:cubicBezTo>
                        <a:pt x="5" y="27"/>
                        <a:pt x="14" y="31"/>
                        <a:pt x="21" y="27"/>
                      </a:cubicBezTo>
                      <a:cubicBezTo>
                        <a:pt x="23" y="26"/>
                        <a:pt x="22" y="25"/>
                        <a:pt x="20" y="25"/>
                      </a:cubicBezTo>
                      <a:cubicBezTo>
                        <a:pt x="16" y="25"/>
                        <a:pt x="12" y="24"/>
                        <a:pt x="9" y="20"/>
                      </a:cubicBezTo>
                      <a:cubicBezTo>
                        <a:pt x="7" y="18"/>
                        <a:pt x="7" y="14"/>
                        <a:pt x="8" y="11"/>
                      </a:cubicBezTo>
                      <a:cubicBezTo>
                        <a:pt x="9" y="8"/>
                        <a:pt x="14" y="4"/>
                        <a:pt x="18" y="7"/>
                      </a:cubicBezTo>
                      <a:cubicBezTo>
                        <a:pt x="23" y="11"/>
                        <a:pt x="16" y="18"/>
                        <a:pt x="11" y="13"/>
                      </a:cubicBezTo>
                      <a:close/>
                    </a:path>
                  </a:pathLst>
                </a:custGeom>
                <a:solidFill>
                  <a:srgbClr val="DDB1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01" name="Freeform 512"/>
                <p:cNvSpPr/>
                <p:nvPr/>
              </p:nvSpPr>
              <p:spPr bwMode="auto">
                <a:xfrm>
                  <a:off x="4416" y="698"/>
                  <a:ext cx="144" cy="69"/>
                </a:xfrm>
                <a:custGeom>
                  <a:avLst/>
                  <a:gdLst>
                    <a:gd name="T0" fmla="*/ 0 w 61"/>
                    <a:gd name="T1" fmla="*/ 18 h 29"/>
                    <a:gd name="T2" fmla="*/ 7 w 61"/>
                    <a:gd name="T3" fmla="*/ 6 h 29"/>
                    <a:gd name="T4" fmla="*/ 43 w 61"/>
                    <a:gd name="T5" fmla="*/ 3 h 29"/>
                    <a:gd name="T6" fmla="*/ 58 w 61"/>
                    <a:gd name="T7" fmla="*/ 14 h 29"/>
                    <a:gd name="T8" fmla="*/ 42 w 61"/>
                    <a:gd name="T9" fmla="*/ 23 h 29"/>
                    <a:gd name="T10" fmla="*/ 13 w 61"/>
                    <a:gd name="T11" fmla="*/ 28 h 29"/>
                    <a:gd name="T12" fmla="*/ 3 w 61"/>
                    <a:gd name="T13" fmla="*/ 24 h 29"/>
                    <a:gd name="T14" fmla="*/ 0 w 61"/>
                    <a:gd name="T15" fmla="*/ 18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1" h="28">
                      <a:moveTo>
                        <a:pt x="0" y="18"/>
                      </a:moveTo>
                      <a:cubicBezTo>
                        <a:pt x="0" y="13"/>
                        <a:pt x="2" y="8"/>
                        <a:pt x="7" y="6"/>
                      </a:cubicBezTo>
                      <a:cubicBezTo>
                        <a:pt x="18" y="0"/>
                        <a:pt x="31" y="0"/>
                        <a:pt x="43" y="3"/>
                      </a:cubicBezTo>
                      <a:cubicBezTo>
                        <a:pt x="47" y="3"/>
                        <a:pt x="61" y="8"/>
                        <a:pt x="58" y="14"/>
                      </a:cubicBezTo>
                      <a:cubicBezTo>
                        <a:pt x="55" y="20"/>
                        <a:pt x="48" y="22"/>
                        <a:pt x="42" y="23"/>
                      </a:cubicBezTo>
                      <a:cubicBezTo>
                        <a:pt x="33" y="24"/>
                        <a:pt x="23" y="26"/>
                        <a:pt x="13" y="28"/>
                      </a:cubicBezTo>
                      <a:cubicBezTo>
                        <a:pt x="9" y="29"/>
                        <a:pt x="5" y="27"/>
                        <a:pt x="3" y="24"/>
                      </a:cubicBezTo>
                      <a:cubicBezTo>
                        <a:pt x="1" y="22"/>
                        <a:pt x="0" y="20"/>
                        <a:pt x="0" y="18"/>
                      </a:cubicBezTo>
                      <a:close/>
                    </a:path>
                  </a:pathLst>
                </a:custGeom>
                <a:solidFill>
                  <a:srgbClr val="3A25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02" name="Freeform 513"/>
                <p:cNvSpPr/>
                <p:nvPr/>
              </p:nvSpPr>
              <p:spPr bwMode="auto">
                <a:xfrm>
                  <a:off x="3972" y="836"/>
                  <a:ext cx="135" cy="102"/>
                </a:xfrm>
                <a:custGeom>
                  <a:avLst/>
                  <a:gdLst>
                    <a:gd name="T0" fmla="*/ 56 w 57"/>
                    <a:gd name="T1" fmla="*/ 6 h 43"/>
                    <a:gd name="T2" fmla="*/ 43 w 57"/>
                    <a:gd name="T3" fmla="*/ 1 h 43"/>
                    <a:gd name="T4" fmla="*/ 11 w 57"/>
                    <a:gd name="T5" fmla="*/ 21 h 43"/>
                    <a:gd name="T6" fmla="*/ 6 w 57"/>
                    <a:gd name="T7" fmla="*/ 39 h 43"/>
                    <a:gd name="T8" fmla="*/ 25 w 57"/>
                    <a:gd name="T9" fmla="*/ 36 h 43"/>
                    <a:gd name="T10" fmla="*/ 51 w 57"/>
                    <a:gd name="T11" fmla="*/ 22 h 43"/>
                    <a:gd name="T12" fmla="*/ 57 w 57"/>
                    <a:gd name="T13" fmla="*/ 12 h 43"/>
                    <a:gd name="T14" fmla="*/ 56 w 57"/>
                    <a:gd name="T15" fmla="*/ 6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7" h="43">
                      <a:moveTo>
                        <a:pt x="56" y="6"/>
                      </a:moveTo>
                      <a:cubicBezTo>
                        <a:pt x="53" y="2"/>
                        <a:pt x="48" y="0"/>
                        <a:pt x="43" y="1"/>
                      </a:cubicBezTo>
                      <a:cubicBezTo>
                        <a:pt x="30" y="3"/>
                        <a:pt x="19" y="12"/>
                        <a:pt x="11" y="21"/>
                      </a:cubicBezTo>
                      <a:cubicBezTo>
                        <a:pt x="9" y="24"/>
                        <a:pt x="0" y="36"/>
                        <a:pt x="6" y="39"/>
                      </a:cubicBezTo>
                      <a:cubicBezTo>
                        <a:pt x="13" y="43"/>
                        <a:pt x="19" y="39"/>
                        <a:pt x="25" y="36"/>
                      </a:cubicBezTo>
                      <a:cubicBezTo>
                        <a:pt x="33" y="32"/>
                        <a:pt x="42" y="27"/>
                        <a:pt x="51" y="22"/>
                      </a:cubicBezTo>
                      <a:cubicBezTo>
                        <a:pt x="55" y="20"/>
                        <a:pt x="57" y="16"/>
                        <a:pt x="57" y="12"/>
                      </a:cubicBezTo>
                      <a:cubicBezTo>
                        <a:pt x="57" y="10"/>
                        <a:pt x="57" y="8"/>
                        <a:pt x="56" y="6"/>
                      </a:cubicBezTo>
                      <a:close/>
                    </a:path>
                  </a:pathLst>
                </a:custGeom>
                <a:solidFill>
                  <a:srgbClr val="3A25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03" name="Freeform 514"/>
                <p:cNvSpPr/>
                <p:nvPr/>
              </p:nvSpPr>
              <p:spPr bwMode="auto">
                <a:xfrm>
                  <a:off x="3998" y="1035"/>
                  <a:ext cx="235" cy="155"/>
                </a:xfrm>
                <a:custGeom>
                  <a:avLst/>
                  <a:gdLst>
                    <a:gd name="T0" fmla="*/ 79 w 99"/>
                    <a:gd name="T1" fmla="*/ 1 h 65"/>
                    <a:gd name="T2" fmla="*/ 77 w 99"/>
                    <a:gd name="T3" fmla="*/ 1 h 65"/>
                    <a:gd name="T4" fmla="*/ 75 w 99"/>
                    <a:gd name="T5" fmla="*/ 52 h 65"/>
                    <a:gd name="T6" fmla="*/ 31 w 99"/>
                    <a:gd name="T7" fmla="*/ 16 h 65"/>
                    <a:gd name="T8" fmla="*/ 2 w 99"/>
                    <a:gd name="T9" fmla="*/ 14 h 65"/>
                    <a:gd name="T10" fmla="*/ 1 w 99"/>
                    <a:gd name="T11" fmla="*/ 15 h 65"/>
                    <a:gd name="T12" fmla="*/ 30 w 99"/>
                    <a:gd name="T13" fmla="*/ 24 h 65"/>
                    <a:gd name="T14" fmla="*/ 74 w 99"/>
                    <a:gd name="T15" fmla="*/ 62 h 65"/>
                    <a:gd name="T16" fmla="*/ 79 w 99"/>
                    <a:gd name="T17" fmla="*/ 1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9" h="65">
                      <a:moveTo>
                        <a:pt x="79" y="1"/>
                      </a:moveTo>
                      <a:cubicBezTo>
                        <a:pt x="79" y="0"/>
                        <a:pt x="76" y="0"/>
                        <a:pt x="77" y="1"/>
                      </a:cubicBezTo>
                      <a:cubicBezTo>
                        <a:pt x="81" y="12"/>
                        <a:pt x="90" y="48"/>
                        <a:pt x="75" y="52"/>
                      </a:cubicBezTo>
                      <a:cubicBezTo>
                        <a:pt x="58" y="57"/>
                        <a:pt x="31" y="16"/>
                        <a:pt x="31" y="16"/>
                      </a:cubicBezTo>
                      <a:cubicBezTo>
                        <a:pt x="30" y="15"/>
                        <a:pt x="16" y="25"/>
                        <a:pt x="2" y="14"/>
                      </a:cubicBezTo>
                      <a:cubicBezTo>
                        <a:pt x="1" y="14"/>
                        <a:pt x="0" y="15"/>
                        <a:pt x="1" y="15"/>
                      </a:cubicBezTo>
                      <a:cubicBezTo>
                        <a:pt x="8" y="25"/>
                        <a:pt x="19" y="28"/>
                        <a:pt x="30" y="24"/>
                      </a:cubicBezTo>
                      <a:cubicBezTo>
                        <a:pt x="37" y="42"/>
                        <a:pt x="55" y="65"/>
                        <a:pt x="74" y="62"/>
                      </a:cubicBezTo>
                      <a:cubicBezTo>
                        <a:pt x="99" y="59"/>
                        <a:pt x="92" y="25"/>
                        <a:pt x="79" y="1"/>
                      </a:cubicBezTo>
                      <a:close/>
                    </a:path>
                  </a:pathLst>
                </a:custGeom>
                <a:solidFill>
                  <a:srgbClr val="2818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04" name="Freeform 515"/>
                <p:cNvSpPr/>
                <p:nvPr/>
              </p:nvSpPr>
              <p:spPr bwMode="auto">
                <a:xfrm>
                  <a:off x="4465" y="869"/>
                  <a:ext cx="152" cy="197"/>
                </a:xfrm>
                <a:custGeom>
                  <a:avLst/>
                  <a:gdLst>
                    <a:gd name="T0" fmla="*/ 1 w 64"/>
                    <a:gd name="T1" fmla="*/ 29 h 83"/>
                    <a:gd name="T2" fmla="*/ 2 w 64"/>
                    <a:gd name="T3" fmla="*/ 28 h 83"/>
                    <a:gd name="T4" fmla="*/ 31 w 64"/>
                    <a:gd name="T5" fmla="*/ 66 h 83"/>
                    <a:gd name="T6" fmla="*/ 43 w 64"/>
                    <a:gd name="T7" fmla="*/ 16 h 83"/>
                    <a:gd name="T8" fmla="*/ 63 w 64"/>
                    <a:gd name="T9" fmla="*/ 0 h 83"/>
                    <a:gd name="T10" fmla="*/ 64 w 64"/>
                    <a:gd name="T11" fmla="*/ 1 h 83"/>
                    <a:gd name="T12" fmla="*/ 48 w 64"/>
                    <a:gd name="T13" fmla="*/ 22 h 83"/>
                    <a:gd name="T14" fmla="*/ 37 w 64"/>
                    <a:gd name="T15" fmla="*/ 73 h 83"/>
                    <a:gd name="T16" fmla="*/ 1 w 64"/>
                    <a:gd name="T17" fmla="*/ 29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4" h="83">
                      <a:moveTo>
                        <a:pt x="1" y="29"/>
                      </a:moveTo>
                      <a:cubicBezTo>
                        <a:pt x="0" y="28"/>
                        <a:pt x="2" y="27"/>
                        <a:pt x="2" y="28"/>
                      </a:cubicBezTo>
                      <a:cubicBezTo>
                        <a:pt x="5" y="38"/>
                        <a:pt x="18" y="70"/>
                        <a:pt x="31" y="66"/>
                      </a:cubicBezTo>
                      <a:cubicBezTo>
                        <a:pt x="46" y="62"/>
                        <a:pt x="43" y="17"/>
                        <a:pt x="43" y="16"/>
                      </a:cubicBezTo>
                      <a:cubicBezTo>
                        <a:pt x="43" y="15"/>
                        <a:pt x="59" y="16"/>
                        <a:pt x="63" y="0"/>
                      </a:cubicBezTo>
                      <a:cubicBezTo>
                        <a:pt x="63" y="0"/>
                        <a:pt x="64" y="0"/>
                        <a:pt x="64" y="1"/>
                      </a:cubicBezTo>
                      <a:cubicBezTo>
                        <a:pt x="64" y="12"/>
                        <a:pt x="58" y="19"/>
                        <a:pt x="48" y="22"/>
                      </a:cubicBezTo>
                      <a:cubicBezTo>
                        <a:pt x="53" y="39"/>
                        <a:pt x="52" y="66"/>
                        <a:pt x="37" y="73"/>
                      </a:cubicBezTo>
                      <a:cubicBezTo>
                        <a:pt x="18" y="83"/>
                        <a:pt x="4" y="54"/>
                        <a:pt x="1" y="29"/>
                      </a:cubicBezTo>
                      <a:close/>
                    </a:path>
                  </a:pathLst>
                </a:custGeom>
                <a:solidFill>
                  <a:srgbClr val="2818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05" name="Freeform 516"/>
                <p:cNvSpPr/>
                <p:nvPr/>
              </p:nvSpPr>
              <p:spPr bwMode="auto">
                <a:xfrm>
                  <a:off x="3110" y="116"/>
                  <a:ext cx="1213" cy="1418"/>
                </a:xfrm>
                <a:custGeom>
                  <a:avLst/>
                  <a:gdLst>
                    <a:gd name="T0" fmla="*/ 211 w 511"/>
                    <a:gd name="T1" fmla="*/ 521 h 597"/>
                    <a:gd name="T2" fmla="*/ 276 w 511"/>
                    <a:gd name="T3" fmla="*/ 364 h 597"/>
                    <a:gd name="T4" fmla="*/ 500 w 511"/>
                    <a:gd name="T5" fmla="*/ 91 h 597"/>
                    <a:gd name="T6" fmla="*/ 119 w 511"/>
                    <a:gd name="T7" fmla="*/ 159 h 597"/>
                    <a:gd name="T8" fmla="*/ 190 w 511"/>
                    <a:gd name="T9" fmla="*/ 597 h 597"/>
                    <a:gd name="T10" fmla="*/ 211 w 511"/>
                    <a:gd name="T11" fmla="*/ 521 h 5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11" h="597">
                      <a:moveTo>
                        <a:pt x="211" y="521"/>
                      </a:moveTo>
                      <a:cubicBezTo>
                        <a:pt x="211" y="521"/>
                        <a:pt x="299" y="489"/>
                        <a:pt x="276" y="364"/>
                      </a:cubicBezTo>
                      <a:cubicBezTo>
                        <a:pt x="276" y="364"/>
                        <a:pt x="511" y="270"/>
                        <a:pt x="500" y="91"/>
                      </a:cubicBezTo>
                      <a:cubicBezTo>
                        <a:pt x="500" y="91"/>
                        <a:pt x="243" y="0"/>
                        <a:pt x="119" y="159"/>
                      </a:cubicBezTo>
                      <a:cubicBezTo>
                        <a:pt x="0" y="312"/>
                        <a:pt x="75" y="534"/>
                        <a:pt x="190" y="597"/>
                      </a:cubicBezTo>
                      <a:cubicBezTo>
                        <a:pt x="190" y="597"/>
                        <a:pt x="222" y="578"/>
                        <a:pt x="211" y="521"/>
                      </a:cubicBezTo>
                      <a:close/>
                    </a:path>
                  </a:pathLst>
                </a:custGeom>
                <a:solidFill>
                  <a:srgbClr val="3A25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06" name="Freeform 517"/>
                <p:cNvSpPr/>
                <p:nvPr/>
              </p:nvSpPr>
              <p:spPr bwMode="auto">
                <a:xfrm>
                  <a:off x="3236" y="1199"/>
                  <a:ext cx="422" cy="447"/>
                </a:xfrm>
                <a:custGeom>
                  <a:avLst/>
                  <a:gdLst>
                    <a:gd name="T0" fmla="*/ 158 w 178"/>
                    <a:gd name="T1" fmla="*/ 65 h 188"/>
                    <a:gd name="T2" fmla="*/ 33 w 178"/>
                    <a:gd name="T3" fmla="*/ 43 h 188"/>
                    <a:gd name="T4" fmla="*/ 178 w 178"/>
                    <a:gd name="T5" fmla="*/ 155 h 188"/>
                    <a:gd name="T6" fmla="*/ 158 w 178"/>
                    <a:gd name="T7" fmla="*/ 65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8" h="188">
                      <a:moveTo>
                        <a:pt x="158" y="65"/>
                      </a:moveTo>
                      <a:cubicBezTo>
                        <a:pt x="158" y="65"/>
                        <a:pt x="71" y="0"/>
                        <a:pt x="33" y="43"/>
                      </a:cubicBezTo>
                      <a:cubicBezTo>
                        <a:pt x="0" y="79"/>
                        <a:pt x="39" y="188"/>
                        <a:pt x="178" y="155"/>
                      </a:cubicBezTo>
                      <a:lnTo>
                        <a:pt x="158" y="65"/>
                      </a:lnTo>
                      <a:close/>
                    </a:path>
                  </a:pathLst>
                </a:custGeom>
                <a:solidFill>
                  <a:srgbClr val="FFEEE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07" name="Freeform 518"/>
                <p:cNvSpPr/>
                <p:nvPr/>
              </p:nvSpPr>
              <p:spPr bwMode="auto">
                <a:xfrm>
                  <a:off x="3364" y="1320"/>
                  <a:ext cx="254" cy="183"/>
                </a:xfrm>
                <a:custGeom>
                  <a:avLst/>
                  <a:gdLst>
                    <a:gd name="T0" fmla="*/ 105 w 107"/>
                    <a:gd name="T1" fmla="*/ 70 h 77"/>
                    <a:gd name="T2" fmla="*/ 105 w 107"/>
                    <a:gd name="T3" fmla="*/ 70 h 77"/>
                    <a:gd name="T4" fmla="*/ 0 w 107"/>
                    <a:gd name="T5" fmla="*/ 19 h 77"/>
                    <a:gd name="T6" fmla="*/ 1 w 107"/>
                    <a:gd name="T7" fmla="*/ 20 h 77"/>
                    <a:gd name="T8" fmla="*/ 62 w 107"/>
                    <a:gd name="T9" fmla="*/ 33 h 77"/>
                    <a:gd name="T10" fmla="*/ 89 w 107"/>
                    <a:gd name="T11" fmla="*/ 58 h 77"/>
                    <a:gd name="T12" fmla="*/ 27 w 107"/>
                    <a:gd name="T13" fmla="*/ 67 h 77"/>
                    <a:gd name="T14" fmla="*/ 28 w 107"/>
                    <a:gd name="T15" fmla="*/ 68 h 77"/>
                    <a:gd name="T16" fmla="*/ 101 w 107"/>
                    <a:gd name="T17" fmla="*/ 75 h 77"/>
                    <a:gd name="T18" fmla="*/ 105 w 107"/>
                    <a:gd name="T19" fmla="*/ 7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7" h="77">
                      <a:moveTo>
                        <a:pt x="105" y="70"/>
                      </a:moveTo>
                      <a:cubicBezTo>
                        <a:pt x="105" y="70"/>
                        <a:pt x="105" y="70"/>
                        <a:pt x="105" y="70"/>
                      </a:cubicBezTo>
                      <a:cubicBezTo>
                        <a:pt x="89" y="32"/>
                        <a:pt x="41" y="0"/>
                        <a:pt x="0" y="19"/>
                      </a:cubicBezTo>
                      <a:cubicBezTo>
                        <a:pt x="0" y="19"/>
                        <a:pt x="0" y="20"/>
                        <a:pt x="1" y="20"/>
                      </a:cubicBezTo>
                      <a:cubicBezTo>
                        <a:pt x="22" y="17"/>
                        <a:pt x="43" y="21"/>
                        <a:pt x="62" y="33"/>
                      </a:cubicBezTo>
                      <a:cubicBezTo>
                        <a:pt x="72" y="40"/>
                        <a:pt x="81" y="49"/>
                        <a:pt x="89" y="58"/>
                      </a:cubicBezTo>
                      <a:cubicBezTo>
                        <a:pt x="68" y="49"/>
                        <a:pt x="43" y="51"/>
                        <a:pt x="27" y="67"/>
                      </a:cubicBezTo>
                      <a:cubicBezTo>
                        <a:pt x="26" y="67"/>
                        <a:pt x="27" y="69"/>
                        <a:pt x="28" y="68"/>
                      </a:cubicBezTo>
                      <a:cubicBezTo>
                        <a:pt x="50" y="53"/>
                        <a:pt x="81" y="58"/>
                        <a:pt x="101" y="75"/>
                      </a:cubicBezTo>
                      <a:cubicBezTo>
                        <a:pt x="104" y="77"/>
                        <a:pt x="107" y="73"/>
                        <a:pt x="105" y="70"/>
                      </a:cubicBezTo>
                      <a:close/>
                    </a:path>
                  </a:pathLst>
                </a:custGeom>
                <a:solidFill>
                  <a:srgbClr val="DDB1B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08" name="Freeform 519"/>
                <p:cNvSpPr/>
                <p:nvPr/>
              </p:nvSpPr>
              <p:spPr bwMode="auto">
                <a:xfrm>
                  <a:off x="4489" y="1710"/>
                  <a:ext cx="909" cy="2135"/>
                </a:xfrm>
                <a:custGeom>
                  <a:avLst/>
                  <a:gdLst>
                    <a:gd name="T0" fmla="*/ 292 w 383"/>
                    <a:gd name="T1" fmla="*/ 1 h 899"/>
                    <a:gd name="T2" fmla="*/ 291 w 383"/>
                    <a:gd name="T3" fmla="*/ 2 h 899"/>
                    <a:gd name="T4" fmla="*/ 332 w 383"/>
                    <a:gd name="T5" fmla="*/ 293 h 899"/>
                    <a:gd name="T6" fmla="*/ 208 w 383"/>
                    <a:gd name="T7" fmla="*/ 552 h 899"/>
                    <a:gd name="T8" fmla="*/ 156 w 383"/>
                    <a:gd name="T9" fmla="*/ 333 h 899"/>
                    <a:gd name="T10" fmla="*/ 230 w 383"/>
                    <a:gd name="T11" fmla="*/ 134 h 899"/>
                    <a:gd name="T12" fmla="*/ 227 w 383"/>
                    <a:gd name="T13" fmla="*/ 132 h 899"/>
                    <a:gd name="T14" fmla="*/ 147 w 383"/>
                    <a:gd name="T15" fmla="*/ 313 h 899"/>
                    <a:gd name="T16" fmla="*/ 188 w 383"/>
                    <a:gd name="T17" fmla="*/ 524 h 899"/>
                    <a:gd name="T18" fmla="*/ 187 w 383"/>
                    <a:gd name="T19" fmla="*/ 755 h 899"/>
                    <a:gd name="T20" fmla="*/ 2 w 383"/>
                    <a:gd name="T21" fmla="*/ 896 h 899"/>
                    <a:gd name="T22" fmla="*/ 3 w 383"/>
                    <a:gd name="T23" fmla="*/ 899 h 899"/>
                    <a:gd name="T24" fmla="*/ 220 w 383"/>
                    <a:gd name="T25" fmla="*/ 683 h 899"/>
                    <a:gd name="T26" fmla="*/ 211 w 383"/>
                    <a:gd name="T27" fmla="*/ 565 h 899"/>
                    <a:gd name="T28" fmla="*/ 356 w 383"/>
                    <a:gd name="T29" fmla="*/ 258 h 899"/>
                    <a:gd name="T30" fmla="*/ 292 w 383"/>
                    <a:gd name="T31" fmla="*/ 1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83" h="899">
                      <a:moveTo>
                        <a:pt x="292" y="1"/>
                      </a:moveTo>
                      <a:cubicBezTo>
                        <a:pt x="291" y="0"/>
                        <a:pt x="290" y="1"/>
                        <a:pt x="291" y="2"/>
                      </a:cubicBezTo>
                      <a:cubicBezTo>
                        <a:pt x="360" y="82"/>
                        <a:pt x="376" y="198"/>
                        <a:pt x="332" y="293"/>
                      </a:cubicBezTo>
                      <a:cubicBezTo>
                        <a:pt x="292" y="379"/>
                        <a:pt x="212" y="453"/>
                        <a:pt x="208" y="552"/>
                      </a:cubicBezTo>
                      <a:cubicBezTo>
                        <a:pt x="188" y="480"/>
                        <a:pt x="155" y="409"/>
                        <a:pt x="156" y="333"/>
                      </a:cubicBezTo>
                      <a:cubicBezTo>
                        <a:pt x="158" y="262"/>
                        <a:pt x="183" y="189"/>
                        <a:pt x="230" y="134"/>
                      </a:cubicBezTo>
                      <a:cubicBezTo>
                        <a:pt x="231" y="133"/>
                        <a:pt x="229" y="131"/>
                        <a:pt x="227" y="132"/>
                      </a:cubicBezTo>
                      <a:cubicBezTo>
                        <a:pt x="183" y="183"/>
                        <a:pt x="154" y="245"/>
                        <a:pt x="147" y="313"/>
                      </a:cubicBezTo>
                      <a:cubicBezTo>
                        <a:pt x="141" y="387"/>
                        <a:pt x="166" y="455"/>
                        <a:pt x="188" y="524"/>
                      </a:cubicBezTo>
                      <a:cubicBezTo>
                        <a:pt x="214" y="601"/>
                        <a:pt x="226" y="679"/>
                        <a:pt x="187" y="755"/>
                      </a:cubicBezTo>
                      <a:cubicBezTo>
                        <a:pt x="149" y="829"/>
                        <a:pt x="80" y="872"/>
                        <a:pt x="2" y="896"/>
                      </a:cubicBezTo>
                      <a:cubicBezTo>
                        <a:pt x="0" y="896"/>
                        <a:pt x="1" y="899"/>
                        <a:pt x="3" y="899"/>
                      </a:cubicBezTo>
                      <a:cubicBezTo>
                        <a:pt x="110" y="879"/>
                        <a:pt x="202" y="791"/>
                        <a:pt x="220" y="683"/>
                      </a:cubicBezTo>
                      <a:cubicBezTo>
                        <a:pt x="226" y="642"/>
                        <a:pt x="221" y="604"/>
                        <a:pt x="211" y="565"/>
                      </a:cubicBezTo>
                      <a:cubicBezTo>
                        <a:pt x="219" y="446"/>
                        <a:pt x="324" y="369"/>
                        <a:pt x="356" y="258"/>
                      </a:cubicBezTo>
                      <a:cubicBezTo>
                        <a:pt x="383" y="168"/>
                        <a:pt x="357" y="69"/>
                        <a:pt x="292" y="1"/>
                      </a:cubicBezTo>
                      <a:close/>
                    </a:path>
                  </a:pathLst>
                </a:custGeom>
                <a:solidFill>
                  <a:srgbClr val="3A25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09" name="Freeform 520"/>
                <p:cNvSpPr/>
                <p:nvPr/>
              </p:nvSpPr>
              <p:spPr bwMode="auto">
                <a:xfrm>
                  <a:off x="5083" y="1914"/>
                  <a:ext cx="451" cy="851"/>
                </a:xfrm>
                <a:custGeom>
                  <a:avLst/>
                  <a:gdLst>
                    <a:gd name="T0" fmla="*/ 182 w 190"/>
                    <a:gd name="T1" fmla="*/ 2 h 358"/>
                    <a:gd name="T2" fmla="*/ 179 w 190"/>
                    <a:gd name="T3" fmla="*/ 2 h 358"/>
                    <a:gd name="T4" fmla="*/ 120 w 190"/>
                    <a:gd name="T5" fmla="*/ 208 h 358"/>
                    <a:gd name="T6" fmla="*/ 1 w 190"/>
                    <a:gd name="T7" fmla="*/ 355 h 358"/>
                    <a:gd name="T8" fmla="*/ 3 w 190"/>
                    <a:gd name="T9" fmla="*/ 356 h 358"/>
                    <a:gd name="T10" fmla="*/ 137 w 190"/>
                    <a:gd name="T11" fmla="*/ 198 h 358"/>
                    <a:gd name="T12" fmla="*/ 182 w 190"/>
                    <a:gd name="T13" fmla="*/ 2 h 3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0" h="358">
                      <a:moveTo>
                        <a:pt x="182" y="2"/>
                      </a:moveTo>
                      <a:cubicBezTo>
                        <a:pt x="181" y="1"/>
                        <a:pt x="179" y="0"/>
                        <a:pt x="179" y="2"/>
                      </a:cubicBezTo>
                      <a:cubicBezTo>
                        <a:pt x="185" y="75"/>
                        <a:pt x="164" y="150"/>
                        <a:pt x="120" y="208"/>
                      </a:cubicBezTo>
                      <a:cubicBezTo>
                        <a:pt x="82" y="258"/>
                        <a:pt x="28" y="297"/>
                        <a:pt x="1" y="355"/>
                      </a:cubicBezTo>
                      <a:cubicBezTo>
                        <a:pt x="0" y="357"/>
                        <a:pt x="2" y="358"/>
                        <a:pt x="3" y="356"/>
                      </a:cubicBezTo>
                      <a:cubicBezTo>
                        <a:pt x="40" y="297"/>
                        <a:pt x="98" y="256"/>
                        <a:pt x="137" y="198"/>
                      </a:cubicBezTo>
                      <a:cubicBezTo>
                        <a:pt x="176" y="140"/>
                        <a:pt x="190" y="71"/>
                        <a:pt x="182" y="2"/>
                      </a:cubicBezTo>
                      <a:close/>
                    </a:path>
                  </a:pathLst>
                </a:custGeom>
                <a:solidFill>
                  <a:srgbClr val="3A25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10" name="Freeform 521"/>
                <p:cNvSpPr/>
                <p:nvPr/>
              </p:nvSpPr>
              <p:spPr bwMode="auto">
                <a:xfrm>
                  <a:off x="4848" y="2339"/>
                  <a:ext cx="144" cy="200"/>
                </a:xfrm>
                <a:custGeom>
                  <a:avLst/>
                  <a:gdLst>
                    <a:gd name="T0" fmla="*/ 0 w 61"/>
                    <a:gd name="T1" fmla="*/ 84 h 84"/>
                    <a:gd name="T2" fmla="*/ 60 w 61"/>
                    <a:gd name="T3" fmla="*/ 0 h 84"/>
                    <a:gd name="T4" fmla="*/ 48 w 61"/>
                    <a:gd name="T5" fmla="*/ 58 h 84"/>
                    <a:gd name="T6" fmla="*/ 0 w 61"/>
                    <a:gd name="T7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" h="84">
                      <a:moveTo>
                        <a:pt x="0" y="84"/>
                      </a:moveTo>
                      <a:cubicBezTo>
                        <a:pt x="0" y="84"/>
                        <a:pt x="7" y="30"/>
                        <a:pt x="60" y="0"/>
                      </a:cubicBezTo>
                      <a:cubicBezTo>
                        <a:pt x="60" y="0"/>
                        <a:pt x="61" y="42"/>
                        <a:pt x="48" y="58"/>
                      </a:cubicBezTo>
                      <a:cubicBezTo>
                        <a:pt x="35" y="74"/>
                        <a:pt x="0" y="84"/>
                        <a:pt x="0" y="84"/>
                      </a:cubicBezTo>
                      <a:close/>
                    </a:path>
                  </a:pathLst>
                </a:custGeom>
                <a:solidFill>
                  <a:srgbClr val="3A25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11" name="Freeform 522"/>
                <p:cNvSpPr/>
                <p:nvPr/>
              </p:nvSpPr>
              <p:spPr bwMode="auto">
                <a:xfrm>
                  <a:off x="5016" y="2743"/>
                  <a:ext cx="200" cy="147"/>
                </a:xfrm>
                <a:custGeom>
                  <a:avLst/>
                  <a:gdLst>
                    <a:gd name="T0" fmla="*/ 0 w 84"/>
                    <a:gd name="T1" fmla="*/ 60 h 62"/>
                    <a:gd name="T2" fmla="*/ 84 w 84"/>
                    <a:gd name="T3" fmla="*/ 0 h 62"/>
                    <a:gd name="T4" fmla="*/ 54 w 84"/>
                    <a:gd name="T5" fmla="*/ 51 h 62"/>
                    <a:gd name="T6" fmla="*/ 0 w 84"/>
                    <a:gd name="T7" fmla="*/ 6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4" h="62">
                      <a:moveTo>
                        <a:pt x="0" y="60"/>
                      </a:moveTo>
                      <a:cubicBezTo>
                        <a:pt x="0" y="60"/>
                        <a:pt x="24" y="11"/>
                        <a:pt x="84" y="0"/>
                      </a:cubicBezTo>
                      <a:cubicBezTo>
                        <a:pt x="84" y="0"/>
                        <a:pt x="71" y="40"/>
                        <a:pt x="54" y="51"/>
                      </a:cubicBezTo>
                      <a:cubicBezTo>
                        <a:pt x="37" y="62"/>
                        <a:pt x="0" y="60"/>
                        <a:pt x="0" y="60"/>
                      </a:cubicBezTo>
                      <a:close/>
                    </a:path>
                  </a:pathLst>
                </a:custGeom>
                <a:solidFill>
                  <a:srgbClr val="3A25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12" name="Freeform 523"/>
                <p:cNvSpPr/>
                <p:nvPr/>
              </p:nvSpPr>
              <p:spPr bwMode="auto">
                <a:xfrm>
                  <a:off x="5508" y="1898"/>
                  <a:ext cx="140" cy="206"/>
                </a:xfrm>
                <a:custGeom>
                  <a:avLst/>
                  <a:gdLst>
                    <a:gd name="T0" fmla="*/ 0 w 59"/>
                    <a:gd name="T1" fmla="*/ 87 h 87"/>
                    <a:gd name="T2" fmla="*/ 56 w 59"/>
                    <a:gd name="T3" fmla="*/ 0 h 87"/>
                    <a:gd name="T4" fmla="*/ 47 w 59"/>
                    <a:gd name="T5" fmla="*/ 58 h 87"/>
                    <a:gd name="T6" fmla="*/ 0 w 59"/>
                    <a:gd name="T7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9" h="87">
                      <a:moveTo>
                        <a:pt x="0" y="87"/>
                      </a:moveTo>
                      <a:cubicBezTo>
                        <a:pt x="0" y="87"/>
                        <a:pt x="5" y="33"/>
                        <a:pt x="56" y="0"/>
                      </a:cubicBezTo>
                      <a:cubicBezTo>
                        <a:pt x="56" y="0"/>
                        <a:pt x="59" y="42"/>
                        <a:pt x="47" y="58"/>
                      </a:cubicBezTo>
                      <a:cubicBezTo>
                        <a:pt x="35" y="75"/>
                        <a:pt x="0" y="87"/>
                        <a:pt x="0" y="87"/>
                      </a:cubicBezTo>
                      <a:close/>
                    </a:path>
                  </a:pathLst>
                </a:custGeom>
                <a:solidFill>
                  <a:srgbClr val="3A25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13" name="Freeform 524"/>
                <p:cNvSpPr/>
                <p:nvPr/>
              </p:nvSpPr>
              <p:spPr bwMode="auto">
                <a:xfrm>
                  <a:off x="5204" y="2168"/>
                  <a:ext cx="128" cy="240"/>
                </a:xfrm>
                <a:custGeom>
                  <a:avLst/>
                  <a:gdLst>
                    <a:gd name="T0" fmla="*/ 38 w 54"/>
                    <a:gd name="T1" fmla="*/ 101 h 101"/>
                    <a:gd name="T2" fmla="*/ 19 w 54"/>
                    <a:gd name="T3" fmla="*/ 0 h 101"/>
                    <a:gd name="T4" fmla="*/ 5 w 54"/>
                    <a:gd name="T5" fmla="*/ 57 h 101"/>
                    <a:gd name="T6" fmla="*/ 38 w 54"/>
                    <a:gd name="T7" fmla="*/ 101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100">
                      <a:moveTo>
                        <a:pt x="38" y="101"/>
                      </a:moveTo>
                      <a:cubicBezTo>
                        <a:pt x="38" y="101"/>
                        <a:pt x="54" y="49"/>
                        <a:pt x="19" y="0"/>
                      </a:cubicBezTo>
                      <a:cubicBezTo>
                        <a:pt x="19" y="0"/>
                        <a:pt x="0" y="37"/>
                        <a:pt x="5" y="57"/>
                      </a:cubicBezTo>
                      <a:cubicBezTo>
                        <a:pt x="10" y="78"/>
                        <a:pt x="38" y="101"/>
                        <a:pt x="38" y="101"/>
                      </a:cubicBezTo>
                      <a:close/>
                    </a:path>
                  </a:pathLst>
                </a:custGeom>
                <a:solidFill>
                  <a:srgbClr val="3A25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14" name="Freeform 525"/>
                <p:cNvSpPr/>
                <p:nvPr/>
              </p:nvSpPr>
              <p:spPr bwMode="auto">
                <a:xfrm>
                  <a:off x="4931" y="1439"/>
                  <a:ext cx="261" cy="283"/>
                </a:xfrm>
                <a:custGeom>
                  <a:avLst/>
                  <a:gdLst>
                    <a:gd name="T0" fmla="*/ 110 w 110"/>
                    <a:gd name="T1" fmla="*/ 119 h 119"/>
                    <a:gd name="T2" fmla="*/ 16 w 110"/>
                    <a:gd name="T3" fmla="*/ 28 h 119"/>
                    <a:gd name="T4" fmla="*/ 110 w 110"/>
                    <a:gd name="T5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0" h="119">
                      <a:moveTo>
                        <a:pt x="110" y="119"/>
                      </a:moveTo>
                      <a:cubicBezTo>
                        <a:pt x="110" y="119"/>
                        <a:pt x="0" y="54"/>
                        <a:pt x="16" y="28"/>
                      </a:cubicBezTo>
                      <a:cubicBezTo>
                        <a:pt x="34" y="0"/>
                        <a:pt x="94" y="80"/>
                        <a:pt x="110" y="119"/>
                      </a:cubicBezTo>
                      <a:close/>
                    </a:path>
                  </a:pathLst>
                </a:custGeom>
                <a:solidFill>
                  <a:srgbClr val="C474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15" name="Freeform 526"/>
                <p:cNvSpPr/>
                <p:nvPr/>
              </p:nvSpPr>
              <p:spPr bwMode="auto">
                <a:xfrm>
                  <a:off x="4954" y="1444"/>
                  <a:ext cx="238" cy="278"/>
                </a:xfrm>
                <a:custGeom>
                  <a:avLst/>
                  <a:gdLst>
                    <a:gd name="T0" fmla="*/ 100 w 100"/>
                    <a:gd name="T1" fmla="*/ 117 h 117"/>
                    <a:gd name="T2" fmla="*/ 97 w 100"/>
                    <a:gd name="T3" fmla="*/ 117 h 117"/>
                    <a:gd name="T4" fmla="*/ 97 w 100"/>
                    <a:gd name="T5" fmla="*/ 117 h 117"/>
                    <a:gd name="T6" fmla="*/ 93 w 100"/>
                    <a:gd name="T7" fmla="*/ 116 h 117"/>
                    <a:gd name="T8" fmla="*/ 2 w 100"/>
                    <a:gd name="T9" fmla="*/ 71 h 117"/>
                    <a:gd name="T10" fmla="*/ 58 w 100"/>
                    <a:gd name="T11" fmla="*/ 70 h 117"/>
                    <a:gd name="T12" fmla="*/ 45 w 100"/>
                    <a:gd name="T13" fmla="*/ 10 h 117"/>
                    <a:gd name="T14" fmla="*/ 100 w 100"/>
                    <a:gd name="T15" fmla="*/ 109 h 117"/>
                    <a:gd name="T16" fmla="*/ 100 w 100"/>
                    <a:gd name="T17" fmla="*/ 114 h 117"/>
                    <a:gd name="T18" fmla="*/ 100 w 100"/>
                    <a:gd name="T19" fmla="*/ 114 h 117"/>
                    <a:gd name="T20" fmla="*/ 100 w 100"/>
                    <a:gd name="T21" fmla="*/ 117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0" h="117">
                      <a:moveTo>
                        <a:pt x="100" y="117"/>
                      </a:moveTo>
                      <a:cubicBezTo>
                        <a:pt x="100" y="117"/>
                        <a:pt x="99" y="117"/>
                        <a:pt x="97" y="117"/>
                      </a:cubicBezTo>
                      <a:cubicBezTo>
                        <a:pt x="97" y="117"/>
                        <a:pt x="97" y="117"/>
                        <a:pt x="97" y="117"/>
                      </a:cubicBezTo>
                      <a:cubicBezTo>
                        <a:pt x="96" y="116"/>
                        <a:pt x="95" y="116"/>
                        <a:pt x="93" y="116"/>
                      </a:cubicBezTo>
                      <a:cubicBezTo>
                        <a:pt x="70" y="110"/>
                        <a:pt x="0" y="91"/>
                        <a:pt x="2" y="71"/>
                      </a:cubicBezTo>
                      <a:cubicBezTo>
                        <a:pt x="5" y="39"/>
                        <a:pt x="58" y="70"/>
                        <a:pt x="58" y="70"/>
                      </a:cubicBezTo>
                      <a:cubicBezTo>
                        <a:pt x="58" y="70"/>
                        <a:pt x="23" y="22"/>
                        <a:pt x="45" y="10"/>
                      </a:cubicBezTo>
                      <a:cubicBezTo>
                        <a:pt x="65" y="0"/>
                        <a:pt x="95" y="70"/>
                        <a:pt x="100" y="109"/>
                      </a:cubicBezTo>
                      <a:cubicBezTo>
                        <a:pt x="100" y="111"/>
                        <a:pt x="100" y="112"/>
                        <a:pt x="100" y="114"/>
                      </a:cubicBezTo>
                      <a:cubicBezTo>
                        <a:pt x="100" y="114"/>
                        <a:pt x="100" y="114"/>
                        <a:pt x="100" y="114"/>
                      </a:cubicBezTo>
                      <a:cubicBezTo>
                        <a:pt x="100" y="115"/>
                        <a:pt x="100" y="116"/>
                        <a:pt x="100" y="117"/>
                      </a:cubicBezTo>
                      <a:close/>
                    </a:path>
                  </a:pathLst>
                </a:custGeom>
                <a:solidFill>
                  <a:srgbClr val="D68B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16" name="Freeform 527"/>
                <p:cNvSpPr/>
                <p:nvPr/>
              </p:nvSpPr>
              <p:spPr bwMode="auto">
                <a:xfrm>
                  <a:off x="5059" y="1646"/>
                  <a:ext cx="126" cy="76"/>
                </a:xfrm>
                <a:custGeom>
                  <a:avLst/>
                  <a:gdLst>
                    <a:gd name="T0" fmla="*/ 53 w 53"/>
                    <a:gd name="T1" fmla="*/ 32 h 32"/>
                    <a:gd name="T2" fmla="*/ 49 w 53"/>
                    <a:gd name="T3" fmla="*/ 31 h 32"/>
                    <a:gd name="T4" fmla="*/ 0 w 53"/>
                    <a:gd name="T5" fmla="*/ 0 h 32"/>
                    <a:gd name="T6" fmla="*/ 0 w 53"/>
                    <a:gd name="T7" fmla="*/ 0 h 32"/>
                    <a:gd name="T8" fmla="*/ 53 w 53"/>
                    <a:gd name="T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" h="32">
                      <a:moveTo>
                        <a:pt x="53" y="32"/>
                      </a:moveTo>
                      <a:cubicBezTo>
                        <a:pt x="52" y="31"/>
                        <a:pt x="51" y="31"/>
                        <a:pt x="49" y="31"/>
                      </a:cubicBezTo>
                      <a:cubicBezTo>
                        <a:pt x="34" y="18"/>
                        <a:pt x="19" y="7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0" y="6"/>
                        <a:pt x="39" y="16"/>
                        <a:pt x="53" y="32"/>
                      </a:cubicBezTo>
                      <a:close/>
                    </a:path>
                  </a:pathLst>
                </a:custGeom>
                <a:solidFill>
                  <a:srgbClr val="C474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17" name="Freeform 528"/>
                <p:cNvSpPr/>
                <p:nvPr/>
              </p:nvSpPr>
              <p:spPr bwMode="auto">
                <a:xfrm>
                  <a:off x="5132" y="1610"/>
                  <a:ext cx="60" cy="105"/>
                </a:xfrm>
                <a:custGeom>
                  <a:avLst/>
                  <a:gdLst>
                    <a:gd name="T0" fmla="*/ 1 w 25"/>
                    <a:gd name="T1" fmla="*/ 1 h 44"/>
                    <a:gd name="T2" fmla="*/ 1 w 25"/>
                    <a:gd name="T3" fmla="*/ 0 h 44"/>
                    <a:gd name="T4" fmla="*/ 25 w 25"/>
                    <a:gd name="T5" fmla="*/ 39 h 44"/>
                    <a:gd name="T6" fmla="*/ 25 w 25"/>
                    <a:gd name="T7" fmla="*/ 44 h 44"/>
                    <a:gd name="T8" fmla="*/ 1 w 25"/>
                    <a:gd name="T9" fmla="*/ 1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44">
                      <a:moveTo>
                        <a:pt x="1" y="1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9" y="14"/>
                        <a:pt x="17" y="26"/>
                        <a:pt x="25" y="39"/>
                      </a:cubicBezTo>
                      <a:cubicBezTo>
                        <a:pt x="25" y="41"/>
                        <a:pt x="25" y="42"/>
                        <a:pt x="25" y="44"/>
                      </a:cubicBezTo>
                      <a:cubicBezTo>
                        <a:pt x="16" y="30"/>
                        <a:pt x="8" y="16"/>
                        <a:pt x="1" y="1"/>
                      </a:cubicBezTo>
                      <a:close/>
                    </a:path>
                  </a:pathLst>
                </a:custGeom>
                <a:solidFill>
                  <a:srgbClr val="C474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18" name="Freeform 529"/>
                <p:cNvSpPr/>
                <p:nvPr/>
              </p:nvSpPr>
              <p:spPr bwMode="auto">
                <a:xfrm>
                  <a:off x="5094" y="1634"/>
                  <a:ext cx="98" cy="88"/>
                </a:xfrm>
                <a:custGeom>
                  <a:avLst/>
                  <a:gdLst>
                    <a:gd name="T0" fmla="*/ 41 w 41"/>
                    <a:gd name="T1" fmla="*/ 37 h 37"/>
                    <a:gd name="T2" fmla="*/ 38 w 41"/>
                    <a:gd name="T3" fmla="*/ 37 h 37"/>
                    <a:gd name="T4" fmla="*/ 0 w 41"/>
                    <a:gd name="T5" fmla="*/ 1 h 37"/>
                    <a:gd name="T6" fmla="*/ 1 w 41"/>
                    <a:gd name="T7" fmla="*/ 0 h 37"/>
                    <a:gd name="T8" fmla="*/ 41 w 41"/>
                    <a:gd name="T9" fmla="*/ 34 h 37"/>
                    <a:gd name="T10" fmla="*/ 41 w 41"/>
                    <a:gd name="T11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1" h="37">
                      <a:moveTo>
                        <a:pt x="41" y="37"/>
                      </a:moveTo>
                      <a:cubicBezTo>
                        <a:pt x="41" y="37"/>
                        <a:pt x="40" y="37"/>
                        <a:pt x="38" y="37"/>
                      </a:cubicBezTo>
                      <a:cubicBezTo>
                        <a:pt x="27" y="23"/>
                        <a:pt x="15" y="11"/>
                        <a:pt x="0" y="1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16" y="9"/>
                        <a:pt x="30" y="20"/>
                        <a:pt x="41" y="34"/>
                      </a:cubicBezTo>
                      <a:cubicBezTo>
                        <a:pt x="41" y="35"/>
                        <a:pt x="41" y="36"/>
                        <a:pt x="41" y="37"/>
                      </a:cubicBezTo>
                      <a:close/>
                    </a:path>
                  </a:pathLst>
                </a:custGeom>
                <a:solidFill>
                  <a:srgbClr val="C474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19" name="Freeform 530"/>
                <p:cNvSpPr/>
                <p:nvPr/>
              </p:nvSpPr>
              <p:spPr bwMode="auto">
                <a:xfrm>
                  <a:off x="5092" y="1627"/>
                  <a:ext cx="135" cy="147"/>
                </a:xfrm>
                <a:custGeom>
                  <a:avLst/>
                  <a:gdLst>
                    <a:gd name="T0" fmla="*/ 57 w 57"/>
                    <a:gd name="T1" fmla="*/ 62 h 62"/>
                    <a:gd name="T2" fmla="*/ 42 w 57"/>
                    <a:gd name="T3" fmla="*/ 49 h 62"/>
                    <a:gd name="T4" fmla="*/ 8 w 57"/>
                    <a:gd name="T5" fmla="*/ 32 h 62"/>
                    <a:gd name="T6" fmla="*/ 22 w 57"/>
                    <a:gd name="T7" fmla="*/ 26 h 62"/>
                    <a:gd name="T8" fmla="*/ 12 w 57"/>
                    <a:gd name="T9" fmla="*/ 6 h 62"/>
                    <a:gd name="T10" fmla="*/ 31 w 57"/>
                    <a:gd name="T11" fmla="*/ 19 h 62"/>
                    <a:gd name="T12" fmla="*/ 33 w 57"/>
                    <a:gd name="T13" fmla="*/ 3 h 62"/>
                    <a:gd name="T14" fmla="*/ 57 w 57"/>
                    <a:gd name="T15" fmla="*/ 62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7" h="62">
                      <a:moveTo>
                        <a:pt x="57" y="62"/>
                      </a:moveTo>
                      <a:cubicBezTo>
                        <a:pt x="57" y="62"/>
                        <a:pt x="51" y="55"/>
                        <a:pt x="42" y="49"/>
                      </a:cubicBezTo>
                      <a:cubicBezTo>
                        <a:pt x="30" y="42"/>
                        <a:pt x="13" y="36"/>
                        <a:pt x="8" y="32"/>
                      </a:cubicBezTo>
                      <a:cubicBezTo>
                        <a:pt x="0" y="24"/>
                        <a:pt x="12" y="19"/>
                        <a:pt x="22" y="26"/>
                      </a:cubicBezTo>
                      <a:cubicBezTo>
                        <a:pt x="22" y="26"/>
                        <a:pt x="5" y="12"/>
                        <a:pt x="12" y="6"/>
                      </a:cubicBezTo>
                      <a:cubicBezTo>
                        <a:pt x="18" y="0"/>
                        <a:pt x="31" y="19"/>
                        <a:pt x="31" y="19"/>
                      </a:cubicBezTo>
                      <a:cubicBezTo>
                        <a:pt x="31" y="19"/>
                        <a:pt x="25" y="5"/>
                        <a:pt x="33" y="3"/>
                      </a:cubicBezTo>
                      <a:cubicBezTo>
                        <a:pt x="41" y="0"/>
                        <a:pt x="50" y="51"/>
                        <a:pt x="57" y="62"/>
                      </a:cubicBezTo>
                      <a:close/>
                    </a:path>
                  </a:pathLst>
                </a:custGeom>
                <a:solidFill>
                  <a:srgbClr val="3A25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20" name="Freeform 531"/>
                <p:cNvSpPr/>
                <p:nvPr/>
              </p:nvSpPr>
              <p:spPr bwMode="auto">
                <a:xfrm>
                  <a:off x="5434" y="1679"/>
                  <a:ext cx="107" cy="214"/>
                </a:xfrm>
                <a:custGeom>
                  <a:avLst/>
                  <a:gdLst>
                    <a:gd name="T0" fmla="*/ 30 w 45"/>
                    <a:gd name="T1" fmla="*/ 90 h 90"/>
                    <a:gd name="T2" fmla="*/ 40 w 45"/>
                    <a:gd name="T3" fmla="*/ 43 h 90"/>
                    <a:gd name="T4" fmla="*/ 13 w 45"/>
                    <a:gd name="T5" fmla="*/ 0 h 90"/>
                    <a:gd name="T6" fmla="*/ 7 w 45"/>
                    <a:gd name="T7" fmla="*/ 52 h 90"/>
                    <a:gd name="T8" fmla="*/ 30 w 45"/>
                    <a:gd name="T9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90">
                      <a:moveTo>
                        <a:pt x="30" y="90"/>
                      </a:moveTo>
                      <a:cubicBezTo>
                        <a:pt x="35" y="90"/>
                        <a:pt x="45" y="67"/>
                        <a:pt x="40" y="43"/>
                      </a:cubicBezTo>
                      <a:cubicBezTo>
                        <a:pt x="35" y="20"/>
                        <a:pt x="16" y="0"/>
                        <a:pt x="13" y="0"/>
                      </a:cubicBezTo>
                      <a:cubicBezTo>
                        <a:pt x="10" y="0"/>
                        <a:pt x="0" y="30"/>
                        <a:pt x="7" y="52"/>
                      </a:cubicBezTo>
                      <a:cubicBezTo>
                        <a:pt x="13" y="74"/>
                        <a:pt x="27" y="90"/>
                        <a:pt x="30" y="90"/>
                      </a:cubicBezTo>
                      <a:close/>
                    </a:path>
                  </a:pathLst>
                </a:custGeom>
                <a:solidFill>
                  <a:srgbClr val="D68B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21" name="Freeform 532"/>
                <p:cNvSpPr/>
                <p:nvPr/>
              </p:nvSpPr>
              <p:spPr bwMode="auto">
                <a:xfrm>
                  <a:off x="5443" y="1698"/>
                  <a:ext cx="69" cy="197"/>
                </a:xfrm>
                <a:custGeom>
                  <a:avLst/>
                  <a:gdLst>
                    <a:gd name="T0" fmla="*/ 1 w 29"/>
                    <a:gd name="T1" fmla="*/ 4 h 83"/>
                    <a:gd name="T2" fmla="*/ 14 w 29"/>
                    <a:gd name="T3" fmla="*/ 22 h 83"/>
                    <a:gd name="T4" fmla="*/ 20 w 29"/>
                    <a:gd name="T5" fmla="*/ 0 h 83"/>
                    <a:gd name="T6" fmla="*/ 20 w 29"/>
                    <a:gd name="T7" fmla="*/ 0 h 83"/>
                    <a:gd name="T8" fmla="*/ 16 w 29"/>
                    <a:gd name="T9" fmla="*/ 26 h 83"/>
                    <a:gd name="T10" fmla="*/ 29 w 29"/>
                    <a:gd name="T11" fmla="*/ 82 h 83"/>
                    <a:gd name="T12" fmla="*/ 28 w 29"/>
                    <a:gd name="T13" fmla="*/ 82 h 83"/>
                    <a:gd name="T14" fmla="*/ 0 w 29"/>
                    <a:gd name="T15" fmla="*/ 4 h 83"/>
                    <a:gd name="T16" fmla="*/ 1 w 29"/>
                    <a:gd name="T17" fmla="*/ 4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" h="83">
                      <a:moveTo>
                        <a:pt x="1" y="4"/>
                      </a:moveTo>
                      <a:cubicBezTo>
                        <a:pt x="6" y="9"/>
                        <a:pt x="10" y="16"/>
                        <a:pt x="14" y="22"/>
                      </a:cubicBezTo>
                      <a:cubicBezTo>
                        <a:pt x="13" y="14"/>
                        <a:pt x="15" y="7"/>
                        <a:pt x="2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7" y="8"/>
                        <a:pt x="16" y="17"/>
                        <a:pt x="16" y="26"/>
                      </a:cubicBezTo>
                      <a:cubicBezTo>
                        <a:pt x="25" y="43"/>
                        <a:pt x="29" y="62"/>
                        <a:pt x="29" y="82"/>
                      </a:cubicBezTo>
                      <a:cubicBezTo>
                        <a:pt x="29" y="82"/>
                        <a:pt x="28" y="83"/>
                        <a:pt x="28" y="82"/>
                      </a:cubicBezTo>
                      <a:cubicBezTo>
                        <a:pt x="24" y="54"/>
                        <a:pt x="16" y="28"/>
                        <a:pt x="0" y="4"/>
                      </a:cubicBezTo>
                      <a:cubicBezTo>
                        <a:pt x="0" y="4"/>
                        <a:pt x="1" y="3"/>
                        <a:pt x="1" y="4"/>
                      </a:cubicBezTo>
                      <a:close/>
                    </a:path>
                  </a:pathLst>
                </a:custGeom>
                <a:solidFill>
                  <a:srgbClr val="C474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22" name="Freeform 533"/>
                <p:cNvSpPr/>
                <p:nvPr/>
              </p:nvSpPr>
              <p:spPr bwMode="auto">
                <a:xfrm>
                  <a:off x="5451" y="1812"/>
                  <a:ext cx="90" cy="143"/>
                </a:xfrm>
                <a:custGeom>
                  <a:avLst/>
                  <a:gdLst>
                    <a:gd name="T0" fmla="*/ 28 w 38"/>
                    <a:gd name="T1" fmla="*/ 60 h 60"/>
                    <a:gd name="T2" fmla="*/ 28 w 38"/>
                    <a:gd name="T3" fmla="*/ 44 h 60"/>
                    <a:gd name="T4" fmla="*/ 38 w 38"/>
                    <a:gd name="T5" fmla="*/ 14 h 60"/>
                    <a:gd name="T6" fmla="*/ 26 w 38"/>
                    <a:gd name="T7" fmla="*/ 18 h 60"/>
                    <a:gd name="T8" fmla="*/ 21 w 38"/>
                    <a:gd name="T9" fmla="*/ 1 h 60"/>
                    <a:gd name="T10" fmla="*/ 17 w 38"/>
                    <a:gd name="T11" fmla="*/ 20 h 60"/>
                    <a:gd name="T12" fmla="*/ 6 w 38"/>
                    <a:gd name="T13" fmla="*/ 12 h 60"/>
                    <a:gd name="T14" fmla="*/ 28 w 38"/>
                    <a:gd name="T15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8" h="60">
                      <a:moveTo>
                        <a:pt x="28" y="60"/>
                      </a:moveTo>
                      <a:cubicBezTo>
                        <a:pt x="28" y="60"/>
                        <a:pt x="26" y="53"/>
                        <a:pt x="28" y="44"/>
                      </a:cubicBezTo>
                      <a:cubicBezTo>
                        <a:pt x="31" y="33"/>
                        <a:pt x="37" y="19"/>
                        <a:pt x="38" y="14"/>
                      </a:cubicBezTo>
                      <a:cubicBezTo>
                        <a:pt x="38" y="5"/>
                        <a:pt x="28" y="9"/>
                        <a:pt x="26" y="18"/>
                      </a:cubicBezTo>
                      <a:cubicBezTo>
                        <a:pt x="26" y="18"/>
                        <a:pt x="28" y="0"/>
                        <a:pt x="21" y="1"/>
                      </a:cubicBezTo>
                      <a:cubicBezTo>
                        <a:pt x="13" y="1"/>
                        <a:pt x="17" y="20"/>
                        <a:pt x="17" y="20"/>
                      </a:cubicBezTo>
                      <a:cubicBezTo>
                        <a:pt x="17" y="20"/>
                        <a:pt x="12" y="8"/>
                        <a:pt x="6" y="12"/>
                      </a:cubicBezTo>
                      <a:cubicBezTo>
                        <a:pt x="0" y="15"/>
                        <a:pt x="25" y="50"/>
                        <a:pt x="28" y="60"/>
                      </a:cubicBezTo>
                      <a:close/>
                    </a:path>
                  </a:pathLst>
                </a:custGeom>
                <a:solidFill>
                  <a:srgbClr val="3A25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498" name="Freeform 535"/>
              <p:cNvSpPr/>
              <p:nvPr/>
            </p:nvSpPr>
            <p:spPr bwMode="auto">
              <a:xfrm>
                <a:off x="4978" y="1698"/>
                <a:ext cx="347" cy="404"/>
              </a:xfrm>
              <a:custGeom>
                <a:avLst/>
                <a:gdLst>
                  <a:gd name="T0" fmla="*/ 0 w 146"/>
                  <a:gd name="T1" fmla="*/ 170 h 170"/>
                  <a:gd name="T2" fmla="*/ 136 w 146"/>
                  <a:gd name="T3" fmla="*/ 70 h 170"/>
                  <a:gd name="T4" fmla="*/ 49 w 146"/>
                  <a:gd name="T5" fmla="*/ 98 h 170"/>
                  <a:gd name="T6" fmla="*/ 54 w 146"/>
                  <a:gd name="T7" fmla="*/ 5 h 170"/>
                  <a:gd name="T8" fmla="*/ 0 w 146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" h="170">
                    <a:moveTo>
                      <a:pt x="0" y="170"/>
                    </a:moveTo>
                    <a:cubicBezTo>
                      <a:pt x="27" y="156"/>
                      <a:pt x="146" y="96"/>
                      <a:pt x="136" y="70"/>
                    </a:cubicBezTo>
                    <a:cubicBezTo>
                      <a:pt x="125" y="44"/>
                      <a:pt x="49" y="98"/>
                      <a:pt x="49" y="98"/>
                    </a:cubicBezTo>
                    <a:cubicBezTo>
                      <a:pt x="49" y="98"/>
                      <a:pt x="86" y="11"/>
                      <a:pt x="54" y="5"/>
                    </a:cubicBezTo>
                    <a:cubicBezTo>
                      <a:pt x="23" y="0"/>
                      <a:pt x="0" y="170"/>
                      <a:pt x="0" y="170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99" name="Freeform 536"/>
              <p:cNvSpPr/>
              <p:nvPr/>
            </p:nvSpPr>
            <p:spPr bwMode="auto">
              <a:xfrm>
                <a:off x="4912" y="1696"/>
                <a:ext cx="382" cy="520"/>
              </a:xfrm>
              <a:custGeom>
                <a:avLst/>
                <a:gdLst>
                  <a:gd name="T0" fmla="*/ 10 w 161"/>
                  <a:gd name="T1" fmla="*/ 144 h 219"/>
                  <a:gd name="T2" fmla="*/ 2 w 161"/>
                  <a:gd name="T3" fmla="*/ 209 h 219"/>
                  <a:gd name="T4" fmla="*/ 0 w 161"/>
                  <a:gd name="T5" fmla="*/ 219 h 219"/>
                  <a:gd name="T6" fmla="*/ 9 w 161"/>
                  <a:gd name="T7" fmla="*/ 209 h 219"/>
                  <a:gd name="T8" fmla="*/ 158 w 161"/>
                  <a:gd name="T9" fmla="*/ 117 h 219"/>
                  <a:gd name="T10" fmla="*/ 90 w 161"/>
                  <a:gd name="T11" fmla="*/ 117 h 219"/>
                  <a:gd name="T12" fmla="*/ 128 w 161"/>
                  <a:gd name="T13" fmla="*/ 20 h 219"/>
                  <a:gd name="T14" fmla="*/ 54 w 161"/>
                  <a:gd name="T15" fmla="*/ 97 h 219"/>
                  <a:gd name="T16" fmla="*/ 40 w 161"/>
                  <a:gd name="T17" fmla="*/ 17 h 219"/>
                  <a:gd name="T18" fmla="*/ 10 w 161"/>
                  <a:gd name="T19" fmla="*/ 144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1" h="219">
                    <a:moveTo>
                      <a:pt x="10" y="144"/>
                    </a:moveTo>
                    <a:cubicBezTo>
                      <a:pt x="7" y="175"/>
                      <a:pt x="3" y="197"/>
                      <a:pt x="2" y="209"/>
                    </a:cubicBezTo>
                    <a:cubicBezTo>
                      <a:pt x="1" y="216"/>
                      <a:pt x="0" y="219"/>
                      <a:pt x="0" y="219"/>
                    </a:cubicBezTo>
                    <a:cubicBezTo>
                      <a:pt x="2" y="216"/>
                      <a:pt x="6" y="212"/>
                      <a:pt x="9" y="209"/>
                    </a:cubicBezTo>
                    <a:cubicBezTo>
                      <a:pt x="49" y="174"/>
                      <a:pt x="159" y="145"/>
                      <a:pt x="158" y="117"/>
                    </a:cubicBezTo>
                    <a:cubicBezTo>
                      <a:pt x="158" y="90"/>
                      <a:pt x="94" y="116"/>
                      <a:pt x="90" y="117"/>
                    </a:cubicBezTo>
                    <a:cubicBezTo>
                      <a:pt x="93" y="115"/>
                      <a:pt x="161" y="40"/>
                      <a:pt x="128" y="20"/>
                    </a:cubicBezTo>
                    <a:cubicBezTo>
                      <a:pt x="95" y="0"/>
                      <a:pt x="54" y="97"/>
                      <a:pt x="54" y="97"/>
                    </a:cubicBezTo>
                    <a:cubicBezTo>
                      <a:pt x="54" y="97"/>
                      <a:pt x="74" y="15"/>
                      <a:pt x="40" y="17"/>
                    </a:cubicBezTo>
                    <a:cubicBezTo>
                      <a:pt x="16" y="19"/>
                      <a:pt x="15" y="97"/>
                      <a:pt x="10" y="144"/>
                    </a:cubicBezTo>
                    <a:close/>
                  </a:path>
                </a:pathLst>
              </a:custGeom>
              <a:solidFill>
                <a:srgbClr val="D6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00" name="Freeform 537"/>
              <p:cNvSpPr/>
              <p:nvPr/>
            </p:nvSpPr>
            <p:spPr bwMode="auto">
              <a:xfrm>
                <a:off x="4912" y="1964"/>
                <a:ext cx="204" cy="252"/>
              </a:xfrm>
              <a:custGeom>
                <a:avLst/>
                <a:gdLst>
                  <a:gd name="T0" fmla="*/ 2 w 86"/>
                  <a:gd name="T1" fmla="*/ 96 h 106"/>
                  <a:gd name="T2" fmla="*/ 0 w 86"/>
                  <a:gd name="T3" fmla="*/ 106 h 106"/>
                  <a:gd name="T4" fmla="*/ 9 w 86"/>
                  <a:gd name="T5" fmla="*/ 96 h 106"/>
                  <a:gd name="T6" fmla="*/ 10 w 86"/>
                  <a:gd name="T7" fmla="*/ 95 h 106"/>
                  <a:gd name="T8" fmla="*/ 86 w 86"/>
                  <a:gd name="T9" fmla="*/ 27 h 106"/>
                  <a:gd name="T10" fmla="*/ 85 w 86"/>
                  <a:gd name="T11" fmla="*/ 26 h 106"/>
                  <a:gd name="T12" fmla="*/ 24 w 86"/>
                  <a:gd name="T13" fmla="*/ 69 h 106"/>
                  <a:gd name="T14" fmla="*/ 69 w 86"/>
                  <a:gd name="T15" fmla="*/ 1 h 106"/>
                  <a:gd name="T16" fmla="*/ 69 w 86"/>
                  <a:gd name="T17" fmla="*/ 1 h 106"/>
                  <a:gd name="T18" fmla="*/ 10 w 86"/>
                  <a:gd name="T19" fmla="*/ 87 h 106"/>
                  <a:gd name="T20" fmla="*/ 33 w 86"/>
                  <a:gd name="T21" fmla="*/ 3 h 106"/>
                  <a:gd name="T22" fmla="*/ 31 w 86"/>
                  <a:gd name="T23" fmla="*/ 3 h 106"/>
                  <a:gd name="T24" fmla="*/ 2 w 86"/>
                  <a:gd name="T25" fmla="*/ 9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6" h="105">
                    <a:moveTo>
                      <a:pt x="2" y="96"/>
                    </a:moveTo>
                    <a:cubicBezTo>
                      <a:pt x="1" y="103"/>
                      <a:pt x="0" y="106"/>
                      <a:pt x="0" y="106"/>
                    </a:cubicBezTo>
                    <a:cubicBezTo>
                      <a:pt x="2" y="103"/>
                      <a:pt x="6" y="99"/>
                      <a:pt x="9" y="96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31" y="68"/>
                      <a:pt x="54" y="44"/>
                      <a:pt x="86" y="27"/>
                    </a:cubicBezTo>
                    <a:cubicBezTo>
                      <a:pt x="86" y="27"/>
                      <a:pt x="86" y="26"/>
                      <a:pt x="85" y="26"/>
                    </a:cubicBezTo>
                    <a:cubicBezTo>
                      <a:pt x="63" y="37"/>
                      <a:pt x="41" y="51"/>
                      <a:pt x="24" y="69"/>
                    </a:cubicBezTo>
                    <a:cubicBezTo>
                      <a:pt x="37" y="45"/>
                      <a:pt x="51" y="22"/>
                      <a:pt x="69" y="1"/>
                    </a:cubicBezTo>
                    <a:cubicBezTo>
                      <a:pt x="70" y="1"/>
                      <a:pt x="69" y="0"/>
                      <a:pt x="69" y="1"/>
                    </a:cubicBezTo>
                    <a:cubicBezTo>
                      <a:pt x="45" y="26"/>
                      <a:pt x="26" y="55"/>
                      <a:pt x="10" y="87"/>
                    </a:cubicBezTo>
                    <a:cubicBezTo>
                      <a:pt x="21" y="60"/>
                      <a:pt x="29" y="32"/>
                      <a:pt x="33" y="3"/>
                    </a:cubicBezTo>
                    <a:cubicBezTo>
                      <a:pt x="34" y="1"/>
                      <a:pt x="31" y="1"/>
                      <a:pt x="31" y="3"/>
                    </a:cubicBezTo>
                    <a:cubicBezTo>
                      <a:pt x="26" y="35"/>
                      <a:pt x="15" y="66"/>
                      <a:pt x="2" y="96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01" name="Freeform 538"/>
              <p:cNvSpPr/>
              <p:nvPr/>
            </p:nvSpPr>
            <p:spPr bwMode="auto">
              <a:xfrm>
                <a:off x="4900" y="2083"/>
                <a:ext cx="116" cy="161"/>
              </a:xfrm>
              <a:custGeom>
                <a:avLst/>
                <a:gdLst>
                  <a:gd name="T0" fmla="*/ 0 w 49"/>
                  <a:gd name="T1" fmla="*/ 68 h 68"/>
                  <a:gd name="T2" fmla="*/ 12 w 49"/>
                  <a:gd name="T3" fmla="*/ 53 h 68"/>
                  <a:gd name="T4" fmla="*/ 42 w 49"/>
                  <a:gd name="T5" fmla="*/ 29 h 68"/>
                  <a:gd name="T6" fmla="*/ 27 w 49"/>
                  <a:gd name="T7" fmla="*/ 26 h 68"/>
                  <a:gd name="T8" fmla="*/ 34 w 49"/>
                  <a:gd name="T9" fmla="*/ 5 h 68"/>
                  <a:gd name="T10" fmla="*/ 17 w 49"/>
                  <a:gd name="T11" fmla="*/ 21 h 68"/>
                  <a:gd name="T12" fmla="*/ 12 w 49"/>
                  <a:gd name="T13" fmla="*/ 5 h 68"/>
                  <a:gd name="T14" fmla="*/ 0 w 49"/>
                  <a:gd name="T15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68">
                    <a:moveTo>
                      <a:pt x="0" y="68"/>
                    </a:moveTo>
                    <a:cubicBezTo>
                      <a:pt x="0" y="68"/>
                      <a:pt x="4" y="60"/>
                      <a:pt x="12" y="53"/>
                    </a:cubicBezTo>
                    <a:cubicBezTo>
                      <a:pt x="22" y="43"/>
                      <a:pt x="38" y="34"/>
                      <a:pt x="42" y="29"/>
                    </a:cubicBezTo>
                    <a:cubicBezTo>
                      <a:pt x="49" y="20"/>
                      <a:pt x="36" y="17"/>
                      <a:pt x="27" y="26"/>
                    </a:cubicBezTo>
                    <a:cubicBezTo>
                      <a:pt x="27" y="26"/>
                      <a:pt x="41" y="9"/>
                      <a:pt x="34" y="5"/>
                    </a:cubicBezTo>
                    <a:cubicBezTo>
                      <a:pt x="27" y="0"/>
                      <a:pt x="17" y="21"/>
                      <a:pt x="17" y="21"/>
                    </a:cubicBezTo>
                    <a:cubicBezTo>
                      <a:pt x="17" y="21"/>
                      <a:pt x="21" y="6"/>
                      <a:pt x="12" y="5"/>
                    </a:cubicBezTo>
                    <a:cubicBezTo>
                      <a:pt x="4" y="4"/>
                      <a:pt x="5" y="55"/>
                      <a:pt x="0" y="68"/>
                    </a:cubicBezTo>
                    <a:close/>
                  </a:path>
                </a:pathLst>
              </a:custGeom>
              <a:solidFill>
                <a:srgbClr val="3A2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02" name="Freeform 539"/>
              <p:cNvSpPr/>
              <p:nvPr/>
            </p:nvSpPr>
            <p:spPr bwMode="auto">
              <a:xfrm>
                <a:off x="2141" y="843"/>
                <a:ext cx="898" cy="2349"/>
              </a:xfrm>
              <a:custGeom>
                <a:avLst/>
                <a:gdLst>
                  <a:gd name="T0" fmla="*/ 375 w 378"/>
                  <a:gd name="T1" fmla="*/ 983 h 989"/>
                  <a:gd name="T2" fmla="*/ 146 w 378"/>
                  <a:gd name="T3" fmla="*/ 890 h 989"/>
                  <a:gd name="T4" fmla="*/ 34 w 378"/>
                  <a:gd name="T5" fmla="*/ 689 h 989"/>
                  <a:gd name="T6" fmla="*/ 51 w 378"/>
                  <a:gd name="T7" fmla="*/ 574 h 989"/>
                  <a:gd name="T8" fmla="*/ 173 w 378"/>
                  <a:gd name="T9" fmla="*/ 434 h 989"/>
                  <a:gd name="T10" fmla="*/ 290 w 378"/>
                  <a:gd name="T11" fmla="*/ 279 h 989"/>
                  <a:gd name="T12" fmla="*/ 287 w 378"/>
                  <a:gd name="T13" fmla="*/ 278 h 989"/>
                  <a:gd name="T14" fmla="*/ 142 w 378"/>
                  <a:gd name="T15" fmla="*/ 451 h 989"/>
                  <a:gd name="T16" fmla="*/ 71 w 378"/>
                  <a:gd name="T17" fmla="*/ 526 h 989"/>
                  <a:gd name="T18" fmla="*/ 228 w 378"/>
                  <a:gd name="T19" fmla="*/ 246 h 989"/>
                  <a:gd name="T20" fmla="*/ 221 w 378"/>
                  <a:gd name="T21" fmla="*/ 1 h 989"/>
                  <a:gd name="T22" fmla="*/ 219 w 378"/>
                  <a:gd name="T23" fmla="*/ 2 h 989"/>
                  <a:gd name="T24" fmla="*/ 211 w 378"/>
                  <a:gd name="T25" fmla="*/ 268 h 989"/>
                  <a:gd name="T26" fmla="*/ 130 w 378"/>
                  <a:gd name="T27" fmla="*/ 406 h 989"/>
                  <a:gd name="T28" fmla="*/ 162 w 378"/>
                  <a:gd name="T29" fmla="*/ 236 h 989"/>
                  <a:gd name="T30" fmla="*/ 101 w 378"/>
                  <a:gd name="T31" fmla="*/ 77 h 989"/>
                  <a:gd name="T32" fmla="*/ 101 w 378"/>
                  <a:gd name="T33" fmla="*/ 77 h 989"/>
                  <a:gd name="T34" fmla="*/ 154 w 378"/>
                  <a:gd name="T35" fmla="*/ 251 h 989"/>
                  <a:gd name="T36" fmla="*/ 118 w 378"/>
                  <a:gd name="T37" fmla="*/ 422 h 989"/>
                  <a:gd name="T38" fmla="*/ 75 w 378"/>
                  <a:gd name="T39" fmla="*/ 491 h 989"/>
                  <a:gd name="T40" fmla="*/ 23 w 378"/>
                  <a:gd name="T41" fmla="*/ 688 h 989"/>
                  <a:gd name="T42" fmla="*/ 19 w 378"/>
                  <a:gd name="T43" fmla="*/ 588 h 989"/>
                  <a:gd name="T44" fmla="*/ 51 w 378"/>
                  <a:gd name="T45" fmla="*/ 486 h 989"/>
                  <a:gd name="T46" fmla="*/ 50 w 378"/>
                  <a:gd name="T47" fmla="*/ 320 h 989"/>
                  <a:gd name="T48" fmla="*/ 49 w 378"/>
                  <a:gd name="T49" fmla="*/ 321 h 989"/>
                  <a:gd name="T50" fmla="*/ 30 w 378"/>
                  <a:gd name="T51" fmla="*/ 525 h 989"/>
                  <a:gd name="T52" fmla="*/ 25 w 378"/>
                  <a:gd name="T53" fmla="*/ 710 h 989"/>
                  <a:gd name="T54" fmla="*/ 25 w 378"/>
                  <a:gd name="T55" fmla="*/ 710 h 989"/>
                  <a:gd name="T56" fmla="*/ 26 w 378"/>
                  <a:gd name="T57" fmla="*/ 712 h 989"/>
                  <a:gd name="T58" fmla="*/ 129 w 378"/>
                  <a:gd name="T59" fmla="*/ 886 h 989"/>
                  <a:gd name="T60" fmla="*/ 374 w 378"/>
                  <a:gd name="T61" fmla="*/ 988 h 989"/>
                  <a:gd name="T62" fmla="*/ 375 w 378"/>
                  <a:gd name="T63" fmla="*/ 983 h 9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78" h="989">
                    <a:moveTo>
                      <a:pt x="375" y="983"/>
                    </a:moveTo>
                    <a:cubicBezTo>
                      <a:pt x="293" y="964"/>
                      <a:pt x="214" y="943"/>
                      <a:pt x="146" y="890"/>
                    </a:cubicBezTo>
                    <a:cubicBezTo>
                      <a:pt x="84" y="841"/>
                      <a:pt x="39" y="769"/>
                      <a:pt x="34" y="689"/>
                    </a:cubicBezTo>
                    <a:cubicBezTo>
                      <a:pt x="32" y="648"/>
                      <a:pt x="39" y="610"/>
                      <a:pt x="51" y="574"/>
                    </a:cubicBezTo>
                    <a:cubicBezTo>
                      <a:pt x="75" y="516"/>
                      <a:pt x="125" y="474"/>
                      <a:pt x="173" y="434"/>
                    </a:cubicBezTo>
                    <a:cubicBezTo>
                      <a:pt x="222" y="392"/>
                      <a:pt x="277" y="345"/>
                      <a:pt x="290" y="279"/>
                    </a:cubicBezTo>
                    <a:cubicBezTo>
                      <a:pt x="290" y="277"/>
                      <a:pt x="288" y="276"/>
                      <a:pt x="287" y="278"/>
                    </a:cubicBezTo>
                    <a:cubicBezTo>
                      <a:pt x="261" y="354"/>
                      <a:pt x="201" y="401"/>
                      <a:pt x="142" y="451"/>
                    </a:cubicBezTo>
                    <a:cubicBezTo>
                      <a:pt x="116" y="473"/>
                      <a:pt x="90" y="498"/>
                      <a:pt x="71" y="526"/>
                    </a:cubicBezTo>
                    <a:cubicBezTo>
                      <a:pt x="117" y="432"/>
                      <a:pt x="194" y="348"/>
                      <a:pt x="228" y="246"/>
                    </a:cubicBezTo>
                    <a:cubicBezTo>
                      <a:pt x="253" y="167"/>
                      <a:pt x="256" y="78"/>
                      <a:pt x="221" y="1"/>
                    </a:cubicBezTo>
                    <a:cubicBezTo>
                      <a:pt x="221" y="0"/>
                      <a:pt x="219" y="1"/>
                      <a:pt x="219" y="2"/>
                    </a:cubicBezTo>
                    <a:cubicBezTo>
                      <a:pt x="252" y="89"/>
                      <a:pt x="246" y="183"/>
                      <a:pt x="211" y="268"/>
                    </a:cubicBezTo>
                    <a:cubicBezTo>
                      <a:pt x="191" y="319"/>
                      <a:pt x="160" y="362"/>
                      <a:pt x="130" y="406"/>
                    </a:cubicBezTo>
                    <a:cubicBezTo>
                      <a:pt x="150" y="351"/>
                      <a:pt x="163" y="295"/>
                      <a:pt x="162" y="236"/>
                    </a:cubicBezTo>
                    <a:cubicBezTo>
                      <a:pt x="161" y="177"/>
                      <a:pt x="147" y="116"/>
                      <a:pt x="101" y="77"/>
                    </a:cubicBezTo>
                    <a:cubicBezTo>
                      <a:pt x="101" y="76"/>
                      <a:pt x="100" y="77"/>
                      <a:pt x="101" y="77"/>
                    </a:cubicBezTo>
                    <a:cubicBezTo>
                      <a:pt x="146" y="122"/>
                      <a:pt x="155" y="191"/>
                      <a:pt x="154" y="251"/>
                    </a:cubicBezTo>
                    <a:cubicBezTo>
                      <a:pt x="153" y="312"/>
                      <a:pt x="137" y="367"/>
                      <a:pt x="118" y="422"/>
                    </a:cubicBezTo>
                    <a:cubicBezTo>
                      <a:pt x="103" y="445"/>
                      <a:pt x="88" y="467"/>
                      <a:pt x="75" y="491"/>
                    </a:cubicBezTo>
                    <a:cubicBezTo>
                      <a:pt x="42" y="550"/>
                      <a:pt x="19" y="619"/>
                      <a:pt x="23" y="688"/>
                    </a:cubicBezTo>
                    <a:cubicBezTo>
                      <a:pt x="14" y="656"/>
                      <a:pt x="13" y="622"/>
                      <a:pt x="19" y="588"/>
                    </a:cubicBezTo>
                    <a:cubicBezTo>
                      <a:pt x="26" y="553"/>
                      <a:pt x="40" y="520"/>
                      <a:pt x="51" y="486"/>
                    </a:cubicBezTo>
                    <a:cubicBezTo>
                      <a:pt x="70" y="431"/>
                      <a:pt x="79" y="374"/>
                      <a:pt x="50" y="320"/>
                    </a:cubicBezTo>
                    <a:cubicBezTo>
                      <a:pt x="50" y="320"/>
                      <a:pt x="48" y="320"/>
                      <a:pt x="49" y="321"/>
                    </a:cubicBezTo>
                    <a:cubicBezTo>
                      <a:pt x="83" y="386"/>
                      <a:pt x="51" y="462"/>
                      <a:pt x="30" y="525"/>
                    </a:cubicBezTo>
                    <a:cubicBezTo>
                      <a:pt x="9" y="587"/>
                      <a:pt x="0" y="648"/>
                      <a:pt x="25" y="710"/>
                    </a:cubicBezTo>
                    <a:cubicBezTo>
                      <a:pt x="25" y="710"/>
                      <a:pt x="25" y="710"/>
                      <a:pt x="25" y="710"/>
                    </a:cubicBezTo>
                    <a:cubicBezTo>
                      <a:pt x="26" y="711"/>
                      <a:pt x="26" y="711"/>
                      <a:pt x="26" y="712"/>
                    </a:cubicBezTo>
                    <a:cubicBezTo>
                      <a:pt x="36" y="781"/>
                      <a:pt x="77" y="842"/>
                      <a:pt x="129" y="886"/>
                    </a:cubicBezTo>
                    <a:cubicBezTo>
                      <a:pt x="196" y="943"/>
                      <a:pt x="287" y="978"/>
                      <a:pt x="374" y="988"/>
                    </a:cubicBezTo>
                    <a:cubicBezTo>
                      <a:pt x="377" y="989"/>
                      <a:pt x="378" y="984"/>
                      <a:pt x="375" y="983"/>
                    </a:cubicBezTo>
                    <a:close/>
                  </a:path>
                </a:pathLst>
              </a:custGeom>
              <a:solidFill>
                <a:srgbClr val="3A2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03" name="Freeform 540"/>
              <p:cNvSpPr/>
              <p:nvPr/>
            </p:nvSpPr>
            <p:spPr bwMode="auto">
              <a:xfrm>
                <a:off x="2417" y="520"/>
                <a:ext cx="351" cy="423"/>
              </a:xfrm>
              <a:custGeom>
                <a:avLst/>
                <a:gdLst>
                  <a:gd name="T0" fmla="*/ 116 w 148"/>
                  <a:gd name="T1" fmla="*/ 178 h 178"/>
                  <a:gd name="T2" fmla="*/ 19 w 148"/>
                  <a:gd name="T3" fmla="*/ 40 h 178"/>
                  <a:gd name="T4" fmla="*/ 92 w 148"/>
                  <a:gd name="T5" fmla="*/ 94 h 178"/>
                  <a:gd name="T6" fmla="*/ 117 w 148"/>
                  <a:gd name="T7" fmla="*/ 4 h 178"/>
                  <a:gd name="T8" fmla="*/ 116 w 148"/>
                  <a:gd name="T9" fmla="*/ 178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178">
                    <a:moveTo>
                      <a:pt x="116" y="178"/>
                    </a:moveTo>
                    <a:cubicBezTo>
                      <a:pt x="94" y="156"/>
                      <a:pt x="0" y="62"/>
                      <a:pt x="19" y="40"/>
                    </a:cubicBezTo>
                    <a:cubicBezTo>
                      <a:pt x="37" y="19"/>
                      <a:pt x="92" y="94"/>
                      <a:pt x="92" y="94"/>
                    </a:cubicBezTo>
                    <a:cubicBezTo>
                      <a:pt x="92" y="94"/>
                      <a:pt x="85" y="0"/>
                      <a:pt x="117" y="4"/>
                    </a:cubicBezTo>
                    <a:cubicBezTo>
                      <a:pt x="148" y="9"/>
                      <a:pt x="116" y="178"/>
                      <a:pt x="116" y="178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04" name="Freeform 541"/>
              <p:cNvSpPr/>
              <p:nvPr/>
            </p:nvSpPr>
            <p:spPr bwMode="auto">
              <a:xfrm>
                <a:off x="2417" y="508"/>
                <a:ext cx="415" cy="563"/>
              </a:xfrm>
              <a:custGeom>
                <a:avLst/>
                <a:gdLst>
                  <a:gd name="T0" fmla="*/ 141 w 175"/>
                  <a:gd name="T1" fmla="*/ 163 h 237"/>
                  <a:gd name="T2" fmla="*/ 129 w 175"/>
                  <a:gd name="T3" fmla="*/ 227 h 237"/>
                  <a:gd name="T4" fmla="*/ 127 w 175"/>
                  <a:gd name="T5" fmla="*/ 237 h 237"/>
                  <a:gd name="T6" fmla="*/ 121 w 175"/>
                  <a:gd name="T7" fmla="*/ 225 h 237"/>
                  <a:gd name="T8" fmla="*/ 9 w 175"/>
                  <a:gd name="T9" fmla="*/ 90 h 237"/>
                  <a:gd name="T10" fmla="*/ 73 w 175"/>
                  <a:gd name="T11" fmla="*/ 112 h 237"/>
                  <a:gd name="T12" fmla="*/ 68 w 175"/>
                  <a:gd name="T13" fmla="*/ 8 h 237"/>
                  <a:gd name="T14" fmla="*/ 115 w 175"/>
                  <a:gd name="T15" fmla="*/ 105 h 237"/>
                  <a:gd name="T16" fmla="*/ 153 w 175"/>
                  <a:gd name="T17" fmla="*/ 34 h 237"/>
                  <a:gd name="T18" fmla="*/ 141 w 175"/>
                  <a:gd name="T19" fmla="*/ 163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5" h="236">
                    <a:moveTo>
                      <a:pt x="141" y="163"/>
                    </a:moveTo>
                    <a:cubicBezTo>
                      <a:pt x="135" y="193"/>
                      <a:pt x="131" y="215"/>
                      <a:pt x="129" y="227"/>
                    </a:cubicBezTo>
                    <a:cubicBezTo>
                      <a:pt x="128" y="234"/>
                      <a:pt x="127" y="237"/>
                      <a:pt x="127" y="237"/>
                    </a:cubicBezTo>
                    <a:cubicBezTo>
                      <a:pt x="126" y="233"/>
                      <a:pt x="124" y="229"/>
                      <a:pt x="121" y="225"/>
                    </a:cubicBezTo>
                    <a:cubicBezTo>
                      <a:pt x="94" y="179"/>
                      <a:pt x="0" y="117"/>
                      <a:pt x="9" y="90"/>
                    </a:cubicBezTo>
                    <a:cubicBezTo>
                      <a:pt x="18" y="65"/>
                      <a:pt x="71" y="110"/>
                      <a:pt x="73" y="112"/>
                    </a:cubicBezTo>
                    <a:cubicBezTo>
                      <a:pt x="72" y="109"/>
                      <a:pt x="31" y="17"/>
                      <a:pt x="68" y="8"/>
                    </a:cubicBezTo>
                    <a:cubicBezTo>
                      <a:pt x="107" y="0"/>
                      <a:pt x="115" y="105"/>
                      <a:pt x="115" y="105"/>
                    </a:cubicBezTo>
                    <a:cubicBezTo>
                      <a:pt x="115" y="105"/>
                      <a:pt x="122" y="21"/>
                      <a:pt x="153" y="34"/>
                    </a:cubicBezTo>
                    <a:cubicBezTo>
                      <a:pt x="175" y="42"/>
                      <a:pt x="151" y="117"/>
                      <a:pt x="141" y="163"/>
                    </a:cubicBezTo>
                    <a:close/>
                  </a:path>
                </a:pathLst>
              </a:custGeom>
              <a:solidFill>
                <a:srgbClr val="D6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05" name="Freeform 542"/>
              <p:cNvSpPr/>
              <p:nvPr/>
            </p:nvSpPr>
            <p:spPr bwMode="auto">
              <a:xfrm>
                <a:off x="2583" y="781"/>
                <a:ext cx="142" cy="290"/>
              </a:xfrm>
              <a:custGeom>
                <a:avLst/>
                <a:gdLst>
                  <a:gd name="T0" fmla="*/ 59 w 60"/>
                  <a:gd name="T1" fmla="*/ 112 h 122"/>
                  <a:gd name="T2" fmla="*/ 57 w 60"/>
                  <a:gd name="T3" fmla="*/ 122 h 122"/>
                  <a:gd name="T4" fmla="*/ 51 w 60"/>
                  <a:gd name="T5" fmla="*/ 110 h 122"/>
                  <a:gd name="T6" fmla="*/ 51 w 60"/>
                  <a:gd name="T7" fmla="*/ 109 h 122"/>
                  <a:gd name="T8" fmla="*/ 1 w 60"/>
                  <a:gd name="T9" fmla="*/ 20 h 122"/>
                  <a:gd name="T10" fmla="*/ 2 w 60"/>
                  <a:gd name="T11" fmla="*/ 19 h 122"/>
                  <a:gd name="T12" fmla="*/ 46 w 60"/>
                  <a:gd name="T13" fmla="*/ 80 h 122"/>
                  <a:gd name="T14" fmla="*/ 24 w 60"/>
                  <a:gd name="T15" fmla="*/ 1 h 122"/>
                  <a:gd name="T16" fmla="*/ 25 w 60"/>
                  <a:gd name="T17" fmla="*/ 1 h 122"/>
                  <a:gd name="T18" fmla="*/ 54 w 60"/>
                  <a:gd name="T19" fmla="*/ 101 h 122"/>
                  <a:gd name="T20" fmla="*/ 58 w 60"/>
                  <a:gd name="T21" fmla="*/ 14 h 122"/>
                  <a:gd name="T22" fmla="*/ 60 w 60"/>
                  <a:gd name="T23" fmla="*/ 14 h 122"/>
                  <a:gd name="T24" fmla="*/ 59 w 60"/>
                  <a:gd name="T25" fmla="*/ 11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0" h="122">
                    <a:moveTo>
                      <a:pt x="59" y="112"/>
                    </a:moveTo>
                    <a:cubicBezTo>
                      <a:pt x="58" y="119"/>
                      <a:pt x="57" y="122"/>
                      <a:pt x="57" y="122"/>
                    </a:cubicBezTo>
                    <a:cubicBezTo>
                      <a:pt x="56" y="118"/>
                      <a:pt x="54" y="114"/>
                      <a:pt x="51" y="110"/>
                    </a:cubicBezTo>
                    <a:cubicBezTo>
                      <a:pt x="51" y="109"/>
                      <a:pt x="51" y="109"/>
                      <a:pt x="51" y="109"/>
                    </a:cubicBezTo>
                    <a:cubicBezTo>
                      <a:pt x="40" y="76"/>
                      <a:pt x="26" y="46"/>
                      <a:pt x="1" y="20"/>
                    </a:cubicBezTo>
                    <a:cubicBezTo>
                      <a:pt x="0" y="20"/>
                      <a:pt x="1" y="19"/>
                      <a:pt x="2" y="19"/>
                    </a:cubicBezTo>
                    <a:cubicBezTo>
                      <a:pt x="19" y="37"/>
                      <a:pt x="35" y="57"/>
                      <a:pt x="46" y="80"/>
                    </a:cubicBezTo>
                    <a:cubicBezTo>
                      <a:pt x="41" y="53"/>
                      <a:pt x="35" y="27"/>
                      <a:pt x="24" y="1"/>
                    </a:cubicBezTo>
                    <a:cubicBezTo>
                      <a:pt x="24" y="0"/>
                      <a:pt x="25" y="0"/>
                      <a:pt x="25" y="1"/>
                    </a:cubicBezTo>
                    <a:cubicBezTo>
                      <a:pt x="40" y="32"/>
                      <a:pt x="49" y="66"/>
                      <a:pt x="54" y="101"/>
                    </a:cubicBezTo>
                    <a:cubicBezTo>
                      <a:pt x="51" y="72"/>
                      <a:pt x="53" y="43"/>
                      <a:pt x="58" y="14"/>
                    </a:cubicBezTo>
                    <a:cubicBezTo>
                      <a:pt x="58" y="12"/>
                      <a:pt x="60" y="13"/>
                      <a:pt x="60" y="14"/>
                    </a:cubicBezTo>
                    <a:cubicBezTo>
                      <a:pt x="55" y="47"/>
                      <a:pt x="55" y="80"/>
                      <a:pt x="59" y="112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06" name="Freeform 543"/>
              <p:cNvSpPr/>
              <p:nvPr/>
            </p:nvSpPr>
            <p:spPr bwMode="auto">
              <a:xfrm>
                <a:off x="2647" y="929"/>
                <a:ext cx="114" cy="173"/>
              </a:xfrm>
              <a:custGeom>
                <a:avLst/>
                <a:gdLst>
                  <a:gd name="T0" fmla="*/ 31 w 48"/>
                  <a:gd name="T1" fmla="*/ 73 h 73"/>
                  <a:gd name="T2" fmla="*/ 25 w 48"/>
                  <a:gd name="T3" fmla="*/ 55 h 73"/>
                  <a:gd name="T4" fmla="*/ 3 w 48"/>
                  <a:gd name="T5" fmla="*/ 23 h 73"/>
                  <a:gd name="T6" fmla="*/ 18 w 48"/>
                  <a:gd name="T7" fmla="*/ 25 h 73"/>
                  <a:gd name="T8" fmla="*/ 19 w 48"/>
                  <a:gd name="T9" fmla="*/ 2 h 73"/>
                  <a:gd name="T10" fmla="*/ 30 w 48"/>
                  <a:gd name="T11" fmla="*/ 23 h 73"/>
                  <a:gd name="T12" fmla="*/ 39 w 48"/>
                  <a:gd name="T13" fmla="*/ 10 h 73"/>
                  <a:gd name="T14" fmla="*/ 31 w 48"/>
                  <a:gd name="T15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73">
                    <a:moveTo>
                      <a:pt x="31" y="73"/>
                    </a:moveTo>
                    <a:cubicBezTo>
                      <a:pt x="31" y="73"/>
                      <a:pt x="30" y="64"/>
                      <a:pt x="25" y="55"/>
                    </a:cubicBezTo>
                    <a:cubicBezTo>
                      <a:pt x="18" y="43"/>
                      <a:pt x="5" y="29"/>
                      <a:pt x="3" y="23"/>
                    </a:cubicBezTo>
                    <a:cubicBezTo>
                      <a:pt x="0" y="13"/>
                      <a:pt x="13" y="14"/>
                      <a:pt x="18" y="25"/>
                    </a:cubicBezTo>
                    <a:cubicBezTo>
                      <a:pt x="18" y="25"/>
                      <a:pt x="10" y="4"/>
                      <a:pt x="19" y="2"/>
                    </a:cubicBezTo>
                    <a:cubicBezTo>
                      <a:pt x="27" y="0"/>
                      <a:pt x="30" y="23"/>
                      <a:pt x="30" y="23"/>
                    </a:cubicBezTo>
                    <a:cubicBezTo>
                      <a:pt x="30" y="23"/>
                      <a:pt x="31" y="8"/>
                      <a:pt x="39" y="10"/>
                    </a:cubicBezTo>
                    <a:cubicBezTo>
                      <a:pt x="48" y="11"/>
                      <a:pt x="31" y="60"/>
                      <a:pt x="31" y="73"/>
                    </a:cubicBezTo>
                    <a:close/>
                  </a:path>
                </a:pathLst>
              </a:custGeom>
              <a:solidFill>
                <a:srgbClr val="3A2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07" name="Freeform 544"/>
              <p:cNvSpPr/>
              <p:nvPr/>
            </p:nvSpPr>
            <p:spPr bwMode="auto">
              <a:xfrm>
                <a:off x="2709" y="1123"/>
                <a:ext cx="166" cy="178"/>
              </a:xfrm>
              <a:custGeom>
                <a:avLst/>
                <a:gdLst>
                  <a:gd name="T0" fmla="*/ 0 w 70"/>
                  <a:gd name="T1" fmla="*/ 75 h 75"/>
                  <a:gd name="T2" fmla="*/ 70 w 70"/>
                  <a:gd name="T3" fmla="*/ 0 h 75"/>
                  <a:gd name="T4" fmla="*/ 51 w 70"/>
                  <a:gd name="T5" fmla="*/ 55 h 75"/>
                  <a:gd name="T6" fmla="*/ 0 w 70"/>
                  <a:gd name="T7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75">
                    <a:moveTo>
                      <a:pt x="0" y="75"/>
                    </a:moveTo>
                    <a:cubicBezTo>
                      <a:pt x="0" y="75"/>
                      <a:pt x="14" y="22"/>
                      <a:pt x="70" y="0"/>
                    </a:cubicBezTo>
                    <a:cubicBezTo>
                      <a:pt x="70" y="0"/>
                      <a:pt x="66" y="41"/>
                      <a:pt x="51" y="55"/>
                    </a:cubicBezTo>
                    <a:cubicBezTo>
                      <a:pt x="36" y="70"/>
                      <a:pt x="0" y="75"/>
                      <a:pt x="0" y="75"/>
                    </a:cubicBezTo>
                    <a:close/>
                  </a:path>
                </a:pathLst>
              </a:custGeom>
              <a:solidFill>
                <a:srgbClr val="3A2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08" name="Freeform 545"/>
              <p:cNvSpPr/>
              <p:nvPr/>
            </p:nvSpPr>
            <p:spPr bwMode="auto">
              <a:xfrm>
                <a:off x="2215" y="2216"/>
                <a:ext cx="169" cy="178"/>
              </a:xfrm>
              <a:custGeom>
                <a:avLst/>
                <a:gdLst>
                  <a:gd name="T0" fmla="*/ 0 w 71"/>
                  <a:gd name="T1" fmla="*/ 75 h 75"/>
                  <a:gd name="T2" fmla="*/ 71 w 71"/>
                  <a:gd name="T3" fmla="*/ 0 h 75"/>
                  <a:gd name="T4" fmla="*/ 52 w 71"/>
                  <a:gd name="T5" fmla="*/ 55 h 75"/>
                  <a:gd name="T6" fmla="*/ 0 w 71"/>
                  <a:gd name="T7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5">
                    <a:moveTo>
                      <a:pt x="0" y="75"/>
                    </a:moveTo>
                    <a:cubicBezTo>
                      <a:pt x="0" y="75"/>
                      <a:pt x="14" y="23"/>
                      <a:pt x="71" y="0"/>
                    </a:cubicBezTo>
                    <a:cubicBezTo>
                      <a:pt x="71" y="0"/>
                      <a:pt x="66" y="41"/>
                      <a:pt x="52" y="55"/>
                    </a:cubicBezTo>
                    <a:cubicBezTo>
                      <a:pt x="36" y="70"/>
                      <a:pt x="0" y="75"/>
                      <a:pt x="0" y="75"/>
                    </a:cubicBezTo>
                    <a:close/>
                  </a:path>
                </a:pathLst>
              </a:custGeom>
              <a:solidFill>
                <a:srgbClr val="3A2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09" name="Freeform 546"/>
              <p:cNvSpPr/>
              <p:nvPr/>
            </p:nvSpPr>
            <p:spPr bwMode="auto">
              <a:xfrm>
                <a:off x="2144" y="1831"/>
                <a:ext cx="126" cy="240"/>
              </a:xfrm>
              <a:custGeom>
                <a:avLst/>
                <a:gdLst>
                  <a:gd name="T0" fmla="*/ 37 w 53"/>
                  <a:gd name="T1" fmla="*/ 101 h 101"/>
                  <a:gd name="T2" fmla="*/ 18 w 53"/>
                  <a:gd name="T3" fmla="*/ 0 h 101"/>
                  <a:gd name="T4" fmla="*/ 4 w 53"/>
                  <a:gd name="T5" fmla="*/ 57 h 101"/>
                  <a:gd name="T6" fmla="*/ 37 w 53"/>
                  <a:gd name="T7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0">
                    <a:moveTo>
                      <a:pt x="37" y="101"/>
                    </a:moveTo>
                    <a:cubicBezTo>
                      <a:pt x="37" y="101"/>
                      <a:pt x="53" y="49"/>
                      <a:pt x="18" y="0"/>
                    </a:cubicBezTo>
                    <a:cubicBezTo>
                      <a:pt x="18" y="0"/>
                      <a:pt x="0" y="37"/>
                      <a:pt x="4" y="57"/>
                    </a:cubicBezTo>
                    <a:cubicBezTo>
                      <a:pt x="9" y="77"/>
                      <a:pt x="37" y="101"/>
                      <a:pt x="37" y="101"/>
                    </a:cubicBezTo>
                    <a:close/>
                  </a:path>
                </a:pathLst>
              </a:custGeom>
              <a:solidFill>
                <a:srgbClr val="3A2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10" name="Freeform 547"/>
              <p:cNvSpPr/>
              <p:nvPr/>
            </p:nvSpPr>
            <p:spPr bwMode="auto">
              <a:xfrm>
                <a:off x="2369" y="1309"/>
                <a:ext cx="136" cy="209"/>
              </a:xfrm>
              <a:custGeom>
                <a:avLst/>
                <a:gdLst>
                  <a:gd name="T0" fmla="*/ 57 w 57"/>
                  <a:gd name="T1" fmla="*/ 88 h 88"/>
                  <a:gd name="T2" fmla="*/ 3 w 57"/>
                  <a:gd name="T3" fmla="*/ 0 h 88"/>
                  <a:gd name="T4" fmla="*/ 11 w 57"/>
                  <a:gd name="T5" fmla="*/ 58 h 88"/>
                  <a:gd name="T6" fmla="*/ 57 w 57"/>
                  <a:gd name="T7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88">
                    <a:moveTo>
                      <a:pt x="57" y="88"/>
                    </a:moveTo>
                    <a:cubicBezTo>
                      <a:pt x="57" y="88"/>
                      <a:pt x="54" y="34"/>
                      <a:pt x="3" y="0"/>
                    </a:cubicBezTo>
                    <a:cubicBezTo>
                      <a:pt x="3" y="0"/>
                      <a:pt x="0" y="42"/>
                      <a:pt x="11" y="58"/>
                    </a:cubicBezTo>
                    <a:cubicBezTo>
                      <a:pt x="23" y="76"/>
                      <a:pt x="57" y="88"/>
                      <a:pt x="57" y="88"/>
                    </a:cubicBezTo>
                    <a:close/>
                  </a:path>
                </a:pathLst>
              </a:custGeom>
              <a:solidFill>
                <a:srgbClr val="3A2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11" name="Freeform 548"/>
              <p:cNvSpPr/>
              <p:nvPr/>
            </p:nvSpPr>
            <p:spPr bwMode="auto">
              <a:xfrm>
                <a:off x="2139" y="731"/>
                <a:ext cx="254" cy="290"/>
              </a:xfrm>
              <a:custGeom>
                <a:avLst/>
                <a:gdLst>
                  <a:gd name="T0" fmla="*/ 107 w 107"/>
                  <a:gd name="T1" fmla="*/ 122 h 122"/>
                  <a:gd name="T2" fmla="*/ 17 w 107"/>
                  <a:gd name="T3" fmla="*/ 28 h 122"/>
                  <a:gd name="T4" fmla="*/ 107 w 107"/>
                  <a:gd name="T5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7" h="122">
                    <a:moveTo>
                      <a:pt x="107" y="122"/>
                    </a:moveTo>
                    <a:cubicBezTo>
                      <a:pt x="107" y="122"/>
                      <a:pt x="0" y="53"/>
                      <a:pt x="17" y="28"/>
                    </a:cubicBezTo>
                    <a:cubicBezTo>
                      <a:pt x="35" y="0"/>
                      <a:pt x="93" y="82"/>
                      <a:pt x="107" y="122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12" name="Freeform 549"/>
              <p:cNvSpPr/>
              <p:nvPr/>
            </p:nvSpPr>
            <p:spPr bwMode="auto">
              <a:xfrm>
                <a:off x="2158" y="741"/>
                <a:ext cx="235" cy="280"/>
              </a:xfrm>
              <a:custGeom>
                <a:avLst/>
                <a:gdLst>
                  <a:gd name="T0" fmla="*/ 99 w 99"/>
                  <a:gd name="T1" fmla="*/ 118 h 118"/>
                  <a:gd name="T2" fmla="*/ 97 w 99"/>
                  <a:gd name="T3" fmla="*/ 118 h 118"/>
                  <a:gd name="T4" fmla="*/ 96 w 99"/>
                  <a:gd name="T5" fmla="*/ 118 h 118"/>
                  <a:gd name="T6" fmla="*/ 92 w 99"/>
                  <a:gd name="T7" fmla="*/ 116 h 118"/>
                  <a:gd name="T8" fmla="*/ 3 w 99"/>
                  <a:gd name="T9" fmla="*/ 68 h 118"/>
                  <a:gd name="T10" fmla="*/ 59 w 99"/>
                  <a:gd name="T11" fmla="*/ 70 h 118"/>
                  <a:gd name="T12" fmla="*/ 48 w 99"/>
                  <a:gd name="T13" fmla="*/ 9 h 118"/>
                  <a:gd name="T14" fmla="*/ 99 w 99"/>
                  <a:gd name="T15" fmla="*/ 110 h 118"/>
                  <a:gd name="T16" fmla="*/ 99 w 99"/>
                  <a:gd name="T17" fmla="*/ 115 h 118"/>
                  <a:gd name="T18" fmla="*/ 99 w 99"/>
                  <a:gd name="T19" fmla="*/ 115 h 118"/>
                  <a:gd name="T20" fmla="*/ 99 w 99"/>
                  <a:gd name="T21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9" h="118">
                    <a:moveTo>
                      <a:pt x="99" y="118"/>
                    </a:moveTo>
                    <a:cubicBezTo>
                      <a:pt x="99" y="118"/>
                      <a:pt x="98" y="118"/>
                      <a:pt x="97" y="118"/>
                    </a:cubicBezTo>
                    <a:cubicBezTo>
                      <a:pt x="96" y="118"/>
                      <a:pt x="96" y="118"/>
                      <a:pt x="96" y="118"/>
                    </a:cubicBezTo>
                    <a:cubicBezTo>
                      <a:pt x="95" y="117"/>
                      <a:pt x="94" y="117"/>
                      <a:pt x="92" y="116"/>
                    </a:cubicBezTo>
                    <a:cubicBezTo>
                      <a:pt x="69" y="110"/>
                      <a:pt x="0" y="89"/>
                      <a:pt x="3" y="68"/>
                    </a:cubicBezTo>
                    <a:cubicBezTo>
                      <a:pt x="6" y="37"/>
                      <a:pt x="59" y="70"/>
                      <a:pt x="59" y="70"/>
                    </a:cubicBezTo>
                    <a:cubicBezTo>
                      <a:pt x="59" y="70"/>
                      <a:pt x="25" y="20"/>
                      <a:pt x="48" y="9"/>
                    </a:cubicBezTo>
                    <a:cubicBezTo>
                      <a:pt x="68" y="0"/>
                      <a:pt x="96" y="71"/>
                      <a:pt x="99" y="110"/>
                    </a:cubicBezTo>
                    <a:cubicBezTo>
                      <a:pt x="99" y="112"/>
                      <a:pt x="99" y="113"/>
                      <a:pt x="99" y="115"/>
                    </a:cubicBezTo>
                    <a:cubicBezTo>
                      <a:pt x="99" y="115"/>
                      <a:pt x="99" y="115"/>
                      <a:pt x="99" y="115"/>
                    </a:cubicBezTo>
                    <a:cubicBezTo>
                      <a:pt x="99" y="116"/>
                      <a:pt x="99" y="117"/>
                      <a:pt x="99" y="118"/>
                    </a:cubicBezTo>
                    <a:close/>
                  </a:path>
                </a:pathLst>
              </a:custGeom>
              <a:solidFill>
                <a:srgbClr val="D6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13" name="Freeform 550"/>
              <p:cNvSpPr/>
              <p:nvPr/>
            </p:nvSpPr>
            <p:spPr bwMode="auto">
              <a:xfrm>
                <a:off x="2265" y="940"/>
                <a:ext cx="121" cy="81"/>
              </a:xfrm>
              <a:custGeom>
                <a:avLst/>
                <a:gdLst>
                  <a:gd name="T0" fmla="*/ 51 w 51"/>
                  <a:gd name="T1" fmla="*/ 34 h 34"/>
                  <a:gd name="T2" fmla="*/ 47 w 51"/>
                  <a:gd name="T3" fmla="*/ 32 h 34"/>
                  <a:gd name="T4" fmla="*/ 0 w 51"/>
                  <a:gd name="T5" fmla="*/ 0 h 34"/>
                  <a:gd name="T6" fmla="*/ 0 w 51"/>
                  <a:gd name="T7" fmla="*/ 0 h 34"/>
                  <a:gd name="T8" fmla="*/ 51 w 51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34">
                    <a:moveTo>
                      <a:pt x="51" y="34"/>
                    </a:moveTo>
                    <a:cubicBezTo>
                      <a:pt x="50" y="33"/>
                      <a:pt x="49" y="33"/>
                      <a:pt x="47" y="32"/>
                    </a:cubicBezTo>
                    <a:cubicBezTo>
                      <a:pt x="33" y="19"/>
                      <a:pt x="18" y="8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7"/>
                      <a:pt x="38" y="18"/>
                      <a:pt x="51" y="34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14" name="Freeform 551"/>
              <p:cNvSpPr/>
              <p:nvPr/>
            </p:nvSpPr>
            <p:spPr bwMode="auto">
              <a:xfrm>
                <a:off x="2338" y="907"/>
                <a:ext cx="55" cy="107"/>
              </a:xfrm>
              <a:custGeom>
                <a:avLst/>
                <a:gdLst>
                  <a:gd name="T0" fmla="*/ 0 w 23"/>
                  <a:gd name="T1" fmla="*/ 1 h 45"/>
                  <a:gd name="T2" fmla="*/ 1 w 23"/>
                  <a:gd name="T3" fmla="*/ 1 h 45"/>
                  <a:gd name="T4" fmla="*/ 23 w 23"/>
                  <a:gd name="T5" fmla="*/ 40 h 45"/>
                  <a:gd name="T6" fmla="*/ 23 w 23"/>
                  <a:gd name="T7" fmla="*/ 45 h 45"/>
                  <a:gd name="T8" fmla="*/ 0 w 23"/>
                  <a:gd name="T9" fmla="*/ 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5">
                    <a:moveTo>
                      <a:pt x="0" y="1"/>
                    </a:moveTo>
                    <a:cubicBezTo>
                      <a:pt x="0" y="1"/>
                      <a:pt x="1" y="0"/>
                      <a:pt x="1" y="1"/>
                    </a:cubicBezTo>
                    <a:cubicBezTo>
                      <a:pt x="8" y="14"/>
                      <a:pt x="15" y="27"/>
                      <a:pt x="23" y="40"/>
                    </a:cubicBezTo>
                    <a:cubicBezTo>
                      <a:pt x="23" y="42"/>
                      <a:pt x="23" y="43"/>
                      <a:pt x="23" y="45"/>
                    </a:cubicBezTo>
                    <a:cubicBezTo>
                      <a:pt x="15" y="31"/>
                      <a:pt x="7" y="16"/>
                      <a:pt x="0" y="1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15" name="Freeform 552"/>
              <p:cNvSpPr/>
              <p:nvPr/>
            </p:nvSpPr>
            <p:spPr bwMode="auto">
              <a:xfrm>
                <a:off x="2298" y="929"/>
                <a:ext cx="95" cy="92"/>
              </a:xfrm>
              <a:custGeom>
                <a:avLst/>
                <a:gdLst>
                  <a:gd name="T0" fmla="*/ 40 w 40"/>
                  <a:gd name="T1" fmla="*/ 39 h 39"/>
                  <a:gd name="T2" fmla="*/ 38 w 40"/>
                  <a:gd name="T3" fmla="*/ 39 h 39"/>
                  <a:gd name="T4" fmla="*/ 1 w 40"/>
                  <a:gd name="T5" fmla="*/ 1 h 39"/>
                  <a:gd name="T6" fmla="*/ 1 w 40"/>
                  <a:gd name="T7" fmla="*/ 1 h 39"/>
                  <a:gd name="T8" fmla="*/ 40 w 40"/>
                  <a:gd name="T9" fmla="*/ 36 h 39"/>
                  <a:gd name="T10" fmla="*/ 40 w 40"/>
                  <a:gd name="T11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39">
                    <a:moveTo>
                      <a:pt x="40" y="39"/>
                    </a:moveTo>
                    <a:cubicBezTo>
                      <a:pt x="40" y="39"/>
                      <a:pt x="39" y="39"/>
                      <a:pt x="38" y="39"/>
                    </a:cubicBezTo>
                    <a:cubicBezTo>
                      <a:pt x="27" y="25"/>
                      <a:pt x="15" y="12"/>
                      <a:pt x="1" y="1"/>
                    </a:cubicBezTo>
                    <a:cubicBezTo>
                      <a:pt x="0" y="1"/>
                      <a:pt x="1" y="0"/>
                      <a:pt x="1" y="1"/>
                    </a:cubicBezTo>
                    <a:cubicBezTo>
                      <a:pt x="16" y="10"/>
                      <a:pt x="30" y="22"/>
                      <a:pt x="40" y="36"/>
                    </a:cubicBezTo>
                    <a:cubicBezTo>
                      <a:pt x="40" y="37"/>
                      <a:pt x="40" y="38"/>
                      <a:pt x="40" y="39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16" name="Freeform 553"/>
              <p:cNvSpPr/>
              <p:nvPr/>
            </p:nvSpPr>
            <p:spPr bwMode="auto">
              <a:xfrm>
                <a:off x="2296" y="924"/>
                <a:ext cx="130" cy="152"/>
              </a:xfrm>
              <a:custGeom>
                <a:avLst/>
                <a:gdLst>
                  <a:gd name="T0" fmla="*/ 55 w 55"/>
                  <a:gd name="T1" fmla="*/ 64 h 64"/>
                  <a:gd name="T2" fmla="*/ 41 w 55"/>
                  <a:gd name="T3" fmla="*/ 51 h 64"/>
                  <a:gd name="T4" fmla="*/ 8 w 55"/>
                  <a:gd name="T5" fmla="*/ 32 h 64"/>
                  <a:gd name="T6" fmla="*/ 22 w 55"/>
                  <a:gd name="T7" fmla="*/ 26 h 64"/>
                  <a:gd name="T8" fmla="*/ 12 w 55"/>
                  <a:gd name="T9" fmla="*/ 6 h 64"/>
                  <a:gd name="T10" fmla="*/ 31 w 55"/>
                  <a:gd name="T11" fmla="*/ 20 h 64"/>
                  <a:gd name="T12" fmla="*/ 33 w 55"/>
                  <a:gd name="T13" fmla="*/ 4 h 64"/>
                  <a:gd name="T14" fmla="*/ 55 w 55"/>
                  <a:gd name="T1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64">
                    <a:moveTo>
                      <a:pt x="55" y="64"/>
                    </a:moveTo>
                    <a:cubicBezTo>
                      <a:pt x="55" y="64"/>
                      <a:pt x="50" y="56"/>
                      <a:pt x="41" y="51"/>
                    </a:cubicBezTo>
                    <a:cubicBezTo>
                      <a:pt x="29" y="43"/>
                      <a:pt x="12" y="36"/>
                      <a:pt x="8" y="32"/>
                    </a:cubicBezTo>
                    <a:cubicBezTo>
                      <a:pt x="0" y="24"/>
                      <a:pt x="12" y="19"/>
                      <a:pt x="22" y="26"/>
                    </a:cubicBezTo>
                    <a:cubicBezTo>
                      <a:pt x="22" y="26"/>
                      <a:pt x="5" y="12"/>
                      <a:pt x="12" y="6"/>
                    </a:cubicBezTo>
                    <a:cubicBezTo>
                      <a:pt x="18" y="0"/>
                      <a:pt x="31" y="20"/>
                      <a:pt x="31" y="20"/>
                    </a:cubicBezTo>
                    <a:cubicBezTo>
                      <a:pt x="31" y="20"/>
                      <a:pt x="25" y="6"/>
                      <a:pt x="33" y="4"/>
                    </a:cubicBezTo>
                    <a:cubicBezTo>
                      <a:pt x="42" y="1"/>
                      <a:pt x="49" y="52"/>
                      <a:pt x="55" y="64"/>
                    </a:cubicBezTo>
                    <a:close/>
                  </a:path>
                </a:pathLst>
              </a:custGeom>
              <a:solidFill>
                <a:srgbClr val="3A2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17" name="Freeform 554"/>
              <p:cNvSpPr/>
              <p:nvPr/>
            </p:nvSpPr>
            <p:spPr bwMode="auto">
              <a:xfrm>
                <a:off x="2127" y="1358"/>
                <a:ext cx="131" cy="228"/>
              </a:xfrm>
              <a:custGeom>
                <a:avLst/>
                <a:gdLst>
                  <a:gd name="T0" fmla="*/ 50 w 55"/>
                  <a:gd name="T1" fmla="*/ 93 h 96"/>
                  <a:gd name="T2" fmla="*/ 11 w 55"/>
                  <a:gd name="T3" fmla="*/ 58 h 96"/>
                  <a:gd name="T4" fmla="*/ 6 w 55"/>
                  <a:gd name="T5" fmla="*/ 2 h 96"/>
                  <a:gd name="T6" fmla="*/ 46 w 55"/>
                  <a:gd name="T7" fmla="*/ 45 h 96"/>
                  <a:gd name="T8" fmla="*/ 50 w 55"/>
                  <a:gd name="T9" fmla="*/ 93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96">
                    <a:moveTo>
                      <a:pt x="50" y="93"/>
                    </a:moveTo>
                    <a:cubicBezTo>
                      <a:pt x="45" y="96"/>
                      <a:pt x="22" y="82"/>
                      <a:pt x="11" y="58"/>
                    </a:cubicBezTo>
                    <a:cubicBezTo>
                      <a:pt x="0" y="35"/>
                      <a:pt x="4" y="4"/>
                      <a:pt x="6" y="2"/>
                    </a:cubicBezTo>
                    <a:cubicBezTo>
                      <a:pt x="9" y="0"/>
                      <a:pt x="37" y="21"/>
                      <a:pt x="46" y="45"/>
                    </a:cubicBezTo>
                    <a:cubicBezTo>
                      <a:pt x="55" y="68"/>
                      <a:pt x="53" y="91"/>
                      <a:pt x="50" y="93"/>
                    </a:cubicBezTo>
                    <a:close/>
                  </a:path>
                </a:pathLst>
              </a:custGeom>
              <a:solidFill>
                <a:srgbClr val="D6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18" name="Freeform 555"/>
              <p:cNvSpPr/>
              <p:nvPr/>
            </p:nvSpPr>
            <p:spPr bwMode="auto">
              <a:xfrm>
                <a:off x="2130" y="1377"/>
                <a:ext cx="121" cy="207"/>
              </a:xfrm>
              <a:custGeom>
                <a:avLst/>
                <a:gdLst>
                  <a:gd name="T0" fmla="*/ 51 w 51"/>
                  <a:gd name="T1" fmla="*/ 84 h 87"/>
                  <a:gd name="T2" fmla="*/ 29 w 51"/>
                  <a:gd name="T3" fmla="*/ 45 h 87"/>
                  <a:gd name="T4" fmla="*/ 25 w 51"/>
                  <a:gd name="T5" fmla="*/ 40 h 87"/>
                  <a:gd name="T6" fmla="*/ 22 w 51"/>
                  <a:gd name="T7" fmla="*/ 1 h 87"/>
                  <a:gd name="T8" fmla="*/ 21 w 51"/>
                  <a:gd name="T9" fmla="*/ 1 h 87"/>
                  <a:gd name="T10" fmla="*/ 21 w 51"/>
                  <a:gd name="T11" fmla="*/ 35 h 87"/>
                  <a:gd name="T12" fmla="*/ 0 w 51"/>
                  <a:gd name="T13" fmla="*/ 20 h 87"/>
                  <a:gd name="T14" fmla="*/ 0 w 51"/>
                  <a:gd name="T15" fmla="*/ 20 h 87"/>
                  <a:gd name="T16" fmla="*/ 48 w 51"/>
                  <a:gd name="T17" fmla="*/ 85 h 87"/>
                  <a:gd name="T18" fmla="*/ 51 w 51"/>
                  <a:gd name="T19" fmla="*/ 84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" h="87">
                    <a:moveTo>
                      <a:pt x="51" y="84"/>
                    </a:moveTo>
                    <a:cubicBezTo>
                      <a:pt x="45" y="70"/>
                      <a:pt x="38" y="57"/>
                      <a:pt x="29" y="45"/>
                    </a:cubicBezTo>
                    <a:cubicBezTo>
                      <a:pt x="28" y="43"/>
                      <a:pt x="26" y="41"/>
                      <a:pt x="25" y="40"/>
                    </a:cubicBezTo>
                    <a:cubicBezTo>
                      <a:pt x="23" y="27"/>
                      <a:pt x="22" y="15"/>
                      <a:pt x="22" y="1"/>
                    </a:cubicBezTo>
                    <a:cubicBezTo>
                      <a:pt x="22" y="1"/>
                      <a:pt x="21" y="0"/>
                      <a:pt x="21" y="1"/>
                    </a:cubicBezTo>
                    <a:cubicBezTo>
                      <a:pt x="18" y="12"/>
                      <a:pt x="18" y="24"/>
                      <a:pt x="21" y="35"/>
                    </a:cubicBezTo>
                    <a:cubicBezTo>
                      <a:pt x="15" y="28"/>
                      <a:pt x="9" y="22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3" y="37"/>
                      <a:pt x="35" y="61"/>
                      <a:pt x="48" y="85"/>
                    </a:cubicBezTo>
                    <a:cubicBezTo>
                      <a:pt x="49" y="87"/>
                      <a:pt x="51" y="86"/>
                      <a:pt x="51" y="84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19" name="Freeform 556"/>
              <p:cNvSpPr/>
              <p:nvPr/>
            </p:nvSpPr>
            <p:spPr bwMode="auto">
              <a:xfrm>
                <a:off x="2172" y="1494"/>
                <a:ext cx="98" cy="133"/>
              </a:xfrm>
              <a:custGeom>
                <a:avLst/>
                <a:gdLst>
                  <a:gd name="T0" fmla="*/ 41 w 41"/>
                  <a:gd name="T1" fmla="*/ 56 h 56"/>
                  <a:gd name="T2" fmla="*/ 31 w 41"/>
                  <a:gd name="T3" fmla="*/ 44 h 56"/>
                  <a:gd name="T4" fmla="*/ 5 w 41"/>
                  <a:gd name="T5" fmla="*/ 25 h 56"/>
                  <a:gd name="T6" fmla="*/ 18 w 41"/>
                  <a:gd name="T7" fmla="*/ 21 h 56"/>
                  <a:gd name="T8" fmla="*/ 12 w 41"/>
                  <a:gd name="T9" fmla="*/ 4 h 56"/>
                  <a:gd name="T10" fmla="*/ 26 w 41"/>
                  <a:gd name="T11" fmla="*/ 17 h 56"/>
                  <a:gd name="T12" fmla="*/ 30 w 41"/>
                  <a:gd name="T13" fmla="*/ 4 h 56"/>
                  <a:gd name="T14" fmla="*/ 41 w 41"/>
                  <a:gd name="T15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56">
                    <a:moveTo>
                      <a:pt x="41" y="56"/>
                    </a:moveTo>
                    <a:cubicBezTo>
                      <a:pt x="41" y="56"/>
                      <a:pt x="38" y="49"/>
                      <a:pt x="31" y="44"/>
                    </a:cubicBezTo>
                    <a:cubicBezTo>
                      <a:pt x="22" y="36"/>
                      <a:pt x="9" y="29"/>
                      <a:pt x="5" y="25"/>
                    </a:cubicBezTo>
                    <a:cubicBezTo>
                      <a:pt x="0" y="17"/>
                      <a:pt x="10" y="15"/>
                      <a:pt x="18" y="21"/>
                    </a:cubicBezTo>
                    <a:cubicBezTo>
                      <a:pt x="18" y="21"/>
                      <a:pt x="6" y="8"/>
                      <a:pt x="12" y="4"/>
                    </a:cubicBezTo>
                    <a:cubicBezTo>
                      <a:pt x="18" y="0"/>
                      <a:pt x="26" y="17"/>
                      <a:pt x="26" y="17"/>
                    </a:cubicBezTo>
                    <a:cubicBezTo>
                      <a:pt x="26" y="17"/>
                      <a:pt x="23" y="5"/>
                      <a:pt x="30" y="4"/>
                    </a:cubicBezTo>
                    <a:cubicBezTo>
                      <a:pt x="37" y="3"/>
                      <a:pt x="37" y="46"/>
                      <a:pt x="41" y="56"/>
                    </a:cubicBezTo>
                    <a:close/>
                  </a:path>
                </a:pathLst>
              </a:custGeom>
              <a:solidFill>
                <a:srgbClr val="3A2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20" name="Freeform 557"/>
              <p:cNvSpPr/>
              <p:nvPr/>
            </p:nvSpPr>
            <p:spPr bwMode="auto">
              <a:xfrm>
                <a:off x="2799" y="1287"/>
                <a:ext cx="116" cy="212"/>
              </a:xfrm>
              <a:custGeom>
                <a:avLst/>
                <a:gdLst>
                  <a:gd name="T0" fmla="*/ 11 w 49"/>
                  <a:gd name="T1" fmla="*/ 88 h 89"/>
                  <a:gd name="T2" fmla="*/ 8 w 49"/>
                  <a:gd name="T3" fmla="*/ 40 h 89"/>
                  <a:gd name="T4" fmla="*/ 40 w 49"/>
                  <a:gd name="T5" fmla="*/ 0 h 89"/>
                  <a:gd name="T6" fmla="*/ 40 w 49"/>
                  <a:gd name="T7" fmla="*/ 53 h 89"/>
                  <a:gd name="T8" fmla="*/ 11 w 49"/>
                  <a:gd name="T9" fmla="*/ 8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89">
                    <a:moveTo>
                      <a:pt x="11" y="88"/>
                    </a:moveTo>
                    <a:cubicBezTo>
                      <a:pt x="6" y="87"/>
                      <a:pt x="0" y="63"/>
                      <a:pt x="8" y="40"/>
                    </a:cubicBezTo>
                    <a:cubicBezTo>
                      <a:pt x="15" y="18"/>
                      <a:pt x="37" y="0"/>
                      <a:pt x="40" y="0"/>
                    </a:cubicBezTo>
                    <a:cubicBezTo>
                      <a:pt x="43" y="1"/>
                      <a:pt x="49" y="32"/>
                      <a:pt x="40" y="53"/>
                    </a:cubicBezTo>
                    <a:cubicBezTo>
                      <a:pt x="30" y="74"/>
                      <a:pt x="15" y="89"/>
                      <a:pt x="11" y="88"/>
                    </a:cubicBezTo>
                    <a:close/>
                  </a:path>
                </a:pathLst>
              </a:custGeom>
              <a:solidFill>
                <a:srgbClr val="D6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21" name="Freeform 558"/>
              <p:cNvSpPr/>
              <p:nvPr/>
            </p:nvSpPr>
            <p:spPr bwMode="auto">
              <a:xfrm>
                <a:off x="2820" y="1304"/>
                <a:ext cx="93" cy="192"/>
              </a:xfrm>
              <a:custGeom>
                <a:avLst/>
                <a:gdLst>
                  <a:gd name="T0" fmla="*/ 37 w 39"/>
                  <a:gd name="T1" fmla="*/ 6 h 81"/>
                  <a:gd name="T2" fmla="*/ 23 w 39"/>
                  <a:gd name="T3" fmla="*/ 23 h 81"/>
                  <a:gd name="T4" fmla="*/ 20 w 39"/>
                  <a:gd name="T5" fmla="*/ 0 h 81"/>
                  <a:gd name="T6" fmla="*/ 20 w 39"/>
                  <a:gd name="T7" fmla="*/ 1 h 81"/>
                  <a:gd name="T8" fmla="*/ 20 w 39"/>
                  <a:gd name="T9" fmla="*/ 26 h 81"/>
                  <a:gd name="T10" fmla="*/ 0 w 39"/>
                  <a:gd name="T11" fmla="*/ 80 h 81"/>
                  <a:gd name="T12" fmla="*/ 1 w 39"/>
                  <a:gd name="T13" fmla="*/ 81 h 81"/>
                  <a:gd name="T14" fmla="*/ 38 w 39"/>
                  <a:gd name="T15" fmla="*/ 7 h 81"/>
                  <a:gd name="T16" fmla="*/ 37 w 39"/>
                  <a:gd name="T17" fmla="*/ 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81">
                    <a:moveTo>
                      <a:pt x="37" y="6"/>
                    </a:moveTo>
                    <a:cubicBezTo>
                      <a:pt x="32" y="11"/>
                      <a:pt x="27" y="17"/>
                      <a:pt x="23" y="23"/>
                    </a:cubicBezTo>
                    <a:cubicBezTo>
                      <a:pt x="24" y="15"/>
                      <a:pt x="23" y="8"/>
                      <a:pt x="20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1" y="9"/>
                      <a:pt x="21" y="18"/>
                      <a:pt x="20" y="26"/>
                    </a:cubicBezTo>
                    <a:cubicBezTo>
                      <a:pt x="9" y="42"/>
                      <a:pt x="2" y="61"/>
                      <a:pt x="0" y="80"/>
                    </a:cubicBezTo>
                    <a:cubicBezTo>
                      <a:pt x="0" y="81"/>
                      <a:pt x="1" y="81"/>
                      <a:pt x="1" y="81"/>
                    </a:cubicBezTo>
                    <a:cubicBezTo>
                      <a:pt x="8" y="53"/>
                      <a:pt x="19" y="29"/>
                      <a:pt x="38" y="7"/>
                    </a:cubicBezTo>
                    <a:cubicBezTo>
                      <a:pt x="39" y="7"/>
                      <a:pt x="38" y="6"/>
                      <a:pt x="37" y="6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22" name="Freeform 559"/>
              <p:cNvSpPr/>
              <p:nvPr/>
            </p:nvSpPr>
            <p:spPr bwMode="auto">
              <a:xfrm>
                <a:off x="2797" y="1415"/>
                <a:ext cx="90" cy="141"/>
              </a:xfrm>
              <a:custGeom>
                <a:avLst/>
                <a:gdLst>
                  <a:gd name="T0" fmla="*/ 5 w 38"/>
                  <a:gd name="T1" fmla="*/ 59 h 59"/>
                  <a:gd name="T2" fmla="*/ 6 w 38"/>
                  <a:gd name="T3" fmla="*/ 43 h 59"/>
                  <a:gd name="T4" fmla="*/ 1 w 38"/>
                  <a:gd name="T5" fmla="*/ 12 h 59"/>
                  <a:gd name="T6" fmla="*/ 12 w 38"/>
                  <a:gd name="T7" fmla="*/ 18 h 59"/>
                  <a:gd name="T8" fmla="*/ 20 w 38"/>
                  <a:gd name="T9" fmla="*/ 1 h 59"/>
                  <a:gd name="T10" fmla="*/ 21 w 38"/>
                  <a:gd name="T11" fmla="*/ 21 h 59"/>
                  <a:gd name="T12" fmla="*/ 33 w 38"/>
                  <a:gd name="T13" fmla="*/ 14 h 59"/>
                  <a:gd name="T14" fmla="*/ 5 w 38"/>
                  <a:gd name="T15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59">
                    <a:moveTo>
                      <a:pt x="5" y="59"/>
                    </a:moveTo>
                    <a:cubicBezTo>
                      <a:pt x="5" y="59"/>
                      <a:pt x="7" y="52"/>
                      <a:pt x="6" y="43"/>
                    </a:cubicBezTo>
                    <a:cubicBezTo>
                      <a:pt x="5" y="32"/>
                      <a:pt x="0" y="17"/>
                      <a:pt x="1" y="12"/>
                    </a:cubicBezTo>
                    <a:cubicBezTo>
                      <a:pt x="1" y="3"/>
                      <a:pt x="11" y="8"/>
                      <a:pt x="12" y="18"/>
                    </a:cubicBezTo>
                    <a:cubicBezTo>
                      <a:pt x="12" y="18"/>
                      <a:pt x="12" y="0"/>
                      <a:pt x="20" y="1"/>
                    </a:cubicBezTo>
                    <a:cubicBezTo>
                      <a:pt x="27" y="2"/>
                      <a:pt x="21" y="21"/>
                      <a:pt x="21" y="21"/>
                    </a:cubicBezTo>
                    <a:cubicBezTo>
                      <a:pt x="21" y="21"/>
                      <a:pt x="27" y="10"/>
                      <a:pt x="33" y="14"/>
                    </a:cubicBezTo>
                    <a:cubicBezTo>
                      <a:pt x="38" y="18"/>
                      <a:pt x="9" y="49"/>
                      <a:pt x="5" y="59"/>
                    </a:cubicBezTo>
                    <a:close/>
                  </a:path>
                </a:pathLst>
              </a:custGeom>
              <a:solidFill>
                <a:srgbClr val="3A2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23" name="Freeform 560"/>
              <p:cNvSpPr/>
              <p:nvPr/>
            </p:nvSpPr>
            <p:spPr bwMode="auto">
              <a:xfrm>
                <a:off x="3775" y="2753"/>
                <a:ext cx="736" cy="1092"/>
              </a:xfrm>
              <a:custGeom>
                <a:avLst/>
                <a:gdLst>
                  <a:gd name="T0" fmla="*/ 162 w 310"/>
                  <a:gd name="T1" fmla="*/ 252 h 460"/>
                  <a:gd name="T2" fmla="*/ 55 w 310"/>
                  <a:gd name="T3" fmla="*/ 154 h 460"/>
                  <a:gd name="T4" fmla="*/ 20 w 310"/>
                  <a:gd name="T5" fmla="*/ 2 h 460"/>
                  <a:gd name="T6" fmla="*/ 18 w 310"/>
                  <a:gd name="T7" fmla="*/ 1 h 460"/>
                  <a:gd name="T8" fmla="*/ 112 w 310"/>
                  <a:gd name="T9" fmla="*/ 227 h 460"/>
                  <a:gd name="T10" fmla="*/ 298 w 310"/>
                  <a:gd name="T11" fmla="*/ 458 h 460"/>
                  <a:gd name="T12" fmla="*/ 302 w 310"/>
                  <a:gd name="T13" fmla="*/ 458 h 460"/>
                  <a:gd name="T14" fmla="*/ 162 w 310"/>
                  <a:gd name="T15" fmla="*/ 252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0" h="460">
                    <a:moveTo>
                      <a:pt x="162" y="252"/>
                    </a:moveTo>
                    <a:cubicBezTo>
                      <a:pt x="123" y="223"/>
                      <a:pt x="84" y="194"/>
                      <a:pt x="55" y="154"/>
                    </a:cubicBezTo>
                    <a:cubicBezTo>
                      <a:pt x="24" y="111"/>
                      <a:pt x="11" y="55"/>
                      <a:pt x="20" y="2"/>
                    </a:cubicBezTo>
                    <a:cubicBezTo>
                      <a:pt x="21" y="0"/>
                      <a:pt x="18" y="0"/>
                      <a:pt x="18" y="1"/>
                    </a:cubicBezTo>
                    <a:cubicBezTo>
                      <a:pt x="0" y="93"/>
                      <a:pt x="43" y="169"/>
                      <a:pt x="112" y="227"/>
                    </a:cubicBezTo>
                    <a:cubicBezTo>
                      <a:pt x="191" y="292"/>
                      <a:pt x="291" y="344"/>
                      <a:pt x="298" y="458"/>
                    </a:cubicBezTo>
                    <a:cubicBezTo>
                      <a:pt x="298" y="460"/>
                      <a:pt x="302" y="460"/>
                      <a:pt x="302" y="458"/>
                    </a:cubicBezTo>
                    <a:cubicBezTo>
                      <a:pt x="310" y="367"/>
                      <a:pt x="227" y="301"/>
                      <a:pt x="162" y="252"/>
                    </a:cubicBezTo>
                    <a:close/>
                  </a:path>
                </a:pathLst>
              </a:custGeom>
              <a:solidFill>
                <a:srgbClr val="DDB1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24" name="Freeform 561"/>
              <p:cNvSpPr/>
              <p:nvPr/>
            </p:nvSpPr>
            <p:spPr bwMode="auto">
              <a:xfrm>
                <a:off x="4154" y="2971"/>
                <a:ext cx="335" cy="801"/>
              </a:xfrm>
              <a:custGeom>
                <a:avLst/>
                <a:gdLst>
                  <a:gd name="T0" fmla="*/ 69 w 141"/>
                  <a:gd name="T1" fmla="*/ 186 h 337"/>
                  <a:gd name="T2" fmla="*/ 5 w 141"/>
                  <a:gd name="T3" fmla="*/ 1 h 337"/>
                  <a:gd name="T4" fmla="*/ 3 w 141"/>
                  <a:gd name="T5" fmla="*/ 1 h 337"/>
                  <a:gd name="T6" fmla="*/ 45 w 141"/>
                  <a:gd name="T7" fmla="*/ 164 h 337"/>
                  <a:gd name="T8" fmla="*/ 139 w 141"/>
                  <a:gd name="T9" fmla="*/ 336 h 337"/>
                  <a:gd name="T10" fmla="*/ 141 w 141"/>
                  <a:gd name="T11" fmla="*/ 336 h 337"/>
                  <a:gd name="T12" fmla="*/ 69 w 141"/>
                  <a:gd name="T13" fmla="*/ 186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337">
                    <a:moveTo>
                      <a:pt x="69" y="186"/>
                    </a:moveTo>
                    <a:cubicBezTo>
                      <a:pt x="29" y="131"/>
                      <a:pt x="4" y="70"/>
                      <a:pt x="5" y="1"/>
                    </a:cubicBezTo>
                    <a:cubicBezTo>
                      <a:pt x="5" y="0"/>
                      <a:pt x="3" y="0"/>
                      <a:pt x="3" y="1"/>
                    </a:cubicBezTo>
                    <a:cubicBezTo>
                      <a:pt x="0" y="59"/>
                      <a:pt x="14" y="114"/>
                      <a:pt x="45" y="164"/>
                    </a:cubicBezTo>
                    <a:cubicBezTo>
                      <a:pt x="80" y="219"/>
                      <a:pt x="131" y="267"/>
                      <a:pt x="139" y="336"/>
                    </a:cubicBezTo>
                    <a:cubicBezTo>
                      <a:pt x="139" y="337"/>
                      <a:pt x="141" y="337"/>
                      <a:pt x="141" y="336"/>
                    </a:cubicBezTo>
                    <a:cubicBezTo>
                      <a:pt x="139" y="277"/>
                      <a:pt x="103" y="231"/>
                      <a:pt x="69" y="186"/>
                    </a:cubicBezTo>
                    <a:close/>
                  </a:path>
                </a:pathLst>
              </a:custGeom>
              <a:solidFill>
                <a:srgbClr val="DDB1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25" name="Freeform 562"/>
              <p:cNvSpPr/>
              <p:nvPr/>
            </p:nvSpPr>
            <p:spPr bwMode="auto">
              <a:xfrm>
                <a:off x="3642" y="2558"/>
                <a:ext cx="403" cy="290"/>
              </a:xfrm>
              <a:custGeom>
                <a:avLst/>
                <a:gdLst>
                  <a:gd name="T0" fmla="*/ 77 w 170"/>
                  <a:gd name="T1" fmla="*/ 114 h 122"/>
                  <a:gd name="T2" fmla="*/ 70 w 170"/>
                  <a:gd name="T3" fmla="*/ 122 h 122"/>
                  <a:gd name="T4" fmla="*/ 67 w 170"/>
                  <a:gd name="T5" fmla="*/ 108 h 122"/>
                  <a:gd name="T6" fmla="*/ 17 w 170"/>
                  <a:gd name="T7" fmla="*/ 32 h 122"/>
                  <a:gd name="T8" fmla="*/ 80 w 170"/>
                  <a:gd name="T9" fmla="*/ 7 h 122"/>
                  <a:gd name="T10" fmla="*/ 90 w 170"/>
                  <a:gd name="T11" fmla="*/ 41 h 122"/>
                  <a:gd name="T12" fmla="*/ 117 w 170"/>
                  <a:gd name="T13" fmla="*/ 17 h 122"/>
                  <a:gd name="T14" fmla="*/ 164 w 170"/>
                  <a:gd name="T15" fmla="*/ 54 h 122"/>
                  <a:gd name="T16" fmla="*/ 77 w 170"/>
                  <a:gd name="T17" fmla="*/ 114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22">
                    <a:moveTo>
                      <a:pt x="77" y="114"/>
                    </a:moveTo>
                    <a:cubicBezTo>
                      <a:pt x="74" y="117"/>
                      <a:pt x="72" y="120"/>
                      <a:pt x="70" y="122"/>
                    </a:cubicBezTo>
                    <a:cubicBezTo>
                      <a:pt x="70" y="122"/>
                      <a:pt x="69" y="117"/>
                      <a:pt x="67" y="108"/>
                    </a:cubicBezTo>
                    <a:cubicBezTo>
                      <a:pt x="62" y="88"/>
                      <a:pt x="49" y="51"/>
                      <a:pt x="17" y="32"/>
                    </a:cubicBezTo>
                    <a:cubicBezTo>
                      <a:pt x="0" y="22"/>
                      <a:pt x="50" y="0"/>
                      <a:pt x="80" y="7"/>
                    </a:cubicBezTo>
                    <a:cubicBezTo>
                      <a:pt x="88" y="9"/>
                      <a:pt x="90" y="41"/>
                      <a:pt x="90" y="41"/>
                    </a:cubicBezTo>
                    <a:cubicBezTo>
                      <a:pt x="90" y="41"/>
                      <a:pt x="109" y="14"/>
                      <a:pt x="117" y="17"/>
                    </a:cubicBezTo>
                    <a:cubicBezTo>
                      <a:pt x="125" y="20"/>
                      <a:pt x="154" y="31"/>
                      <a:pt x="164" y="54"/>
                    </a:cubicBezTo>
                    <a:cubicBezTo>
                      <a:pt x="170" y="67"/>
                      <a:pt x="123" y="63"/>
                      <a:pt x="77" y="114"/>
                    </a:cubicBezTo>
                    <a:close/>
                  </a:path>
                </a:pathLst>
              </a:custGeom>
              <a:solidFill>
                <a:srgbClr val="DDB1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26" name="Freeform 563"/>
              <p:cNvSpPr/>
              <p:nvPr/>
            </p:nvSpPr>
            <p:spPr bwMode="auto">
              <a:xfrm>
                <a:off x="4024" y="2829"/>
                <a:ext cx="287" cy="223"/>
              </a:xfrm>
              <a:custGeom>
                <a:avLst/>
                <a:gdLst>
                  <a:gd name="T0" fmla="*/ 118 w 121"/>
                  <a:gd name="T1" fmla="*/ 31 h 94"/>
                  <a:gd name="T2" fmla="*/ 63 w 121"/>
                  <a:gd name="T3" fmla="*/ 87 h 94"/>
                  <a:gd name="T4" fmla="*/ 60 w 121"/>
                  <a:gd name="T5" fmla="*/ 94 h 94"/>
                  <a:gd name="T6" fmla="*/ 58 w 121"/>
                  <a:gd name="T7" fmla="*/ 89 h 94"/>
                  <a:gd name="T8" fmla="*/ 58 w 121"/>
                  <a:gd name="T9" fmla="*/ 89 h 94"/>
                  <a:gd name="T10" fmla="*/ 10 w 121"/>
                  <a:gd name="T11" fmla="*/ 25 h 94"/>
                  <a:gd name="T12" fmla="*/ 53 w 121"/>
                  <a:gd name="T13" fmla="*/ 5 h 94"/>
                  <a:gd name="T14" fmla="*/ 65 w 121"/>
                  <a:gd name="T15" fmla="*/ 33 h 94"/>
                  <a:gd name="T16" fmla="*/ 77 w 121"/>
                  <a:gd name="T17" fmla="*/ 7 h 94"/>
                  <a:gd name="T18" fmla="*/ 118 w 121"/>
                  <a:gd name="T19" fmla="*/ 3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0" h="94">
                    <a:moveTo>
                      <a:pt x="118" y="31"/>
                    </a:moveTo>
                    <a:cubicBezTo>
                      <a:pt x="121" y="39"/>
                      <a:pt x="83" y="50"/>
                      <a:pt x="63" y="87"/>
                    </a:cubicBezTo>
                    <a:cubicBezTo>
                      <a:pt x="62" y="89"/>
                      <a:pt x="61" y="91"/>
                      <a:pt x="60" y="94"/>
                    </a:cubicBezTo>
                    <a:cubicBezTo>
                      <a:pt x="60" y="94"/>
                      <a:pt x="59" y="92"/>
                      <a:pt x="58" y="89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52" y="75"/>
                      <a:pt x="34" y="39"/>
                      <a:pt x="10" y="25"/>
                    </a:cubicBezTo>
                    <a:cubicBezTo>
                      <a:pt x="0" y="19"/>
                      <a:pt x="37" y="0"/>
                      <a:pt x="53" y="5"/>
                    </a:cubicBezTo>
                    <a:cubicBezTo>
                      <a:pt x="58" y="6"/>
                      <a:pt x="65" y="33"/>
                      <a:pt x="65" y="33"/>
                    </a:cubicBezTo>
                    <a:cubicBezTo>
                      <a:pt x="65" y="33"/>
                      <a:pt x="72" y="9"/>
                      <a:pt x="77" y="7"/>
                    </a:cubicBezTo>
                    <a:cubicBezTo>
                      <a:pt x="82" y="6"/>
                      <a:pt x="113" y="16"/>
                      <a:pt x="118" y="31"/>
                    </a:cubicBezTo>
                    <a:close/>
                  </a:path>
                </a:pathLst>
              </a:custGeom>
              <a:solidFill>
                <a:srgbClr val="DDB1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27" name="Freeform 564"/>
              <p:cNvSpPr/>
              <p:nvPr/>
            </p:nvSpPr>
            <p:spPr bwMode="auto">
              <a:xfrm>
                <a:off x="3654" y="3078"/>
                <a:ext cx="686" cy="451"/>
              </a:xfrm>
              <a:custGeom>
                <a:avLst/>
                <a:gdLst>
                  <a:gd name="T0" fmla="*/ 288 w 289"/>
                  <a:gd name="T1" fmla="*/ 187 h 190"/>
                  <a:gd name="T2" fmla="*/ 157 w 289"/>
                  <a:gd name="T3" fmla="*/ 104 h 190"/>
                  <a:gd name="T4" fmla="*/ 3 w 289"/>
                  <a:gd name="T5" fmla="*/ 1 h 190"/>
                  <a:gd name="T6" fmla="*/ 1 w 289"/>
                  <a:gd name="T7" fmla="*/ 2 h 190"/>
                  <a:gd name="T8" fmla="*/ 123 w 289"/>
                  <a:gd name="T9" fmla="*/ 102 h 190"/>
                  <a:gd name="T10" fmla="*/ 210 w 289"/>
                  <a:gd name="T11" fmla="*/ 131 h 190"/>
                  <a:gd name="T12" fmla="*/ 286 w 289"/>
                  <a:gd name="T13" fmla="*/ 189 h 190"/>
                  <a:gd name="T14" fmla="*/ 288 w 289"/>
                  <a:gd name="T15" fmla="*/ 187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190">
                    <a:moveTo>
                      <a:pt x="288" y="187"/>
                    </a:moveTo>
                    <a:cubicBezTo>
                      <a:pt x="259" y="141"/>
                      <a:pt x="207" y="119"/>
                      <a:pt x="157" y="104"/>
                    </a:cubicBezTo>
                    <a:cubicBezTo>
                      <a:pt x="94" y="85"/>
                      <a:pt x="37" y="62"/>
                      <a:pt x="3" y="1"/>
                    </a:cubicBezTo>
                    <a:cubicBezTo>
                      <a:pt x="2" y="0"/>
                      <a:pt x="0" y="1"/>
                      <a:pt x="1" y="2"/>
                    </a:cubicBezTo>
                    <a:cubicBezTo>
                      <a:pt x="27" y="53"/>
                      <a:pt x="70" y="84"/>
                      <a:pt x="123" y="102"/>
                    </a:cubicBezTo>
                    <a:cubicBezTo>
                      <a:pt x="152" y="112"/>
                      <a:pt x="182" y="119"/>
                      <a:pt x="210" y="131"/>
                    </a:cubicBezTo>
                    <a:cubicBezTo>
                      <a:pt x="240" y="145"/>
                      <a:pt x="262" y="166"/>
                      <a:pt x="286" y="189"/>
                    </a:cubicBezTo>
                    <a:cubicBezTo>
                      <a:pt x="287" y="190"/>
                      <a:pt x="289" y="188"/>
                      <a:pt x="288" y="187"/>
                    </a:cubicBezTo>
                    <a:close/>
                  </a:path>
                </a:pathLst>
              </a:custGeom>
              <a:solidFill>
                <a:srgbClr val="DDB1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28" name="Freeform 565"/>
              <p:cNvSpPr/>
              <p:nvPr/>
            </p:nvSpPr>
            <p:spPr bwMode="auto">
              <a:xfrm>
                <a:off x="3528" y="2940"/>
                <a:ext cx="206" cy="164"/>
              </a:xfrm>
              <a:custGeom>
                <a:avLst/>
                <a:gdLst>
                  <a:gd name="T0" fmla="*/ 59 w 87"/>
                  <a:gd name="T1" fmla="*/ 64 h 69"/>
                  <a:gd name="T2" fmla="*/ 60 w 87"/>
                  <a:gd name="T3" fmla="*/ 69 h 69"/>
                  <a:gd name="T4" fmla="*/ 55 w 87"/>
                  <a:gd name="T5" fmla="*/ 65 h 69"/>
                  <a:gd name="T6" fmla="*/ 7 w 87"/>
                  <a:gd name="T7" fmla="*/ 45 h 69"/>
                  <a:gd name="T8" fmla="*/ 20 w 87"/>
                  <a:gd name="T9" fmla="*/ 13 h 69"/>
                  <a:gd name="T10" fmla="*/ 41 w 87"/>
                  <a:gd name="T11" fmla="*/ 24 h 69"/>
                  <a:gd name="T12" fmla="*/ 42 w 87"/>
                  <a:gd name="T13" fmla="*/ 3 h 69"/>
                  <a:gd name="T14" fmla="*/ 82 w 87"/>
                  <a:gd name="T15" fmla="*/ 15 h 69"/>
                  <a:gd name="T16" fmla="*/ 59 w 87"/>
                  <a:gd name="T17" fmla="*/ 6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69">
                    <a:moveTo>
                      <a:pt x="59" y="64"/>
                    </a:moveTo>
                    <a:cubicBezTo>
                      <a:pt x="59" y="65"/>
                      <a:pt x="59" y="67"/>
                      <a:pt x="60" y="69"/>
                    </a:cubicBezTo>
                    <a:cubicBezTo>
                      <a:pt x="60" y="69"/>
                      <a:pt x="58" y="67"/>
                      <a:pt x="55" y="65"/>
                    </a:cubicBezTo>
                    <a:cubicBezTo>
                      <a:pt x="48" y="60"/>
                      <a:pt x="32" y="50"/>
                      <a:pt x="7" y="45"/>
                    </a:cubicBezTo>
                    <a:cubicBezTo>
                      <a:pt x="0" y="44"/>
                      <a:pt x="7" y="22"/>
                      <a:pt x="20" y="13"/>
                    </a:cubicBezTo>
                    <a:cubicBezTo>
                      <a:pt x="24" y="10"/>
                      <a:pt x="41" y="24"/>
                      <a:pt x="41" y="24"/>
                    </a:cubicBezTo>
                    <a:cubicBezTo>
                      <a:pt x="41" y="24"/>
                      <a:pt x="38" y="5"/>
                      <a:pt x="42" y="3"/>
                    </a:cubicBezTo>
                    <a:cubicBezTo>
                      <a:pt x="45" y="0"/>
                      <a:pt x="69" y="1"/>
                      <a:pt x="82" y="15"/>
                    </a:cubicBezTo>
                    <a:cubicBezTo>
                      <a:pt x="87" y="20"/>
                      <a:pt x="58" y="38"/>
                      <a:pt x="59" y="64"/>
                    </a:cubicBezTo>
                    <a:close/>
                  </a:path>
                </a:pathLst>
              </a:custGeom>
              <a:solidFill>
                <a:srgbClr val="DDB1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29" name="Freeform 566"/>
              <p:cNvSpPr/>
              <p:nvPr/>
            </p:nvSpPr>
            <p:spPr bwMode="auto">
              <a:xfrm>
                <a:off x="3601" y="3009"/>
                <a:ext cx="69" cy="95"/>
              </a:xfrm>
              <a:custGeom>
                <a:avLst/>
                <a:gdLst>
                  <a:gd name="T0" fmla="*/ 28 w 29"/>
                  <a:gd name="T1" fmla="*/ 35 h 40"/>
                  <a:gd name="T2" fmla="*/ 29 w 29"/>
                  <a:gd name="T3" fmla="*/ 40 h 40"/>
                  <a:gd name="T4" fmla="*/ 24 w 29"/>
                  <a:gd name="T5" fmla="*/ 36 h 40"/>
                  <a:gd name="T6" fmla="*/ 0 w 29"/>
                  <a:gd name="T7" fmla="*/ 11 h 40"/>
                  <a:gd name="T8" fmla="*/ 0 w 29"/>
                  <a:gd name="T9" fmla="*/ 10 h 40"/>
                  <a:gd name="T10" fmla="*/ 20 w 29"/>
                  <a:gd name="T11" fmla="*/ 27 h 40"/>
                  <a:gd name="T12" fmla="*/ 14 w 29"/>
                  <a:gd name="T13" fmla="*/ 9 h 40"/>
                  <a:gd name="T14" fmla="*/ 14 w 29"/>
                  <a:gd name="T15" fmla="*/ 9 h 40"/>
                  <a:gd name="T16" fmla="*/ 24 w 29"/>
                  <a:gd name="T17" fmla="*/ 30 h 40"/>
                  <a:gd name="T18" fmla="*/ 24 w 29"/>
                  <a:gd name="T19" fmla="*/ 0 h 40"/>
                  <a:gd name="T20" fmla="*/ 24 w 29"/>
                  <a:gd name="T21" fmla="*/ 0 h 40"/>
                  <a:gd name="T22" fmla="*/ 28 w 29"/>
                  <a:gd name="T23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40">
                    <a:moveTo>
                      <a:pt x="28" y="35"/>
                    </a:moveTo>
                    <a:cubicBezTo>
                      <a:pt x="28" y="36"/>
                      <a:pt x="28" y="38"/>
                      <a:pt x="29" y="40"/>
                    </a:cubicBezTo>
                    <a:cubicBezTo>
                      <a:pt x="29" y="40"/>
                      <a:pt x="27" y="38"/>
                      <a:pt x="24" y="36"/>
                    </a:cubicBezTo>
                    <a:cubicBezTo>
                      <a:pt x="18" y="26"/>
                      <a:pt x="11" y="17"/>
                      <a:pt x="0" y="11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8" y="14"/>
                      <a:pt x="15" y="20"/>
                      <a:pt x="20" y="27"/>
                    </a:cubicBezTo>
                    <a:cubicBezTo>
                      <a:pt x="17" y="21"/>
                      <a:pt x="15" y="15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7" y="16"/>
                      <a:pt x="20" y="23"/>
                      <a:pt x="24" y="30"/>
                    </a:cubicBezTo>
                    <a:cubicBezTo>
                      <a:pt x="22" y="20"/>
                      <a:pt x="22" y="9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2" y="13"/>
                      <a:pt x="24" y="24"/>
                      <a:pt x="28" y="35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30" name="Freeform 567"/>
              <p:cNvSpPr/>
              <p:nvPr/>
            </p:nvSpPr>
            <p:spPr bwMode="auto">
              <a:xfrm>
                <a:off x="3770" y="2691"/>
                <a:ext cx="126" cy="157"/>
              </a:xfrm>
              <a:custGeom>
                <a:avLst/>
                <a:gdLst>
                  <a:gd name="T0" fmla="*/ 52 w 53"/>
                  <a:gd name="T1" fmla="*/ 14 h 66"/>
                  <a:gd name="T2" fmla="*/ 23 w 53"/>
                  <a:gd name="T3" fmla="*/ 58 h 66"/>
                  <a:gd name="T4" fmla="*/ 16 w 53"/>
                  <a:gd name="T5" fmla="*/ 66 h 66"/>
                  <a:gd name="T6" fmla="*/ 13 w 53"/>
                  <a:gd name="T7" fmla="*/ 52 h 66"/>
                  <a:gd name="T8" fmla="*/ 1 w 53"/>
                  <a:gd name="T9" fmla="*/ 1 h 66"/>
                  <a:gd name="T10" fmla="*/ 2 w 53"/>
                  <a:gd name="T11" fmla="*/ 0 h 66"/>
                  <a:gd name="T12" fmla="*/ 17 w 53"/>
                  <a:gd name="T13" fmla="*/ 52 h 66"/>
                  <a:gd name="T14" fmla="*/ 34 w 53"/>
                  <a:gd name="T15" fmla="*/ 6 h 66"/>
                  <a:gd name="T16" fmla="*/ 35 w 53"/>
                  <a:gd name="T17" fmla="*/ 7 h 66"/>
                  <a:gd name="T18" fmla="*/ 21 w 53"/>
                  <a:gd name="T19" fmla="*/ 51 h 66"/>
                  <a:gd name="T20" fmla="*/ 52 w 53"/>
                  <a:gd name="T21" fmla="*/ 13 h 66"/>
                  <a:gd name="T22" fmla="*/ 52 w 53"/>
                  <a:gd name="T23" fmla="*/ 1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" h="66">
                    <a:moveTo>
                      <a:pt x="52" y="14"/>
                    </a:moveTo>
                    <a:cubicBezTo>
                      <a:pt x="39" y="27"/>
                      <a:pt x="30" y="42"/>
                      <a:pt x="23" y="58"/>
                    </a:cubicBezTo>
                    <a:cubicBezTo>
                      <a:pt x="20" y="61"/>
                      <a:pt x="18" y="64"/>
                      <a:pt x="16" y="66"/>
                    </a:cubicBezTo>
                    <a:cubicBezTo>
                      <a:pt x="16" y="66"/>
                      <a:pt x="15" y="61"/>
                      <a:pt x="13" y="52"/>
                    </a:cubicBezTo>
                    <a:cubicBezTo>
                      <a:pt x="12" y="35"/>
                      <a:pt x="10" y="18"/>
                      <a:pt x="1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3" y="15"/>
                      <a:pt x="17" y="33"/>
                      <a:pt x="17" y="52"/>
                    </a:cubicBezTo>
                    <a:cubicBezTo>
                      <a:pt x="20" y="36"/>
                      <a:pt x="26" y="20"/>
                      <a:pt x="34" y="6"/>
                    </a:cubicBezTo>
                    <a:cubicBezTo>
                      <a:pt x="34" y="5"/>
                      <a:pt x="35" y="6"/>
                      <a:pt x="35" y="7"/>
                    </a:cubicBezTo>
                    <a:cubicBezTo>
                      <a:pt x="28" y="21"/>
                      <a:pt x="24" y="36"/>
                      <a:pt x="21" y="51"/>
                    </a:cubicBezTo>
                    <a:cubicBezTo>
                      <a:pt x="29" y="36"/>
                      <a:pt x="39" y="23"/>
                      <a:pt x="52" y="13"/>
                    </a:cubicBezTo>
                    <a:cubicBezTo>
                      <a:pt x="52" y="13"/>
                      <a:pt x="53" y="14"/>
                      <a:pt x="52" y="14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31" name="Freeform 568"/>
              <p:cNvSpPr/>
              <p:nvPr/>
            </p:nvSpPr>
            <p:spPr bwMode="auto">
              <a:xfrm>
                <a:off x="4114" y="2926"/>
                <a:ext cx="90" cy="126"/>
              </a:xfrm>
              <a:custGeom>
                <a:avLst/>
                <a:gdLst>
                  <a:gd name="T0" fmla="*/ 38 w 38"/>
                  <a:gd name="T1" fmla="*/ 8 h 53"/>
                  <a:gd name="T2" fmla="*/ 25 w 38"/>
                  <a:gd name="T3" fmla="*/ 46 h 53"/>
                  <a:gd name="T4" fmla="*/ 22 w 38"/>
                  <a:gd name="T5" fmla="*/ 53 h 53"/>
                  <a:gd name="T6" fmla="*/ 20 w 38"/>
                  <a:gd name="T7" fmla="*/ 48 h 53"/>
                  <a:gd name="T8" fmla="*/ 20 w 38"/>
                  <a:gd name="T9" fmla="*/ 48 h 53"/>
                  <a:gd name="T10" fmla="*/ 19 w 38"/>
                  <a:gd name="T11" fmla="*/ 45 h 53"/>
                  <a:gd name="T12" fmla="*/ 0 w 38"/>
                  <a:gd name="T13" fmla="*/ 1 h 53"/>
                  <a:gd name="T14" fmla="*/ 1 w 38"/>
                  <a:gd name="T15" fmla="*/ 0 h 53"/>
                  <a:gd name="T16" fmla="*/ 19 w 38"/>
                  <a:gd name="T17" fmla="*/ 30 h 53"/>
                  <a:gd name="T18" fmla="*/ 22 w 38"/>
                  <a:gd name="T19" fmla="*/ 3 h 53"/>
                  <a:gd name="T20" fmla="*/ 22 w 38"/>
                  <a:gd name="T21" fmla="*/ 3 h 53"/>
                  <a:gd name="T22" fmla="*/ 22 w 38"/>
                  <a:gd name="T23" fmla="*/ 40 h 53"/>
                  <a:gd name="T24" fmla="*/ 38 w 38"/>
                  <a:gd name="T25" fmla="*/ 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52">
                    <a:moveTo>
                      <a:pt x="38" y="8"/>
                    </a:moveTo>
                    <a:cubicBezTo>
                      <a:pt x="30" y="20"/>
                      <a:pt x="27" y="33"/>
                      <a:pt x="25" y="46"/>
                    </a:cubicBezTo>
                    <a:cubicBezTo>
                      <a:pt x="24" y="48"/>
                      <a:pt x="23" y="50"/>
                      <a:pt x="22" y="53"/>
                    </a:cubicBezTo>
                    <a:cubicBezTo>
                      <a:pt x="22" y="53"/>
                      <a:pt x="21" y="51"/>
                      <a:pt x="20" y="48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0" y="47"/>
                      <a:pt x="20" y="46"/>
                      <a:pt x="19" y="45"/>
                    </a:cubicBezTo>
                    <a:cubicBezTo>
                      <a:pt x="16" y="29"/>
                      <a:pt x="11" y="12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0" y="7"/>
                      <a:pt x="16" y="18"/>
                      <a:pt x="19" y="30"/>
                    </a:cubicBezTo>
                    <a:cubicBezTo>
                      <a:pt x="20" y="21"/>
                      <a:pt x="21" y="12"/>
                      <a:pt x="22" y="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1" y="16"/>
                      <a:pt x="22" y="28"/>
                      <a:pt x="22" y="40"/>
                    </a:cubicBezTo>
                    <a:cubicBezTo>
                      <a:pt x="25" y="28"/>
                      <a:pt x="31" y="17"/>
                      <a:pt x="38" y="8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32" name="Freeform 569"/>
              <p:cNvSpPr/>
              <p:nvPr/>
            </p:nvSpPr>
            <p:spPr bwMode="auto">
              <a:xfrm>
                <a:off x="2830" y="1615"/>
                <a:ext cx="432" cy="1627"/>
              </a:xfrm>
              <a:custGeom>
                <a:avLst/>
                <a:gdLst>
                  <a:gd name="T0" fmla="*/ 179 w 182"/>
                  <a:gd name="T1" fmla="*/ 365 h 685"/>
                  <a:gd name="T2" fmla="*/ 73 w 182"/>
                  <a:gd name="T3" fmla="*/ 521 h 685"/>
                  <a:gd name="T4" fmla="*/ 99 w 182"/>
                  <a:gd name="T5" fmla="*/ 356 h 685"/>
                  <a:gd name="T6" fmla="*/ 145 w 182"/>
                  <a:gd name="T7" fmla="*/ 179 h 685"/>
                  <a:gd name="T8" fmla="*/ 124 w 182"/>
                  <a:gd name="T9" fmla="*/ 1 h 685"/>
                  <a:gd name="T10" fmla="*/ 123 w 182"/>
                  <a:gd name="T11" fmla="*/ 1 h 685"/>
                  <a:gd name="T12" fmla="*/ 131 w 182"/>
                  <a:gd name="T13" fmla="*/ 218 h 685"/>
                  <a:gd name="T14" fmla="*/ 87 w 182"/>
                  <a:gd name="T15" fmla="*/ 368 h 685"/>
                  <a:gd name="T16" fmla="*/ 92 w 182"/>
                  <a:gd name="T17" fmla="*/ 265 h 685"/>
                  <a:gd name="T18" fmla="*/ 2 w 182"/>
                  <a:gd name="T19" fmla="*/ 128 h 685"/>
                  <a:gd name="T20" fmla="*/ 1 w 182"/>
                  <a:gd name="T21" fmla="*/ 130 h 685"/>
                  <a:gd name="T22" fmla="*/ 87 w 182"/>
                  <a:gd name="T23" fmla="*/ 285 h 685"/>
                  <a:gd name="T24" fmla="*/ 70 w 182"/>
                  <a:gd name="T25" fmla="*/ 438 h 685"/>
                  <a:gd name="T26" fmla="*/ 151 w 182"/>
                  <a:gd name="T27" fmla="*/ 684 h 685"/>
                  <a:gd name="T28" fmla="*/ 152 w 182"/>
                  <a:gd name="T29" fmla="*/ 681 h 685"/>
                  <a:gd name="T30" fmla="*/ 76 w 182"/>
                  <a:gd name="T31" fmla="*/ 555 h 685"/>
                  <a:gd name="T32" fmla="*/ 181 w 182"/>
                  <a:gd name="T33" fmla="*/ 366 h 685"/>
                  <a:gd name="T34" fmla="*/ 179 w 182"/>
                  <a:gd name="T35" fmla="*/ 365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2" h="685">
                    <a:moveTo>
                      <a:pt x="179" y="365"/>
                    </a:moveTo>
                    <a:cubicBezTo>
                      <a:pt x="135" y="404"/>
                      <a:pt x="85" y="460"/>
                      <a:pt x="73" y="521"/>
                    </a:cubicBezTo>
                    <a:cubicBezTo>
                      <a:pt x="71" y="466"/>
                      <a:pt x="84" y="407"/>
                      <a:pt x="99" y="356"/>
                    </a:cubicBezTo>
                    <a:cubicBezTo>
                      <a:pt x="117" y="298"/>
                      <a:pt x="138" y="240"/>
                      <a:pt x="145" y="179"/>
                    </a:cubicBezTo>
                    <a:cubicBezTo>
                      <a:pt x="152" y="117"/>
                      <a:pt x="139" y="60"/>
                      <a:pt x="124" y="1"/>
                    </a:cubicBezTo>
                    <a:cubicBezTo>
                      <a:pt x="123" y="0"/>
                      <a:pt x="123" y="0"/>
                      <a:pt x="123" y="1"/>
                    </a:cubicBezTo>
                    <a:cubicBezTo>
                      <a:pt x="140" y="73"/>
                      <a:pt x="147" y="145"/>
                      <a:pt x="131" y="218"/>
                    </a:cubicBezTo>
                    <a:cubicBezTo>
                      <a:pt x="120" y="269"/>
                      <a:pt x="101" y="318"/>
                      <a:pt x="87" y="368"/>
                    </a:cubicBezTo>
                    <a:cubicBezTo>
                      <a:pt x="93" y="334"/>
                      <a:pt x="98" y="300"/>
                      <a:pt x="92" y="265"/>
                    </a:cubicBezTo>
                    <a:cubicBezTo>
                      <a:pt x="82" y="209"/>
                      <a:pt x="49" y="160"/>
                      <a:pt x="2" y="128"/>
                    </a:cubicBezTo>
                    <a:cubicBezTo>
                      <a:pt x="1" y="127"/>
                      <a:pt x="0" y="129"/>
                      <a:pt x="1" y="130"/>
                    </a:cubicBezTo>
                    <a:cubicBezTo>
                      <a:pt x="49" y="167"/>
                      <a:pt x="82" y="224"/>
                      <a:pt x="87" y="285"/>
                    </a:cubicBezTo>
                    <a:cubicBezTo>
                      <a:pt x="91" y="336"/>
                      <a:pt x="72" y="387"/>
                      <a:pt x="70" y="438"/>
                    </a:cubicBezTo>
                    <a:cubicBezTo>
                      <a:pt x="54" y="528"/>
                      <a:pt x="65" y="632"/>
                      <a:pt x="151" y="684"/>
                    </a:cubicBezTo>
                    <a:cubicBezTo>
                      <a:pt x="152" y="685"/>
                      <a:pt x="154" y="682"/>
                      <a:pt x="152" y="681"/>
                    </a:cubicBezTo>
                    <a:cubicBezTo>
                      <a:pt x="106" y="649"/>
                      <a:pt x="84" y="604"/>
                      <a:pt x="76" y="555"/>
                    </a:cubicBezTo>
                    <a:cubicBezTo>
                      <a:pt x="76" y="482"/>
                      <a:pt x="135" y="421"/>
                      <a:pt x="181" y="366"/>
                    </a:cubicBezTo>
                    <a:cubicBezTo>
                      <a:pt x="182" y="365"/>
                      <a:pt x="181" y="364"/>
                      <a:pt x="179" y="365"/>
                    </a:cubicBezTo>
                    <a:close/>
                  </a:path>
                </a:pathLst>
              </a:custGeom>
              <a:solidFill>
                <a:srgbClr val="DDB1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33" name="Freeform 570"/>
              <p:cNvSpPr/>
              <p:nvPr/>
            </p:nvSpPr>
            <p:spPr bwMode="auto">
              <a:xfrm>
                <a:off x="2623" y="1720"/>
                <a:ext cx="285" cy="273"/>
              </a:xfrm>
              <a:custGeom>
                <a:avLst/>
                <a:gdLst>
                  <a:gd name="T0" fmla="*/ 109 w 120"/>
                  <a:gd name="T1" fmla="*/ 95 h 115"/>
                  <a:gd name="T2" fmla="*/ 112 w 120"/>
                  <a:gd name="T3" fmla="*/ 106 h 115"/>
                  <a:gd name="T4" fmla="*/ 104 w 120"/>
                  <a:gd name="T5" fmla="*/ 104 h 115"/>
                  <a:gd name="T6" fmla="*/ 13 w 120"/>
                  <a:gd name="T7" fmla="*/ 110 h 115"/>
                  <a:gd name="T8" fmla="*/ 17 w 120"/>
                  <a:gd name="T9" fmla="*/ 45 h 115"/>
                  <a:gd name="T10" fmla="*/ 48 w 120"/>
                  <a:gd name="T11" fmla="*/ 51 h 115"/>
                  <a:gd name="T12" fmla="*/ 40 w 120"/>
                  <a:gd name="T13" fmla="*/ 22 h 115"/>
                  <a:gd name="T14" fmla="*/ 117 w 120"/>
                  <a:gd name="T15" fmla="*/ 13 h 115"/>
                  <a:gd name="T16" fmla="*/ 109 w 120"/>
                  <a:gd name="T17" fmla="*/ 9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" h="115">
                    <a:moveTo>
                      <a:pt x="109" y="95"/>
                    </a:moveTo>
                    <a:cubicBezTo>
                      <a:pt x="110" y="98"/>
                      <a:pt x="111" y="102"/>
                      <a:pt x="112" y="106"/>
                    </a:cubicBezTo>
                    <a:cubicBezTo>
                      <a:pt x="112" y="106"/>
                      <a:pt x="110" y="105"/>
                      <a:pt x="104" y="104"/>
                    </a:cubicBezTo>
                    <a:cubicBezTo>
                      <a:pt x="89" y="100"/>
                      <a:pt x="53" y="96"/>
                      <a:pt x="13" y="110"/>
                    </a:cubicBezTo>
                    <a:cubicBezTo>
                      <a:pt x="0" y="115"/>
                      <a:pt x="2" y="61"/>
                      <a:pt x="17" y="45"/>
                    </a:cubicBezTo>
                    <a:cubicBezTo>
                      <a:pt x="26" y="36"/>
                      <a:pt x="47" y="52"/>
                      <a:pt x="48" y="51"/>
                    </a:cubicBezTo>
                    <a:cubicBezTo>
                      <a:pt x="49" y="50"/>
                      <a:pt x="36" y="30"/>
                      <a:pt x="40" y="22"/>
                    </a:cubicBezTo>
                    <a:cubicBezTo>
                      <a:pt x="44" y="14"/>
                      <a:pt x="88" y="0"/>
                      <a:pt x="117" y="13"/>
                    </a:cubicBezTo>
                    <a:cubicBezTo>
                      <a:pt x="120" y="14"/>
                      <a:pt x="92" y="39"/>
                      <a:pt x="109" y="95"/>
                    </a:cubicBezTo>
                    <a:close/>
                  </a:path>
                </a:pathLst>
              </a:custGeom>
              <a:solidFill>
                <a:srgbClr val="DDB1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34" name="Freeform 571"/>
              <p:cNvSpPr/>
              <p:nvPr/>
            </p:nvSpPr>
            <p:spPr bwMode="auto">
              <a:xfrm>
                <a:off x="2889" y="1425"/>
                <a:ext cx="435" cy="333"/>
              </a:xfrm>
              <a:custGeom>
                <a:avLst/>
                <a:gdLst>
                  <a:gd name="T0" fmla="*/ 115 w 183"/>
                  <a:gd name="T1" fmla="*/ 116 h 140"/>
                  <a:gd name="T2" fmla="*/ 112 w 183"/>
                  <a:gd name="T3" fmla="*/ 128 h 140"/>
                  <a:gd name="T4" fmla="*/ 112 w 183"/>
                  <a:gd name="T5" fmla="*/ 129 h 140"/>
                  <a:gd name="T6" fmla="*/ 111 w 183"/>
                  <a:gd name="T7" fmla="*/ 140 h 140"/>
                  <a:gd name="T8" fmla="*/ 105 w 183"/>
                  <a:gd name="T9" fmla="*/ 130 h 140"/>
                  <a:gd name="T10" fmla="*/ 7 w 183"/>
                  <a:gd name="T11" fmla="*/ 85 h 140"/>
                  <a:gd name="T12" fmla="*/ 51 w 183"/>
                  <a:gd name="T13" fmla="*/ 18 h 140"/>
                  <a:gd name="T14" fmla="*/ 87 w 183"/>
                  <a:gd name="T15" fmla="*/ 45 h 140"/>
                  <a:gd name="T16" fmla="*/ 99 w 183"/>
                  <a:gd name="T17" fmla="*/ 3 h 140"/>
                  <a:gd name="T18" fmla="*/ 180 w 183"/>
                  <a:gd name="T19" fmla="*/ 40 h 140"/>
                  <a:gd name="T20" fmla="*/ 115 w 183"/>
                  <a:gd name="T21" fmla="*/ 116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3" h="140">
                    <a:moveTo>
                      <a:pt x="115" y="116"/>
                    </a:moveTo>
                    <a:cubicBezTo>
                      <a:pt x="114" y="120"/>
                      <a:pt x="113" y="124"/>
                      <a:pt x="112" y="128"/>
                    </a:cubicBezTo>
                    <a:cubicBezTo>
                      <a:pt x="112" y="129"/>
                      <a:pt x="112" y="129"/>
                      <a:pt x="112" y="129"/>
                    </a:cubicBezTo>
                    <a:cubicBezTo>
                      <a:pt x="111" y="132"/>
                      <a:pt x="111" y="136"/>
                      <a:pt x="111" y="140"/>
                    </a:cubicBezTo>
                    <a:cubicBezTo>
                      <a:pt x="111" y="140"/>
                      <a:pt x="109" y="136"/>
                      <a:pt x="105" y="130"/>
                    </a:cubicBezTo>
                    <a:cubicBezTo>
                      <a:pt x="93" y="114"/>
                      <a:pt x="62" y="83"/>
                      <a:pt x="7" y="85"/>
                    </a:cubicBezTo>
                    <a:cubicBezTo>
                      <a:pt x="0" y="86"/>
                      <a:pt x="9" y="32"/>
                      <a:pt x="51" y="18"/>
                    </a:cubicBezTo>
                    <a:cubicBezTo>
                      <a:pt x="60" y="15"/>
                      <a:pt x="87" y="45"/>
                      <a:pt x="87" y="45"/>
                    </a:cubicBezTo>
                    <a:cubicBezTo>
                      <a:pt x="87" y="45"/>
                      <a:pt x="88" y="6"/>
                      <a:pt x="99" y="3"/>
                    </a:cubicBezTo>
                    <a:cubicBezTo>
                      <a:pt x="110" y="0"/>
                      <a:pt x="150" y="5"/>
                      <a:pt x="180" y="40"/>
                    </a:cubicBezTo>
                    <a:cubicBezTo>
                      <a:pt x="183" y="44"/>
                      <a:pt x="130" y="73"/>
                      <a:pt x="115" y="116"/>
                    </a:cubicBezTo>
                    <a:close/>
                  </a:path>
                </a:pathLst>
              </a:custGeom>
              <a:solidFill>
                <a:srgbClr val="DDB1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35" name="Freeform 572"/>
              <p:cNvSpPr/>
              <p:nvPr/>
            </p:nvSpPr>
            <p:spPr bwMode="auto">
              <a:xfrm>
                <a:off x="3243" y="2335"/>
                <a:ext cx="185" cy="237"/>
              </a:xfrm>
              <a:custGeom>
                <a:avLst/>
                <a:gdLst>
                  <a:gd name="T0" fmla="*/ 72 w 78"/>
                  <a:gd name="T1" fmla="*/ 93 h 100"/>
                  <a:gd name="T2" fmla="*/ 7 w 78"/>
                  <a:gd name="T3" fmla="*/ 66 h 100"/>
                  <a:gd name="T4" fmla="*/ 5 w 78"/>
                  <a:gd name="T5" fmla="*/ 66 h 100"/>
                  <a:gd name="T6" fmla="*/ 4 w 78"/>
                  <a:gd name="T7" fmla="*/ 66 h 100"/>
                  <a:gd name="T8" fmla="*/ 0 w 78"/>
                  <a:gd name="T9" fmla="*/ 66 h 100"/>
                  <a:gd name="T10" fmla="*/ 4 w 78"/>
                  <a:gd name="T11" fmla="*/ 61 h 100"/>
                  <a:gd name="T12" fmla="*/ 9 w 78"/>
                  <a:gd name="T13" fmla="*/ 9 h 100"/>
                  <a:gd name="T14" fmla="*/ 54 w 78"/>
                  <a:gd name="T15" fmla="*/ 26 h 100"/>
                  <a:gd name="T16" fmla="*/ 43 w 78"/>
                  <a:gd name="T17" fmla="*/ 45 h 100"/>
                  <a:gd name="T18" fmla="*/ 67 w 78"/>
                  <a:gd name="T19" fmla="*/ 48 h 100"/>
                  <a:gd name="T20" fmla="*/ 72 w 78"/>
                  <a:gd name="T21" fmla="*/ 93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8" h="100">
                    <a:moveTo>
                      <a:pt x="72" y="93"/>
                    </a:moveTo>
                    <a:cubicBezTo>
                      <a:pt x="68" y="100"/>
                      <a:pt x="52" y="67"/>
                      <a:pt x="7" y="66"/>
                    </a:cubicBezTo>
                    <a:cubicBezTo>
                      <a:pt x="6" y="66"/>
                      <a:pt x="5" y="66"/>
                      <a:pt x="5" y="66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3" y="66"/>
                      <a:pt x="2" y="66"/>
                      <a:pt x="0" y="66"/>
                    </a:cubicBezTo>
                    <a:cubicBezTo>
                      <a:pt x="0" y="66"/>
                      <a:pt x="2" y="64"/>
                      <a:pt x="4" y="61"/>
                    </a:cubicBezTo>
                    <a:cubicBezTo>
                      <a:pt x="10" y="51"/>
                      <a:pt x="19" y="30"/>
                      <a:pt x="9" y="9"/>
                    </a:cubicBezTo>
                    <a:cubicBezTo>
                      <a:pt x="5" y="0"/>
                      <a:pt x="40" y="3"/>
                      <a:pt x="54" y="26"/>
                    </a:cubicBezTo>
                    <a:cubicBezTo>
                      <a:pt x="57" y="30"/>
                      <a:pt x="43" y="45"/>
                      <a:pt x="43" y="45"/>
                    </a:cubicBezTo>
                    <a:cubicBezTo>
                      <a:pt x="43" y="45"/>
                      <a:pt x="61" y="45"/>
                      <a:pt x="67" y="48"/>
                    </a:cubicBezTo>
                    <a:cubicBezTo>
                      <a:pt x="72" y="52"/>
                      <a:pt x="78" y="81"/>
                      <a:pt x="72" y="93"/>
                    </a:cubicBezTo>
                    <a:close/>
                  </a:path>
                </a:pathLst>
              </a:custGeom>
              <a:solidFill>
                <a:srgbClr val="DDB1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36" name="Freeform 573"/>
              <p:cNvSpPr/>
              <p:nvPr/>
            </p:nvSpPr>
            <p:spPr bwMode="auto">
              <a:xfrm>
                <a:off x="2737" y="1888"/>
                <a:ext cx="152" cy="83"/>
              </a:xfrm>
              <a:custGeom>
                <a:avLst/>
                <a:gdLst>
                  <a:gd name="T0" fmla="*/ 64 w 64"/>
                  <a:gd name="T1" fmla="*/ 35 h 35"/>
                  <a:gd name="T2" fmla="*/ 56 w 64"/>
                  <a:gd name="T3" fmla="*/ 33 h 35"/>
                  <a:gd name="T4" fmla="*/ 0 w 64"/>
                  <a:gd name="T5" fmla="*/ 17 h 35"/>
                  <a:gd name="T6" fmla="*/ 0 w 64"/>
                  <a:gd name="T7" fmla="*/ 16 h 35"/>
                  <a:gd name="T8" fmla="*/ 55 w 64"/>
                  <a:gd name="T9" fmla="*/ 25 h 35"/>
                  <a:gd name="T10" fmla="*/ 25 w 64"/>
                  <a:gd name="T11" fmla="*/ 1 h 35"/>
                  <a:gd name="T12" fmla="*/ 26 w 64"/>
                  <a:gd name="T13" fmla="*/ 0 h 35"/>
                  <a:gd name="T14" fmla="*/ 57 w 64"/>
                  <a:gd name="T15" fmla="*/ 22 h 35"/>
                  <a:gd name="T16" fmla="*/ 50 w 64"/>
                  <a:gd name="T17" fmla="*/ 2 h 35"/>
                  <a:gd name="T18" fmla="*/ 51 w 64"/>
                  <a:gd name="T19" fmla="*/ 2 h 35"/>
                  <a:gd name="T20" fmla="*/ 61 w 64"/>
                  <a:gd name="T21" fmla="*/ 24 h 35"/>
                  <a:gd name="T22" fmla="*/ 64 w 64"/>
                  <a:gd name="T2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" h="35">
                    <a:moveTo>
                      <a:pt x="64" y="35"/>
                    </a:moveTo>
                    <a:cubicBezTo>
                      <a:pt x="64" y="35"/>
                      <a:pt x="62" y="34"/>
                      <a:pt x="56" y="33"/>
                    </a:cubicBezTo>
                    <a:cubicBezTo>
                      <a:pt x="40" y="23"/>
                      <a:pt x="22" y="16"/>
                      <a:pt x="0" y="1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8" y="15"/>
                      <a:pt x="38" y="17"/>
                      <a:pt x="55" y="25"/>
                    </a:cubicBezTo>
                    <a:cubicBezTo>
                      <a:pt x="46" y="16"/>
                      <a:pt x="37" y="8"/>
                      <a:pt x="25" y="1"/>
                    </a:cubicBezTo>
                    <a:cubicBezTo>
                      <a:pt x="25" y="1"/>
                      <a:pt x="25" y="0"/>
                      <a:pt x="26" y="0"/>
                    </a:cubicBezTo>
                    <a:cubicBezTo>
                      <a:pt x="37" y="6"/>
                      <a:pt x="48" y="14"/>
                      <a:pt x="57" y="22"/>
                    </a:cubicBezTo>
                    <a:cubicBezTo>
                      <a:pt x="54" y="16"/>
                      <a:pt x="52" y="9"/>
                      <a:pt x="50" y="2"/>
                    </a:cubicBezTo>
                    <a:cubicBezTo>
                      <a:pt x="50" y="2"/>
                      <a:pt x="51" y="2"/>
                      <a:pt x="51" y="2"/>
                    </a:cubicBezTo>
                    <a:cubicBezTo>
                      <a:pt x="54" y="10"/>
                      <a:pt x="57" y="17"/>
                      <a:pt x="61" y="24"/>
                    </a:cubicBezTo>
                    <a:cubicBezTo>
                      <a:pt x="62" y="27"/>
                      <a:pt x="63" y="31"/>
                      <a:pt x="64" y="35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37" name="Freeform 574"/>
              <p:cNvSpPr/>
              <p:nvPr/>
            </p:nvSpPr>
            <p:spPr bwMode="auto">
              <a:xfrm>
                <a:off x="3055" y="1617"/>
                <a:ext cx="100" cy="141"/>
              </a:xfrm>
              <a:custGeom>
                <a:avLst/>
                <a:gdLst>
                  <a:gd name="T0" fmla="*/ 30 w 42"/>
                  <a:gd name="T1" fmla="*/ 5 h 59"/>
                  <a:gd name="T2" fmla="*/ 42 w 42"/>
                  <a:gd name="T3" fmla="*/ 48 h 59"/>
                  <a:gd name="T4" fmla="*/ 41 w 42"/>
                  <a:gd name="T5" fmla="*/ 59 h 59"/>
                  <a:gd name="T6" fmla="*/ 35 w 42"/>
                  <a:gd name="T7" fmla="*/ 49 h 59"/>
                  <a:gd name="T8" fmla="*/ 0 w 42"/>
                  <a:gd name="T9" fmla="*/ 1 h 59"/>
                  <a:gd name="T10" fmla="*/ 1 w 42"/>
                  <a:gd name="T11" fmla="*/ 0 h 59"/>
                  <a:gd name="T12" fmla="*/ 37 w 42"/>
                  <a:gd name="T13" fmla="*/ 45 h 59"/>
                  <a:gd name="T14" fmla="*/ 29 w 42"/>
                  <a:gd name="T15" fmla="*/ 5 h 59"/>
                  <a:gd name="T16" fmla="*/ 30 w 42"/>
                  <a:gd name="T17" fmla="*/ 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" h="59">
                    <a:moveTo>
                      <a:pt x="30" y="5"/>
                    </a:moveTo>
                    <a:cubicBezTo>
                      <a:pt x="35" y="19"/>
                      <a:pt x="39" y="33"/>
                      <a:pt x="42" y="48"/>
                    </a:cubicBezTo>
                    <a:cubicBezTo>
                      <a:pt x="41" y="51"/>
                      <a:pt x="41" y="55"/>
                      <a:pt x="41" y="59"/>
                    </a:cubicBezTo>
                    <a:cubicBezTo>
                      <a:pt x="41" y="59"/>
                      <a:pt x="39" y="55"/>
                      <a:pt x="35" y="49"/>
                    </a:cubicBezTo>
                    <a:cubicBezTo>
                      <a:pt x="29" y="30"/>
                      <a:pt x="18" y="14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8" y="11"/>
                      <a:pt x="30" y="27"/>
                      <a:pt x="37" y="45"/>
                    </a:cubicBezTo>
                    <a:cubicBezTo>
                      <a:pt x="35" y="32"/>
                      <a:pt x="32" y="18"/>
                      <a:pt x="29" y="5"/>
                    </a:cubicBezTo>
                    <a:cubicBezTo>
                      <a:pt x="29" y="5"/>
                      <a:pt x="30" y="5"/>
                      <a:pt x="30" y="5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38" name="Freeform 575"/>
              <p:cNvSpPr/>
              <p:nvPr/>
            </p:nvSpPr>
            <p:spPr bwMode="auto">
              <a:xfrm>
                <a:off x="3153" y="1594"/>
                <a:ext cx="31" cy="135"/>
              </a:xfrm>
              <a:custGeom>
                <a:avLst/>
                <a:gdLst>
                  <a:gd name="T0" fmla="*/ 13 w 13"/>
                  <a:gd name="T1" fmla="*/ 1 h 57"/>
                  <a:gd name="T2" fmla="*/ 4 w 13"/>
                  <a:gd name="T3" fmla="*/ 45 h 57"/>
                  <a:gd name="T4" fmla="*/ 1 w 13"/>
                  <a:gd name="T5" fmla="*/ 57 h 57"/>
                  <a:gd name="T6" fmla="*/ 12 w 13"/>
                  <a:gd name="T7" fmla="*/ 1 h 57"/>
                  <a:gd name="T8" fmla="*/ 13 w 13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57">
                    <a:moveTo>
                      <a:pt x="13" y="1"/>
                    </a:moveTo>
                    <a:cubicBezTo>
                      <a:pt x="7" y="16"/>
                      <a:pt x="4" y="30"/>
                      <a:pt x="4" y="45"/>
                    </a:cubicBezTo>
                    <a:cubicBezTo>
                      <a:pt x="3" y="49"/>
                      <a:pt x="2" y="53"/>
                      <a:pt x="1" y="57"/>
                    </a:cubicBezTo>
                    <a:cubicBezTo>
                      <a:pt x="0" y="38"/>
                      <a:pt x="5" y="19"/>
                      <a:pt x="12" y="1"/>
                    </a:cubicBezTo>
                    <a:cubicBezTo>
                      <a:pt x="12" y="0"/>
                      <a:pt x="13" y="1"/>
                      <a:pt x="13" y="1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39" name="Freeform 576"/>
              <p:cNvSpPr/>
              <p:nvPr/>
            </p:nvSpPr>
            <p:spPr bwMode="auto">
              <a:xfrm>
                <a:off x="3243" y="2406"/>
                <a:ext cx="81" cy="85"/>
              </a:xfrm>
              <a:custGeom>
                <a:avLst/>
                <a:gdLst>
                  <a:gd name="T0" fmla="*/ 34 w 34"/>
                  <a:gd name="T1" fmla="*/ 19 h 36"/>
                  <a:gd name="T2" fmla="*/ 4 w 34"/>
                  <a:gd name="T3" fmla="*/ 36 h 36"/>
                  <a:gd name="T4" fmla="*/ 0 w 34"/>
                  <a:gd name="T5" fmla="*/ 36 h 36"/>
                  <a:gd name="T6" fmla="*/ 4 w 34"/>
                  <a:gd name="T7" fmla="*/ 31 h 36"/>
                  <a:gd name="T8" fmla="*/ 17 w 34"/>
                  <a:gd name="T9" fmla="*/ 0 h 36"/>
                  <a:gd name="T10" fmla="*/ 18 w 34"/>
                  <a:gd name="T11" fmla="*/ 0 h 36"/>
                  <a:gd name="T12" fmla="*/ 6 w 34"/>
                  <a:gd name="T13" fmla="*/ 32 h 36"/>
                  <a:gd name="T14" fmla="*/ 34 w 34"/>
                  <a:gd name="T15" fmla="*/ 1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36">
                    <a:moveTo>
                      <a:pt x="34" y="19"/>
                    </a:moveTo>
                    <a:cubicBezTo>
                      <a:pt x="23" y="23"/>
                      <a:pt x="13" y="29"/>
                      <a:pt x="4" y="36"/>
                    </a:cubicBezTo>
                    <a:cubicBezTo>
                      <a:pt x="3" y="36"/>
                      <a:pt x="2" y="36"/>
                      <a:pt x="0" y="36"/>
                    </a:cubicBezTo>
                    <a:cubicBezTo>
                      <a:pt x="0" y="36"/>
                      <a:pt x="2" y="34"/>
                      <a:pt x="4" y="31"/>
                    </a:cubicBezTo>
                    <a:cubicBezTo>
                      <a:pt x="11" y="22"/>
                      <a:pt x="17" y="12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1"/>
                      <a:pt x="13" y="22"/>
                      <a:pt x="6" y="32"/>
                    </a:cubicBezTo>
                    <a:cubicBezTo>
                      <a:pt x="14" y="26"/>
                      <a:pt x="24" y="21"/>
                      <a:pt x="34" y="19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40" name="Freeform 577"/>
              <p:cNvSpPr/>
              <p:nvPr/>
            </p:nvSpPr>
            <p:spPr bwMode="auto">
              <a:xfrm>
                <a:off x="3255" y="2472"/>
                <a:ext cx="76" cy="19"/>
              </a:xfrm>
              <a:custGeom>
                <a:avLst/>
                <a:gdLst>
                  <a:gd name="T0" fmla="*/ 32 w 32"/>
                  <a:gd name="T1" fmla="*/ 3 h 8"/>
                  <a:gd name="T2" fmla="*/ 2 w 32"/>
                  <a:gd name="T3" fmla="*/ 8 h 8"/>
                  <a:gd name="T4" fmla="*/ 0 w 32"/>
                  <a:gd name="T5" fmla="*/ 8 h 8"/>
                  <a:gd name="T6" fmla="*/ 32 w 32"/>
                  <a:gd name="T7" fmla="*/ 2 h 8"/>
                  <a:gd name="T8" fmla="*/ 32 w 32"/>
                  <a:gd name="T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32" y="3"/>
                    </a:moveTo>
                    <a:cubicBezTo>
                      <a:pt x="21" y="3"/>
                      <a:pt x="11" y="4"/>
                      <a:pt x="2" y="8"/>
                    </a:cubicBezTo>
                    <a:cubicBezTo>
                      <a:pt x="1" y="8"/>
                      <a:pt x="0" y="8"/>
                      <a:pt x="0" y="8"/>
                    </a:cubicBezTo>
                    <a:cubicBezTo>
                      <a:pt x="10" y="3"/>
                      <a:pt x="21" y="0"/>
                      <a:pt x="32" y="2"/>
                    </a:cubicBezTo>
                    <a:lnTo>
                      <a:pt x="32" y="3"/>
                    </a:ln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41" name="Freeform 578"/>
              <p:cNvSpPr/>
              <p:nvPr/>
            </p:nvSpPr>
            <p:spPr bwMode="auto">
              <a:xfrm>
                <a:off x="2844" y="2736"/>
                <a:ext cx="204" cy="347"/>
              </a:xfrm>
              <a:custGeom>
                <a:avLst/>
                <a:gdLst>
                  <a:gd name="T0" fmla="*/ 86 w 86"/>
                  <a:gd name="T1" fmla="*/ 146 h 146"/>
                  <a:gd name="T2" fmla="*/ 3 w 86"/>
                  <a:gd name="T3" fmla="*/ 47 h 146"/>
                  <a:gd name="T4" fmla="*/ 86 w 86"/>
                  <a:gd name="T5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6" h="146">
                    <a:moveTo>
                      <a:pt x="86" y="146"/>
                    </a:moveTo>
                    <a:cubicBezTo>
                      <a:pt x="86" y="146"/>
                      <a:pt x="6" y="94"/>
                      <a:pt x="3" y="47"/>
                    </a:cubicBezTo>
                    <a:cubicBezTo>
                      <a:pt x="0" y="0"/>
                      <a:pt x="86" y="146"/>
                      <a:pt x="86" y="146"/>
                    </a:cubicBezTo>
                    <a:close/>
                  </a:path>
                </a:pathLst>
              </a:custGeom>
              <a:solidFill>
                <a:srgbClr val="DDB1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42" name="Freeform 579"/>
              <p:cNvSpPr/>
              <p:nvPr/>
            </p:nvSpPr>
            <p:spPr bwMode="auto">
              <a:xfrm>
                <a:off x="2839" y="2354"/>
                <a:ext cx="157" cy="301"/>
              </a:xfrm>
              <a:custGeom>
                <a:avLst/>
                <a:gdLst>
                  <a:gd name="T0" fmla="*/ 66 w 66"/>
                  <a:gd name="T1" fmla="*/ 127 h 127"/>
                  <a:gd name="T2" fmla="*/ 21 w 66"/>
                  <a:gd name="T3" fmla="*/ 18 h 127"/>
                  <a:gd name="T4" fmla="*/ 66 w 66"/>
                  <a:gd name="T5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" h="127">
                    <a:moveTo>
                      <a:pt x="66" y="127"/>
                    </a:moveTo>
                    <a:cubicBezTo>
                      <a:pt x="66" y="127"/>
                      <a:pt x="0" y="39"/>
                      <a:pt x="21" y="18"/>
                    </a:cubicBezTo>
                    <a:cubicBezTo>
                      <a:pt x="41" y="0"/>
                      <a:pt x="66" y="127"/>
                      <a:pt x="66" y="127"/>
                    </a:cubicBezTo>
                    <a:close/>
                  </a:path>
                </a:pathLst>
              </a:custGeom>
              <a:solidFill>
                <a:srgbClr val="DDB1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43" name="Freeform 580"/>
              <p:cNvSpPr/>
              <p:nvPr/>
            </p:nvSpPr>
            <p:spPr bwMode="auto">
              <a:xfrm>
                <a:off x="2685" y="2280"/>
                <a:ext cx="463" cy="283"/>
              </a:xfrm>
              <a:custGeom>
                <a:avLst/>
                <a:gdLst>
                  <a:gd name="T0" fmla="*/ 11 w 195"/>
                  <a:gd name="T1" fmla="*/ 97 h 119"/>
                  <a:gd name="T2" fmla="*/ 95 w 195"/>
                  <a:gd name="T3" fmla="*/ 108 h 119"/>
                  <a:gd name="T4" fmla="*/ 111 w 195"/>
                  <a:gd name="T5" fmla="*/ 91 h 119"/>
                  <a:gd name="T6" fmla="*/ 87 w 195"/>
                  <a:gd name="T7" fmla="*/ 87 h 119"/>
                  <a:gd name="T8" fmla="*/ 180 w 195"/>
                  <a:gd name="T9" fmla="*/ 46 h 119"/>
                  <a:gd name="T10" fmla="*/ 145 w 195"/>
                  <a:gd name="T11" fmla="*/ 48 h 119"/>
                  <a:gd name="T12" fmla="*/ 190 w 195"/>
                  <a:gd name="T13" fmla="*/ 13 h 119"/>
                  <a:gd name="T14" fmla="*/ 122 w 195"/>
                  <a:gd name="T15" fmla="*/ 31 h 119"/>
                  <a:gd name="T16" fmla="*/ 142 w 195"/>
                  <a:gd name="T17" fmla="*/ 9 h 119"/>
                  <a:gd name="T18" fmla="*/ 72 w 195"/>
                  <a:gd name="T19" fmla="*/ 43 h 119"/>
                  <a:gd name="T20" fmla="*/ 80 w 195"/>
                  <a:gd name="T21" fmla="*/ 26 h 119"/>
                  <a:gd name="T22" fmla="*/ 11 w 195"/>
                  <a:gd name="T23" fmla="*/ 9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19">
                    <a:moveTo>
                      <a:pt x="11" y="97"/>
                    </a:moveTo>
                    <a:cubicBezTo>
                      <a:pt x="21" y="119"/>
                      <a:pt x="79" y="112"/>
                      <a:pt x="95" y="108"/>
                    </a:cubicBezTo>
                    <a:cubicBezTo>
                      <a:pt x="101" y="106"/>
                      <a:pt x="122" y="99"/>
                      <a:pt x="111" y="91"/>
                    </a:cubicBezTo>
                    <a:cubicBezTo>
                      <a:pt x="107" y="87"/>
                      <a:pt x="89" y="87"/>
                      <a:pt x="87" y="87"/>
                    </a:cubicBezTo>
                    <a:cubicBezTo>
                      <a:pt x="100" y="85"/>
                      <a:pt x="184" y="59"/>
                      <a:pt x="180" y="46"/>
                    </a:cubicBezTo>
                    <a:cubicBezTo>
                      <a:pt x="179" y="40"/>
                      <a:pt x="152" y="47"/>
                      <a:pt x="145" y="48"/>
                    </a:cubicBezTo>
                    <a:cubicBezTo>
                      <a:pt x="155" y="44"/>
                      <a:pt x="195" y="19"/>
                      <a:pt x="190" y="13"/>
                    </a:cubicBezTo>
                    <a:cubicBezTo>
                      <a:pt x="185" y="7"/>
                      <a:pt x="134" y="26"/>
                      <a:pt x="122" y="31"/>
                    </a:cubicBezTo>
                    <a:cubicBezTo>
                      <a:pt x="129" y="25"/>
                      <a:pt x="145" y="12"/>
                      <a:pt x="142" y="9"/>
                    </a:cubicBezTo>
                    <a:cubicBezTo>
                      <a:pt x="135" y="0"/>
                      <a:pt x="83" y="35"/>
                      <a:pt x="72" y="43"/>
                    </a:cubicBezTo>
                    <a:cubicBezTo>
                      <a:pt x="76" y="38"/>
                      <a:pt x="85" y="29"/>
                      <a:pt x="80" y="26"/>
                    </a:cubicBezTo>
                    <a:cubicBezTo>
                      <a:pt x="74" y="24"/>
                      <a:pt x="0" y="71"/>
                      <a:pt x="11" y="97"/>
                    </a:cubicBezTo>
                    <a:close/>
                  </a:path>
                </a:pathLst>
              </a:custGeom>
              <a:solidFill>
                <a:srgbClr val="777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44" name="Freeform 581"/>
              <p:cNvSpPr/>
              <p:nvPr/>
            </p:nvSpPr>
            <p:spPr bwMode="auto">
              <a:xfrm>
                <a:off x="2685" y="2342"/>
                <a:ext cx="375" cy="180"/>
              </a:xfrm>
              <a:custGeom>
                <a:avLst/>
                <a:gdLst>
                  <a:gd name="T0" fmla="*/ 58 w 158"/>
                  <a:gd name="T1" fmla="*/ 22 h 76"/>
                  <a:gd name="T2" fmla="*/ 59 w 158"/>
                  <a:gd name="T3" fmla="*/ 23 h 76"/>
                  <a:gd name="T4" fmla="*/ 19 w 158"/>
                  <a:gd name="T5" fmla="*/ 66 h 76"/>
                  <a:gd name="T6" fmla="*/ 33 w 158"/>
                  <a:gd name="T7" fmla="*/ 61 h 76"/>
                  <a:gd name="T8" fmla="*/ 114 w 158"/>
                  <a:gd name="T9" fmla="*/ 0 h 76"/>
                  <a:gd name="T10" fmla="*/ 115 w 158"/>
                  <a:gd name="T11" fmla="*/ 1 h 76"/>
                  <a:gd name="T12" fmla="*/ 39 w 158"/>
                  <a:gd name="T13" fmla="*/ 58 h 76"/>
                  <a:gd name="T14" fmla="*/ 158 w 158"/>
                  <a:gd name="T15" fmla="*/ 3 h 76"/>
                  <a:gd name="T16" fmla="*/ 158 w 158"/>
                  <a:gd name="T17" fmla="*/ 3 h 76"/>
                  <a:gd name="T18" fmla="*/ 79 w 158"/>
                  <a:gd name="T19" fmla="*/ 43 h 76"/>
                  <a:gd name="T20" fmla="*/ 56 w 158"/>
                  <a:gd name="T21" fmla="*/ 54 h 76"/>
                  <a:gd name="T22" fmla="*/ 144 w 158"/>
                  <a:gd name="T23" fmla="*/ 33 h 76"/>
                  <a:gd name="T24" fmla="*/ 144 w 158"/>
                  <a:gd name="T25" fmla="*/ 33 h 76"/>
                  <a:gd name="T26" fmla="*/ 51 w 158"/>
                  <a:gd name="T27" fmla="*/ 57 h 76"/>
                  <a:gd name="T28" fmla="*/ 50 w 158"/>
                  <a:gd name="T29" fmla="*/ 57 h 76"/>
                  <a:gd name="T30" fmla="*/ 28 w 158"/>
                  <a:gd name="T31" fmla="*/ 67 h 76"/>
                  <a:gd name="T32" fmla="*/ 85 w 158"/>
                  <a:gd name="T33" fmla="*/ 73 h 76"/>
                  <a:gd name="T34" fmla="*/ 85 w 158"/>
                  <a:gd name="T35" fmla="*/ 74 h 76"/>
                  <a:gd name="T36" fmla="*/ 25 w 158"/>
                  <a:gd name="T37" fmla="*/ 68 h 76"/>
                  <a:gd name="T38" fmla="*/ 2 w 158"/>
                  <a:gd name="T39" fmla="*/ 75 h 76"/>
                  <a:gd name="T40" fmla="*/ 2 w 158"/>
                  <a:gd name="T41" fmla="*/ 73 h 76"/>
                  <a:gd name="T42" fmla="*/ 16 w 158"/>
                  <a:gd name="T43" fmla="*/ 68 h 76"/>
                  <a:gd name="T44" fmla="*/ 58 w 158"/>
                  <a:gd name="T45" fmla="*/ 22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8" h="76">
                    <a:moveTo>
                      <a:pt x="58" y="22"/>
                    </a:moveTo>
                    <a:cubicBezTo>
                      <a:pt x="58" y="22"/>
                      <a:pt x="59" y="23"/>
                      <a:pt x="59" y="23"/>
                    </a:cubicBezTo>
                    <a:cubicBezTo>
                      <a:pt x="44" y="36"/>
                      <a:pt x="31" y="50"/>
                      <a:pt x="19" y="66"/>
                    </a:cubicBezTo>
                    <a:cubicBezTo>
                      <a:pt x="24" y="65"/>
                      <a:pt x="29" y="63"/>
                      <a:pt x="33" y="61"/>
                    </a:cubicBezTo>
                    <a:cubicBezTo>
                      <a:pt x="59" y="38"/>
                      <a:pt x="85" y="17"/>
                      <a:pt x="114" y="0"/>
                    </a:cubicBezTo>
                    <a:cubicBezTo>
                      <a:pt x="115" y="0"/>
                      <a:pt x="115" y="0"/>
                      <a:pt x="115" y="1"/>
                    </a:cubicBezTo>
                    <a:cubicBezTo>
                      <a:pt x="89" y="19"/>
                      <a:pt x="63" y="38"/>
                      <a:pt x="39" y="58"/>
                    </a:cubicBezTo>
                    <a:cubicBezTo>
                      <a:pt x="79" y="41"/>
                      <a:pt x="118" y="21"/>
                      <a:pt x="158" y="3"/>
                    </a:cubicBezTo>
                    <a:cubicBezTo>
                      <a:pt x="158" y="3"/>
                      <a:pt x="158" y="3"/>
                      <a:pt x="158" y="3"/>
                    </a:cubicBezTo>
                    <a:cubicBezTo>
                      <a:pt x="132" y="17"/>
                      <a:pt x="105" y="30"/>
                      <a:pt x="79" y="43"/>
                    </a:cubicBezTo>
                    <a:cubicBezTo>
                      <a:pt x="71" y="47"/>
                      <a:pt x="63" y="50"/>
                      <a:pt x="56" y="54"/>
                    </a:cubicBezTo>
                    <a:cubicBezTo>
                      <a:pt x="85" y="48"/>
                      <a:pt x="114" y="40"/>
                      <a:pt x="144" y="33"/>
                    </a:cubicBezTo>
                    <a:cubicBezTo>
                      <a:pt x="144" y="33"/>
                      <a:pt x="144" y="33"/>
                      <a:pt x="144" y="33"/>
                    </a:cubicBezTo>
                    <a:cubicBezTo>
                      <a:pt x="113" y="44"/>
                      <a:pt x="82" y="51"/>
                      <a:pt x="51" y="57"/>
                    </a:cubicBezTo>
                    <a:cubicBezTo>
                      <a:pt x="50" y="57"/>
                      <a:pt x="50" y="57"/>
                      <a:pt x="50" y="57"/>
                    </a:cubicBezTo>
                    <a:cubicBezTo>
                      <a:pt x="43" y="60"/>
                      <a:pt x="35" y="64"/>
                      <a:pt x="28" y="67"/>
                    </a:cubicBezTo>
                    <a:cubicBezTo>
                      <a:pt x="45" y="71"/>
                      <a:pt x="66" y="73"/>
                      <a:pt x="85" y="73"/>
                    </a:cubicBezTo>
                    <a:cubicBezTo>
                      <a:pt x="86" y="73"/>
                      <a:pt x="86" y="74"/>
                      <a:pt x="85" y="74"/>
                    </a:cubicBezTo>
                    <a:cubicBezTo>
                      <a:pt x="66" y="75"/>
                      <a:pt x="43" y="76"/>
                      <a:pt x="25" y="68"/>
                    </a:cubicBezTo>
                    <a:cubicBezTo>
                      <a:pt x="18" y="71"/>
                      <a:pt x="10" y="73"/>
                      <a:pt x="2" y="75"/>
                    </a:cubicBezTo>
                    <a:cubicBezTo>
                      <a:pt x="1" y="76"/>
                      <a:pt x="0" y="74"/>
                      <a:pt x="2" y="73"/>
                    </a:cubicBezTo>
                    <a:cubicBezTo>
                      <a:pt x="7" y="71"/>
                      <a:pt x="12" y="69"/>
                      <a:pt x="16" y="68"/>
                    </a:cubicBezTo>
                    <a:cubicBezTo>
                      <a:pt x="28" y="50"/>
                      <a:pt x="42" y="35"/>
                      <a:pt x="58" y="22"/>
                    </a:cubicBezTo>
                    <a:close/>
                  </a:path>
                </a:pathLst>
              </a:custGeom>
              <a:solidFill>
                <a:srgbClr val="5F5F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45" name="Freeform 582"/>
              <p:cNvSpPr/>
              <p:nvPr/>
            </p:nvSpPr>
            <p:spPr bwMode="auto">
              <a:xfrm>
                <a:off x="2471" y="2081"/>
                <a:ext cx="475" cy="418"/>
              </a:xfrm>
              <a:custGeom>
                <a:avLst/>
                <a:gdLst>
                  <a:gd name="T0" fmla="*/ 96 w 200"/>
                  <a:gd name="T1" fmla="*/ 175 h 176"/>
                  <a:gd name="T2" fmla="*/ 29 w 200"/>
                  <a:gd name="T3" fmla="*/ 115 h 176"/>
                  <a:gd name="T4" fmla="*/ 2 w 200"/>
                  <a:gd name="T5" fmla="*/ 64 h 176"/>
                  <a:gd name="T6" fmla="*/ 25 w 200"/>
                  <a:gd name="T7" fmla="*/ 67 h 176"/>
                  <a:gd name="T8" fmla="*/ 21 w 200"/>
                  <a:gd name="T9" fmla="*/ 44 h 176"/>
                  <a:gd name="T10" fmla="*/ 75 w 200"/>
                  <a:gd name="T11" fmla="*/ 91 h 176"/>
                  <a:gd name="T12" fmla="*/ 68 w 200"/>
                  <a:gd name="T13" fmla="*/ 13 h 176"/>
                  <a:gd name="T14" fmla="*/ 87 w 200"/>
                  <a:gd name="T15" fmla="*/ 26 h 176"/>
                  <a:gd name="T16" fmla="*/ 99 w 200"/>
                  <a:gd name="T17" fmla="*/ 2 h 176"/>
                  <a:gd name="T18" fmla="*/ 128 w 200"/>
                  <a:gd name="T19" fmla="*/ 75 h 176"/>
                  <a:gd name="T20" fmla="*/ 150 w 200"/>
                  <a:gd name="T21" fmla="*/ 43 h 176"/>
                  <a:gd name="T22" fmla="*/ 184 w 200"/>
                  <a:gd name="T23" fmla="*/ 28 h 176"/>
                  <a:gd name="T24" fmla="*/ 177 w 200"/>
                  <a:gd name="T25" fmla="*/ 53 h 176"/>
                  <a:gd name="T26" fmla="*/ 197 w 200"/>
                  <a:gd name="T27" fmla="*/ 47 h 176"/>
                  <a:gd name="T28" fmla="*/ 159 w 200"/>
                  <a:gd name="T29" fmla="*/ 115 h 176"/>
                  <a:gd name="T30" fmla="*/ 96 w 200"/>
                  <a:gd name="T31" fmla="*/ 17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0" h="176">
                    <a:moveTo>
                      <a:pt x="96" y="175"/>
                    </a:moveTo>
                    <a:cubicBezTo>
                      <a:pt x="83" y="176"/>
                      <a:pt x="44" y="136"/>
                      <a:pt x="29" y="115"/>
                    </a:cubicBezTo>
                    <a:cubicBezTo>
                      <a:pt x="13" y="95"/>
                      <a:pt x="0" y="69"/>
                      <a:pt x="2" y="64"/>
                    </a:cubicBezTo>
                    <a:cubicBezTo>
                      <a:pt x="4" y="59"/>
                      <a:pt x="24" y="68"/>
                      <a:pt x="25" y="67"/>
                    </a:cubicBezTo>
                    <a:cubicBezTo>
                      <a:pt x="25" y="66"/>
                      <a:pt x="17" y="50"/>
                      <a:pt x="21" y="44"/>
                    </a:cubicBezTo>
                    <a:cubicBezTo>
                      <a:pt x="25" y="38"/>
                      <a:pt x="63" y="69"/>
                      <a:pt x="75" y="91"/>
                    </a:cubicBezTo>
                    <a:cubicBezTo>
                      <a:pt x="75" y="91"/>
                      <a:pt x="52" y="58"/>
                      <a:pt x="68" y="13"/>
                    </a:cubicBezTo>
                    <a:cubicBezTo>
                      <a:pt x="71" y="4"/>
                      <a:pt x="85" y="25"/>
                      <a:pt x="87" y="26"/>
                    </a:cubicBezTo>
                    <a:cubicBezTo>
                      <a:pt x="89" y="27"/>
                      <a:pt x="92" y="4"/>
                      <a:pt x="99" y="2"/>
                    </a:cubicBezTo>
                    <a:cubicBezTo>
                      <a:pt x="106" y="0"/>
                      <a:pt x="136" y="42"/>
                      <a:pt x="128" y="75"/>
                    </a:cubicBezTo>
                    <a:cubicBezTo>
                      <a:pt x="128" y="75"/>
                      <a:pt x="134" y="56"/>
                      <a:pt x="150" y="43"/>
                    </a:cubicBezTo>
                    <a:cubicBezTo>
                      <a:pt x="166" y="30"/>
                      <a:pt x="181" y="26"/>
                      <a:pt x="184" y="28"/>
                    </a:cubicBezTo>
                    <a:cubicBezTo>
                      <a:pt x="187" y="30"/>
                      <a:pt x="177" y="53"/>
                      <a:pt x="177" y="53"/>
                    </a:cubicBezTo>
                    <a:cubicBezTo>
                      <a:pt x="177" y="53"/>
                      <a:pt x="194" y="44"/>
                      <a:pt x="197" y="47"/>
                    </a:cubicBezTo>
                    <a:cubicBezTo>
                      <a:pt x="200" y="50"/>
                      <a:pt x="182" y="88"/>
                      <a:pt x="159" y="115"/>
                    </a:cubicBezTo>
                    <a:cubicBezTo>
                      <a:pt x="137" y="143"/>
                      <a:pt x="113" y="173"/>
                      <a:pt x="96" y="175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46" name="Freeform 583"/>
              <p:cNvSpPr/>
              <p:nvPr/>
            </p:nvSpPr>
            <p:spPr bwMode="auto">
              <a:xfrm>
                <a:off x="2566" y="2254"/>
                <a:ext cx="195" cy="237"/>
              </a:xfrm>
              <a:custGeom>
                <a:avLst/>
                <a:gdLst>
                  <a:gd name="T0" fmla="*/ 81 w 82"/>
                  <a:gd name="T1" fmla="*/ 97 h 100"/>
                  <a:gd name="T2" fmla="*/ 2 w 82"/>
                  <a:gd name="T3" fmla="*/ 1 h 100"/>
                  <a:gd name="T4" fmla="*/ 0 w 82"/>
                  <a:gd name="T5" fmla="*/ 2 h 100"/>
                  <a:gd name="T6" fmla="*/ 80 w 82"/>
                  <a:gd name="T7" fmla="*/ 99 h 100"/>
                  <a:gd name="T8" fmla="*/ 81 w 82"/>
                  <a:gd name="T9" fmla="*/ 97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0">
                    <a:moveTo>
                      <a:pt x="81" y="97"/>
                    </a:moveTo>
                    <a:cubicBezTo>
                      <a:pt x="46" y="72"/>
                      <a:pt x="13" y="46"/>
                      <a:pt x="2" y="1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9" y="45"/>
                      <a:pt x="42" y="79"/>
                      <a:pt x="80" y="99"/>
                    </a:cubicBezTo>
                    <a:cubicBezTo>
                      <a:pt x="81" y="100"/>
                      <a:pt x="82" y="98"/>
                      <a:pt x="81" y="97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47" name="Freeform 584"/>
              <p:cNvSpPr/>
              <p:nvPr/>
            </p:nvSpPr>
            <p:spPr bwMode="auto">
              <a:xfrm>
                <a:off x="2552" y="2230"/>
                <a:ext cx="31" cy="33"/>
              </a:xfrm>
              <a:custGeom>
                <a:avLst/>
                <a:gdLst>
                  <a:gd name="T0" fmla="*/ 9 w 13"/>
                  <a:gd name="T1" fmla="*/ 1 h 14"/>
                  <a:gd name="T2" fmla="*/ 1 w 13"/>
                  <a:gd name="T3" fmla="*/ 5 h 14"/>
                  <a:gd name="T4" fmla="*/ 5 w 13"/>
                  <a:gd name="T5" fmla="*/ 13 h 14"/>
                  <a:gd name="T6" fmla="*/ 13 w 13"/>
                  <a:gd name="T7" fmla="*/ 9 h 14"/>
                  <a:gd name="T8" fmla="*/ 9 w 13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9" y="1"/>
                    </a:moveTo>
                    <a:cubicBezTo>
                      <a:pt x="6" y="0"/>
                      <a:pt x="2" y="2"/>
                      <a:pt x="1" y="5"/>
                    </a:cubicBezTo>
                    <a:cubicBezTo>
                      <a:pt x="0" y="9"/>
                      <a:pt x="2" y="12"/>
                      <a:pt x="5" y="13"/>
                    </a:cubicBezTo>
                    <a:cubicBezTo>
                      <a:pt x="8" y="14"/>
                      <a:pt x="12" y="12"/>
                      <a:pt x="13" y="9"/>
                    </a:cubicBezTo>
                    <a:cubicBezTo>
                      <a:pt x="13" y="6"/>
                      <a:pt x="12" y="2"/>
                      <a:pt x="9" y="1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48" name="Freeform 585"/>
              <p:cNvSpPr/>
              <p:nvPr/>
            </p:nvSpPr>
            <p:spPr bwMode="auto">
              <a:xfrm>
                <a:off x="2635" y="2180"/>
                <a:ext cx="76" cy="257"/>
              </a:xfrm>
              <a:custGeom>
                <a:avLst/>
                <a:gdLst>
                  <a:gd name="T0" fmla="*/ 31 w 32"/>
                  <a:gd name="T1" fmla="*/ 105 h 108"/>
                  <a:gd name="T2" fmla="*/ 6 w 32"/>
                  <a:gd name="T3" fmla="*/ 0 h 108"/>
                  <a:gd name="T4" fmla="*/ 6 w 32"/>
                  <a:gd name="T5" fmla="*/ 0 h 108"/>
                  <a:gd name="T6" fmla="*/ 30 w 32"/>
                  <a:gd name="T7" fmla="*/ 106 h 108"/>
                  <a:gd name="T8" fmla="*/ 31 w 32"/>
                  <a:gd name="T9" fmla="*/ 10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08">
                    <a:moveTo>
                      <a:pt x="31" y="105"/>
                    </a:moveTo>
                    <a:cubicBezTo>
                      <a:pt x="12" y="73"/>
                      <a:pt x="2" y="38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37"/>
                      <a:pt x="7" y="76"/>
                      <a:pt x="30" y="106"/>
                    </a:cubicBezTo>
                    <a:cubicBezTo>
                      <a:pt x="30" y="108"/>
                      <a:pt x="32" y="106"/>
                      <a:pt x="31" y="105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49" name="Freeform 586"/>
              <p:cNvSpPr/>
              <p:nvPr/>
            </p:nvSpPr>
            <p:spPr bwMode="auto">
              <a:xfrm>
                <a:off x="2638" y="2157"/>
                <a:ext cx="30" cy="33"/>
              </a:xfrm>
              <a:custGeom>
                <a:avLst/>
                <a:gdLst>
                  <a:gd name="T0" fmla="*/ 9 w 13"/>
                  <a:gd name="T1" fmla="*/ 1 h 14"/>
                  <a:gd name="T2" fmla="*/ 1 w 13"/>
                  <a:gd name="T3" fmla="*/ 4 h 14"/>
                  <a:gd name="T4" fmla="*/ 4 w 13"/>
                  <a:gd name="T5" fmla="*/ 12 h 14"/>
                  <a:gd name="T6" fmla="*/ 12 w 13"/>
                  <a:gd name="T7" fmla="*/ 10 h 14"/>
                  <a:gd name="T8" fmla="*/ 9 w 13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9" y="1"/>
                    </a:moveTo>
                    <a:cubicBezTo>
                      <a:pt x="7" y="0"/>
                      <a:pt x="3" y="1"/>
                      <a:pt x="1" y="4"/>
                    </a:cubicBezTo>
                    <a:cubicBezTo>
                      <a:pt x="0" y="7"/>
                      <a:pt x="1" y="11"/>
                      <a:pt x="4" y="12"/>
                    </a:cubicBezTo>
                    <a:cubicBezTo>
                      <a:pt x="7" y="14"/>
                      <a:pt x="11" y="13"/>
                      <a:pt x="12" y="10"/>
                    </a:cubicBezTo>
                    <a:cubicBezTo>
                      <a:pt x="13" y="7"/>
                      <a:pt x="13" y="3"/>
                      <a:pt x="9" y="1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50" name="Freeform 587"/>
              <p:cNvSpPr/>
              <p:nvPr/>
            </p:nvSpPr>
            <p:spPr bwMode="auto">
              <a:xfrm>
                <a:off x="2725" y="2180"/>
                <a:ext cx="62" cy="307"/>
              </a:xfrm>
              <a:custGeom>
                <a:avLst/>
                <a:gdLst>
                  <a:gd name="T0" fmla="*/ 4 w 26"/>
                  <a:gd name="T1" fmla="*/ 0 h 129"/>
                  <a:gd name="T2" fmla="*/ 3 w 26"/>
                  <a:gd name="T3" fmla="*/ 0 h 129"/>
                  <a:gd name="T4" fmla="*/ 1 w 26"/>
                  <a:gd name="T5" fmla="*/ 128 h 129"/>
                  <a:gd name="T6" fmla="*/ 2 w 26"/>
                  <a:gd name="T7" fmla="*/ 129 h 129"/>
                  <a:gd name="T8" fmla="*/ 4 w 26"/>
                  <a:gd name="T9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29">
                    <a:moveTo>
                      <a:pt x="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2" y="44"/>
                      <a:pt x="16" y="84"/>
                      <a:pt x="1" y="128"/>
                    </a:cubicBezTo>
                    <a:cubicBezTo>
                      <a:pt x="0" y="129"/>
                      <a:pt x="2" y="129"/>
                      <a:pt x="2" y="129"/>
                    </a:cubicBezTo>
                    <a:cubicBezTo>
                      <a:pt x="23" y="90"/>
                      <a:pt x="26" y="38"/>
                      <a:pt x="4" y="0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51" name="Freeform 588"/>
              <p:cNvSpPr/>
              <p:nvPr/>
            </p:nvSpPr>
            <p:spPr bwMode="auto">
              <a:xfrm>
                <a:off x="2718" y="2154"/>
                <a:ext cx="31" cy="33"/>
              </a:xfrm>
              <a:custGeom>
                <a:avLst/>
                <a:gdLst>
                  <a:gd name="T0" fmla="*/ 10 w 13"/>
                  <a:gd name="T1" fmla="*/ 2 h 14"/>
                  <a:gd name="T2" fmla="*/ 1 w 13"/>
                  <a:gd name="T3" fmla="*/ 4 h 14"/>
                  <a:gd name="T4" fmla="*/ 4 w 13"/>
                  <a:gd name="T5" fmla="*/ 12 h 14"/>
                  <a:gd name="T6" fmla="*/ 12 w 13"/>
                  <a:gd name="T7" fmla="*/ 10 h 14"/>
                  <a:gd name="T8" fmla="*/ 10 w 13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10" y="2"/>
                    </a:moveTo>
                    <a:cubicBezTo>
                      <a:pt x="7" y="0"/>
                      <a:pt x="3" y="1"/>
                      <a:pt x="1" y="4"/>
                    </a:cubicBezTo>
                    <a:cubicBezTo>
                      <a:pt x="0" y="7"/>
                      <a:pt x="1" y="11"/>
                      <a:pt x="4" y="12"/>
                    </a:cubicBezTo>
                    <a:cubicBezTo>
                      <a:pt x="6" y="14"/>
                      <a:pt x="10" y="13"/>
                      <a:pt x="12" y="10"/>
                    </a:cubicBezTo>
                    <a:cubicBezTo>
                      <a:pt x="13" y="7"/>
                      <a:pt x="13" y="4"/>
                      <a:pt x="10" y="2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52" name="Freeform 589"/>
              <p:cNvSpPr/>
              <p:nvPr/>
            </p:nvSpPr>
            <p:spPr bwMode="auto">
              <a:xfrm>
                <a:off x="2709" y="2223"/>
                <a:ext cx="118" cy="252"/>
              </a:xfrm>
              <a:custGeom>
                <a:avLst/>
                <a:gdLst>
                  <a:gd name="T0" fmla="*/ 47 w 50"/>
                  <a:gd name="T1" fmla="*/ 0 h 106"/>
                  <a:gd name="T2" fmla="*/ 47 w 50"/>
                  <a:gd name="T3" fmla="*/ 0 h 106"/>
                  <a:gd name="T4" fmla="*/ 1 w 50"/>
                  <a:gd name="T5" fmla="*/ 103 h 106"/>
                  <a:gd name="T6" fmla="*/ 2 w 50"/>
                  <a:gd name="T7" fmla="*/ 105 h 106"/>
                  <a:gd name="T8" fmla="*/ 47 w 50"/>
                  <a:gd name="T9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05">
                    <a:moveTo>
                      <a:pt x="47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47" y="41"/>
                      <a:pt x="25" y="73"/>
                      <a:pt x="1" y="103"/>
                    </a:cubicBezTo>
                    <a:cubicBezTo>
                      <a:pt x="0" y="104"/>
                      <a:pt x="1" y="106"/>
                      <a:pt x="2" y="105"/>
                    </a:cubicBezTo>
                    <a:cubicBezTo>
                      <a:pt x="30" y="77"/>
                      <a:pt x="50" y="40"/>
                      <a:pt x="47" y="0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53" name="Freeform 590"/>
              <p:cNvSpPr/>
              <p:nvPr/>
            </p:nvSpPr>
            <p:spPr bwMode="auto">
              <a:xfrm>
                <a:off x="2806" y="2195"/>
                <a:ext cx="33" cy="33"/>
              </a:xfrm>
              <a:custGeom>
                <a:avLst/>
                <a:gdLst>
                  <a:gd name="T0" fmla="*/ 11 w 14"/>
                  <a:gd name="T1" fmla="*/ 3 h 14"/>
                  <a:gd name="T2" fmla="*/ 2 w 14"/>
                  <a:gd name="T3" fmla="*/ 3 h 14"/>
                  <a:gd name="T4" fmla="*/ 3 w 14"/>
                  <a:gd name="T5" fmla="*/ 12 h 14"/>
                  <a:gd name="T6" fmla="*/ 12 w 14"/>
                  <a:gd name="T7" fmla="*/ 11 h 14"/>
                  <a:gd name="T8" fmla="*/ 11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1" y="3"/>
                    </a:moveTo>
                    <a:cubicBezTo>
                      <a:pt x="8" y="0"/>
                      <a:pt x="4" y="1"/>
                      <a:pt x="2" y="3"/>
                    </a:cubicBezTo>
                    <a:cubicBezTo>
                      <a:pt x="0" y="6"/>
                      <a:pt x="0" y="10"/>
                      <a:pt x="3" y="12"/>
                    </a:cubicBezTo>
                    <a:cubicBezTo>
                      <a:pt x="5" y="14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1" y="3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54" name="Freeform 591"/>
              <p:cNvSpPr/>
              <p:nvPr/>
            </p:nvSpPr>
            <p:spPr bwMode="auto">
              <a:xfrm>
                <a:off x="2438" y="2240"/>
                <a:ext cx="546" cy="287"/>
              </a:xfrm>
              <a:custGeom>
                <a:avLst/>
                <a:gdLst>
                  <a:gd name="T0" fmla="*/ 182 w 230"/>
                  <a:gd name="T1" fmla="*/ 69 h 121"/>
                  <a:gd name="T2" fmla="*/ 137 w 230"/>
                  <a:gd name="T3" fmla="*/ 118 h 121"/>
                  <a:gd name="T4" fmla="*/ 126 w 230"/>
                  <a:gd name="T5" fmla="*/ 120 h 121"/>
                  <a:gd name="T6" fmla="*/ 125 w 230"/>
                  <a:gd name="T7" fmla="*/ 120 h 121"/>
                  <a:gd name="T8" fmla="*/ 123 w 230"/>
                  <a:gd name="T9" fmla="*/ 121 h 121"/>
                  <a:gd name="T10" fmla="*/ 117 w 230"/>
                  <a:gd name="T11" fmla="*/ 120 h 121"/>
                  <a:gd name="T12" fmla="*/ 46 w 230"/>
                  <a:gd name="T13" fmla="*/ 74 h 121"/>
                  <a:gd name="T14" fmla="*/ 0 w 230"/>
                  <a:gd name="T15" fmla="*/ 48 h 121"/>
                  <a:gd name="T16" fmla="*/ 37 w 230"/>
                  <a:gd name="T17" fmla="*/ 50 h 121"/>
                  <a:gd name="T18" fmla="*/ 16 w 230"/>
                  <a:gd name="T19" fmla="*/ 25 h 121"/>
                  <a:gd name="T20" fmla="*/ 118 w 230"/>
                  <a:gd name="T21" fmla="*/ 55 h 121"/>
                  <a:gd name="T22" fmla="*/ 218 w 230"/>
                  <a:gd name="T23" fmla="*/ 5 h 121"/>
                  <a:gd name="T24" fmla="*/ 186 w 230"/>
                  <a:gd name="T25" fmla="*/ 38 h 121"/>
                  <a:gd name="T26" fmla="*/ 219 w 230"/>
                  <a:gd name="T27" fmla="*/ 34 h 121"/>
                  <a:gd name="T28" fmla="*/ 182 w 230"/>
                  <a:gd name="T29" fmla="*/ 69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0" h="120">
                    <a:moveTo>
                      <a:pt x="182" y="69"/>
                    </a:moveTo>
                    <a:cubicBezTo>
                      <a:pt x="174" y="81"/>
                      <a:pt x="161" y="109"/>
                      <a:pt x="137" y="118"/>
                    </a:cubicBezTo>
                    <a:cubicBezTo>
                      <a:pt x="134" y="119"/>
                      <a:pt x="130" y="120"/>
                      <a:pt x="126" y="120"/>
                    </a:cubicBezTo>
                    <a:cubicBezTo>
                      <a:pt x="126" y="120"/>
                      <a:pt x="125" y="120"/>
                      <a:pt x="125" y="120"/>
                    </a:cubicBezTo>
                    <a:cubicBezTo>
                      <a:pt x="124" y="121"/>
                      <a:pt x="124" y="121"/>
                      <a:pt x="123" y="121"/>
                    </a:cubicBezTo>
                    <a:cubicBezTo>
                      <a:pt x="121" y="121"/>
                      <a:pt x="119" y="121"/>
                      <a:pt x="117" y="120"/>
                    </a:cubicBezTo>
                    <a:cubicBezTo>
                      <a:pt x="87" y="118"/>
                      <a:pt x="67" y="89"/>
                      <a:pt x="46" y="74"/>
                    </a:cubicBezTo>
                    <a:cubicBezTo>
                      <a:pt x="23" y="59"/>
                      <a:pt x="1" y="54"/>
                      <a:pt x="0" y="48"/>
                    </a:cubicBezTo>
                    <a:cubicBezTo>
                      <a:pt x="0" y="42"/>
                      <a:pt x="37" y="50"/>
                      <a:pt x="37" y="50"/>
                    </a:cubicBezTo>
                    <a:cubicBezTo>
                      <a:pt x="37" y="50"/>
                      <a:pt x="14" y="32"/>
                      <a:pt x="16" y="25"/>
                    </a:cubicBezTo>
                    <a:cubicBezTo>
                      <a:pt x="19" y="19"/>
                      <a:pt x="60" y="14"/>
                      <a:pt x="118" y="55"/>
                    </a:cubicBezTo>
                    <a:cubicBezTo>
                      <a:pt x="118" y="55"/>
                      <a:pt x="167" y="0"/>
                      <a:pt x="218" y="5"/>
                    </a:cubicBezTo>
                    <a:cubicBezTo>
                      <a:pt x="230" y="6"/>
                      <a:pt x="188" y="36"/>
                      <a:pt x="186" y="38"/>
                    </a:cubicBezTo>
                    <a:cubicBezTo>
                      <a:pt x="188" y="37"/>
                      <a:pt x="213" y="28"/>
                      <a:pt x="219" y="34"/>
                    </a:cubicBezTo>
                    <a:cubicBezTo>
                      <a:pt x="225" y="40"/>
                      <a:pt x="193" y="55"/>
                      <a:pt x="182" y="69"/>
                    </a:cubicBezTo>
                    <a:close/>
                  </a:path>
                </a:pathLst>
              </a:custGeom>
              <a:solidFill>
                <a:srgbClr val="D6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55" name="Freeform 592"/>
              <p:cNvSpPr/>
              <p:nvPr/>
            </p:nvSpPr>
            <p:spPr bwMode="auto">
              <a:xfrm>
                <a:off x="2528" y="2368"/>
                <a:ext cx="207" cy="159"/>
              </a:xfrm>
              <a:custGeom>
                <a:avLst/>
                <a:gdLst>
                  <a:gd name="T0" fmla="*/ 87 w 87"/>
                  <a:gd name="T1" fmla="*/ 66 h 67"/>
                  <a:gd name="T2" fmla="*/ 85 w 87"/>
                  <a:gd name="T3" fmla="*/ 67 h 67"/>
                  <a:gd name="T4" fmla="*/ 79 w 87"/>
                  <a:gd name="T5" fmla="*/ 66 h 67"/>
                  <a:gd name="T6" fmla="*/ 59 w 87"/>
                  <a:gd name="T7" fmla="*/ 51 h 67"/>
                  <a:gd name="T8" fmla="*/ 1 w 87"/>
                  <a:gd name="T9" fmla="*/ 8 h 67"/>
                  <a:gd name="T10" fmla="*/ 1 w 87"/>
                  <a:gd name="T11" fmla="*/ 8 h 67"/>
                  <a:gd name="T12" fmla="*/ 76 w 87"/>
                  <a:gd name="T13" fmla="*/ 60 h 67"/>
                  <a:gd name="T14" fmla="*/ 15 w 87"/>
                  <a:gd name="T15" fmla="*/ 1 h 67"/>
                  <a:gd name="T16" fmla="*/ 15 w 87"/>
                  <a:gd name="T17" fmla="*/ 0 h 67"/>
                  <a:gd name="T18" fmla="*/ 87 w 87"/>
                  <a:gd name="T19" fmla="*/ 6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" h="67">
                    <a:moveTo>
                      <a:pt x="87" y="66"/>
                    </a:moveTo>
                    <a:cubicBezTo>
                      <a:pt x="86" y="67"/>
                      <a:pt x="86" y="67"/>
                      <a:pt x="85" y="67"/>
                    </a:cubicBezTo>
                    <a:cubicBezTo>
                      <a:pt x="83" y="67"/>
                      <a:pt x="81" y="67"/>
                      <a:pt x="79" y="66"/>
                    </a:cubicBezTo>
                    <a:cubicBezTo>
                      <a:pt x="72" y="62"/>
                      <a:pt x="66" y="57"/>
                      <a:pt x="59" y="51"/>
                    </a:cubicBezTo>
                    <a:cubicBezTo>
                      <a:pt x="41" y="35"/>
                      <a:pt x="23" y="19"/>
                      <a:pt x="1" y="8"/>
                    </a:cubicBezTo>
                    <a:cubicBezTo>
                      <a:pt x="0" y="8"/>
                      <a:pt x="0" y="8"/>
                      <a:pt x="1" y="8"/>
                    </a:cubicBezTo>
                    <a:cubicBezTo>
                      <a:pt x="30" y="19"/>
                      <a:pt x="51" y="43"/>
                      <a:pt x="76" y="60"/>
                    </a:cubicBezTo>
                    <a:cubicBezTo>
                      <a:pt x="56" y="40"/>
                      <a:pt x="43" y="11"/>
                      <a:pt x="15" y="1"/>
                    </a:cubicBezTo>
                    <a:cubicBezTo>
                      <a:pt x="14" y="0"/>
                      <a:pt x="14" y="0"/>
                      <a:pt x="15" y="0"/>
                    </a:cubicBezTo>
                    <a:cubicBezTo>
                      <a:pt x="48" y="10"/>
                      <a:pt x="62" y="45"/>
                      <a:pt x="87" y="66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56" name="Freeform 593"/>
              <p:cNvSpPr/>
              <p:nvPr/>
            </p:nvSpPr>
            <p:spPr bwMode="auto">
              <a:xfrm>
                <a:off x="2737" y="2366"/>
                <a:ext cx="159" cy="159"/>
              </a:xfrm>
              <a:custGeom>
                <a:avLst/>
                <a:gdLst>
                  <a:gd name="T0" fmla="*/ 66 w 67"/>
                  <a:gd name="T1" fmla="*/ 1 h 67"/>
                  <a:gd name="T2" fmla="*/ 24 w 67"/>
                  <a:gd name="T3" fmla="*/ 47 h 67"/>
                  <a:gd name="T4" fmla="*/ 11 w 67"/>
                  <a:gd name="T5" fmla="*/ 65 h 67"/>
                  <a:gd name="T6" fmla="*/ 0 w 67"/>
                  <a:gd name="T7" fmla="*/ 67 h 67"/>
                  <a:gd name="T8" fmla="*/ 41 w 67"/>
                  <a:gd name="T9" fmla="*/ 6 h 67"/>
                  <a:gd name="T10" fmla="*/ 41 w 67"/>
                  <a:gd name="T11" fmla="*/ 6 h 67"/>
                  <a:gd name="T12" fmla="*/ 9 w 67"/>
                  <a:gd name="T13" fmla="*/ 60 h 67"/>
                  <a:gd name="T14" fmla="*/ 5 w 67"/>
                  <a:gd name="T15" fmla="*/ 66 h 67"/>
                  <a:gd name="T16" fmla="*/ 34 w 67"/>
                  <a:gd name="T17" fmla="*/ 27 h 67"/>
                  <a:gd name="T18" fmla="*/ 66 w 67"/>
                  <a:gd name="T19" fmla="*/ 0 h 67"/>
                  <a:gd name="T20" fmla="*/ 66 w 67"/>
                  <a:gd name="T21" fmla="*/ 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" h="67">
                    <a:moveTo>
                      <a:pt x="66" y="1"/>
                    </a:moveTo>
                    <a:cubicBezTo>
                      <a:pt x="46" y="11"/>
                      <a:pt x="35" y="29"/>
                      <a:pt x="24" y="47"/>
                    </a:cubicBezTo>
                    <a:cubicBezTo>
                      <a:pt x="20" y="54"/>
                      <a:pt x="16" y="60"/>
                      <a:pt x="11" y="65"/>
                    </a:cubicBezTo>
                    <a:cubicBezTo>
                      <a:pt x="8" y="66"/>
                      <a:pt x="4" y="67"/>
                      <a:pt x="0" y="67"/>
                    </a:cubicBezTo>
                    <a:cubicBezTo>
                      <a:pt x="15" y="49"/>
                      <a:pt x="19" y="19"/>
                      <a:pt x="41" y="6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23" y="19"/>
                      <a:pt x="19" y="41"/>
                      <a:pt x="9" y="60"/>
                    </a:cubicBezTo>
                    <a:cubicBezTo>
                      <a:pt x="8" y="62"/>
                      <a:pt x="6" y="64"/>
                      <a:pt x="5" y="66"/>
                    </a:cubicBezTo>
                    <a:cubicBezTo>
                      <a:pt x="18" y="56"/>
                      <a:pt x="24" y="39"/>
                      <a:pt x="34" y="27"/>
                    </a:cubicBezTo>
                    <a:cubicBezTo>
                      <a:pt x="43" y="15"/>
                      <a:pt x="53" y="6"/>
                      <a:pt x="66" y="0"/>
                    </a:cubicBezTo>
                    <a:cubicBezTo>
                      <a:pt x="66" y="0"/>
                      <a:pt x="67" y="1"/>
                      <a:pt x="66" y="1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57" name="Freeform 594"/>
              <p:cNvSpPr/>
              <p:nvPr/>
            </p:nvSpPr>
            <p:spPr bwMode="auto">
              <a:xfrm flipH="1">
                <a:off x="2903" y="235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58" name="Freeform 595"/>
              <p:cNvSpPr/>
              <p:nvPr/>
            </p:nvSpPr>
            <p:spPr bwMode="auto">
              <a:xfrm>
                <a:off x="2581" y="2795"/>
                <a:ext cx="650" cy="404"/>
              </a:xfrm>
              <a:custGeom>
                <a:avLst/>
                <a:gdLst>
                  <a:gd name="T0" fmla="*/ 12 w 274"/>
                  <a:gd name="T1" fmla="*/ 133 h 170"/>
                  <a:gd name="T2" fmla="*/ 85 w 274"/>
                  <a:gd name="T3" fmla="*/ 39 h 170"/>
                  <a:gd name="T4" fmla="*/ 118 w 274"/>
                  <a:gd name="T5" fmla="*/ 40 h 170"/>
                  <a:gd name="T6" fmla="*/ 97 w 274"/>
                  <a:gd name="T7" fmla="*/ 68 h 170"/>
                  <a:gd name="T8" fmla="*/ 231 w 274"/>
                  <a:gd name="T9" fmla="*/ 17 h 170"/>
                  <a:gd name="T10" fmla="*/ 193 w 274"/>
                  <a:gd name="T11" fmla="*/ 50 h 170"/>
                  <a:gd name="T12" fmla="*/ 274 w 274"/>
                  <a:gd name="T13" fmla="*/ 41 h 170"/>
                  <a:gd name="T14" fmla="*/ 187 w 274"/>
                  <a:gd name="T15" fmla="*/ 90 h 170"/>
                  <a:gd name="T16" fmla="*/ 230 w 274"/>
                  <a:gd name="T17" fmla="*/ 92 h 170"/>
                  <a:gd name="T18" fmla="*/ 126 w 274"/>
                  <a:gd name="T19" fmla="*/ 127 h 170"/>
                  <a:gd name="T20" fmla="*/ 150 w 274"/>
                  <a:gd name="T21" fmla="*/ 135 h 170"/>
                  <a:gd name="T22" fmla="*/ 12 w 274"/>
                  <a:gd name="T23" fmla="*/ 133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170">
                    <a:moveTo>
                      <a:pt x="12" y="133"/>
                    </a:moveTo>
                    <a:cubicBezTo>
                      <a:pt x="0" y="102"/>
                      <a:pt x="64" y="51"/>
                      <a:pt x="85" y="39"/>
                    </a:cubicBezTo>
                    <a:cubicBezTo>
                      <a:pt x="92" y="35"/>
                      <a:pt x="120" y="21"/>
                      <a:pt x="118" y="40"/>
                    </a:cubicBezTo>
                    <a:cubicBezTo>
                      <a:pt x="117" y="48"/>
                      <a:pt x="99" y="66"/>
                      <a:pt x="97" y="68"/>
                    </a:cubicBezTo>
                    <a:cubicBezTo>
                      <a:pt x="112" y="57"/>
                      <a:pt x="222" y="0"/>
                      <a:pt x="231" y="17"/>
                    </a:cubicBezTo>
                    <a:cubicBezTo>
                      <a:pt x="235" y="24"/>
                      <a:pt x="201" y="44"/>
                      <a:pt x="193" y="50"/>
                    </a:cubicBezTo>
                    <a:cubicBezTo>
                      <a:pt x="208" y="44"/>
                      <a:pt x="273" y="29"/>
                      <a:pt x="274" y="41"/>
                    </a:cubicBezTo>
                    <a:cubicBezTo>
                      <a:pt x="274" y="51"/>
                      <a:pt x="205" y="83"/>
                      <a:pt x="187" y="90"/>
                    </a:cubicBezTo>
                    <a:cubicBezTo>
                      <a:pt x="201" y="88"/>
                      <a:pt x="229" y="86"/>
                      <a:pt x="230" y="92"/>
                    </a:cubicBezTo>
                    <a:cubicBezTo>
                      <a:pt x="232" y="108"/>
                      <a:pt x="145" y="125"/>
                      <a:pt x="126" y="127"/>
                    </a:cubicBezTo>
                    <a:cubicBezTo>
                      <a:pt x="134" y="128"/>
                      <a:pt x="153" y="128"/>
                      <a:pt x="150" y="135"/>
                    </a:cubicBezTo>
                    <a:cubicBezTo>
                      <a:pt x="146" y="145"/>
                      <a:pt x="25" y="170"/>
                      <a:pt x="12" y="133"/>
                    </a:cubicBezTo>
                    <a:close/>
                  </a:path>
                </a:pathLst>
              </a:custGeom>
              <a:solidFill>
                <a:srgbClr val="777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59" name="Freeform 596"/>
              <p:cNvSpPr/>
              <p:nvPr/>
            </p:nvSpPr>
            <p:spPr bwMode="auto">
              <a:xfrm>
                <a:off x="2573" y="2890"/>
                <a:ext cx="544" cy="240"/>
              </a:xfrm>
              <a:custGeom>
                <a:avLst/>
                <a:gdLst>
                  <a:gd name="T0" fmla="*/ 109 w 229"/>
                  <a:gd name="T1" fmla="*/ 96 h 101"/>
                  <a:gd name="T2" fmla="*/ 109 w 229"/>
                  <a:gd name="T3" fmla="*/ 94 h 101"/>
                  <a:gd name="T4" fmla="*/ 26 w 229"/>
                  <a:gd name="T5" fmla="*/ 90 h 101"/>
                  <a:gd name="T6" fmla="*/ 47 w 229"/>
                  <a:gd name="T7" fmla="*/ 81 h 101"/>
                  <a:gd name="T8" fmla="*/ 188 w 229"/>
                  <a:gd name="T9" fmla="*/ 62 h 101"/>
                  <a:gd name="T10" fmla="*/ 187 w 229"/>
                  <a:gd name="T11" fmla="*/ 61 h 101"/>
                  <a:gd name="T12" fmla="*/ 55 w 229"/>
                  <a:gd name="T13" fmla="*/ 78 h 101"/>
                  <a:gd name="T14" fmla="*/ 229 w 229"/>
                  <a:gd name="T15" fmla="*/ 17 h 101"/>
                  <a:gd name="T16" fmla="*/ 229 w 229"/>
                  <a:gd name="T17" fmla="*/ 16 h 101"/>
                  <a:gd name="T18" fmla="*/ 110 w 229"/>
                  <a:gd name="T19" fmla="*/ 54 h 101"/>
                  <a:gd name="T20" fmla="*/ 76 w 229"/>
                  <a:gd name="T21" fmla="*/ 66 h 101"/>
                  <a:gd name="T22" fmla="*/ 185 w 229"/>
                  <a:gd name="T23" fmla="*/ 0 h 101"/>
                  <a:gd name="T24" fmla="*/ 185 w 229"/>
                  <a:gd name="T25" fmla="*/ 0 h 101"/>
                  <a:gd name="T26" fmla="*/ 67 w 229"/>
                  <a:gd name="T27" fmla="*/ 68 h 101"/>
                  <a:gd name="T28" fmla="*/ 67 w 229"/>
                  <a:gd name="T29" fmla="*/ 69 h 101"/>
                  <a:gd name="T30" fmla="*/ 35 w 229"/>
                  <a:gd name="T31" fmla="*/ 81 h 101"/>
                  <a:gd name="T32" fmla="*/ 87 w 229"/>
                  <a:gd name="T33" fmla="*/ 18 h 101"/>
                  <a:gd name="T34" fmla="*/ 86 w 229"/>
                  <a:gd name="T35" fmla="*/ 17 h 101"/>
                  <a:gd name="T36" fmla="*/ 31 w 229"/>
                  <a:gd name="T37" fmla="*/ 83 h 101"/>
                  <a:gd name="T38" fmla="*/ 1 w 229"/>
                  <a:gd name="T39" fmla="*/ 97 h 101"/>
                  <a:gd name="T40" fmla="*/ 3 w 229"/>
                  <a:gd name="T41" fmla="*/ 100 h 101"/>
                  <a:gd name="T42" fmla="*/ 23 w 229"/>
                  <a:gd name="T43" fmla="*/ 91 h 101"/>
                  <a:gd name="T44" fmla="*/ 109 w 229"/>
                  <a:gd name="T45" fmla="*/ 96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29" h="100">
                    <a:moveTo>
                      <a:pt x="109" y="96"/>
                    </a:moveTo>
                    <a:cubicBezTo>
                      <a:pt x="110" y="95"/>
                      <a:pt x="110" y="94"/>
                      <a:pt x="109" y="94"/>
                    </a:cubicBezTo>
                    <a:cubicBezTo>
                      <a:pt x="81" y="96"/>
                      <a:pt x="54" y="94"/>
                      <a:pt x="26" y="90"/>
                    </a:cubicBezTo>
                    <a:cubicBezTo>
                      <a:pt x="33" y="87"/>
                      <a:pt x="40" y="84"/>
                      <a:pt x="47" y="81"/>
                    </a:cubicBezTo>
                    <a:cubicBezTo>
                      <a:pt x="94" y="79"/>
                      <a:pt x="141" y="74"/>
                      <a:pt x="188" y="62"/>
                    </a:cubicBezTo>
                    <a:cubicBezTo>
                      <a:pt x="188" y="62"/>
                      <a:pt x="188" y="61"/>
                      <a:pt x="187" y="61"/>
                    </a:cubicBezTo>
                    <a:cubicBezTo>
                      <a:pt x="144" y="69"/>
                      <a:pt x="99" y="75"/>
                      <a:pt x="55" y="78"/>
                    </a:cubicBezTo>
                    <a:cubicBezTo>
                      <a:pt x="112" y="56"/>
                      <a:pt x="171" y="38"/>
                      <a:pt x="229" y="17"/>
                    </a:cubicBezTo>
                    <a:cubicBezTo>
                      <a:pt x="229" y="17"/>
                      <a:pt x="229" y="16"/>
                      <a:pt x="229" y="16"/>
                    </a:cubicBezTo>
                    <a:cubicBezTo>
                      <a:pt x="189" y="28"/>
                      <a:pt x="149" y="41"/>
                      <a:pt x="110" y="54"/>
                    </a:cubicBezTo>
                    <a:cubicBezTo>
                      <a:pt x="98" y="58"/>
                      <a:pt x="87" y="62"/>
                      <a:pt x="76" y="66"/>
                    </a:cubicBezTo>
                    <a:cubicBezTo>
                      <a:pt x="111" y="43"/>
                      <a:pt x="148" y="22"/>
                      <a:pt x="185" y="0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44" y="19"/>
                      <a:pt x="105" y="43"/>
                      <a:pt x="67" y="68"/>
                    </a:cubicBezTo>
                    <a:cubicBezTo>
                      <a:pt x="67" y="68"/>
                      <a:pt x="67" y="68"/>
                      <a:pt x="67" y="69"/>
                    </a:cubicBezTo>
                    <a:cubicBezTo>
                      <a:pt x="56" y="73"/>
                      <a:pt x="46" y="76"/>
                      <a:pt x="35" y="81"/>
                    </a:cubicBezTo>
                    <a:cubicBezTo>
                      <a:pt x="48" y="60"/>
                      <a:pt x="66" y="37"/>
                      <a:pt x="87" y="18"/>
                    </a:cubicBezTo>
                    <a:cubicBezTo>
                      <a:pt x="88" y="17"/>
                      <a:pt x="87" y="16"/>
                      <a:pt x="86" y="17"/>
                    </a:cubicBezTo>
                    <a:cubicBezTo>
                      <a:pt x="65" y="35"/>
                      <a:pt x="42" y="57"/>
                      <a:pt x="31" y="83"/>
                    </a:cubicBezTo>
                    <a:cubicBezTo>
                      <a:pt x="21" y="87"/>
                      <a:pt x="11" y="92"/>
                      <a:pt x="1" y="97"/>
                    </a:cubicBezTo>
                    <a:cubicBezTo>
                      <a:pt x="0" y="98"/>
                      <a:pt x="1" y="101"/>
                      <a:pt x="3" y="100"/>
                    </a:cubicBezTo>
                    <a:cubicBezTo>
                      <a:pt x="9" y="97"/>
                      <a:pt x="16" y="94"/>
                      <a:pt x="23" y="91"/>
                    </a:cubicBezTo>
                    <a:cubicBezTo>
                      <a:pt x="51" y="98"/>
                      <a:pt x="80" y="99"/>
                      <a:pt x="109" y="96"/>
                    </a:cubicBezTo>
                    <a:close/>
                  </a:path>
                </a:pathLst>
              </a:custGeom>
              <a:solidFill>
                <a:srgbClr val="5F5F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60" name="Freeform 597"/>
              <p:cNvSpPr/>
              <p:nvPr/>
            </p:nvSpPr>
            <p:spPr bwMode="auto">
              <a:xfrm>
                <a:off x="2125" y="2546"/>
                <a:ext cx="653" cy="622"/>
              </a:xfrm>
              <a:custGeom>
                <a:avLst/>
                <a:gdLst>
                  <a:gd name="T0" fmla="*/ 227 w 275"/>
                  <a:gd name="T1" fmla="*/ 230 h 262"/>
                  <a:gd name="T2" fmla="*/ 14 w 275"/>
                  <a:gd name="T3" fmla="*/ 160 h 262"/>
                  <a:gd name="T4" fmla="*/ 60 w 275"/>
                  <a:gd name="T5" fmla="*/ 150 h 262"/>
                  <a:gd name="T6" fmla="*/ 31 w 275"/>
                  <a:gd name="T7" fmla="*/ 107 h 262"/>
                  <a:gd name="T8" fmla="*/ 164 w 275"/>
                  <a:gd name="T9" fmla="*/ 153 h 262"/>
                  <a:gd name="T10" fmla="*/ 153 w 275"/>
                  <a:gd name="T11" fmla="*/ 10 h 262"/>
                  <a:gd name="T12" fmla="*/ 190 w 275"/>
                  <a:gd name="T13" fmla="*/ 55 h 262"/>
                  <a:gd name="T14" fmla="*/ 206 w 275"/>
                  <a:gd name="T15" fmla="*/ 12 h 262"/>
                  <a:gd name="T16" fmla="*/ 227 w 275"/>
                  <a:gd name="T17" fmla="*/ 23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5" h="262">
                    <a:moveTo>
                      <a:pt x="227" y="230"/>
                    </a:moveTo>
                    <a:cubicBezTo>
                      <a:pt x="184" y="262"/>
                      <a:pt x="49" y="200"/>
                      <a:pt x="14" y="160"/>
                    </a:cubicBezTo>
                    <a:cubicBezTo>
                      <a:pt x="0" y="145"/>
                      <a:pt x="60" y="150"/>
                      <a:pt x="60" y="150"/>
                    </a:cubicBezTo>
                    <a:cubicBezTo>
                      <a:pt x="60" y="150"/>
                      <a:pt x="29" y="113"/>
                      <a:pt x="31" y="107"/>
                    </a:cubicBezTo>
                    <a:cubicBezTo>
                      <a:pt x="33" y="101"/>
                      <a:pt x="118" y="113"/>
                      <a:pt x="164" y="153"/>
                    </a:cubicBezTo>
                    <a:cubicBezTo>
                      <a:pt x="164" y="153"/>
                      <a:pt x="131" y="74"/>
                      <a:pt x="153" y="10"/>
                    </a:cubicBezTo>
                    <a:cubicBezTo>
                      <a:pt x="157" y="0"/>
                      <a:pt x="190" y="55"/>
                      <a:pt x="190" y="55"/>
                    </a:cubicBezTo>
                    <a:cubicBezTo>
                      <a:pt x="190" y="55"/>
                      <a:pt x="195" y="13"/>
                      <a:pt x="206" y="12"/>
                    </a:cubicBezTo>
                    <a:cubicBezTo>
                      <a:pt x="217" y="12"/>
                      <a:pt x="275" y="194"/>
                      <a:pt x="227" y="230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61" name="Freeform 598"/>
              <p:cNvSpPr/>
              <p:nvPr/>
            </p:nvSpPr>
            <p:spPr bwMode="auto">
              <a:xfrm>
                <a:off x="2149" y="2807"/>
                <a:ext cx="370" cy="238"/>
              </a:xfrm>
              <a:custGeom>
                <a:avLst/>
                <a:gdLst>
                  <a:gd name="T0" fmla="*/ 154 w 156"/>
                  <a:gd name="T1" fmla="*/ 96 h 100"/>
                  <a:gd name="T2" fmla="*/ 3 w 156"/>
                  <a:gd name="T3" fmla="*/ 1 h 100"/>
                  <a:gd name="T4" fmla="*/ 1 w 156"/>
                  <a:gd name="T5" fmla="*/ 2 h 100"/>
                  <a:gd name="T6" fmla="*/ 153 w 156"/>
                  <a:gd name="T7" fmla="*/ 99 h 100"/>
                  <a:gd name="T8" fmla="*/ 154 w 156"/>
                  <a:gd name="T9" fmla="*/ 9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" h="100">
                    <a:moveTo>
                      <a:pt x="154" y="96"/>
                    </a:moveTo>
                    <a:cubicBezTo>
                      <a:pt x="94" y="78"/>
                      <a:pt x="38" y="56"/>
                      <a:pt x="3" y="1"/>
                    </a:cubicBezTo>
                    <a:cubicBezTo>
                      <a:pt x="3" y="0"/>
                      <a:pt x="0" y="1"/>
                      <a:pt x="1" y="2"/>
                    </a:cubicBezTo>
                    <a:cubicBezTo>
                      <a:pt x="33" y="56"/>
                      <a:pt x="92" y="89"/>
                      <a:pt x="153" y="99"/>
                    </a:cubicBezTo>
                    <a:cubicBezTo>
                      <a:pt x="155" y="100"/>
                      <a:pt x="156" y="97"/>
                      <a:pt x="154" y="96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62" name="Freeform 599"/>
              <p:cNvSpPr/>
              <p:nvPr/>
            </p:nvSpPr>
            <p:spPr bwMode="auto">
              <a:xfrm>
                <a:off x="2127" y="2776"/>
                <a:ext cx="43" cy="43"/>
              </a:xfrm>
              <a:custGeom>
                <a:avLst/>
                <a:gdLst>
                  <a:gd name="T0" fmla="*/ 9 w 18"/>
                  <a:gd name="T1" fmla="*/ 0 h 18"/>
                  <a:gd name="T2" fmla="*/ 1 w 18"/>
                  <a:gd name="T3" fmla="*/ 9 h 18"/>
                  <a:gd name="T4" fmla="*/ 9 w 18"/>
                  <a:gd name="T5" fmla="*/ 18 h 18"/>
                  <a:gd name="T6" fmla="*/ 18 w 18"/>
                  <a:gd name="T7" fmla="*/ 9 h 18"/>
                  <a:gd name="T8" fmla="*/ 9 w 18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9" y="0"/>
                    </a:moveTo>
                    <a:cubicBezTo>
                      <a:pt x="5" y="0"/>
                      <a:pt x="0" y="4"/>
                      <a:pt x="1" y="9"/>
                    </a:cubicBezTo>
                    <a:cubicBezTo>
                      <a:pt x="1" y="14"/>
                      <a:pt x="5" y="18"/>
                      <a:pt x="9" y="18"/>
                    </a:cubicBezTo>
                    <a:cubicBezTo>
                      <a:pt x="14" y="17"/>
                      <a:pt x="18" y="13"/>
                      <a:pt x="18" y="9"/>
                    </a:cubicBezTo>
                    <a:cubicBezTo>
                      <a:pt x="18" y="4"/>
                      <a:pt x="14" y="0"/>
                      <a:pt x="9" y="0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63" name="Freeform 600"/>
              <p:cNvSpPr/>
              <p:nvPr/>
            </p:nvSpPr>
            <p:spPr bwMode="auto">
              <a:xfrm>
                <a:off x="2220" y="2674"/>
                <a:ext cx="197" cy="321"/>
              </a:xfrm>
              <a:custGeom>
                <a:avLst/>
                <a:gdLst>
                  <a:gd name="T0" fmla="*/ 82 w 83"/>
                  <a:gd name="T1" fmla="*/ 131 h 135"/>
                  <a:gd name="T2" fmla="*/ 1 w 83"/>
                  <a:gd name="T3" fmla="*/ 0 h 135"/>
                  <a:gd name="T4" fmla="*/ 0 w 83"/>
                  <a:gd name="T5" fmla="*/ 0 h 135"/>
                  <a:gd name="T6" fmla="*/ 80 w 83"/>
                  <a:gd name="T7" fmla="*/ 134 h 135"/>
                  <a:gd name="T8" fmla="*/ 82 w 83"/>
                  <a:gd name="T9" fmla="*/ 131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35">
                    <a:moveTo>
                      <a:pt x="82" y="131"/>
                    </a:moveTo>
                    <a:cubicBezTo>
                      <a:pt x="41" y="96"/>
                      <a:pt x="12" y="53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9" y="53"/>
                      <a:pt x="36" y="102"/>
                      <a:pt x="80" y="134"/>
                    </a:cubicBezTo>
                    <a:cubicBezTo>
                      <a:pt x="81" y="135"/>
                      <a:pt x="83" y="133"/>
                      <a:pt x="82" y="131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64" name="Freeform 601"/>
              <p:cNvSpPr/>
              <p:nvPr/>
            </p:nvSpPr>
            <p:spPr bwMode="auto">
              <a:xfrm>
                <a:off x="2201" y="2639"/>
                <a:ext cx="45" cy="45"/>
              </a:xfrm>
              <a:custGeom>
                <a:avLst/>
                <a:gdLst>
                  <a:gd name="T0" fmla="*/ 11 w 19"/>
                  <a:gd name="T1" fmla="*/ 1 h 19"/>
                  <a:gd name="T2" fmla="*/ 1 w 19"/>
                  <a:gd name="T3" fmla="*/ 8 h 19"/>
                  <a:gd name="T4" fmla="*/ 8 w 19"/>
                  <a:gd name="T5" fmla="*/ 18 h 19"/>
                  <a:gd name="T6" fmla="*/ 18 w 19"/>
                  <a:gd name="T7" fmla="*/ 11 h 19"/>
                  <a:gd name="T8" fmla="*/ 11 w 19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1" y="1"/>
                    </a:moveTo>
                    <a:cubicBezTo>
                      <a:pt x="6" y="0"/>
                      <a:pt x="1" y="3"/>
                      <a:pt x="1" y="8"/>
                    </a:cubicBezTo>
                    <a:cubicBezTo>
                      <a:pt x="0" y="13"/>
                      <a:pt x="3" y="17"/>
                      <a:pt x="8" y="18"/>
                    </a:cubicBezTo>
                    <a:cubicBezTo>
                      <a:pt x="12" y="19"/>
                      <a:pt x="17" y="16"/>
                      <a:pt x="18" y="11"/>
                    </a:cubicBezTo>
                    <a:cubicBezTo>
                      <a:pt x="19" y="6"/>
                      <a:pt x="16" y="2"/>
                      <a:pt x="11" y="1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65" name="Freeform 602"/>
              <p:cNvSpPr/>
              <p:nvPr/>
            </p:nvSpPr>
            <p:spPr bwMode="auto">
              <a:xfrm>
                <a:off x="2433" y="2544"/>
                <a:ext cx="214" cy="384"/>
              </a:xfrm>
              <a:custGeom>
                <a:avLst/>
                <a:gdLst>
                  <a:gd name="T0" fmla="*/ 1 w 90"/>
                  <a:gd name="T1" fmla="*/ 0 h 162"/>
                  <a:gd name="T2" fmla="*/ 0 w 90"/>
                  <a:gd name="T3" fmla="*/ 0 h 162"/>
                  <a:gd name="T4" fmla="*/ 88 w 90"/>
                  <a:gd name="T5" fmla="*/ 161 h 162"/>
                  <a:gd name="T6" fmla="*/ 90 w 90"/>
                  <a:gd name="T7" fmla="*/ 161 h 162"/>
                  <a:gd name="T8" fmla="*/ 1 w 90"/>
                  <a:gd name="T9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16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5" y="42"/>
                      <a:pt x="76" y="96"/>
                      <a:pt x="88" y="161"/>
                    </a:cubicBezTo>
                    <a:cubicBezTo>
                      <a:pt x="88" y="162"/>
                      <a:pt x="90" y="162"/>
                      <a:pt x="90" y="161"/>
                    </a:cubicBezTo>
                    <a:cubicBezTo>
                      <a:pt x="88" y="98"/>
                      <a:pt x="55" y="32"/>
                      <a:pt x="1" y="0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66" name="Freeform 603"/>
              <p:cNvSpPr/>
              <p:nvPr/>
            </p:nvSpPr>
            <p:spPr bwMode="auto">
              <a:xfrm>
                <a:off x="2407" y="2513"/>
                <a:ext cx="43" cy="40"/>
              </a:xfrm>
              <a:custGeom>
                <a:avLst/>
                <a:gdLst>
                  <a:gd name="T0" fmla="*/ 9 w 18"/>
                  <a:gd name="T1" fmla="*/ 0 h 17"/>
                  <a:gd name="T2" fmla="*/ 0 w 18"/>
                  <a:gd name="T3" fmla="*/ 9 h 17"/>
                  <a:gd name="T4" fmla="*/ 9 w 18"/>
                  <a:gd name="T5" fmla="*/ 17 h 17"/>
                  <a:gd name="T6" fmla="*/ 18 w 18"/>
                  <a:gd name="T7" fmla="*/ 9 h 17"/>
                  <a:gd name="T8" fmla="*/ 9 w 18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9" y="0"/>
                    </a:moveTo>
                    <a:cubicBezTo>
                      <a:pt x="4" y="0"/>
                      <a:pt x="0" y="4"/>
                      <a:pt x="0" y="9"/>
                    </a:cubicBezTo>
                    <a:cubicBezTo>
                      <a:pt x="0" y="13"/>
                      <a:pt x="4" y="17"/>
                      <a:pt x="9" y="17"/>
                    </a:cubicBezTo>
                    <a:cubicBezTo>
                      <a:pt x="13" y="17"/>
                      <a:pt x="18" y="13"/>
                      <a:pt x="18" y="9"/>
                    </a:cubicBezTo>
                    <a:cubicBezTo>
                      <a:pt x="17" y="4"/>
                      <a:pt x="14" y="0"/>
                      <a:pt x="9" y="0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67" name="Freeform 604"/>
              <p:cNvSpPr/>
              <p:nvPr/>
            </p:nvSpPr>
            <p:spPr bwMode="auto">
              <a:xfrm>
                <a:off x="2571" y="2537"/>
                <a:ext cx="81" cy="387"/>
              </a:xfrm>
              <a:custGeom>
                <a:avLst/>
                <a:gdLst>
                  <a:gd name="T0" fmla="*/ 0 w 34"/>
                  <a:gd name="T1" fmla="*/ 0 h 163"/>
                  <a:gd name="T2" fmla="*/ 0 w 34"/>
                  <a:gd name="T3" fmla="*/ 0 h 163"/>
                  <a:gd name="T4" fmla="*/ 17 w 34"/>
                  <a:gd name="T5" fmla="*/ 161 h 163"/>
                  <a:gd name="T6" fmla="*/ 20 w 34"/>
                  <a:gd name="T7" fmla="*/ 161 h 163"/>
                  <a:gd name="T8" fmla="*/ 0 w 34"/>
                  <a:gd name="T9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6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9" y="50"/>
                      <a:pt x="25" y="106"/>
                      <a:pt x="17" y="161"/>
                    </a:cubicBezTo>
                    <a:cubicBezTo>
                      <a:pt x="17" y="162"/>
                      <a:pt x="19" y="163"/>
                      <a:pt x="20" y="161"/>
                    </a:cubicBezTo>
                    <a:cubicBezTo>
                      <a:pt x="34" y="107"/>
                      <a:pt x="33" y="48"/>
                      <a:pt x="0" y="0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68" name="Freeform 605"/>
              <p:cNvSpPr/>
              <p:nvPr/>
            </p:nvSpPr>
            <p:spPr bwMode="auto">
              <a:xfrm>
                <a:off x="2545" y="2499"/>
                <a:ext cx="43" cy="45"/>
              </a:xfrm>
              <a:custGeom>
                <a:avLst/>
                <a:gdLst>
                  <a:gd name="T0" fmla="*/ 11 w 18"/>
                  <a:gd name="T1" fmla="*/ 1 h 19"/>
                  <a:gd name="T2" fmla="*/ 1 w 18"/>
                  <a:gd name="T3" fmla="*/ 8 h 19"/>
                  <a:gd name="T4" fmla="*/ 7 w 18"/>
                  <a:gd name="T5" fmla="*/ 18 h 19"/>
                  <a:gd name="T6" fmla="*/ 18 w 18"/>
                  <a:gd name="T7" fmla="*/ 11 h 19"/>
                  <a:gd name="T8" fmla="*/ 11 w 18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9">
                    <a:moveTo>
                      <a:pt x="11" y="1"/>
                    </a:moveTo>
                    <a:cubicBezTo>
                      <a:pt x="6" y="0"/>
                      <a:pt x="1" y="3"/>
                      <a:pt x="1" y="8"/>
                    </a:cubicBezTo>
                    <a:cubicBezTo>
                      <a:pt x="0" y="12"/>
                      <a:pt x="3" y="17"/>
                      <a:pt x="7" y="18"/>
                    </a:cubicBezTo>
                    <a:cubicBezTo>
                      <a:pt x="12" y="19"/>
                      <a:pt x="17" y="16"/>
                      <a:pt x="18" y="11"/>
                    </a:cubicBezTo>
                    <a:cubicBezTo>
                      <a:pt x="18" y="6"/>
                      <a:pt x="16" y="2"/>
                      <a:pt x="11" y="1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69" name="Freeform 606"/>
              <p:cNvSpPr/>
              <p:nvPr/>
            </p:nvSpPr>
            <p:spPr bwMode="auto">
              <a:xfrm>
                <a:off x="2177" y="2570"/>
                <a:ext cx="653" cy="586"/>
              </a:xfrm>
              <a:custGeom>
                <a:avLst/>
                <a:gdLst>
                  <a:gd name="T0" fmla="*/ 268 w 275"/>
                  <a:gd name="T1" fmla="*/ 95 h 247"/>
                  <a:gd name="T2" fmla="*/ 213 w 275"/>
                  <a:gd name="T3" fmla="*/ 227 h 247"/>
                  <a:gd name="T4" fmla="*/ 208 w 275"/>
                  <a:gd name="T5" fmla="*/ 231 h 247"/>
                  <a:gd name="T6" fmla="*/ 207 w 275"/>
                  <a:gd name="T7" fmla="*/ 231 h 247"/>
                  <a:gd name="T8" fmla="*/ 207 w 275"/>
                  <a:gd name="T9" fmla="*/ 231 h 247"/>
                  <a:gd name="T10" fmla="*/ 205 w 275"/>
                  <a:gd name="T11" fmla="*/ 232 h 247"/>
                  <a:gd name="T12" fmla="*/ 204 w 275"/>
                  <a:gd name="T13" fmla="*/ 233 h 247"/>
                  <a:gd name="T14" fmla="*/ 184 w 275"/>
                  <a:gd name="T15" fmla="*/ 240 h 247"/>
                  <a:gd name="T16" fmla="*/ 69 w 275"/>
                  <a:gd name="T17" fmla="*/ 241 h 247"/>
                  <a:gd name="T18" fmla="*/ 1 w 275"/>
                  <a:gd name="T19" fmla="*/ 209 h 247"/>
                  <a:gd name="T20" fmla="*/ 47 w 275"/>
                  <a:gd name="T21" fmla="*/ 196 h 247"/>
                  <a:gd name="T22" fmla="*/ 8 w 275"/>
                  <a:gd name="T23" fmla="*/ 167 h 247"/>
                  <a:gd name="T24" fmla="*/ 100 w 275"/>
                  <a:gd name="T25" fmla="*/ 176 h 247"/>
                  <a:gd name="T26" fmla="*/ 32 w 275"/>
                  <a:gd name="T27" fmla="*/ 65 h 247"/>
                  <a:gd name="T28" fmla="*/ 94 w 275"/>
                  <a:gd name="T29" fmla="*/ 78 h 247"/>
                  <a:gd name="T30" fmla="*/ 82 w 275"/>
                  <a:gd name="T31" fmla="*/ 11 h 247"/>
                  <a:gd name="T32" fmla="*/ 193 w 275"/>
                  <a:gd name="T33" fmla="*/ 115 h 247"/>
                  <a:gd name="T34" fmla="*/ 207 w 275"/>
                  <a:gd name="T35" fmla="*/ 17 h 247"/>
                  <a:gd name="T36" fmla="*/ 233 w 275"/>
                  <a:gd name="T37" fmla="*/ 60 h 247"/>
                  <a:gd name="T38" fmla="*/ 248 w 275"/>
                  <a:gd name="T39" fmla="*/ 17 h 247"/>
                  <a:gd name="T40" fmla="*/ 268 w 275"/>
                  <a:gd name="T41" fmla="*/ 95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5" h="246">
                    <a:moveTo>
                      <a:pt x="268" y="95"/>
                    </a:moveTo>
                    <a:cubicBezTo>
                      <a:pt x="262" y="132"/>
                      <a:pt x="244" y="201"/>
                      <a:pt x="213" y="227"/>
                    </a:cubicBezTo>
                    <a:cubicBezTo>
                      <a:pt x="211" y="228"/>
                      <a:pt x="209" y="230"/>
                      <a:pt x="208" y="231"/>
                    </a:cubicBezTo>
                    <a:cubicBezTo>
                      <a:pt x="207" y="231"/>
                      <a:pt x="207" y="231"/>
                      <a:pt x="207" y="231"/>
                    </a:cubicBezTo>
                    <a:cubicBezTo>
                      <a:pt x="207" y="231"/>
                      <a:pt x="207" y="231"/>
                      <a:pt x="207" y="231"/>
                    </a:cubicBezTo>
                    <a:cubicBezTo>
                      <a:pt x="206" y="232"/>
                      <a:pt x="205" y="232"/>
                      <a:pt x="205" y="232"/>
                    </a:cubicBezTo>
                    <a:cubicBezTo>
                      <a:pt x="204" y="233"/>
                      <a:pt x="204" y="233"/>
                      <a:pt x="204" y="233"/>
                    </a:cubicBezTo>
                    <a:cubicBezTo>
                      <a:pt x="199" y="236"/>
                      <a:pt x="192" y="238"/>
                      <a:pt x="184" y="240"/>
                    </a:cubicBezTo>
                    <a:cubicBezTo>
                      <a:pt x="149" y="247"/>
                      <a:pt x="96" y="245"/>
                      <a:pt x="69" y="241"/>
                    </a:cubicBezTo>
                    <a:cubicBezTo>
                      <a:pt x="34" y="236"/>
                      <a:pt x="3" y="215"/>
                      <a:pt x="1" y="209"/>
                    </a:cubicBezTo>
                    <a:cubicBezTo>
                      <a:pt x="0" y="203"/>
                      <a:pt x="47" y="196"/>
                      <a:pt x="47" y="196"/>
                    </a:cubicBezTo>
                    <a:cubicBezTo>
                      <a:pt x="47" y="196"/>
                      <a:pt x="8" y="176"/>
                      <a:pt x="8" y="167"/>
                    </a:cubicBezTo>
                    <a:cubicBezTo>
                      <a:pt x="7" y="160"/>
                      <a:pt x="55" y="154"/>
                      <a:pt x="100" y="176"/>
                    </a:cubicBezTo>
                    <a:cubicBezTo>
                      <a:pt x="78" y="160"/>
                      <a:pt x="41" y="126"/>
                      <a:pt x="32" y="65"/>
                    </a:cubicBezTo>
                    <a:cubicBezTo>
                      <a:pt x="28" y="38"/>
                      <a:pt x="92" y="79"/>
                      <a:pt x="94" y="78"/>
                    </a:cubicBezTo>
                    <a:cubicBezTo>
                      <a:pt x="97" y="78"/>
                      <a:pt x="74" y="23"/>
                      <a:pt x="82" y="11"/>
                    </a:cubicBezTo>
                    <a:cubicBezTo>
                      <a:pt x="89" y="1"/>
                      <a:pt x="167" y="41"/>
                      <a:pt x="193" y="115"/>
                    </a:cubicBezTo>
                    <a:cubicBezTo>
                      <a:pt x="190" y="90"/>
                      <a:pt x="190" y="55"/>
                      <a:pt x="207" y="17"/>
                    </a:cubicBezTo>
                    <a:cubicBezTo>
                      <a:pt x="215" y="0"/>
                      <a:pt x="233" y="60"/>
                      <a:pt x="233" y="60"/>
                    </a:cubicBezTo>
                    <a:cubicBezTo>
                      <a:pt x="233" y="60"/>
                      <a:pt x="242" y="19"/>
                      <a:pt x="248" y="17"/>
                    </a:cubicBezTo>
                    <a:cubicBezTo>
                      <a:pt x="253" y="15"/>
                      <a:pt x="275" y="56"/>
                      <a:pt x="268" y="95"/>
                    </a:cubicBezTo>
                    <a:close/>
                  </a:path>
                </a:pathLst>
              </a:custGeom>
              <a:solidFill>
                <a:srgbClr val="D6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70" name="Freeform 607"/>
              <p:cNvSpPr/>
              <p:nvPr/>
            </p:nvSpPr>
            <p:spPr bwMode="auto">
              <a:xfrm>
                <a:off x="2308" y="2881"/>
                <a:ext cx="353" cy="259"/>
              </a:xfrm>
              <a:custGeom>
                <a:avLst/>
                <a:gdLst>
                  <a:gd name="T0" fmla="*/ 149 w 149"/>
                  <a:gd name="T1" fmla="*/ 102 h 109"/>
                  <a:gd name="T2" fmla="*/ 129 w 149"/>
                  <a:gd name="T3" fmla="*/ 109 h 109"/>
                  <a:gd name="T4" fmla="*/ 119 w 149"/>
                  <a:gd name="T5" fmla="*/ 108 h 109"/>
                  <a:gd name="T6" fmla="*/ 1 w 149"/>
                  <a:gd name="T7" fmla="*/ 92 h 109"/>
                  <a:gd name="T8" fmla="*/ 2 w 149"/>
                  <a:gd name="T9" fmla="*/ 90 h 109"/>
                  <a:gd name="T10" fmla="*/ 94 w 149"/>
                  <a:gd name="T11" fmla="*/ 103 h 109"/>
                  <a:gd name="T12" fmla="*/ 25 w 149"/>
                  <a:gd name="T13" fmla="*/ 76 h 109"/>
                  <a:gd name="T14" fmla="*/ 26 w 149"/>
                  <a:gd name="T15" fmla="*/ 74 h 109"/>
                  <a:gd name="T16" fmla="*/ 135 w 149"/>
                  <a:gd name="T17" fmla="*/ 104 h 109"/>
                  <a:gd name="T18" fmla="*/ 145 w 149"/>
                  <a:gd name="T19" fmla="*/ 104 h 109"/>
                  <a:gd name="T20" fmla="*/ 39 w 149"/>
                  <a:gd name="T21" fmla="*/ 2 h 109"/>
                  <a:gd name="T22" fmla="*/ 40 w 149"/>
                  <a:gd name="T23" fmla="*/ 1 h 109"/>
                  <a:gd name="T24" fmla="*/ 148 w 149"/>
                  <a:gd name="T25" fmla="*/ 101 h 109"/>
                  <a:gd name="T26" fmla="*/ 85 w 149"/>
                  <a:gd name="T27" fmla="*/ 11 h 109"/>
                  <a:gd name="T28" fmla="*/ 87 w 149"/>
                  <a:gd name="T29" fmla="*/ 10 h 109"/>
                  <a:gd name="T30" fmla="*/ 149 w 149"/>
                  <a:gd name="T31" fmla="*/ 102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9" h="109">
                    <a:moveTo>
                      <a:pt x="149" y="102"/>
                    </a:moveTo>
                    <a:cubicBezTo>
                      <a:pt x="144" y="105"/>
                      <a:pt x="137" y="107"/>
                      <a:pt x="129" y="109"/>
                    </a:cubicBezTo>
                    <a:cubicBezTo>
                      <a:pt x="125" y="109"/>
                      <a:pt x="122" y="108"/>
                      <a:pt x="119" y="108"/>
                    </a:cubicBezTo>
                    <a:cubicBezTo>
                      <a:pt x="79" y="109"/>
                      <a:pt x="39" y="103"/>
                      <a:pt x="1" y="92"/>
                    </a:cubicBezTo>
                    <a:cubicBezTo>
                      <a:pt x="0" y="92"/>
                      <a:pt x="1" y="90"/>
                      <a:pt x="2" y="90"/>
                    </a:cubicBezTo>
                    <a:cubicBezTo>
                      <a:pt x="32" y="98"/>
                      <a:pt x="63" y="101"/>
                      <a:pt x="94" y="103"/>
                    </a:cubicBezTo>
                    <a:cubicBezTo>
                      <a:pt x="70" y="97"/>
                      <a:pt x="47" y="86"/>
                      <a:pt x="25" y="76"/>
                    </a:cubicBezTo>
                    <a:cubicBezTo>
                      <a:pt x="24" y="75"/>
                      <a:pt x="25" y="74"/>
                      <a:pt x="26" y="74"/>
                    </a:cubicBezTo>
                    <a:cubicBezTo>
                      <a:pt x="63" y="90"/>
                      <a:pt x="97" y="100"/>
                      <a:pt x="135" y="104"/>
                    </a:cubicBezTo>
                    <a:cubicBezTo>
                      <a:pt x="138" y="104"/>
                      <a:pt x="142" y="104"/>
                      <a:pt x="145" y="104"/>
                    </a:cubicBezTo>
                    <a:cubicBezTo>
                      <a:pt x="100" y="81"/>
                      <a:pt x="69" y="41"/>
                      <a:pt x="39" y="2"/>
                    </a:cubicBezTo>
                    <a:cubicBezTo>
                      <a:pt x="39" y="1"/>
                      <a:pt x="40" y="0"/>
                      <a:pt x="40" y="1"/>
                    </a:cubicBezTo>
                    <a:cubicBezTo>
                      <a:pt x="71" y="40"/>
                      <a:pt x="104" y="76"/>
                      <a:pt x="148" y="101"/>
                    </a:cubicBezTo>
                    <a:cubicBezTo>
                      <a:pt x="128" y="70"/>
                      <a:pt x="112" y="37"/>
                      <a:pt x="85" y="11"/>
                    </a:cubicBezTo>
                    <a:cubicBezTo>
                      <a:pt x="84" y="10"/>
                      <a:pt x="85" y="9"/>
                      <a:pt x="87" y="10"/>
                    </a:cubicBezTo>
                    <a:cubicBezTo>
                      <a:pt x="114" y="35"/>
                      <a:pt x="134" y="67"/>
                      <a:pt x="149" y="102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71" name="Freeform 608"/>
              <p:cNvSpPr/>
              <p:nvPr/>
            </p:nvSpPr>
            <p:spPr bwMode="auto">
              <a:xfrm>
                <a:off x="2526" y="2819"/>
                <a:ext cx="142" cy="302"/>
              </a:xfrm>
              <a:custGeom>
                <a:avLst/>
                <a:gdLst>
                  <a:gd name="T0" fmla="*/ 1 w 60"/>
                  <a:gd name="T1" fmla="*/ 0 h 127"/>
                  <a:gd name="T2" fmla="*/ 60 w 60"/>
                  <a:gd name="T3" fmla="*/ 126 h 127"/>
                  <a:gd name="T4" fmla="*/ 60 w 60"/>
                  <a:gd name="T5" fmla="*/ 126 h 127"/>
                  <a:gd name="T6" fmla="*/ 58 w 60"/>
                  <a:gd name="T7" fmla="*/ 127 h 127"/>
                  <a:gd name="T8" fmla="*/ 0 w 60"/>
                  <a:gd name="T9" fmla="*/ 0 h 127"/>
                  <a:gd name="T10" fmla="*/ 1 w 60"/>
                  <a:gd name="T11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127">
                    <a:moveTo>
                      <a:pt x="1" y="0"/>
                    </a:moveTo>
                    <a:cubicBezTo>
                      <a:pt x="31" y="36"/>
                      <a:pt x="49" y="80"/>
                      <a:pt x="60" y="126"/>
                    </a:cubicBezTo>
                    <a:cubicBezTo>
                      <a:pt x="60" y="126"/>
                      <a:pt x="60" y="126"/>
                      <a:pt x="60" y="126"/>
                    </a:cubicBezTo>
                    <a:cubicBezTo>
                      <a:pt x="59" y="127"/>
                      <a:pt x="58" y="127"/>
                      <a:pt x="58" y="127"/>
                    </a:cubicBezTo>
                    <a:cubicBezTo>
                      <a:pt x="44" y="83"/>
                      <a:pt x="28" y="39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72" name="Freeform 609"/>
              <p:cNvSpPr/>
              <p:nvPr/>
            </p:nvSpPr>
            <p:spPr bwMode="auto">
              <a:xfrm>
                <a:off x="2671" y="2757"/>
                <a:ext cx="102" cy="361"/>
              </a:xfrm>
              <a:custGeom>
                <a:avLst/>
                <a:gdLst>
                  <a:gd name="T0" fmla="*/ 26 w 43"/>
                  <a:gd name="T1" fmla="*/ 90 h 152"/>
                  <a:gd name="T2" fmla="*/ 5 w 43"/>
                  <a:gd name="T3" fmla="*/ 147 h 152"/>
                  <a:gd name="T4" fmla="*/ 5 w 43"/>
                  <a:gd name="T5" fmla="*/ 148 h 152"/>
                  <a:gd name="T6" fmla="*/ 0 w 43"/>
                  <a:gd name="T7" fmla="*/ 152 h 152"/>
                  <a:gd name="T8" fmla="*/ 16 w 43"/>
                  <a:gd name="T9" fmla="*/ 28 h 152"/>
                  <a:gd name="T10" fmla="*/ 17 w 43"/>
                  <a:gd name="T11" fmla="*/ 28 h 152"/>
                  <a:gd name="T12" fmla="*/ 9 w 43"/>
                  <a:gd name="T13" fmla="*/ 130 h 152"/>
                  <a:gd name="T14" fmla="*/ 41 w 43"/>
                  <a:gd name="T15" fmla="*/ 1 h 152"/>
                  <a:gd name="T16" fmla="*/ 42 w 43"/>
                  <a:gd name="T17" fmla="*/ 1 h 152"/>
                  <a:gd name="T18" fmla="*/ 26 w 43"/>
                  <a:gd name="T19" fmla="*/ 9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152">
                    <a:moveTo>
                      <a:pt x="26" y="90"/>
                    </a:moveTo>
                    <a:cubicBezTo>
                      <a:pt x="21" y="109"/>
                      <a:pt x="14" y="129"/>
                      <a:pt x="5" y="147"/>
                    </a:cubicBezTo>
                    <a:cubicBezTo>
                      <a:pt x="5" y="147"/>
                      <a:pt x="5" y="147"/>
                      <a:pt x="5" y="148"/>
                    </a:cubicBezTo>
                    <a:cubicBezTo>
                      <a:pt x="3" y="149"/>
                      <a:pt x="1" y="151"/>
                      <a:pt x="0" y="152"/>
                    </a:cubicBezTo>
                    <a:cubicBezTo>
                      <a:pt x="7" y="111"/>
                      <a:pt x="15" y="70"/>
                      <a:pt x="16" y="28"/>
                    </a:cubicBezTo>
                    <a:cubicBezTo>
                      <a:pt x="16" y="27"/>
                      <a:pt x="17" y="27"/>
                      <a:pt x="17" y="28"/>
                    </a:cubicBezTo>
                    <a:cubicBezTo>
                      <a:pt x="17" y="62"/>
                      <a:pt x="16" y="97"/>
                      <a:pt x="9" y="130"/>
                    </a:cubicBezTo>
                    <a:cubicBezTo>
                      <a:pt x="26" y="89"/>
                      <a:pt x="36" y="44"/>
                      <a:pt x="41" y="1"/>
                    </a:cubicBezTo>
                    <a:cubicBezTo>
                      <a:pt x="41" y="0"/>
                      <a:pt x="42" y="0"/>
                      <a:pt x="42" y="1"/>
                    </a:cubicBezTo>
                    <a:cubicBezTo>
                      <a:pt x="43" y="31"/>
                      <a:pt x="35" y="61"/>
                      <a:pt x="26" y="90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73" name="Freeform 610"/>
              <p:cNvSpPr/>
              <p:nvPr/>
            </p:nvSpPr>
            <p:spPr bwMode="auto">
              <a:xfrm>
                <a:off x="4356" y="3045"/>
                <a:ext cx="594" cy="491"/>
              </a:xfrm>
              <a:custGeom>
                <a:avLst/>
                <a:gdLst>
                  <a:gd name="T0" fmla="*/ 226 w 250"/>
                  <a:gd name="T1" fmla="*/ 181 h 207"/>
                  <a:gd name="T2" fmla="*/ 107 w 250"/>
                  <a:gd name="T3" fmla="*/ 168 h 207"/>
                  <a:gd name="T4" fmla="*/ 91 w 250"/>
                  <a:gd name="T5" fmla="*/ 139 h 207"/>
                  <a:gd name="T6" fmla="*/ 126 w 250"/>
                  <a:gd name="T7" fmla="*/ 142 h 207"/>
                  <a:gd name="T8" fmla="*/ 12 w 250"/>
                  <a:gd name="T9" fmla="*/ 55 h 207"/>
                  <a:gd name="T10" fmla="*/ 60 w 250"/>
                  <a:gd name="T11" fmla="*/ 70 h 207"/>
                  <a:gd name="T12" fmla="*/ 10 w 250"/>
                  <a:gd name="T13" fmla="*/ 6 h 207"/>
                  <a:gd name="T14" fmla="*/ 97 w 250"/>
                  <a:gd name="T15" fmla="*/ 54 h 207"/>
                  <a:gd name="T16" fmla="*/ 76 w 250"/>
                  <a:gd name="T17" fmla="*/ 16 h 207"/>
                  <a:gd name="T18" fmla="*/ 161 w 250"/>
                  <a:gd name="T19" fmla="*/ 87 h 207"/>
                  <a:gd name="T20" fmla="*/ 155 w 250"/>
                  <a:gd name="T21" fmla="*/ 62 h 207"/>
                  <a:gd name="T22" fmla="*/ 226 w 250"/>
                  <a:gd name="T23" fmla="*/ 18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0" h="206">
                    <a:moveTo>
                      <a:pt x="226" y="181"/>
                    </a:moveTo>
                    <a:cubicBezTo>
                      <a:pt x="205" y="207"/>
                      <a:pt x="128" y="179"/>
                      <a:pt x="107" y="168"/>
                    </a:cubicBezTo>
                    <a:cubicBezTo>
                      <a:pt x="100" y="164"/>
                      <a:pt x="74" y="147"/>
                      <a:pt x="91" y="139"/>
                    </a:cubicBezTo>
                    <a:cubicBezTo>
                      <a:pt x="99" y="136"/>
                      <a:pt x="123" y="141"/>
                      <a:pt x="126" y="142"/>
                    </a:cubicBezTo>
                    <a:cubicBezTo>
                      <a:pt x="109" y="135"/>
                      <a:pt x="3" y="71"/>
                      <a:pt x="12" y="55"/>
                    </a:cubicBezTo>
                    <a:cubicBezTo>
                      <a:pt x="16" y="47"/>
                      <a:pt x="51" y="66"/>
                      <a:pt x="60" y="70"/>
                    </a:cubicBezTo>
                    <a:cubicBezTo>
                      <a:pt x="47" y="61"/>
                      <a:pt x="0" y="13"/>
                      <a:pt x="10" y="6"/>
                    </a:cubicBezTo>
                    <a:cubicBezTo>
                      <a:pt x="18" y="0"/>
                      <a:pt x="82" y="43"/>
                      <a:pt x="97" y="54"/>
                    </a:cubicBezTo>
                    <a:cubicBezTo>
                      <a:pt x="89" y="43"/>
                      <a:pt x="72" y="20"/>
                      <a:pt x="76" y="16"/>
                    </a:cubicBezTo>
                    <a:cubicBezTo>
                      <a:pt x="89" y="7"/>
                      <a:pt x="149" y="72"/>
                      <a:pt x="161" y="87"/>
                    </a:cubicBezTo>
                    <a:cubicBezTo>
                      <a:pt x="157" y="79"/>
                      <a:pt x="147" y="63"/>
                      <a:pt x="155" y="62"/>
                    </a:cubicBezTo>
                    <a:cubicBezTo>
                      <a:pt x="166" y="60"/>
                      <a:pt x="250" y="150"/>
                      <a:pt x="226" y="181"/>
                    </a:cubicBezTo>
                    <a:close/>
                  </a:path>
                </a:pathLst>
              </a:custGeom>
              <a:solidFill>
                <a:srgbClr val="777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74" name="Freeform 611"/>
              <p:cNvSpPr/>
              <p:nvPr/>
            </p:nvSpPr>
            <p:spPr bwMode="auto">
              <a:xfrm>
                <a:off x="4470" y="3135"/>
                <a:ext cx="456" cy="363"/>
              </a:xfrm>
              <a:custGeom>
                <a:avLst/>
                <a:gdLst>
                  <a:gd name="T0" fmla="*/ 130 w 192"/>
                  <a:gd name="T1" fmla="*/ 61 h 153"/>
                  <a:gd name="T2" fmla="*/ 129 w 192"/>
                  <a:gd name="T3" fmla="*/ 61 h 153"/>
                  <a:gd name="T4" fmla="*/ 169 w 192"/>
                  <a:gd name="T5" fmla="*/ 134 h 153"/>
                  <a:gd name="T6" fmla="*/ 151 w 192"/>
                  <a:gd name="T7" fmla="*/ 121 h 153"/>
                  <a:gd name="T8" fmla="*/ 61 w 192"/>
                  <a:gd name="T9" fmla="*/ 12 h 153"/>
                  <a:gd name="T10" fmla="*/ 60 w 192"/>
                  <a:gd name="T11" fmla="*/ 12 h 153"/>
                  <a:gd name="T12" fmla="*/ 144 w 192"/>
                  <a:gd name="T13" fmla="*/ 116 h 153"/>
                  <a:gd name="T14" fmla="*/ 1 w 192"/>
                  <a:gd name="T15" fmla="*/ 0 h 153"/>
                  <a:gd name="T16" fmla="*/ 0 w 192"/>
                  <a:gd name="T17" fmla="*/ 1 h 153"/>
                  <a:gd name="T18" fmla="*/ 95 w 192"/>
                  <a:gd name="T19" fmla="*/ 82 h 153"/>
                  <a:gd name="T20" fmla="*/ 123 w 192"/>
                  <a:gd name="T21" fmla="*/ 105 h 153"/>
                  <a:gd name="T22" fmla="*/ 10 w 192"/>
                  <a:gd name="T23" fmla="*/ 46 h 153"/>
                  <a:gd name="T24" fmla="*/ 10 w 192"/>
                  <a:gd name="T25" fmla="*/ 47 h 153"/>
                  <a:gd name="T26" fmla="*/ 129 w 192"/>
                  <a:gd name="T27" fmla="*/ 111 h 153"/>
                  <a:gd name="T28" fmla="*/ 130 w 192"/>
                  <a:gd name="T29" fmla="*/ 111 h 153"/>
                  <a:gd name="T30" fmla="*/ 157 w 192"/>
                  <a:gd name="T31" fmla="*/ 132 h 153"/>
                  <a:gd name="T32" fmla="*/ 76 w 192"/>
                  <a:gd name="T33" fmla="*/ 121 h 153"/>
                  <a:gd name="T34" fmla="*/ 76 w 192"/>
                  <a:gd name="T35" fmla="*/ 122 h 153"/>
                  <a:gd name="T36" fmla="*/ 161 w 192"/>
                  <a:gd name="T37" fmla="*/ 135 h 153"/>
                  <a:gd name="T38" fmla="*/ 189 w 192"/>
                  <a:gd name="T39" fmla="*/ 152 h 153"/>
                  <a:gd name="T40" fmla="*/ 190 w 192"/>
                  <a:gd name="T41" fmla="*/ 149 h 153"/>
                  <a:gd name="T42" fmla="*/ 172 w 192"/>
                  <a:gd name="T43" fmla="*/ 137 h 153"/>
                  <a:gd name="T44" fmla="*/ 130 w 192"/>
                  <a:gd name="T45" fmla="*/ 61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2" h="153">
                    <a:moveTo>
                      <a:pt x="130" y="61"/>
                    </a:moveTo>
                    <a:cubicBezTo>
                      <a:pt x="130" y="60"/>
                      <a:pt x="129" y="61"/>
                      <a:pt x="129" y="61"/>
                    </a:cubicBezTo>
                    <a:cubicBezTo>
                      <a:pt x="146" y="84"/>
                      <a:pt x="159" y="109"/>
                      <a:pt x="169" y="134"/>
                    </a:cubicBezTo>
                    <a:cubicBezTo>
                      <a:pt x="163" y="130"/>
                      <a:pt x="157" y="126"/>
                      <a:pt x="151" y="121"/>
                    </a:cubicBezTo>
                    <a:cubicBezTo>
                      <a:pt x="124" y="82"/>
                      <a:pt x="95" y="45"/>
                      <a:pt x="61" y="12"/>
                    </a:cubicBezTo>
                    <a:cubicBezTo>
                      <a:pt x="61" y="11"/>
                      <a:pt x="60" y="12"/>
                      <a:pt x="60" y="12"/>
                    </a:cubicBezTo>
                    <a:cubicBezTo>
                      <a:pt x="90" y="46"/>
                      <a:pt x="118" y="80"/>
                      <a:pt x="144" y="116"/>
                    </a:cubicBezTo>
                    <a:cubicBezTo>
                      <a:pt x="95" y="79"/>
                      <a:pt x="49" y="38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1" y="29"/>
                      <a:pt x="63" y="56"/>
                      <a:pt x="95" y="82"/>
                    </a:cubicBezTo>
                    <a:cubicBezTo>
                      <a:pt x="104" y="90"/>
                      <a:pt x="114" y="97"/>
                      <a:pt x="123" y="105"/>
                    </a:cubicBezTo>
                    <a:cubicBezTo>
                      <a:pt x="85" y="87"/>
                      <a:pt x="47" y="66"/>
                      <a:pt x="10" y="46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48" y="71"/>
                      <a:pt x="88" y="92"/>
                      <a:pt x="129" y="111"/>
                    </a:cubicBezTo>
                    <a:cubicBezTo>
                      <a:pt x="129" y="111"/>
                      <a:pt x="130" y="111"/>
                      <a:pt x="130" y="111"/>
                    </a:cubicBezTo>
                    <a:cubicBezTo>
                      <a:pt x="139" y="118"/>
                      <a:pt x="148" y="125"/>
                      <a:pt x="157" y="132"/>
                    </a:cubicBezTo>
                    <a:cubicBezTo>
                      <a:pt x="132" y="131"/>
                      <a:pt x="103" y="128"/>
                      <a:pt x="76" y="121"/>
                    </a:cubicBezTo>
                    <a:cubicBezTo>
                      <a:pt x="75" y="120"/>
                      <a:pt x="75" y="122"/>
                      <a:pt x="76" y="122"/>
                    </a:cubicBezTo>
                    <a:cubicBezTo>
                      <a:pt x="102" y="131"/>
                      <a:pt x="133" y="139"/>
                      <a:pt x="161" y="135"/>
                    </a:cubicBezTo>
                    <a:cubicBezTo>
                      <a:pt x="170" y="141"/>
                      <a:pt x="179" y="147"/>
                      <a:pt x="189" y="152"/>
                    </a:cubicBezTo>
                    <a:cubicBezTo>
                      <a:pt x="190" y="153"/>
                      <a:pt x="192" y="150"/>
                      <a:pt x="190" y="149"/>
                    </a:cubicBezTo>
                    <a:cubicBezTo>
                      <a:pt x="184" y="145"/>
                      <a:pt x="178" y="141"/>
                      <a:pt x="172" y="137"/>
                    </a:cubicBezTo>
                    <a:cubicBezTo>
                      <a:pt x="163" y="109"/>
                      <a:pt x="149" y="84"/>
                      <a:pt x="130" y="61"/>
                    </a:cubicBezTo>
                    <a:close/>
                  </a:path>
                </a:pathLst>
              </a:custGeom>
              <a:solidFill>
                <a:srgbClr val="5F5F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75" name="Freeform 612"/>
              <p:cNvSpPr/>
              <p:nvPr/>
            </p:nvSpPr>
            <p:spPr bwMode="auto">
              <a:xfrm>
                <a:off x="4689" y="2917"/>
                <a:ext cx="610" cy="539"/>
              </a:xfrm>
              <a:custGeom>
                <a:avLst/>
                <a:gdLst>
                  <a:gd name="T0" fmla="*/ 78 w 257"/>
                  <a:gd name="T1" fmla="*/ 223 h 227"/>
                  <a:gd name="T2" fmla="*/ 17 w 257"/>
                  <a:gd name="T3" fmla="*/ 123 h 227"/>
                  <a:gd name="T4" fmla="*/ 5 w 257"/>
                  <a:gd name="T5" fmla="*/ 48 h 227"/>
                  <a:gd name="T6" fmla="*/ 32 w 257"/>
                  <a:gd name="T7" fmla="*/ 61 h 227"/>
                  <a:gd name="T8" fmla="*/ 36 w 257"/>
                  <a:gd name="T9" fmla="*/ 31 h 227"/>
                  <a:gd name="T10" fmla="*/ 85 w 257"/>
                  <a:gd name="T11" fmla="*/ 111 h 227"/>
                  <a:gd name="T12" fmla="*/ 106 w 257"/>
                  <a:gd name="T13" fmla="*/ 11 h 227"/>
                  <a:gd name="T14" fmla="*/ 126 w 257"/>
                  <a:gd name="T15" fmla="*/ 34 h 227"/>
                  <a:gd name="T16" fmla="*/ 149 w 257"/>
                  <a:gd name="T17" fmla="*/ 9 h 227"/>
                  <a:gd name="T18" fmla="*/ 157 w 257"/>
                  <a:gd name="T19" fmla="*/ 112 h 227"/>
                  <a:gd name="T20" fmla="*/ 197 w 257"/>
                  <a:gd name="T21" fmla="*/ 80 h 227"/>
                  <a:gd name="T22" fmla="*/ 245 w 257"/>
                  <a:gd name="T23" fmla="*/ 75 h 227"/>
                  <a:gd name="T24" fmla="*/ 226 w 257"/>
                  <a:gd name="T25" fmla="*/ 104 h 227"/>
                  <a:gd name="T26" fmla="*/ 254 w 257"/>
                  <a:gd name="T27" fmla="*/ 104 h 227"/>
                  <a:gd name="T28" fmla="*/ 180 w 257"/>
                  <a:gd name="T29" fmla="*/ 174 h 227"/>
                  <a:gd name="T30" fmla="*/ 78 w 257"/>
                  <a:gd name="T31" fmla="*/ 22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7" h="226">
                    <a:moveTo>
                      <a:pt x="78" y="223"/>
                    </a:moveTo>
                    <a:cubicBezTo>
                      <a:pt x="61" y="220"/>
                      <a:pt x="29" y="155"/>
                      <a:pt x="17" y="123"/>
                    </a:cubicBezTo>
                    <a:cubicBezTo>
                      <a:pt x="6" y="91"/>
                      <a:pt x="0" y="53"/>
                      <a:pt x="5" y="48"/>
                    </a:cubicBezTo>
                    <a:cubicBezTo>
                      <a:pt x="9" y="42"/>
                      <a:pt x="30" y="62"/>
                      <a:pt x="32" y="61"/>
                    </a:cubicBezTo>
                    <a:cubicBezTo>
                      <a:pt x="33" y="60"/>
                      <a:pt x="29" y="37"/>
                      <a:pt x="36" y="31"/>
                    </a:cubicBezTo>
                    <a:cubicBezTo>
                      <a:pt x="44" y="25"/>
                      <a:pt x="78" y="78"/>
                      <a:pt x="85" y="111"/>
                    </a:cubicBezTo>
                    <a:cubicBezTo>
                      <a:pt x="85" y="111"/>
                      <a:pt x="70" y="61"/>
                      <a:pt x="106" y="11"/>
                    </a:cubicBezTo>
                    <a:cubicBezTo>
                      <a:pt x="114" y="0"/>
                      <a:pt x="123" y="32"/>
                      <a:pt x="126" y="34"/>
                    </a:cubicBezTo>
                    <a:cubicBezTo>
                      <a:pt x="128" y="37"/>
                      <a:pt x="140" y="9"/>
                      <a:pt x="149" y="9"/>
                    </a:cubicBezTo>
                    <a:cubicBezTo>
                      <a:pt x="159" y="9"/>
                      <a:pt x="180" y="74"/>
                      <a:pt x="157" y="112"/>
                    </a:cubicBezTo>
                    <a:cubicBezTo>
                      <a:pt x="157" y="112"/>
                      <a:pt x="172" y="91"/>
                      <a:pt x="197" y="80"/>
                    </a:cubicBezTo>
                    <a:cubicBezTo>
                      <a:pt x="222" y="70"/>
                      <a:pt x="242" y="71"/>
                      <a:pt x="245" y="75"/>
                    </a:cubicBezTo>
                    <a:cubicBezTo>
                      <a:pt x="248" y="79"/>
                      <a:pt x="226" y="104"/>
                      <a:pt x="226" y="104"/>
                    </a:cubicBezTo>
                    <a:cubicBezTo>
                      <a:pt x="226" y="104"/>
                      <a:pt x="252" y="99"/>
                      <a:pt x="254" y="104"/>
                    </a:cubicBezTo>
                    <a:cubicBezTo>
                      <a:pt x="257" y="109"/>
                      <a:pt x="220" y="149"/>
                      <a:pt x="180" y="174"/>
                    </a:cubicBezTo>
                    <a:cubicBezTo>
                      <a:pt x="142" y="200"/>
                      <a:pt x="100" y="227"/>
                      <a:pt x="78" y="223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76" name="Freeform 613"/>
              <p:cNvSpPr/>
              <p:nvPr/>
            </p:nvSpPr>
            <p:spPr bwMode="auto">
              <a:xfrm>
                <a:off x="4788" y="3095"/>
                <a:ext cx="166" cy="370"/>
              </a:xfrm>
              <a:custGeom>
                <a:avLst/>
                <a:gdLst>
                  <a:gd name="T0" fmla="*/ 69 w 70"/>
                  <a:gd name="T1" fmla="*/ 153 h 156"/>
                  <a:gd name="T2" fmla="*/ 8 w 70"/>
                  <a:gd name="T3" fmla="*/ 2 h 156"/>
                  <a:gd name="T4" fmla="*/ 5 w 70"/>
                  <a:gd name="T5" fmla="*/ 2 h 156"/>
                  <a:gd name="T6" fmla="*/ 67 w 70"/>
                  <a:gd name="T7" fmla="*/ 155 h 156"/>
                  <a:gd name="T8" fmla="*/ 69 w 70"/>
                  <a:gd name="T9" fmla="*/ 153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56">
                    <a:moveTo>
                      <a:pt x="69" y="153"/>
                    </a:moveTo>
                    <a:cubicBezTo>
                      <a:pt x="35" y="107"/>
                      <a:pt x="4" y="62"/>
                      <a:pt x="8" y="2"/>
                    </a:cubicBezTo>
                    <a:cubicBezTo>
                      <a:pt x="8" y="1"/>
                      <a:pt x="6" y="0"/>
                      <a:pt x="5" y="2"/>
                    </a:cubicBezTo>
                    <a:cubicBezTo>
                      <a:pt x="0" y="59"/>
                      <a:pt x="27" y="115"/>
                      <a:pt x="67" y="155"/>
                    </a:cubicBezTo>
                    <a:cubicBezTo>
                      <a:pt x="68" y="156"/>
                      <a:pt x="70" y="154"/>
                      <a:pt x="69" y="153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77" name="Freeform 614"/>
              <p:cNvSpPr/>
              <p:nvPr/>
            </p:nvSpPr>
            <p:spPr bwMode="auto">
              <a:xfrm>
                <a:off x="4786" y="3064"/>
                <a:ext cx="43" cy="43"/>
              </a:xfrm>
              <a:custGeom>
                <a:avLst/>
                <a:gdLst>
                  <a:gd name="T0" fmla="*/ 14 w 18"/>
                  <a:gd name="T1" fmla="*/ 3 h 18"/>
                  <a:gd name="T2" fmla="*/ 3 w 18"/>
                  <a:gd name="T3" fmla="*/ 5 h 18"/>
                  <a:gd name="T4" fmla="*/ 5 w 18"/>
                  <a:gd name="T5" fmla="*/ 16 h 18"/>
                  <a:gd name="T6" fmla="*/ 16 w 18"/>
                  <a:gd name="T7" fmla="*/ 14 h 18"/>
                  <a:gd name="T8" fmla="*/ 14 w 18"/>
                  <a:gd name="T9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4" y="3"/>
                    </a:moveTo>
                    <a:cubicBezTo>
                      <a:pt x="10" y="0"/>
                      <a:pt x="5" y="1"/>
                      <a:pt x="3" y="5"/>
                    </a:cubicBezTo>
                    <a:cubicBezTo>
                      <a:pt x="0" y="9"/>
                      <a:pt x="1" y="13"/>
                      <a:pt x="5" y="16"/>
                    </a:cubicBezTo>
                    <a:cubicBezTo>
                      <a:pt x="8" y="18"/>
                      <a:pt x="14" y="18"/>
                      <a:pt x="16" y="14"/>
                    </a:cubicBezTo>
                    <a:cubicBezTo>
                      <a:pt x="18" y="10"/>
                      <a:pt x="18" y="5"/>
                      <a:pt x="14" y="3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78" name="Freeform 615"/>
              <p:cNvSpPr/>
              <p:nvPr/>
            </p:nvSpPr>
            <p:spPr bwMode="auto">
              <a:xfrm>
                <a:off x="4867" y="3035"/>
                <a:ext cx="71" cy="340"/>
              </a:xfrm>
              <a:custGeom>
                <a:avLst/>
                <a:gdLst>
                  <a:gd name="T0" fmla="*/ 19 w 30"/>
                  <a:gd name="T1" fmla="*/ 141 h 143"/>
                  <a:gd name="T2" fmla="*/ 29 w 30"/>
                  <a:gd name="T3" fmla="*/ 1 h 143"/>
                  <a:gd name="T4" fmla="*/ 29 w 30"/>
                  <a:gd name="T5" fmla="*/ 0 h 143"/>
                  <a:gd name="T6" fmla="*/ 17 w 30"/>
                  <a:gd name="T7" fmla="*/ 141 h 143"/>
                  <a:gd name="T8" fmla="*/ 19 w 30"/>
                  <a:gd name="T9" fmla="*/ 14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43">
                    <a:moveTo>
                      <a:pt x="19" y="141"/>
                    </a:moveTo>
                    <a:cubicBezTo>
                      <a:pt x="8" y="93"/>
                      <a:pt x="9" y="46"/>
                      <a:pt x="29" y="1"/>
                    </a:cubicBezTo>
                    <a:cubicBezTo>
                      <a:pt x="30" y="0"/>
                      <a:pt x="29" y="0"/>
                      <a:pt x="29" y="0"/>
                    </a:cubicBezTo>
                    <a:cubicBezTo>
                      <a:pt x="7" y="44"/>
                      <a:pt x="0" y="95"/>
                      <a:pt x="17" y="141"/>
                    </a:cubicBezTo>
                    <a:cubicBezTo>
                      <a:pt x="17" y="143"/>
                      <a:pt x="20" y="143"/>
                      <a:pt x="19" y="141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79" name="Freeform 616"/>
              <p:cNvSpPr/>
              <p:nvPr/>
            </p:nvSpPr>
            <p:spPr bwMode="auto">
              <a:xfrm>
                <a:off x="4921" y="3004"/>
                <a:ext cx="43" cy="43"/>
              </a:xfrm>
              <a:custGeom>
                <a:avLst/>
                <a:gdLst>
                  <a:gd name="T0" fmla="*/ 15 w 18"/>
                  <a:gd name="T1" fmla="*/ 4 h 18"/>
                  <a:gd name="T2" fmla="*/ 4 w 18"/>
                  <a:gd name="T3" fmla="*/ 4 h 18"/>
                  <a:gd name="T4" fmla="*/ 4 w 18"/>
                  <a:gd name="T5" fmla="*/ 15 h 18"/>
                  <a:gd name="T6" fmla="*/ 15 w 18"/>
                  <a:gd name="T7" fmla="*/ 15 h 18"/>
                  <a:gd name="T8" fmla="*/ 15 w 18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5" y="4"/>
                    </a:moveTo>
                    <a:cubicBezTo>
                      <a:pt x="12" y="1"/>
                      <a:pt x="7" y="0"/>
                      <a:pt x="4" y="4"/>
                    </a:cubicBezTo>
                    <a:cubicBezTo>
                      <a:pt x="1" y="7"/>
                      <a:pt x="0" y="12"/>
                      <a:pt x="4" y="15"/>
                    </a:cubicBezTo>
                    <a:cubicBezTo>
                      <a:pt x="7" y="18"/>
                      <a:pt x="12" y="18"/>
                      <a:pt x="15" y="15"/>
                    </a:cubicBezTo>
                    <a:cubicBezTo>
                      <a:pt x="18" y="12"/>
                      <a:pt x="18" y="7"/>
                      <a:pt x="15" y="4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80" name="Freeform 617"/>
              <p:cNvSpPr/>
              <p:nvPr/>
            </p:nvSpPr>
            <p:spPr bwMode="auto">
              <a:xfrm>
                <a:off x="4912" y="3066"/>
                <a:ext cx="159" cy="383"/>
              </a:xfrm>
              <a:custGeom>
                <a:avLst/>
                <a:gdLst>
                  <a:gd name="T0" fmla="*/ 55 w 67"/>
                  <a:gd name="T1" fmla="*/ 0 h 161"/>
                  <a:gd name="T2" fmla="*/ 54 w 67"/>
                  <a:gd name="T3" fmla="*/ 0 h 161"/>
                  <a:gd name="T4" fmla="*/ 0 w 67"/>
                  <a:gd name="T5" fmla="*/ 159 h 161"/>
                  <a:gd name="T6" fmla="*/ 2 w 67"/>
                  <a:gd name="T7" fmla="*/ 160 h 161"/>
                  <a:gd name="T8" fmla="*/ 55 w 67"/>
                  <a:gd name="T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161">
                    <a:moveTo>
                      <a:pt x="55" y="0"/>
                    </a:moveTo>
                    <a:cubicBezTo>
                      <a:pt x="55" y="0"/>
                      <a:pt x="54" y="0"/>
                      <a:pt x="54" y="0"/>
                    </a:cubicBezTo>
                    <a:cubicBezTo>
                      <a:pt x="60" y="63"/>
                      <a:pt x="37" y="111"/>
                      <a:pt x="0" y="159"/>
                    </a:cubicBezTo>
                    <a:cubicBezTo>
                      <a:pt x="0" y="160"/>
                      <a:pt x="1" y="161"/>
                      <a:pt x="2" y="160"/>
                    </a:cubicBezTo>
                    <a:cubicBezTo>
                      <a:pt x="43" y="120"/>
                      <a:pt x="67" y="57"/>
                      <a:pt x="55" y="0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81" name="Freeform 618"/>
              <p:cNvSpPr/>
              <p:nvPr/>
            </p:nvSpPr>
            <p:spPr bwMode="auto">
              <a:xfrm>
                <a:off x="5023" y="3035"/>
                <a:ext cx="43" cy="43"/>
              </a:xfrm>
              <a:custGeom>
                <a:avLst/>
                <a:gdLst>
                  <a:gd name="T0" fmla="*/ 15 w 18"/>
                  <a:gd name="T1" fmla="*/ 4 h 18"/>
                  <a:gd name="T2" fmla="*/ 3 w 18"/>
                  <a:gd name="T3" fmla="*/ 3 h 18"/>
                  <a:gd name="T4" fmla="*/ 3 w 18"/>
                  <a:gd name="T5" fmla="*/ 14 h 18"/>
                  <a:gd name="T6" fmla="*/ 14 w 18"/>
                  <a:gd name="T7" fmla="*/ 15 h 18"/>
                  <a:gd name="T8" fmla="*/ 15 w 18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5" y="4"/>
                    </a:moveTo>
                    <a:cubicBezTo>
                      <a:pt x="12" y="0"/>
                      <a:pt x="7" y="0"/>
                      <a:pt x="3" y="3"/>
                    </a:cubicBez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8"/>
                      <a:pt x="14" y="15"/>
                    </a:cubicBezTo>
                    <a:cubicBezTo>
                      <a:pt x="17" y="12"/>
                      <a:pt x="18" y="7"/>
                      <a:pt x="15" y="4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82" name="Freeform 619"/>
              <p:cNvSpPr/>
              <p:nvPr/>
            </p:nvSpPr>
            <p:spPr bwMode="auto">
              <a:xfrm>
                <a:off x="4895" y="3154"/>
                <a:ext cx="237" cy="271"/>
              </a:xfrm>
              <a:custGeom>
                <a:avLst/>
                <a:gdLst>
                  <a:gd name="T0" fmla="*/ 100 w 100"/>
                  <a:gd name="T1" fmla="*/ 1 h 114"/>
                  <a:gd name="T2" fmla="*/ 99 w 100"/>
                  <a:gd name="T3" fmla="*/ 0 h 114"/>
                  <a:gd name="T4" fmla="*/ 2 w 100"/>
                  <a:gd name="T5" fmla="*/ 111 h 114"/>
                  <a:gd name="T6" fmla="*/ 3 w 100"/>
                  <a:gd name="T7" fmla="*/ 113 h 114"/>
                  <a:gd name="T8" fmla="*/ 100 w 100"/>
                  <a:gd name="T9" fmla="*/ 1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14">
                    <a:moveTo>
                      <a:pt x="100" y="1"/>
                    </a:moveTo>
                    <a:cubicBezTo>
                      <a:pt x="99" y="0"/>
                      <a:pt x="99" y="0"/>
                      <a:pt x="99" y="0"/>
                    </a:cubicBezTo>
                    <a:cubicBezTo>
                      <a:pt x="83" y="51"/>
                      <a:pt x="44" y="83"/>
                      <a:pt x="2" y="111"/>
                    </a:cubicBezTo>
                    <a:cubicBezTo>
                      <a:pt x="0" y="112"/>
                      <a:pt x="1" y="114"/>
                      <a:pt x="3" y="113"/>
                    </a:cubicBezTo>
                    <a:cubicBezTo>
                      <a:pt x="48" y="89"/>
                      <a:pt x="88" y="52"/>
                      <a:pt x="100" y="1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83" name="Freeform 620"/>
              <p:cNvSpPr/>
              <p:nvPr/>
            </p:nvSpPr>
            <p:spPr bwMode="auto">
              <a:xfrm>
                <a:off x="5116" y="3121"/>
                <a:ext cx="45" cy="43"/>
              </a:xfrm>
              <a:custGeom>
                <a:avLst/>
                <a:gdLst>
                  <a:gd name="T0" fmla="*/ 16 w 19"/>
                  <a:gd name="T1" fmla="*/ 5 h 18"/>
                  <a:gd name="T2" fmla="*/ 5 w 19"/>
                  <a:gd name="T3" fmla="*/ 2 h 18"/>
                  <a:gd name="T4" fmla="*/ 3 w 19"/>
                  <a:gd name="T5" fmla="*/ 13 h 18"/>
                  <a:gd name="T6" fmla="*/ 14 w 19"/>
                  <a:gd name="T7" fmla="*/ 16 h 18"/>
                  <a:gd name="T8" fmla="*/ 16 w 19"/>
                  <a:gd name="T9" fmla="*/ 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16" y="5"/>
                    </a:moveTo>
                    <a:cubicBezTo>
                      <a:pt x="14" y="1"/>
                      <a:pt x="9" y="0"/>
                      <a:pt x="5" y="2"/>
                    </a:cubicBezTo>
                    <a:cubicBezTo>
                      <a:pt x="2" y="4"/>
                      <a:pt x="0" y="9"/>
                      <a:pt x="3" y="13"/>
                    </a:cubicBezTo>
                    <a:cubicBezTo>
                      <a:pt x="5" y="17"/>
                      <a:pt x="10" y="18"/>
                      <a:pt x="14" y="16"/>
                    </a:cubicBezTo>
                    <a:cubicBezTo>
                      <a:pt x="17" y="13"/>
                      <a:pt x="19" y="8"/>
                      <a:pt x="16" y="5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84" name="Freeform 621"/>
              <p:cNvSpPr/>
              <p:nvPr/>
            </p:nvSpPr>
            <p:spPr bwMode="auto">
              <a:xfrm>
                <a:off x="4601" y="3099"/>
                <a:ext cx="721" cy="404"/>
              </a:xfrm>
              <a:custGeom>
                <a:avLst/>
                <a:gdLst>
                  <a:gd name="T0" fmla="*/ 220 w 304"/>
                  <a:gd name="T1" fmla="*/ 127 h 170"/>
                  <a:gd name="T2" fmla="*/ 145 w 304"/>
                  <a:gd name="T3" fmla="*/ 170 h 170"/>
                  <a:gd name="T4" fmla="*/ 130 w 304"/>
                  <a:gd name="T5" fmla="*/ 168 h 170"/>
                  <a:gd name="T6" fmla="*/ 129 w 304"/>
                  <a:gd name="T7" fmla="*/ 168 h 170"/>
                  <a:gd name="T8" fmla="*/ 126 w 304"/>
                  <a:gd name="T9" fmla="*/ 167 h 170"/>
                  <a:gd name="T10" fmla="*/ 119 w 304"/>
                  <a:gd name="T11" fmla="*/ 165 h 170"/>
                  <a:gd name="T12" fmla="*/ 48 w 304"/>
                  <a:gd name="T13" fmla="*/ 80 h 170"/>
                  <a:gd name="T14" fmla="*/ 2 w 304"/>
                  <a:gd name="T15" fmla="*/ 28 h 170"/>
                  <a:gd name="T16" fmla="*/ 47 w 304"/>
                  <a:gd name="T17" fmla="*/ 46 h 170"/>
                  <a:gd name="T18" fmla="*/ 31 w 304"/>
                  <a:gd name="T19" fmla="*/ 7 h 170"/>
                  <a:gd name="T20" fmla="*/ 145 w 304"/>
                  <a:gd name="T21" fmla="*/ 83 h 170"/>
                  <a:gd name="T22" fmla="*/ 290 w 304"/>
                  <a:gd name="T23" fmla="*/ 60 h 170"/>
                  <a:gd name="T24" fmla="*/ 237 w 304"/>
                  <a:gd name="T25" fmla="*/ 89 h 170"/>
                  <a:gd name="T26" fmla="*/ 279 w 304"/>
                  <a:gd name="T27" fmla="*/ 97 h 170"/>
                  <a:gd name="T28" fmla="*/ 220 w 304"/>
                  <a:gd name="T29" fmla="*/ 12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04" h="170">
                    <a:moveTo>
                      <a:pt x="220" y="127"/>
                    </a:moveTo>
                    <a:cubicBezTo>
                      <a:pt x="205" y="138"/>
                      <a:pt x="178" y="168"/>
                      <a:pt x="145" y="170"/>
                    </a:cubicBezTo>
                    <a:cubicBezTo>
                      <a:pt x="140" y="170"/>
                      <a:pt x="135" y="169"/>
                      <a:pt x="130" y="168"/>
                    </a:cubicBezTo>
                    <a:cubicBezTo>
                      <a:pt x="130" y="168"/>
                      <a:pt x="129" y="168"/>
                      <a:pt x="129" y="168"/>
                    </a:cubicBezTo>
                    <a:cubicBezTo>
                      <a:pt x="128" y="168"/>
                      <a:pt x="127" y="168"/>
                      <a:pt x="126" y="167"/>
                    </a:cubicBezTo>
                    <a:cubicBezTo>
                      <a:pt x="124" y="167"/>
                      <a:pt x="121" y="166"/>
                      <a:pt x="119" y="165"/>
                    </a:cubicBezTo>
                    <a:cubicBezTo>
                      <a:pt x="83" y="150"/>
                      <a:pt x="69" y="106"/>
                      <a:pt x="48" y="80"/>
                    </a:cubicBezTo>
                    <a:cubicBezTo>
                      <a:pt x="26" y="52"/>
                      <a:pt x="0" y="36"/>
                      <a:pt x="2" y="28"/>
                    </a:cubicBezTo>
                    <a:cubicBezTo>
                      <a:pt x="4" y="21"/>
                      <a:pt x="47" y="46"/>
                      <a:pt x="47" y="46"/>
                    </a:cubicBezTo>
                    <a:cubicBezTo>
                      <a:pt x="47" y="46"/>
                      <a:pt x="25" y="14"/>
                      <a:pt x="31" y="7"/>
                    </a:cubicBezTo>
                    <a:cubicBezTo>
                      <a:pt x="37" y="0"/>
                      <a:pt x="90" y="10"/>
                      <a:pt x="145" y="83"/>
                    </a:cubicBezTo>
                    <a:cubicBezTo>
                      <a:pt x="145" y="83"/>
                      <a:pt x="229" y="34"/>
                      <a:pt x="290" y="60"/>
                    </a:cubicBezTo>
                    <a:cubicBezTo>
                      <a:pt x="304" y="67"/>
                      <a:pt x="240" y="88"/>
                      <a:pt x="237" y="89"/>
                    </a:cubicBezTo>
                    <a:cubicBezTo>
                      <a:pt x="239" y="89"/>
                      <a:pt x="274" y="88"/>
                      <a:pt x="279" y="97"/>
                    </a:cubicBezTo>
                    <a:cubicBezTo>
                      <a:pt x="285" y="107"/>
                      <a:pt x="238" y="113"/>
                      <a:pt x="220" y="127"/>
                    </a:cubicBezTo>
                    <a:close/>
                  </a:path>
                </a:pathLst>
              </a:custGeom>
              <a:solidFill>
                <a:srgbClr val="D6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85" name="Freeform 622"/>
              <p:cNvSpPr/>
              <p:nvPr/>
            </p:nvSpPr>
            <p:spPr bwMode="auto">
              <a:xfrm>
                <a:off x="4703" y="3232"/>
                <a:ext cx="204" cy="266"/>
              </a:xfrm>
              <a:custGeom>
                <a:avLst/>
                <a:gdLst>
                  <a:gd name="T0" fmla="*/ 86 w 86"/>
                  <a:gd name="T1" fmla="*/ 112 h 112"/>
                  <a:gd name="T2" fmla="*/ 83 w 86"/>
                  <a:gd name="T3" fmla="*/ 111 h 112"/>
                  <a:gd name="T4" fmla="*/ 76 w 86"/>
                  <a:gd name="T5" fmla="*/ 109 h 112"/>
                  <a:gd name="T6" fmla="*/ 57 w 86"/>
                  <a:gd name="T7" fmla="*/ 82 h 112"/>
                  <a:gd name="T8" fmla="*/ 1 w 86"/>
                  <a:gd name="T9" fmla="*/ 6 h 112"/>
                  <a:gd name="T10" fmla="*/ 1 w 86"/>
                  <a:gd name="T11" fmla="*/ 5 h 112"/>
                  <a:gd name="T12" fmla="*/ 75 w 86"/>
                  <a:gd name="T13" fmla="*/ 99 h 112"/>
                  <a:gd name="T14" fmla="*/ 21 w 86"/>
                  <a:gd name="T15" fmla="*/ 2 h 112"/>
                  <a:gd name="T16" fmla="*/ 22 w 86"/>
                  <a:gd name="T17" fmla="*/ 1 h 112"/>
                  <a:gd name="T18" fmla="*/ 86 w 86"/>
                  <a:gd name="T19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" h="112">
                    <a:moveTo>
                      <a:pt x="86" y="112"/>
                    </a:moveTo>
                    <a:cubicBezTo>
                      <a:pt x="85" y="112"/>
                      <a:pt x="84" y="112"/>
                      <a:pt x="83" y="111"/>
                    </a:cubicBezTo>
                    <a:cubicBezTo>
                      <a:pt x="81" y="111"/>
                      <a:pt x="78" y="110"/>
                      <a:pt x="76" y="109"/>
                    </a:cubicBezTo>
                    <a:cubicBezTo>
                      <a:pt x="69" y="101"/>
                      <a:pt x="63" y="91"/>
                      <a:pt x="57" y="82"/>
                    </a:cubicBezTo>
                    <a:cubicBezTo>
                      <a:pt x="40" y="54"/>
                      <a:pt x="25" y="28"/>
                      <a:pt x="1" y="6"/>
                    </a:cubicBezTo>
                    <a:cubicBezTo>
                      <a:pt x="0" y="5"/>
                      <a:pt x="1" y="5"/>
                      <a:pt x="1" y="5"/>
                    </a:cubicBezTo>
                    <a:cubicBezTo>
                      <a:pt x="34" y="30"/>
                      <a:pt x="50" y="68"/>
                      <a:pt x="75" y="99"/>
                    </a:cubicBezTo>
                    <a:cubicBezTo>
                      <a:pt x="58" y="66"/>
                      <a:pt x="53" y="26"/>
                      <a:pt x="21" y="2"/>
                    </a:cubicBezTo>
                    <a:cubicBezTo>
                      <a:pt x="21" y="1"/>
                      <a:pt x="22" y="0"/>
                      <a:pt x="22" y="1"/>
                    </a:cubicBezTo>
                    <a:cubicBezTo>
                      <a:pt x="60" y="26"/>
                      <a:pt x="63" y="75"/>
                      <a:pt x="86" y="112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86" name="Freeform 623"/>
              <p:cNvSpPr/>
              <p:nvPr/>
            </p:nvSpPr>
            <p:spPr bwMode="auto">
              <a:xfrm>
                <a:off x="4909" y="3354"/>
                <a:ext cx="259" cy="149"/>
              </a:xfrm>
              <a:custGeom>
                <a:avLst/>
                <a:gdLst>
                  <a:gd name="T0" fmla="*/ 108 w 109"/>
                  <a:gd name="T1" fmla="*/ 5 h 63"/>
                  <a:gd name="T2" fmla="*/ 37 w 109"/>
                  <a:gd name="T3" fmla="*/ 46 h 63"/>
                  <a:gd name="T4" fmla="*/ 15 w 109"/>
                  <a:gd name="T5" fmla="*/ 63 h 63"/>
                  <a:gd name="T6" fmla="*/ 0 w 109"/>
                  <a:gd name="T7" fmla="*/ 61 h 63"/>
                  <a:gd name="T8" fmla="*/ 75 w 109"/>
                  <a:gd name="T9" fmla="*/ 0 h 63"/>
                  <a:gd name="T10" fmla="*/ 75 w 109"/>
                  <a:gd name="T11" fmla="*/ 1 h 63"/>
                  <a:gd name="T12" fmla="*/ 14 w 109"/>
                  <a:gd name="T13" fmla="*/ 55 h 63"/>
                  <a:gd name="T14" fmla="*/ 7 w 109"/>
                  <a:gd name="T15" fmla="*/ 62 h 63"/>
                  <a:gd name="T16" fmla="*/ 58 w 109"/>
                  <a:gd name="T17" fmla="*/ 24 h 63"/>
                  <a:gd name="T18" fmla="*/ 108 w 109"/>
                  <a:gd name="T19" fmla="*/ 4 h 63"/>
                  <a:gd name="T20" fmla="*/ 108 w 109"/>
                  <a:gd name="T21" fmla="*/ 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9" h="62">
                    <a:moveTo>
                      <a:pt x="108" y="5"/>
                    </a:moveTo>
                    <a:cubicBezTo>
                      <a:pt x="80" y="10"/>
                      <a:pt x="58" y="27"/>
                      <a:pt x="37" y="46"/>
                    </a:cubicBezTo>
                    <a:cubicBezTo>
                      <a:pt x="30" y="52"/>
                      <a:pt x="23" y="58"/>
                      <a:pt x="15" y="63"/>
                    </a:cubicBezTo>
                    <a:cubicBezTo>
                      <a:pt x="10" y="63"/>
                      <a:pt x="5" y="62"/>
                      <a:pt x="0" y="61"/>
                    </a:cubicBezTo>
                    <a:cubicBezTo>
                      <a:pt x="26" y="44"/>
                      <a:pt x="42" y="9"/>
                      <a:pt x="75" y="0"/>
                    </a:cubicBezTo>
                    <a:cubicBezTo>
                      <a:pt x="75" y="0"/>
                      <a:pt x="76" y="1"/>
                      <a:pt x="75" y="1"/>
                    </a:cubicBezTo>
                    <a:cubicBezTo>
                      <a:pt x="47" y="11"/>
                      <a:pt x="34" y="35"/>
                      <a:pt x="14" y="55"/>
                    </a:cubicBezTo>
                    <a:cubicBezTo>
                      <a:pt x="12" y="58"/>
                      <a:pt x="9" y="60"/>
                      <a:pt x="7" y="62"/>
                    </a:cubicBezTo>
                    <a:cubicBezTo>
                      <a:pt x="27" y="54"/>
                      <a:pt x="41" y="36"/>
                      <a:pt x="58" y="24"/>
                    </a:cubicBezTo>
                    <a:cubicBezTo>
                      <a:pt x="74" y="13"/>
                      <a:pt x="90" y="6"/>
                      <a:pt x="108" y="4"/>
                    </a:cubicBezTo>
                    <a:cubicBezTo>
                      <a:pt x="109" y="3"/>
                      <a:pt x="109" y="4"/>
                      <a:pt x="108" y="5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87" name="Freeform 624"/>
              <p:cNvSpPr/>
              <p:nvPr/>
            </p:nvSpPr>
            <p:spPr bwMode="auto">
              <a:xfrm flipH="1">
                <a:off x="5182" y="33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88" name="Freeform 625"/>
              <p:cNvSpPr/>
              <p:nvPr/>
            </p:nvSpPr>
            <p:spPr bwMode="auto">
              <a:xfrm>
                <a:off x="4525" y="2085"/>
                <a:ext cx="266" cy="421"/>
              </a:xfrm>
              <a:custGeom>
                <a:avLst/>
                <a:gdLst>
                  <a:gd name="T0" fmla="*/ 80 w 112"/>
                  <a:gd name="T1" fmla="*/ 175 h 177"/>
                  <a:gd name="T2" fmla="*/ 102 w 112"/>
                  <a:gd name="T3" fmla="*/ 93 h 177"/>
                  <a:gd name="T4" fmla="*/ 48 w 112"/>
                  <a:gd name="T5" fmla="*/ 2 h 177"/>
                  <a:gd name="T6" fmla="*/ 80 w 112"/>
                  <a:gd name="T7" fmla="*/ 175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177">
                    <a:moveTo>
                      <a:pt x="80" y="175"/>
                    </a:moveTo>
                    <a:cubicBezTo>
                      <a:pt x="83" y="177"/>
                      <a:pt x="112" y="135"/>
                      <a:pt x="102" y="93"/>
                    </a:cubicBezTo>
                    <a:cubicBezTo>
                      <a:pt x="92" y="51"/>
                      <a:pt x="50" y="4"/>
                      <a:pt x="48" y="2"/>
                    </a:cubicBezTo>
                    <a:cubicBezTo>
                      <a:pt x="46" y="0"/>
                      <a:pt x="0" y="125"/>
                      <a:pt x="80" y="175"/>
                    </a:cubicBezTo>
                    <a:close/>
                  </a:path>
                </a:pathLst>
              </a:custGeom>
              <a:solidFill>
                <a:srgbClr val="5F5F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89" name="Freeform 626"/>
              <p:cNvSpPr/>
              <p:nvPr/>
            </p:nvSpPr>
            <p:spPr bwMode="auto">
              <a:xfrm>
                <a:off x="4601" y="2102"/>
                <a:ext cx="180" cy="503"/>
              </a:xfrm>
              <a:custGeom>
                <a:avLst/>
                <a:gdLst>
                  <a:gd name="T0" fmla="*/ 38 w 76"/>
                  <a:gd name="T1" fmla="*/ 107 h 212"/>
                  <a:gd name="T2" fmla="*/ 29 w 76"/>
                  <a:gd name="T3" fmla="*/ 60 h 212"/>
                  <a:gd name="T4" fmla="*/ 1 w 76"/>
                  <a:gd name="T5" fmla="*/ 46 h 212"/>
                  <a:gd name="T6" fmla="*/ 1 w 76"/>
                  <a:gd name="T7" fmla="*/ 45 h 212"/>
                  <a:gd name="T8" fmla="*/ 28 w 76"/>
                  <a:gd name="T9" fmla="*/ 56 h 212"/>
                  <a:gd name="T10" fmla="*/ 17 w 76"/>
                  <a:gd name="T11" fmla="*/ 0 h 212"/>
                  <a:gd name="T12" fmla="*/ 18 w 76"/>
                  <a:gd name="T13" fmla="*/ 0 h 212"/>
                  <a:gd name="T14" fmla="*/ 24 w 76"/>
                  <a:gd name="T15" fmla="*/ 25 h 212"/>
                  <a:gd name="T16" fmla="*/ 33 w 76"/>
                  <a:gd name="T17" fmla="*/ 12 h 212"/>
                  <a:gd name="T18" fmla="*/ 35 w 76"/>
                  <a:gd name="T19" fmla="*/ 12 h 212"/>
                  <a:gd name="T20" fmla="*/ 25 w 76"/>
                  <a:gd name="T21" fmla="*/ 28 h 212"/>
                  <a:gd name="T22" fmla="*/ 25 w 76"/>
                  <a:gd name="T23" fmla="*/ 28 h 212"/>
                  <a:gd name="T24" fmla="*/ 32 w 76"/>
                  <a:gd name="T25" fmla="*/ 59 h 212"/>
                  <a:gd name="T26" fmla="*/ 32 w 76"/>
                  <a:gd name="T27" fmla="*/ 60 h 212"/>
                  <a:gd name="T28" fmla="*/ 41 w 76"/>
                  <a:gd name="T29" fmla="*/ 101 h 212"/>
                  <a:gd name="T30" fmla="*/ 70 w 76"/>
                  <a:gd name="T31" fmla="*/ 79 h 212"/>
                  <a:gd name="T32" fmla="*/ 71 w 76"/>
                  <a:gd name="T33" fmla="*/ 80 h 212"/>
                  <a:gd name="T34" fmla="*/ 42 w 76"/>
                  <a:gd name="T35" fmla="*/ 104 h 212"/>
                  <a:gd name="T36" fmla="*/ 42 w 76"/>
                  <a:gd name="T37" fmla="*/ 104 h 212"/>
                  <a:gd name="T38" fmla="*/ 42 w 76"/>
                  <a:gd name="T39" fmla="*/ 106 h 212"/>
                  <a:gd name="T40" fmla="*/ 43 w 76"/>
                  <a:gd name="T41" fmla="*/ 114 h 212"/>
                  <a:gd name="T42" fmla="*/ 74 w 76"/>
                  <a:gd name="T43" fmla="*/ 96 h 212"/>
                  <a:gd name="T44" fmla="*/ 75 w 76"/>
                  <a:gd name="T45" fmla="*/ 98 h 212"/>
                  <a:gd name="T46" fmla="*/ 44 w 76"/>
                  <a:gd name="T47" fmla="*/ 116 h 212"/>
                  <a:gd name="T48" fmla="*/ 46 w 76"/>
                  <a:gd name="T49" fmla="*/ 211 h 212"/>
                  <a:gd name="T50" fmla="*/ 44 w 76"/>
                  <a:gd name="T51" fmla="*/ 211 h 212"/>
                  <a:gd name="T52" fmla="*/ 43 w 76"/>
                  <a:gd name="T53" fmla="*/ 149 h 212"/>
                  <a:gd name="T54" fmla="*/ 10 w 76"/>
                  <a:gd name="T55" fmla="*/ 132 h 212"/>
                  <a:gd name="T56" fmla="*/ 11 w 76"/>
                  <a:gd name="T57" fmla="*/ 130 h 212"/>
                  <a:gd name="T58" fmla="*/ 43 w 76"/>
                  <a:gd name="T59" fmla="*/ 146 h 212"/>
                  <a:gd name="T60" fmla="*/ 38 w 76"/>
                  <a:gd name="T61" fmla="*/ 107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6" h="211">
                    <a:moveTo>
                      <a:pt x="38" y="107"/>
                    </a:moveTo>
                    <a:cubicBezTo>
                      <a:pt x="35" y="91"/>
                      <a:pt x="32" y="76"/>
                      <a:pt x="29" y="60"/>
                    </a:cubicBezTo>
                    <a:cubicBezTo>
                      <a:pt x="19" y="55"/>
                      <a:pt x="9" y="52"/>
                      <a:pt x="1" y="46"/>
                    </a:cubicBezTo>
                    <a:cubicBezTo>
                      <a:pt x="0" y="46"/>
                      <a:pt x="1" y="45"/>
                      <a:pt x="1" y="45"/>
                    </a:cubicBezTo>
                    <a:cubicBezTo>
                      <a:pt x="10" y="50"/>
                      <a:pt x="19" y="51"/>
                      <a:pt x="28" y="56"/>
                    </a:cubicBezTo>
                    <a:cubicBezTo>
                      <a:pt x="24" y="37"/>
                      <a:pt x="20" y="19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0" y="8"/>
                      <a:pt x="22" y="17"/>
                      <a:pt x="24" y="25"/>
                    </a:cubicBezTo>
                    <a:cubicBezTo>
                      <a:pt x="27" y="21"/>
                      <a:pt x="30" y="16"/>
                      <a:pt x="33" y="12"/>
                    </a:cubicBezTo>
                    <a:cubicBezTo>
                      <a:pt x="34" y="11"/>
                      <a:pt x="35" y="12"/>
                      <a:pt x="35" y="12"/>
                    </a:cubicBezTo>
                    <a:cubicBezTo>
                      <a:pt x="31" y="18"/>
                      <a:pt x="28" y="23"/>
                      <a:pt x="25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7" y="39"/>
                      <a:pt x="29" y="49"/>
                      <a:pt x="32" y="59"/>
                    </a:cubicBezTo>
                    <a:cubicBezTo>
                      <a:pt x="32" y="60"/>
                      <a:pt x="32" y="60"/>
                      <a:pt x="32" y="60"/>
                    </a:cubicBezTo>
                    <a:cubicBezTo>
                      <a:pt x="35" y="73"/>
                      <a:pt x="38" y="87"/>
                      <a:pt x="41" y="101"/>
                    </a:cubicBezTo>
                    <a:cubicBezTo>
                      <a:pt x="50" y="92"/>
                      <a:pt x="60" y="85"/>
                      <a:pt x="70" y="79"/>
                    </a:cubicBezTo>
                    <a:cubicBezTo>
                      <a:pt x="71" y="79"/>
                      <a:pt x="72" y="80"/>
                      <a:pt x="71" y="80"/>
                    </a:cubicBezTo>
                    <a:cubicBezTo>
                      <a:pt x="61" y="88"/>
                      <a:pt x="52" y="96"/>
                      <a:pt x="42" y="104"/>
                    </a:cubicBezTo>
                    <a:cubicBezTo>
                      <a:pt x="42" y="104"/>
                      <a:pt x="42" y="104"/>
                      <a:pt x="42" y="104"/>
                    </a:cubicBezTo>
                    <a:cubicBezTo>
                      <a:pt x="42" y="105"/>
                      <a:pt x="42" y="106"/>
                      <a:pt x="42" y="106"/>
                    </a:cubicBezTo>
                    <a:cubicBezTo>
                      <a:pt x="42" y="109"/>
                      <a:pt x="43" y="111"/>
                      <a:pt x="43" y="114"/>
                    </a:cubicBezTo>
                    <a:cubicBezTo>
                      <a:pt x="53" y="106"/>
                      <a:pt x="63" y="101"/>
                      <a:pt x="74" y="96"/>
                    </a:cubicBezTo>
                    <a:cubicBezTo>
                      <a:pt x="75" y="96"/>
                      <a:pt x="76" y="97"/>
                      <a:pt x="75" y="98"/>
                    </a:cubicBezTo>
                    <a:cubicBezTo>
                      <a:pt x="64" y="104"/>
                      <a:pt x="55" y="111"/>
                      <a:pt x="44" y="116"/>
                    </a:cubicBezTo>
                    <a:cubicBezTo>
                      <a:pt x="49" y="147"/>
                      <a:pt x="53" y="181"/>
                      <a:pt x="46" y="211"/>
                    </a:cubicBezTo>
                    <a:cubicBezTo>
                      <a:pt x="45" y="212"/>
                      <a:pt x="44" y="212"/>
                      <a:pt x="44" y="211"/>
                    </a:cubicBezTo>
                    <a:cubicBezTo>
                      <a:pt x="44" y="190"/>
                      <a:pt x="45" y="170"/>
                      <a:pt x="43" y="149"/>
                    </a:cubicBezTo>
                    <a:cubicBezTo>
                      <a:pt x="32" y="144"/>
                      <a:pt x="21" y="138"/>
                      <a:pt x="10" y="132"/>
                    </a:cubicBezTo>
                    <a:cubicBezTo>
                      <a:pt x="9" y="131"/>
                      <a:pt x="10" y="130"/>
                      <a:pt x="11" y="130"/>
                    </a:cubicBezTo>
                    <a:cubicBezTo>
                      <a:pt x="22" y="136"/>
                      <a:pt x="33" y="140"/>
                      <a:pt x="43" y="146"/>
                    </a:cubicBezTo>
                    <a:cubicBezTo>
                      <a:pt x="42" y="133"/>
                      <a:pt x="41" y="120"/>
                      <a:pt x="38" y="107"/>
                    </a:cubicBezTo>
                    <a:close/>
                  </a:path>
                </a:pathLst>
              </a:custGeom>
              <a:solidFill>
                <a:srgbClr val="777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0" name="Freeform 627"/>
              <p:cNvSpPr/>
              <p:nvPr/>
            </p:nvSpPr>
            <p:spPr bwMode="auto">
              <a:xfrm>
                <a:off x="4712" y="2406"/>
                <a:ext cx="356" cy="271"/>
              </a:xfrm>
              <a:custGeom>
                <a:avLst/>
                <a:gdLst>
                  <a:gd name="T0" fmla="*/ 0 w 150"/>
                  <a:gd name="T1" fmla="*/ 78 h 114"/>
                  <a:gd name="T2" fmla="*/ 57 w 150"/>
                  <a:gd name="T3" fmla="*/ 16 h 114"/>
                  <a:gd name="T4" fmla="*/ 149 w 150"/>
                  <a:gd name="T5" fmla="*/ 18 h 114"/>
                  <a:gd name="T6" fmla="*/ 0 w 150"/>
                  <a:gd name="T7" fmla="*/ 78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0" h="114">
                    <a:moveTo>
                      <a:pt x="0" y="78"/>
                    </a:moveTo>
                    <a:cubicBezTo>
                      <a:pt x="0" y="78"/>
                      <a:pt x="18" y="32"/>
                      <a:pt x="57" y="16"/>
                    </a:cubicBezTo>
                    <a:cubicBezTo>
                      <a:pt x="96" y="0"/>
                      <a:pt x="147" y="16"/>
                      <a:pt x="149" y="18"/>
                    </a:cubicBezTo>
                    <a:cubicBezTo>
                      <a:pt x="150" y="20"/>
                      <a:pt x="100" y="114"/>
                      <a:pt x="0" y="78"/>
                    </a:cubicBezTo>
                    <a:close/>
                  </a:path>
                </a:pathLst>
              </a:custGeom>
              <a:solidFill>
                <a:srgbClr val="5F5F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1" name="Freeform 628"/>
              <p:cNvSpPr/>
              <p:nvPr/>
            </p:nvSpPr>
            <p:spPr bwMode="auto">
              <a:xfrm>
                <a:off x="4646" y="2427"/>
                <a:ext cx="394" cy="202"/>
              </a:xfrm>
              <a:custGeom>
                <a:avLst/>
                <a:gdLst>
                  <a:gd name="T0" fmla="*/ 141 w 166"/>
                  <a:gd name="T1" fmla="*/ 53 h 85"/>
                  <a:gd name="T2" fmla="*/ 121 w 166"/>
                  <a:gd name="T3" fmla="*/ 29 h 85"/>
                  <a:gd name="T4" fmla="*/ 121 w 166"/>
                  <a:gd name="T5" fmla="*/ 29 h 85"/>
                  <a:gd name="T6" fmla="*/ 128 w 166"/>
                  <a:gd name="T7" fmla="*/ 26 h 85"/>
                  <a:gd name="T8" fmla="*/ 155 w 166"/>
                  <a:gd name="T9" fmla="*/ 43 h 85"/>
                  <a:gd name="T10" fmla="*/ 156 w 166"/>
                  <a:gd name="T11" fmla="*/ 42 h 85"/>
                  <a:gd name="T12" fmla="*/ 131 w 166"/>
                  <a:gd name="T13" fmla="*/ 25 h 85"/>
                  <a:gd name="T14" fmla="*/ 165 w 166"/>
                  <a:gd name="T15" fmla="*/ 14 h 85"/>
                  <a:gd name="T16" fmla="*/ 165 w 166"/>
                  <a:gd name="T17" fmla="*/ 13 h 85"/>
                  <a:gd name="T18" fmla="*/ 89 w 166"/>
                  <a:gd name="T19" fmla="*/ 36 h 85"/>
                  <a:gd name="T20" fmla="*/ 98 w 166"/>
                  <a:gd name="T21" fmla="*/ 0 h 85"/>
                  <a:gd name="T22" fmla="*/ 98 w 166"/>
                  <a:gd name="T23" fmla="*/ 0 h 85"/>
                  <a:gd name="T24" fmla="*/ 85 w 166"/>
                  <a:gd name="T25" fmla="*/ 37 h 85"/>
                  <a:gd name="T26" fmla="*/ 2 w 166"/>
                  <a:gd name="T27" fmla="*/ 81 h 85"/>
                  <a:gd name="T28" fmla="*/ 3 w 166"/>
                  <a:gd name="T29" fmla="*/ 84 h 85"/>
                  <a:gd name="T30" fmla="*/ 54 w 166"/>
                  <a:gd name="T31" fmla="*/ 58 h 85"/>
                  <a:gd name="T32" fmla="*/ 64 w 166"/>
                  <a:gd name="T33" fmla="*/ 68 h 85"/>
                  <a:gd name="T34" fmla="*/ 78 w 166"/>
                  <a:gd name="T35" fmla="*/ 81 h 85"/>
                  <a:gd name="T36" fmla="*/ 80 w 166"/>
                  <a:gd name="T37" fmla="*/ 79 h 85"/>
                  <a:gd name="T38" fmla="*/ 65 w 166"/>
                  <a:gd name="T39" fmla="*/ 65 h 85"/>
                  <a:gd name="T40" fmla="*/ 56 w 166"/>
                  <a:gd name="T41" fmla="*/ 56 h 85"/>
                  <a:gd name="T42" fmla="*/ 80 w 166"/>
                  <a:gd name="T43" fmla="*/ 45 h 85"/>
                  <a:gd name="T44" fmla="*/ 118 w 166"/>
                  <a:gd name="T45" fmla="*/ 30 h 85"/>
                  <a:gd name="T46" fmla="*/ 119 w 166"/>
                  <a:gd name="T47" fmla="*/ 31 h 85"/>
                  <a:gd name="T48" fmla="*/ 141 w 166"/>
                  <a:gd name="T49" fmla="*/ 54 h 85"/>
                  <a:gd name="T50" fmla="*/ 141 w 166"/>
                  <a:gd name="T51" fmla="*/ 53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6" h="85">
                    <a:moveTo>
                      <a:pt x="141" y="53"/>
                    </a:moveTo>
                    <a:cubicBezTo>
                      <a:pt x="135" y="45"/>
                      <a:pt x="128" y="37"/>
                      <a:pt x="121" y="29"/>
                    </a:cubicBezTo>
                    <a:cubicBezTo>
                      <a:pt x="121" y="29"/>
                      <a:pt x="121" y="29"/>
                      <a:pt x="121" y="29"/>
                    </a:cubicBezTo>
                    <a:cubicBezTo>
                      <a:pt x="123" y="28"/>
                      <a:pt x="126" y="27"/>
                      <a:pt x="128" y="26"/>
                    </a:cubicBezTo>
                    <a:cubicBezTo>
                      <a:pt x="137" y="32"/>
                      <a:pt x="145" y="38"/>
                      <a:pt x="155" y="43"/>
                    </a:cubicBezTo>
                    <a:cubicBezTo>
                      <a:pt x="155" y="43"/>
                      <a:pt x="156" y="42"/>
                      <a:pt x="156" y="42"/>
                    </a:cubicBezTo>
                    <a:cubicBezTo>
                      <a:pt x="148" y="35"/>
                      <a:pt x="140" y="30"/>
                      <a:pt x="131" y="25"/>
                    </a:cubicBezTo>
                    <a:cubicBezTo>
                      <a:pt x="143" y="21"/>
                      <a:pt x="154" y="17"/>
                      <a:pt x="165" y="14"/>
                    </a:cubicBezTo>
                    <a:cubicBezTo>
                      <a:pt x="166" y="14"/>
                      <a:pt x="166" y="13"/>
                      <a:pt x="165" y="13"/>
                    </a:cubicBezTo>
                    <a:cubicBezTo>
                      <a:pt x="140" y="19"/>
                      <a:pt x="114" y="26"/>
                      <a:pt x="89" y="36"/>
                    </a:cubicBezTo>
                    <a:cubicBezTo>
                      <a:pt x="94" y="25"/>
                      <a:pt x="96" y="12"/>
                      <a:pt x="98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93" y="12"/>
                      <a:pt x="88" y="25"/>
                      <a:pt x="85" y="37"/>
                    </a:cubicBezTo>
                    <a:cubicBezTo>
                      <a:pt x="55" y="49"/>
                      <a:pt x="27" y="63"/>
                      <a:pt x="2" y="81"/>
                    </a:cubicBezTo>
                    <a:cubicBezTo>
                      <a:pt x="0" y="83"/>
                      <a:pt x="2" y="85"/>
                      <a:pt x="3" y="84"/>
                    </a:cubicBezTo>
                    <a:cubicBezTo>
                      <a:pt x="20" y="76"/>
                      <a:pt x="37" y="66"/>
                      <a:pt x="54" y="58"/>
                    </a:cubicBezTo>
                    <a:cubicBezTo>
                      <a:pt x="57" y="61"/>
                      <a:pt x="61" y="65"/>
                      <a:pt x="64" y="68"/>
                    </a:cubicBezTo>
                    <a:cubicBezTo>
                      <a:pt x="69" y="72"/>
                      <a:pt x="73" y="77"/>
                      <a:pt x="78" y="81"/>
                    </a:cubicBezTo>
                    <a:cubicBezTo>
                      <a:pt x="79" y="81"/>
                      <a:pt x="80" y="80"/>
                      <a:pt x="80" y="79"/>
                    </a:cubicBezTo>
                    <a:cubicBezTo>
                      <a:pt x="76" y="74"/>
                      <a:pt x="70" y="69"/>
                      <a:pt x="65" y="65"/>
                    </a:cubicBezTo>
                    <a:cubicBezTo>
                      <a:pt x="62" y="62"/>
                      <a:pt x="59" y="59"/>
                      <a:pt x="56" y="56"/>
                    </a:cubicBezTo>
                    <a:cubicBezTo>
                      <a:pt x="64" y="52"/>
                      <a:pt x="72" y="49"/>
                      <a:pt x="80" y="45"/>
                    </a:cubicBezTo>
                    <a:cubicBezTo>
                      <a:pt x="93" y="40"/>
                      <a:pt x="105" y="35"/>
                      <a:pt x="118" y="30"/>
                    </a:cubicBezTo>
                    <a:cubicBezTo>
                      <a:pt x="118" y="30"/>
                      <a:pt x="118" y="30"/>
                      <a:pt x="119" y="31"/>
                    </a:cubicBezTo>
                    <a:cubicBezTo>
                      <a:pt x="126" y="39"/>
                      <a:pt x="133" y="47"/>
                      <a:pt x="141" y="54"/>
                    </a:cubicBezTo>
                    <a:lnTo>
                      <a:pt x="141" y="53"/>
                    </a:lnTo>
                    <a:close/>
                  </a:path>
                </a:pathLst>
              </a:custGeom>
              <a:solidFill>
                <a:srgbClr val="777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2" name="Freeform 629"/>
              <p:cNvSpPr/>
              <p:nvPr/>
            </p:nvSpPr>
            <p:spPr bwMode="auto">
              <a:xfrm>
                <a:off x="4354" y="2387"/>
                <a:ext cx="475" cy="484"/>
              </a:xfrm>
              <a:custGeom>
                <a:avLst/>
                <a:gdLst>
                  <a:gd name="T0" fmla="*/ 160 w 200"/>
                  <a:gd name="T1" fmla="*/ 23 h 204"/>
                  <a:gd name="T2" fmla="*/ 167 w 200"/>
                  <a:gd name="T3" fmla="*/ 28 h 204"/>
                  <a:gd name="T4" fmla="*/ 194 w 200"/>
                  <a:gd name="T5" fmla="*/ 79 h 204"/>
                  <a:gd name="T6" fmla="*/ 195 w 200"/>
                  <a:gd name="T7" fmla="*/ 85 h 204"/>
                  <a:gd name="T8" fmla="*/ 180 w 200"/>
                  <a:gd name="T9" fmla="*/ 162 h 204"/>
                  <a:gd name="T10" fmla="*/ 114 w 200"/>
                  <a:gd name="T11" fmla="*/ 199 h 204"/>
                  <a:gd name="T12" fmla="*/ 111 w 200"/>
                  <a:gd name="T13" fmla="*/ 200 h 204"/>
                  <a:gd name="T14" fmla="*/ 41 w 200"/>
                  <a:gd name="T15" fmla="*/ 188 h 204"/>
                  <a:gd name="T16" fmla="*/ 19 w 200"/>
                  <a:gd name="T17" fmla="*/ 48 h 204"/>
                  <a:gd name="T18" fmla="*/ 24 w 200"/>
                  <a:gd name="T19" fmla="*/ 41 h 204"/>
                  <a:gd name="T20" fmla="*/ 29 w 200"/>
                  <a:gd name="T21" fmla="*/ 35 h 204"/>
                  <a:gd name="T22" fmla="*/ 154 w 200"/>
                  <a:gd name="T23" fmla="*/ 19 h 204"/>
                  <a:gd name="T24" fmla="*/ 160 w 200"/>
                  <a:gd name="T25" fmla="*/ 23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0" h="204">
                    <a:moveTo>
                      <a:pt x="160" y="23"/>
                    </a:moveTo>
                    <a:cubicBezTo>
                      <a:pt x="163" y="24"/>
                      <a:pt x="165" y="26"/>
                      <a:pt x="167" y="28"/>
                    </a:cubicBezTo>
                    <a:cubicBezTo>
                      <a:pt x="181" y="39"/>
                      <a:pt x="190" y="58"/>
                      <a:pt x="194" y="79"/>
                    </a:cubicBezTo>
                    <a:cubicBezTo>
                      <a:pt x="195" y="81"/>
                      <a:pt x="195" y="83"/>
                      <a:pt x="195" y="85"/>
                    </a:cubicBezTo>
                    <a:cubicBezTo>
                      <a:pt x="200" y="113"/>
                      <a:pt x="196" y="143"/>
                      <a:pt x="180" y="162"/>
                    </a:cubicBezTo>
                    <a:cubicBezTo>
                      <a:pt x="166" y="179"/>
                      <a:pt x="141" y="194"/>
                      <a:pt x="114" y="199"/>
                    </a:cubicBezTo>
                    <a:cubicBezTo>
                      <a:pt x="113" y="199"/>
                      <a:pt x="112" y="200"/>
                      <a:pt x="111" y="200"/>
                    </a:cubicBezTo>
                    <a:cubicBezTo>
                      <a:pt x="87" y="204"/>
                      <a:pt x="61" y="202"/>
                      <a:pt x="41" y="188"/>
                    </a:cubicBezTo>
                    <a:cubicBezTo>
                      <a:pt x="2" y="161"/>
                      <a:pt x="0" y="85"/>
                      <a:pt x="19" y="48"/>
                    </a:cubicBezTo>
                    <a:cubicBezTo>
                      <a:pt x="21" y="45"/>
                      <a:pt x="22" y="43"/>
                      <a:pt x="24" y="41"/>
                    </a:cubicBezTo>
                    <a:cubicBezTo>
                      <a:pt x="25" y="39"/>
                      <a:pt x="27" y="37"/>
                      <a:pt x="29" y="35"/>
                    </a:cubicBezTo>
                    <a:cubicBezTo>
                      <a:pt x="57" y="7"/>
                      <a:pt x="117" y="0"/>
                      <a:pt x="154" y="19"/>
                    </a:cubicBezTo>
                    <a:cubicBezTo>
                      <a:pt x="156" y="20"/>
                      <a:pt x="158" y="21"/>
                      <a:pt x="160" y="23"/>
                    </a:cubicBezTo>
                    <a:close/>
                  </a:path>
                </a:pathLst>
              </a:custGeom>
              <a:solidFill>
                <a:srgbClr val="D6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3" name="Freeform 630"/>
              <p:cNvSpPr>
                <a:spLocks noEditPoints="1"/>
              </p:cNvSpPr>
              <p:nvPr/>
            </p:nvSpPr>
            <p:spPr bwMode="auto">
              <a:xfrm>
                <a:off x="4392" y="2420"/>
                <a:ext cx="460" cy="461"/>
              </a:xfrm>
              <a:custGeom>
                <a:avLst/>
                <a:gdLst>
                  <a:gd name="T0" fmla="*/ 151 w 194"/>
                  <a:gd name="T1" fmla="*/ 6 h 194"/>
                  <a:gd name="T2" fmla="*/ 27 w 194"/>
                  <a:gd name="T3" fmla="*/ 85 h 194"/>
                  <a:gd name="T4" fmla="*/ 0 w 194"/>
                  <a:gd name="T5" fmla="*/ 14 h 194"/>
                  <a:gd name="T6" fmla="*/ 106 w 194"/>
                  <a:gd name="T7" fmla="*/ 192 h 194"/>
                  <a:gd name="T8" fmla="*/ 189 w 194"/>
                  <a:gd name="T9" fmla="*/ 61 h 194"/>
                  <a:gd name="T10" fmla="*/ 157 w 194"/>
                  <a:gd name="T11" fmla="*/ 87 h 194"/>
                  <a:gd name="T12" fmla="*/ 124 w 194"/>
                  <a:gd name="T13" fmla="*/ 57 h 194"/>
                  <a:gd name="T14" fmla="*/ 85 w 194"/>
                  <a:gd name="T15" fmla="*/ 74 h 194"/>
                  <a:gd name="T16" fmla="*/ 116 w 194"/>
                  <a:gd name="T17" fmla="*/ 50 h 194"/>
                  <a:gd name="T18" fmla="*/ 93 w 194"/>
                  <a:gd name="T19" fmla="*/ 111 h 194"/>
                  <a:gd name="T20" fmla="*/ 88 w 194"/>
                  <a:gd name="T21" fmla="*/ 103 h 194"/>
                  <a:gd name="T22" fmla="*/ 109 w 194"/>
                  <a:gd name="T23" fmla="*/ 80 h 194"/>
                  <a:gd name="T24" fmla="*/ 114 w 194"/>
                  <a:gd name="T25" fmla="*/ 105 h 194"/>
                  <a:gd name="T26" fmla="*/ 93 w 194"/>
                  <a:gd name="T27" fmla="*/ 111 h 194"/>
                  <a:gd name="T28" fmla="*/ 88 w 194"/>
                  <a:gd name="T29" fmla="*/ 111 h 194"/>
                  <a:gd name="T30" fmla="*/ 70 w 194"/>
                  <a:gd name="T31" fmla="*/ 108 h 194"/>
                  <a:gd name="T32" fmla="*/ 83 w 194"/>
                  <a:gd name="T33" fmla="*/ 76 h 194"/>
                  <a:gd name="T34" fmla="*/ 84 w 194"/>
                  <a:gd name="T35" fmla="*/ 94 h 194"/>
                  <a:gd name="T36" fmla="*/ 104 w 194"/>
                  <a:gd name="T37" fmla="*/ 78 h 194"/>
                  <a:gd name="T38" fmla="*/ 99 w 194"/>
                  <a:gd name="T39" fmla="*/ 90 h 194"/>
                  <a:gd name="T40" fmla="*/ 91 w 194"/>
                  <a:gd name="T41" fmla="*/ 76 h 194"/>
                  <a:gd name="T42" fmla="*/ 114 w 194"/>
                  <a:gd name="T43" fmla="*/ 49 h 194"/>
                  <a:gd name="T44" fmla="*/ 60 w 194"/>
                  <a:gd name="T45" fmla="*/ 87 h 194"/>
                  <a:gd name="T46" fmla="*/ 69 w 194"/>
                  <a:gd name="T47" fmla="*/ 47 h 194"/>
                  <a:gd name="T48" fmla="*/ 27 w 194"/>
                  <a:gd name="T49" fmla="*/ 86 h 194"/>
                  <a:gd name="T50" fmla="*/ 53 w 194"/>
                  <a:gd name="T51" fmla="*/ 134 h 194"/>
                  <a:gd name="T52" fmla="*/ 65 w 194"/>
                  <a:gd name="T53" fmla="*/ 152 h 194"/>
                  <a:gd name="T54" fmla="*/ 59 w 194"/>
                  <a:gd name="T55" fmla="*/ 90 h 194"/>
                  <a:gd name="T56" fmla="*/ 65 w 194"/>
                  <a:gd name="T57" fmla="*/ 152 h 194"/>
                  <a:gd name="T58" fmla="*/ 71 w 194"/>
                  <a:gd name="T59" fmla="*/ 110 h 194"/>
                  <a:gd name="T60" fmla="*/ 100 w 194"/>
                  <a:gd name="T61" fmla="*/ 133 h 194"/>
                  <a:gd name="T62" fmla="*/ 103 w 194"/>
                  <a:gd name="T63" fmla="*/ 131 h 194"/>
                  <a:gd name="T64" fmla="*/ 154 w 194"/>
                  <a:gd name="T65" fmla="*/ 89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4" h="194">
                    <a:moveTo>
                      <a:pt x="91" y="33"/>
                    </a:moveTo>
                    <a:cubicBezTo>
                      <a:pt x="108" y="23"/>
                      <a:pt x="134" y="11"/>
                      <a:pt x="151" y="6"/>
                    </a:cubicBezTo>
                    <a:cubicBezTo>
                      <a:pt x="157" y="4"/>
                      <a:pt x="154" y="0"/>
                      <a:pt x="145" y="3"/>
                    </a:cubicBezTo>
                    <a:cubicBezTo>
                      <a:pt x="84" y="23"/>
                      <a:pt x="49" y="51"/>
                      <a:pt x="27" y="85"/>
                    </a:cubicBezTo>
                    <a:cubicBezTo>
                      <a:pt x="19" y="66"/>
                      <a:pt x="9" y="46"/>
                      <a:pt x="4" y="13"/>
                    </a:cubicBezTo>
                    <a:cubicBezTo>
                      <a:pt x="4" y="10"/>
                      <a:pt x="0" y="5"/>
                      <a:pt x="0" y="14"/>
                    </a:cubicBezTo>
                    <a:cubicBezTo>
                      <a:pt x="4" y="74"/>
                      <a:pt x="50" y="161"/>
                      <a:pt x="103" y="192"/>
                    </a:cubicBezTo>
                    <a:cubicBezTo>
                      <a:pt x="105" y="194"/>
                      <a:pt x="107" y="192"/>
                      <a:pt x="106" y="192"/>
                    </a:cubicBezTo>
                    <a:cubicBezTo>
                      <a:pt x="93" y="182"/>
                      <a:pt x="76" y="164"/>
                      <a:pt x="66" y="153"/>
                    </a:cubicBezTo>
                    <a:cubicBezTo>
                      <a:pt x="110" y="139"/>
                      <a:pt x="172" y="85"/>
                      <a:pt x="189" y="61"/>
                    </a:cubicBezTo>
                    <a:cubicBezTo>
                      <a:pt x="194" y="53"/>
                      <a:pt x="189" y="54"/>
                      <a:pt x="188" y="55"/>
                    </a:cubicBezTo>
                    <a:cubicBezTo>
                      <a:pt x="176" y="68"/>
                      <a:pt x="164" y="80"/>
                      <a:pt x="157" y="87"/>
                    </a:cubicBezTo>
                    <a:cubicBezTo>
                      <a:pt x="142" y="64"/>
                      <a:pt x="118" y="40"/>
                      <a:pt x="91" y="33"/>
                    </a:cubicBezTo>
                    <a:close/>
                    <a:moveTo>
                      <a:pt x="124" y="57"/>
                    </a:moveTo>
                    <a:cubicBezTo>
                      <a:pt x="124" y="67"/>
                      <a:pt x="123" y="76"/>
                      <a:pt x="121" y="85"/>
                    </a:cubicBezTo>
                    <a:cubicBezTo>
                      <a:pt x="111" y="76"/>
                      <a:pt x="98" y="72"/>
                      <a:pt x="85" y="74"/>
                    </a:cubicBezTo>
                    <a:cubicBezTo>
                      <a:pt x="86" y="73"/>
                      <a:pt x="87" y="72"/>
                      <a:pt x="88" y="71"/>
                    </a:cubicBezTo>
                    <a:cubicBezTo>
                      <a:pt x="97" y="63"/>
                      <a:pt x="107" y="57"/>
                      <a:pt x="116" y="50"/>
                    </a:cubicBezTo>
                    <a:cubicBezTo>
                      <a:pt x="119" y="52"/>
                      <a:pt x="121" y="55"/>
                      <a:pt x="124" y="57"/>
                    </a:cubicBezTo>
                    <a:close/>
                    <a:moveTo>
                      <a:pt x="93" y="111"/>
                    </a:moveTo>
                    <a:cubicBezTo>
                      <a:pt x="92" y="111"/>
                      <a:pt x="91" y="111"/>
                      <a:pt x="89" y="111"/>
                    </a:cubicBezTo>
                    <a:cubicBezTo>
                      <a:pt x="89" y="109"/>
                      <a:pt x="88" y="106"/>
                      <a:pt x="88" y="103"/>
                    </a:cubicBezTo>
                    <a:cubicBezTo>
                      <a:pt x="88" y="103"/>
                      <a:pt x="88" y="103"/>
                      <a:pt x="88" y="103"/>
                    </a:cubicBezTo>
                    <a:cubicBezTo>
                      <a:pt x="97" y="99"/>
                      <a:pt x="106" y="90"/>
                      <a:pt x="109" y="80"/>
                    </a:cubicBezTo>
                    <a:cubicBezTo>
                      <a:pt x="113" y="82"/>
                      <a:pt x="117" y="85"/>
                      <a:pt x="121" y="87"/>
                    </a:cubicBezTo>
                    <a:cubicBezTo>
                      <a:pt x="119" y="93"/>
                      <a:pt x="117" y="99"/>
                      <a:pt x="114" y="105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07" y="108"/>
                      <a:pt x="101" y="111"/>
                      <a:pt x="93" y="111"/>
                    </a:cubicBezTo>
                    <a:close/>
                    <a:moveTo>
                      <a:pt x="84" y="94"/>
                    </a:moveTo>
                    <a:cubicBezTo>
                      <a:pt x="84" y="100"/>
                      <a:pt x="86" y="106"/>
                      <a:pt x="88" y="111"/>
                    </a:cubicBezTo>
                    <a:cubicBezTo>
                      <a:pt x="82" y="111"/>
                      <a:pt x="76" y="110"/>
                      <a:pt x="70" y="108"/>
                    </a:cubicBezTo>
                    <a:cubicBezTo>
                      <a:pt x="70" y="108"/>
                      <a:pt x="70" y="108"/>
                      <a:pt x="70" y="108"/>
                    </a:cubicBezTo>
                    <a:cubicBezTo>
                      <a:pt x="68" y="105"/>
                      <a:pt x="66" y="101"/>
                      <a:pt x="64" y="97"/>
                    </a:cubicBezTo>
                    <a:cubicBezTo>
                      <a:pt x="70" y="90"/>
                      <a:pt x="76" y="83"/>
                      <a:pt x="83" y="76"/>
                    </a:cubicBezTo>
                    <a:cubicBezTo>
                      <a:pt x="85" y="76"/>
                      <a:pt x="87" y="76"/>
                      <a:pt x="89" y="76"/>
                    </a:cubicBezTo>
                    <a:cubicBezTo>
                      <a:pt x="86" y="82"/>
                      <a:pt x="84" y="88"/>
                      <a:pt x="84" y="94"/>
                    </a:cubicBezTo>
                    <a:close/>
                    <a:moveTo>
                      <a:pt x="91" y="76"/>
                    </a:moveTo>
                    <a:cubicBezTo>
                      <a:pt x="96" y="76"/>
                      <a:pt x="100" y="77"/>
                      <a:pt x="104" y="78"/>
                    </a:cubicBezTo>
                    <a:cubicBezTo>
                      <a:pt x="105" y="78"/>
                      <a:pt x="106" y="79"/>
                      <a:pt x="107" y="79"/>
                    </a:cubicBezTo>
                    <a:cubicBezTo>
                      <a:pt x="104" y="83"/>
                      <a:pt x="102" y="87"/>
                      <a:pt x="99" y="90"/>
                    </a:cubicBezTo>
                    <a:cubicBezTo>
                      <a:pt x="95" y="94"/>
                      <a:pt x="92" y="98"/>
                      <a:pt x="88" y="101"/>
                    </a:cubicBezTo>
                    <a:cubicBezTo>
                      <a:pt x="87" y="93"/>
                      <a:pt x="88" y="83"/>
                      <a:pt x="91" y="76"/>
                    </a:cubicBezTo>
                    <a:close/>
                    <a:moveTo>
                      <a:pt x="88" y="35"/>
                    </a:moveTo>
                    <a:cubicBezTo>
                      <a:pt x="98" y="38"/>
                      <a:pt x="106" y="43"/>
                      <a:pt x="114" y="49"/>
                    </a:cubicBezTo>
                    <a:cubicBezTo>
                      <a:pt x="94" y="57"/>
                      <a:pt x="73" y="76"/>
                      <a:pt x="63" y="95"/>
                    </a:cubicBezTo>
                    <a:cubicBezTo>
                      <a:pt x="62" y="92"/>
                      <a:pt x="61" y="90"/>
                      <a:pt x="60" y="87"/>
                    </a:cubicBezTo>
                    <a:cubicBezTo>
                      <a:pt x="59" y="86"/>
                      <a:pt x="59" y="86"/>
                      <a:pt x="59" y="86"/>
                    </a:cubicBezTo>
                    <a:cubicBezTo>
                      <a:pt x="61" y="74"/>
                      <a:pt x="64" y="61"/>
                      <a:pt x="69" y="47"/>
                    </a:cubicBezTo>
                    <a:cubicBezTo>
                      <a:pt x="75" y="43"/>
                      <a:pt x="81" y="39"/>
                      <a:pt x="88" y="35"/>
                    </a:cubicBezTo>
                    <a:close/>
                    <a:moveTo>
                      <a:pt x="27" y="86"/>
                    </a:moveTo>
                    <a:cubicBezTo>
                      <a:pt x="38" y="73"/>
                      <a:pt x="51" y="61"/>
                      <a:pt x="64" y="51"/>
                    </a:cubicBezTo>
                    <a:cubicBezTo>
                      <a:pt x="53" y="76"/>
                      <a:pt x="48" y="106"/>
                      <a:pt x="53" y="134"/>
                    </a:cubicBezTo>
                    <a:cubicBezTo>
                      <a:pt x="43" y="119"/>
                      <a:pt x="34" y="103"/>
                      <a:pt x="27" y="86"/>
                    </a:cubicBezTo>
                    <a:close/>
                    <a:moveTo>
                      <a:pt x="65" y="152"/>
                    </a:moveTo>
                    <a:cubicBezTo>
                      <a:pt x="63" y="148"/>
                      <a:pt x="60" y="144"/>
                      <a:pt x="57" y="141"/>
                    </a:cubicBezTo>
                    <a:cubicBezTo>
                      <a:pt x="56" y="123"/>
                      <a:pt x="56" y="106"/>
                      <a:pt x="59" y="90"/>
                    </a:cubicBezTo>
                    <a:cubicBezTo>
                      <a:pt x="63" y="109"/>
                      <a:pt x="73" y="127"/>
                      <a:pt x="90" y="139"/>
                    </a:cubicBezTo>
                    <a:cubicBezTo>
                      <a:pt x="82" y="144"/>
                      <a:pt x="74" y="148"/>
                      <a:pt x="65" y="152"/>
                    </a:cubicBezTo>
                    <a:close/>
                    <a:moveTo>
                      <a:pt x="92" y="138"/>
                    </a:moveTo>
                    <a:cubicBezTo>
                      <a:pt x="84" y="129"/>
                      <a:pt x="77" y="120"/>
                      <a:pt x="71" y="110"/>
                    </a:cubicBezTo>
                    <a:cubicBezTo>
                      <a:pt x="83" y="117"/>
                      <a:pt x="101" y="117"/>
                      <a:pt x="113" y="109"/>
                    </a:cubicBezTo>
                    <a:cubicBezTo>
                      <a:pt x="109" y="117"/>
                      <a:pt x="105" y="125"/>
                      <a:pt x="100" y="133"/>
                    </a:cubicBezTo>
                    <a:cubicBezTo>
                      <a:pt x="97" y="135"/>
                      <a:pt x="94" y="136"/>
                      <a:pt x="92" y="138"/>
                    </a:cubicBezTo>
                    <a:close/>
                    <a:moveTo>
                      <a:pt x="103" y="131"/>
                    </a:moveTo>
                    <a:cubicBezTo>
                      <a:pt x="117" y="112"/>
                      <a:pt x="131" y="84"/>
                      <a:pt x="127" y="59"/>
                    </a:cubicBezTo>
                    <a:cubicBezTo>
                      <a:pt x="136" y="69"/>
                      <a:pt x="145" y="79"/>
                      <a:pt x="154" y="89"/>
                    </a:cubicBezTo>
                    <a:cubicBezTo>
                      <a:pt x="138" y="105"/>
                      <a:pt x="121" y="119"/>
                      <a:pt x="103" y="131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4" name="Freeform 631"/>
              <p:cNvSpPr/>
              <p:nvPr/>
            </p:nvSpPr>
            <p:spPr bwMode="auto">
              <a:xfrm>
                <a:off x="3003" y="1130"/>
                <a:ext cx="451" cy="302"/>
              </a:xfrm>
              <a:custGeom>
                <a:avLst/>
                <a:gdLst>
                  <a:gd name="T0" fmla="*/ 188 w 190"/>
                  <a:gd name="T1" fmla="*/ 28 h 127"/>
                  <a:gd name="T2" fmla="*/ 92 w 190"/>
                  <a:gd name="T3" fmla="*/ 20 h 127"/>
                  <a:gd name="T4" fmla="*/ 2 w 190"/>
                  <a:gd name="T5" fmla="*/ 99 h 127"/>
                  <a:gd name="T6" fmla="*/ 188 w 190"/>
                  <a:gd name="T7" fmla="*/ 28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0" h="127">
                    <a:moveTo>
                      <a:pt x="188" y="28"/>
                    </a:moveTo>
                    <a:cubicBezTo>
                      <a:pt x="190" y="25"/>
                      <a:pt x="137" y="0"/>
                      <a:pt x="92" y="20"/>
                    </a:cubicBezTo>
                    <a:cubicBezTo>
                      <a:pt x="47" y="40"/>
                      <a:pt x="4" y="96"/>
                      <a:pt x="2" y="99"/>
                    </a:cubicBezTo>
                    <a:cubicBezTo>
                      <a:pt x="0" y="101"/>
                      <a:pt x="149" y="127"/>
                      <a:pt x="188" y="28"/>
                    </a:cubicBezTo>
                    <a:close/>
                  </a:path>
                </a:pathLst>
              </a:custGeom>
              <a:solidFill>
                <a:srgbClr val="5F5F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5" name="Freeform 632"/>
              <p:cNvSpPr/>
              <p:nvPr/>
            </p:nvSpPr>
            <p:spPr bwMode="auto">
              <a:xfrm>
                <a:off x="3020" y="1159"/>
                <a:ext cx="550" cy="223"/>
              </a:xfrm>
              <a:custGeom>
                <a:avLst/>
                <a:gdLst>
                  <a:gd name="T0" fmla="*/ 115 w 232"/>
                  <a:gd name="T1" fmla="*/ 40 h 94"/>
                  <a:gd name="T2" fmla="*/ 65 w 232"/>
                  <a:gd name="T3" fmla="*/ 60 h 94"/>
                  <a:gd name="T4" fmla="*/ 55 w 232"/>
                  <a:gd name="T5" fmla="*/ 93 h 94"/>
                  <a:gd name="T6" fmla="*/ 54 w 232"/>
                  <a:gd name="T7" fmla="*/ 93 h 94"/>
                  <a:gd name="T8" fmla="*/ 61 w 232"/>
                  <a:gd name="T9" fmla="*/ 62 h 94"/>
                  <a:gd name="T10" fmla="*/ 0 w 232"/>
                  <a:gd name="T11" fmla="*/ 85 h 94"/>
                  <a:gd name="T12" fmla="*/ 0 w 232"/>
                  <a:gd name="T13" fmla="*/ 84 h 94"/>
                  <a:gd name="T14" fmla="*/ 28 w 232"/>
                  <a:gd name="T15" fmla="*/ 72 h 94"/>
                  <a:gd name="T16" fmla="*/ 10 w 232"/>
                  <a:gd name="T17" fmla="*/ 64 h 94"/>
                  <a:gd name="T18" fmla="*/ 11 w 232"/>
                  <a:gd name="T19" fmla="*/ 63 h 94"/>
                  <a:gd name="T20" fmla="*/ 31 w 232"/>
                  <a:gd name="T21" fmla="*/ 71 h 94"/>
                  <a:gd name="T22" fmla="*/ 31 w 232"/>
                  <a:gd name="T23" fmla="*/ 71 h 94"/>
                  <a:gd name="T24" fmla="*/ 63 w 232"/>
                  <a:gd name="T25" fmla="*/ 57 h 94"/>
                  <a:gd name="T26" fmla="*/ 64 w 232"/>
                  <a:gd name="T27" fmla="*/ 56 h 94"/>
                  <a:gd name="T28" fmla="*/ 108 w 232"/>
                  <a:gd name="T29" fmla="*/ 38 h 94"/>
                  <a:gd name="T30" fmla="*/ 78 w 232"/>
                  <a:gd name="T31" fmla="*/ 9 h 94"/>
                  <a:gd name="T32" fmla="*/ 79 w 232"/>
                  <a:gd name="T33" fmla="*/ 8 h 94"/>
                  <a:gd name="T34" fmla="*/ 112 w 232"/>
                  <a:gd name="T35" fmla="*/ 36 h 94"/>
                  <a:gd name="T36" fmla="*/ 112 w 232"/>
                  <a:gd name="T37" fmla="*/ 36 h 94"/>
                  <a:gd name="T38" fmla="*/ 114 w 232"/>
                  <a:gd name="T39" fmla="*/ 35 h 94"/>
                  <a:gd name="T40" fmla="*/ 122 w 232"/>
                  <a:gd name="T41" fmla="*/ 32 h 94"/>
                  <a:gd name="T42" fmla="*/ 96 w 232"/>
                  <a:gd name="T43" fmla="*/ 2 h 94"/>
                  <a:gd name="T44" fmla="*/ 98 w 232"/>
                  <a:gd name="T45" fmla="*/ 1 h 94"/>
                  <a:gd name="T46" fmla="*/ 125 w 232"/>
                  <a:gd name="T47" fmla="*/ 31 h 94"/>
                  <a:gd name="T48" fmla="*/ 230 w 232"/>
                  <a:gd name="T49" fmla="*/ 10 h 94"/>
                  <a:gd name="T50" fmla="*/ 230 w 232"/>
                  <a:gd name="T51" fmla="*/ 12 h 94"/>
                  <a:gd name="T52" fmla="*/ 162 w 232"/>
                  <a:gd name="T53" fmla="*/ 25 h 94"/>
                  <a:gd name="T54" fmla="*/ 149 w 232"/>
                  <a:gd name="T55" fmla="*/ 66 h 94"/>
                  <a:gd name="T56" fmla="*/ 147 w 232"/>
                  <a:gd name="T57" fmla="*/ 65 h 94"/>
                  <a:gd name="T58" fmla="*/ 158 w 232"/>
                  <a:gd name="T59" fmla="*/ 26 h 94"/>
                  <a:gd name="T60" fmla="*/ 115 w 232"/>
                  <a:gd name="T61" fmla="*/ 4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1" h="94">
                    <a:moveTo>
                      <a:pt x="115" y="40"/>
                    </a:moveTo>
                    <a:cubicBezTo>
                      <a:pt x="98" y="46"/>
                      <a:pt x="82" y="53"/>
                      <a:pt x="65" y="60"/>
                    </a:cubicBezTo>
                    <a:cubicBezTo>
                      <a:pt x="61" y="71"/>
                      <a:pt x="61" y="83"/>
                      <a:pt x="55" y="93"/>
                    </a:cubicBezTo>
                    <a:cubicBezTo>
                      <a:pt x="55" y="94"/>
                      <a:pt x="54" y="94"/>
                      <a:pt x="54" y="93"/>
                    </a:cubicBezTo>
                    <a:cubicBezTo>
                      <a:pt x="58" y="83"/>
                      <a:pt x="57" y="72"/>
                      <a:pt x="61" y="62"/>
                    </a:cubicBezTo>
                    <a:cubicBezTo>
                      <a:pt x="41" y="70"/>
                      <a:pt x="21" y="78"/>
                      <a:pt x="0" y="85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9" y="80"/>
                      <a:pt x="18" y="76"/>
                      <a:pt x="28" y="72"/>
                    </a:cubicBezTo>
                    <a:cubicBezTo>
                      <a:pt x="22" y="70"/>
                      <a:pt x="16" y="67"/>
                      <a:pt x="10" y="64"/>
                    </a:cubicBezTo>
                    <a:cubicBezTo>
                      <a:pt x="9" y="64"/>
                      <a:pt x="10" y="62"/>
                      <a:pt x="11" y="63"/>
                    </a:cubicBezTo>
                    <a:cubicBezTo>
                      <a:pt x="17" y="65"/>
                      <a:pt x="24" y="68"/>
                      <a:pt x="31" y="71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41" y="66"/>
                      <a:pt x="52" y="61"/>
                      <a:pt x="63" y="57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79" y="50"/>
                      <a:pt x="93" y="44"/>
                      <a:pt x="108" y="38"/>
                    </a:cubicBezTo>
                    <a:cubicBezTo>
                      <a:pt x="97" y="29"/>
                      <a:pt x="87" y="20"/>
                      <a:pt x="78" y="9"/>
                    </a:cubicBezTo>
                    <a:cubicBezTo>
                      <a:pt x="78" y="8"/>
                      <a:pt x="78" y="8"/>
                      <a:pt x="79" y="8"/>
                    </a:cubicBezTo>
                    <a:cubicBezTo>
                      <a:pt x="90" y="18"/>
                      <a:pt x="101" y="27"/>
                      <a:pt x="112" y="36"/>
                    </a:cubicBezTo>
                    <a:cubicBezTo>
                      <a:pt x="112" y="36"/>
                      <a:pt x="112" y="36"/>
                      <a:pt x="112" y="36"/>
                    </a:cubicBezTo>
                    <a:cubicBezTo>
                      <a:pt x="113" y="36"/>
                      <a:pt x="113" y="36"/>
                      <a:pt x="114" y="35"/>
                    </a:cubicBezTo>
                    <a:cubicBezTo>
                      <a:pt x="117" y="34"/>
                      <a:pt x="119" y="33"/>
                      <a:pt x="122" y="32"/>
                    </a:cubicBezTo>
                    <a:cubicBezTo>
                      <a:pt x="112" y="24"/>
                      <a:pt x="104" y="13"/>
                      <a:pt x="96" y="2"/>
                    </a:cubicBezTo>
                    <a:cubicBezTo>
                      <a:pt x="96" y="1"/>
                      <a:pt x="97" y="0"/>
                      <a:pt x="98" y="1"/>
                    </a:cubicBezTo>
                    <a:cubicBezTo>
                      <a:pt x="107" y="11"/>
                      <a:pt x="117" y="20"/>
                      <a:pt x="125" y="31"/>
                    </a:cubicBezTo>
                    <a:cubicBezTo>
                      <a:pt x="158" y="19"/>
                      <a:pt x="195" y="8"/>
                      <a:pt x="230" y="10"/>
                    </a:cubicBezTo>
                    <a:cubicBezTo>
                      <a:pt x="231" y="10"/>
                      <a:pt x="232" y="12"/>
                      <a:pt x="230" y="12"/>
                    </a:cubicBezTo>
                    <a:cubicBezTo>
                      <a:pt x="207" y="16"/>
                      <a:pt x="184" y="20"/>
                      <a:pt x="162" y="25"/>
                    </a:cubicBezTo>
                    <a:cubicBezTo>
                      <a:pt x="158" y="39"/>
                      <a:pt x="153" y="52"/>
                      <a:pt x="149" y="66"/>
                    </a:cubicBezTo>
                    <a:cubicBezTo>
                      <a:pt x="148" y="67"/>
                      <a:pt x="147" y="66"/>
                      <a:pt x="147" y="65"/>
                    </a:cubicBezTo>
                    <a:cubicBezTo>
                      <a:pt x="151" y="52"/>
                      <a:pt x="153" y="39"/>
                      <a:pt x="158" y="26"/>
                    </a:cubicBezTo>
                    <a:cubicBezTo>
                      <a:pt x="144" y="30"/>
                      <a:pt x="129" y="34"/>
                      <a:pt x="115" y="40"/>
                    </a:cubicBezTo>
                    <a:close/>
                  </a:path>
                </a:pathLst>
              </a:custGeom>
              <a:solidFill>
                <a:srgbClr val="777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6" name="Freeform 633"/>
              <p:cNvSpPr/>
              <p:nvPr/>
            </p:nvSpPr>
            <p:spPr bwMode="auto">
              <a:xfrm>
                <a:off x="3079" y="836"/>
                <a:ext cx="287" cy="337"/>
              </a:xfrm>
              <a:custGeom>
                <a:avLst/>
                <a:gdLst>
                  <a:gd name="T0" fmla="*/ 118 w 121"/>
                  <a:gd name="T1" fmla="*/ 142 h 142"/>
                  <a:gd name="T2" fmla="*/ 32 w 121"/>
                  <a:gd name="T3" fmla="*/ 102 h 142"/>
                  <a:gd name="T4" fmla="*/ 1 w 121"/>
                  <a:gd name="T5" fmla="*/ 3 h 142"/>
                  <a:gd name="T6" fmla="*/ 118 w 121"/>
                  <a:gd name="T7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0" h="142">
                    <a:moveTo>
                      <a:pt x="118" y="142"/>
                    </a:moveTo>
                    <a:cubicBezTo>
                      <a:pt x="118" y="142"/>
                      <a:pt x="62" y="139"/>
                      <a:pt x="32" y="102"/>
                    </a:cubicBezTo>
                    <a:cubicBezTo>
                      <a:pt x="1" y="66"/>
                      <a:pt x="0" y="5"/>
                      <a:pt x="1" y="3"/>
                    </a:cubicBezTo>
                    <a:cubicBezTo>
                      <a:pt x="3" y="0"/>
                      <a:pt x="121" y="21"/>
                      <a:pt x="118" y="142"/>
                    </a:cubicBezTo>
                    <a:close/>
                  </a:path>
                </a:pathLst>
              </a:custGeom>
              <a:solidFill>
                <a:srgbClr val="5F5F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7" name="Freeform 634"/>
              <p:cNvSpPr/>
              <p:nvPr/>
            </p:nvSpPr>
            <p:spPr bwMode="auto">
              <a:xfrm>
                <a:off x="3100" y="867"/>
                <a:ext cx="323" cy="363"/>
              </a:xfrm>
              <a:custGeom>
                <a:avLst/>
                <a:gdLst>
                  <a:gd name="T0" fmla="*/ 52 w 136"/>
                  <a:gd name="T1" fmla="*/ 12 h 153"/>
                  <a:gd name="T2" fmla="*/ 33 w 136"/>
                  <a:gd name="T3" fmla="*/ 43 h 153"/>
                  <a:gd name="T4" fmla="*/ 33 w 136"/>
                  <a:gd name="T5" fmla="*/ 43 h 153"/>
                  <a:gd name="T6" fmla="*/ 28 w 136"/>
                  <a:gd name="T7" fmla="*/ 36 h 153"/>
                  <a:gd name="T8" fmla="*/ 36 w 136"/>
                  <a:gd name="T9" fmla="*/ 1 h 153"/>
                  <a:gd name="T10" fmla="*/ 35 w 136"/>
                  <a:gd name="T11" fmla="*/ 1 h 153"/>
                  <a:gd name="T12" fmla="*/ 25 w 136"/>
                  <a:gd name="T13" fmla="*/ 33 h 153"/>
                  <a:gd name="T14" fmla="*/ 1 w 136"/>
                  <a:gd name="T15" fmla="*/ 0 h 153"/>
                  <a:gd name="T16" fmla="*/ 0 w 136"/>
                  <a:gd name="T17" fmla="*/ 1 h 153"/>
                  <a:gd name="T18" fmla="*/ 52 w 136"/>
                  <a:gd name="T19" fmla="*/ 75 h 153"/>
                  <a:gd name="T20" fmla="*/ 11 w 136"/>
                  <a:gd name="T21" fmla="*/ 78 h 153"/>
                  <a:gd name="T22" fmla="*/ 11 w 136"/>
                  <a:gd name="T23" fmla="*/ 78 h 153"/>
                  <a:gd name="T24" fmla="*/ 55 w 136"/>
                  <a:gd name="T25" fmla="*/ 79 h 153"/>
                  <a:gd name="T26" fmla="*/ 132 w 136"/>
                  <a:gd name="T27" fmla="*/ 152 h 153"/>
                  <a:gd name="T28" fmla="*/ 134 w 136"/>
                  <a:gd name="T29" fmla="*/ 150 h 153"/>
                  <a:gd name="T30" fmla="*/ 88 w 136"/>
                  <a:gd name="T31" fmla="*/ 105 h 153"/>
                  <a:gd name="T32" fmla="*/ 96 w 136"/>
                  <a:gd name="T33" fmla="*/ 90 h 153"/>
                  <a:gd name="T34" fmla="*/ 104 w 136"/>
                  <a:gd name="T35" fmla="*/ 70 h 153"/>
                  <a:gd name="T36" fmla="*/ 102 w 136"/>
                  <a:gd name="T37" fmla="*/ 69 h 153"/>
                  <a:gd name="T38" fmla="*/ 92 w 136"/>
                  <a:gd name="T39" fmla="*/ 90 h 153"/>
                  <a:gd name="T40" fmla="*/ 86 w 136"/>
                  <a:gd name="T41" fmla="*/ 103 h 153"/>
                  <a:gd name="T42" fmla="*/ 65 w 136"/>
                  <a:gd name="T43" fmla="*/ 81 h 153"/>
                  <a:gd name="T44" fmla="*/ 35 w 136"/>
                  <a:gd name="T45" fmla="*/ 45 h 153"/>
                  <a:gd name="T46" fmla="*/ 36 w 136"/>
                  <a:gd name="T47" fmla="*/ 45 h 153"/>
                  <a:gd name="T48" fmla="*/ 53 w 136"/>
                  <a:gd name="T49" fmla="*/ 12 h 153"/>
                  <a:gd name="T50" fmla="*/ 52 w 136"/>
                  <a:gd name="T51" fmla="*/ 1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6" h="153">
                    <a:moveTo>
                      <a:pt x="52" y="12"/>
                    </a:moveTo>
                    <a:cubicBezTo>
                      <a:pt x="45" y="22"/>
                      <a:pt x="39" y="32"/>
                      <a:pt x="33" y="43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1" y="41"/>
                      <a:pt x="30" y="38"/>
                      <a:pt x="28" y="36"/>
                    </a:cubicBezTo>
                    <a:cubicBezTo>
                      <a:pt x="31" y="25"/>
                      <a:pt x="35" y="13"/>
                      <a:pt x="36" y="1"/>
                    </a:cubicBezTo>
                    <a:cubicBezTo>
                      <a:pt x="36" y="1"/>
                      <a:pt x="35" y="0"/>
                      <a:pt x="35" y="1"/>
                    </a:cubicBezTo>
                    <a:cubicBezTo>
                      <a:pt x="30" y="11"/>
                      <a:pt x="28" y="22"/>
                      <a:pt x="25" y="33"/>
                    </a:cubicBezTo>
                    <a:cubicBezTo>
                      <a:pt x="17" y="22"/>
                      <a:pt x="9" y="11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15" y="26"/>
                      <a:pt x="33" y="51"/>
                      <a:pt x="52" y="75"/>
                    </a:cubicBezTo>
                    <a:cubicBezTo>
                      <a:pt x="38" y="73"/>
                      <a:pt x="24" y="75"/>
                      <a:pt x="11" y="78"/>
                    </a:cubicBezTo>
                    <a:cubicBezTo>
                      <a:pt x="11" y="78"/>
                      <a:pt x="11" y="78"/>
                      <a:pt x="11" y="78"/>
                    </a:cubicBezTo>
                    <a:cubicBezTo>
                      <a:pt x="25" y="79"/>
                      <a:pt x="41" y="80"/>
                      <a:pt x="55" y="79"/>
                    </a:cubicBezTo>
                    <a:cubicBezTo>
                      <a:pt x="78" y="106"/>
                      <a:pt x="104" y="132"/>
                      <a:pt x="132" y="152"/>
                    </a:cubicBezTo>
                    <a:cubicBezTo>
                      <a:pt x="134" y="153"/>
                      <a:pt x="136" y="151"/>
                      <a:pt x="134" y="150"/>
                    </a:cubicBezTo>
                    <a:cubicBezTo>
                      <a:pt x="119" y="134"/>
                      <a:pt x="103" y="120"/>
                      <a:pt x="88" y="105"/>
                    </a:cubicBezTo>
                    <a:cubicBezTo>
                      <a:pt x="91" y="100"/>
                      <a:pt x="93" y="95"/>
                      <a:pt x="96" y="90"/>
                    </a:cubicBezTo>
                    <a:cubicBezTo>
                      <a:pt x="99" y="83"/>
                      <a:pt x="102" y="77"/>
                      <a:pt x="104" y="70"/>
                    </a:cubicBezTo>
                    <a:cubicBezTo>
                      <a:pt x="104" y="69"/>
                      <a:pt x="103" y="68"/>
                      <a:pt x="102" y="69"/>
                    </a:cubicBezTo>
                    <a:cubicBezTo>
                      <a:pt x="98" y="75"/>
                      <a:pt x="95" y="83"/>
                      <a:pt x="92" y="90"/>
                    </a:cubicBezTo>
                    <a:cubicBezTo>
                      <a:pt x="90" y="94"/>
                      <a:pt x="88" y="98"/>
                      <a:pt x="86" y="103"/>
                    </a:cubicBezTo>
                    <a:cubicBezTo>
                      <a:pt x="79" y="95"/>
                      <a:pt x="72" y="88"/>
                      <a:pt x="65" y="81"/>
                    </a:cubicBezTo>
                    <a:cubicBezTo>
                      <a:pt x="55" y="69"/>
                      <a:pt x="45" y="57"/>
                      <a:pt x="35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42" y="34"/>
                      <a:pt x="48" y="24"/>
                      <a:pt x="53" y="12"/>
                    </a:cubicBezTo>
                    <a:cubicBezTo>
                      <a:pt x="53" y="12"/>
                      <a:pt x="53" y="12"/>
                      <a:pt x="52" y="12"/>
                    </a:cubicBezTo>
                    <a:close/>
                  </a:path>
                </a:pathLst>
              </a:custGeom>
              <a:solidFill>
                <a:srgbClr val="777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8" name="Freeform 635"/>
              <p:cNvSpPr/>
              <p:nvPr/>
            </p:nvSpPr>
            <p:spPr bwMode="auto">
              <a:xfrm>
                <a:off x="3300" y="883"/>
                <a:ext cx="560" cy="547"/>
              </a:xfrm>
              <a:custGeom>
                <a:avLst/>
                <a:gdLst>
                  <a:gd name="T0" fmla="*/ 16 w 236"/>
                  <a:gd name="T1" fmla="*/ 63 h 230"/>
                  <a:gd name="T2" fmla="*/ 20 w 236"/>
                  <a:gd name="T3" fmla="*/ 55 h 230"/>
                  <a:gd name="T4" fmla="*/ 72 w 236"/>
                  <a:gd name="T5" fmla="*/ 14 h 230"/>
                  <a:gd name="T6" fmla="*/ 78 w 236"/>
                  <a:gd name="T7" fmla="*/ 12 h 230"/>
                  <a:gd name="T8" fmla="*/ 167 w 236"/>
                  <a:gd name="T9" fmla="*/ 13 h 230"/>
                  <a:gd name="T10" fmla="*/ 223 w 236"/>
                  <a:gd name="T11" fmla="*/ 79 h 230"/>
                  <a:gd name="T12" fmla="*/ 224 w 236"/>
                  <a:gd name="T13" fmla="*/ 83 h 230"/>
                  <a:gd name="T14" fmla="*/ 224 w 236"/>
                  <a:gd name="T15" fmla="*/ 163 h 230"/>
                  <a:gd name="T16" fmla="*/ 73 w 236"/>
                  <a:gd name="T17" fmla="*/ 215 h 230"/>
                  <a:gd name="T18" fmla="*/ 64 w 236"/>
                  <a:gd name="T19" fmla="*/ 212 h 230"/>
                  <a:gd name="T20" fmla="*/ 57 w 236"/>
                  <a:gd name="T21" fmla="*/ 208 h 230"/>
                  <a:gd name="T22" fmla="*/ 13 w 236"/>
                  <a:gd name="T23" fmla="*/ 72 h 230"/>
                  <a:gd name="T24" fmla="*/ 16 w 236"/>
                  <a:gd name="T25" fmla="*/ 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6" h="230">
                    <a:moveTo>
                      <a:pt x="16" y="63"/>
                    </a:moveTo>
                    <a:cubicBezTo>
                      <a:pt x="17" y="60"/>
                      <a:pt x="19" y="58"/>
                      <a:pt x="20" y="55"/>
                    </a:cubicBezTo>
                    <a:cubicBezTo>
                      <a:pt x="31" y="38"/>
                      <a:pt x="50" y="23"/>
                      <a:pt x="72" y="14"/>
                    </a:cubicBezTo>
                    <a:cubicBezTo>
                      <a:pt x="74" y="13"/>
                      <a:pt x="76" y="13"/>
                      <a:pt x="78" y="12"/>
                    </a:cubicBezTo>
                    <a:cubicBezTo>
                      <a:pt x="109" y="1"/>
                      <a:pt x="143" y="0"/>
                      <a:pt x="167" y="13"/>
                    </a:cubicBezTo>
                    <a:cubicBezTo>
                      <a:pt x="190" y="25"/>
                      <a:pt x="211" y="50"/>
                      <a:pt x="223" y="79"/>
                    </a:cubicBezTo>
                    <a:cubicBezTo>
                      <a:pt x="223" y="80"/>
                      <a:pt x="223" y="82"/>
                      <a:pt x="224" y="83"/>
                    </a:cubicBezTo>
                    <a:cubicBezTo>
                      <a:pt x="234" y="109"/>
                      <a:pt x="236" y="138"/>
                      <a:pt x="224" y="163"/>
                    </a:cubicBezTo>
                    <a:cubicBezTo>
                      <a:pt x="203" y="212"/>
                      <a:pt x="118" y="230"/>
                      <a:pt x="73" y="215"/>
                    </a:cubicBezTo>
                    <a:cubicBezTo>
                      <a:pt x="70" y="214"/>
                      <a:pt x="67" y="213"/>
                      <a:pt x="64" y="212"/>
                    </a:cubicBezTo>
                    <a:cubicBezTo>
                      <a:pt x="61" y="211"/>
                      <a:pt x="59" y="209"/>
                      <a:pt x="57" y="208"/>
                    </a:cubicBezTo>
                    <a:cubicBezTo>
                      <a:pt x="20" y="181"/>
                      <a:pt x="0" y="116"/>
                      <a:pt x="13" y="72"/>
                    </a:cubicBezTo>
                    <a:cubicBezTo>
                      <a:pt x="14" y="69"/>
                      <a:pt x="15" y="66"/>
                      <a:pt x="16" y="63"/>
                    </a:cubicBezTo>
                    <a:close/>
                  </a:path>
                </a:pathLst>
              </a:custGeom>
              <a:solidFill>
                <a:srgbClr val="D6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9" name="Freeform 636"/>
              <p:cNvSpPr>
                <a:spLocks noEditPoints="1"/>
              </p:cNvSpPr>
              <p:nvPr/>
            </p:nvSpPr>
            <p:spPr bwMode="auto">
              <a:xfrm>
                <a:off x="3309" y="881"/>
                <a:ext cx="539" cy="537"/>
              </a:xfrm>
              <a:custGeom>
                <a:avLst/>
                <a:gdLst>
                  <a:gd name="T0" fmla="*/ 8 w 227"/>
                  <a:gd name="T1" fmla="*/ 57 h 226"/>
                  <a:gd name="T2" fmla="*/ 122 w 227"/>
                  <a:gd name="T3" fmla="*/ 180 h 226"/>
                  <a:gd name="T4" fmla="*/ 47 w 227"/>
                  <a:gd name="T5" fmla="*/ 224 h 226"/>
                  <a:gd name="T6" fmla="*/ 224 w 227"/>
                  <a:gd name="T7" fmla="*/ 70 h 226"/>
                  <a:gd name="T8" fmla="*/ 61 w 227"/>
                  <a:gd name="T9" fmla="*/ 5 h 226"/>
                  <a:gd name="T10" fmla="*/ 97 w 227"/>
                  <a:gd name="T11" fmla="*/ 35 h 226"/>
                  <a:gd name="T12" fmla="*/ 70 w 227"/>
                  <a:gd name="T13" fmla="*/ 78 h 226"/>
                  <a:gd name="T14" fmla="*/ 97 w 227"/>
                  <a:gd name="T15" fmla="*/ 118 h 226"/>
                  <a:gd name="T16" fmla="*/ 65 w 227"/>
                  <a:gd name="T17" fmla="*/ 87 h 226"/>
                  <a:gd name="T18" fmla="*/ 137 w 227"/>
                  <a:gd name="T19" fmla="*/ 101 h 226"/>
                  <a:gd name="T20" fmla="*/ 129 w 227"/>
                  <a:gd name="T21" fmla="*/ 108 h 226"/>
                  <a:gd name="T22" fmla="*/ 99 w 227"/>
                  <a:gd name="T23" fmla="*/ 90 h 226"/>
                  <a:gd name="T24" fmla="*/ 126 w 227"/>
                  <a:gd name="T25" fmla="*/ 78 h 226"/>
                  <a:gd name="T26" fmla="*/ 137 w 227"/>
                  <a:gd name="T27" fmla="*/ 101 h 226"/>
                  <a:gd name="T28" fmla="*/ 138 w 227"/>
                  <a:gd name="T29" fmla="*/ 106 h 226"/>
                  <a:gd name="T30" fmla="*/ 139 w 227"/>
                  <a:gd name="T31" fmla="*/ 127 h 226"/>
                  <a:gd name="T32" fmla="*/ 100 w 227"/>
                  <a:gd name="T33" fmla="*/ 120 h 226"/>
                  <a:gd name="T34" fmla="*/ 120 w 227"/>
                  <a:gd name="T35" fmla="*/ 114 h 226"/>
                  <a:gd name="T36" fmla="*/ 98 w 227"/>
                  <a:gd name="T37" fmla="*/ 95 h 226"/>
                  <a:gd name="T38" fmla="*/ 112 w 227"/>
                  <a:gd name="T39" fmla="*/ 99 h 226"/>
                  <a:gd name="T40" fmla="*/ 98 w 227"/>
                  <a:gd name="T41" fmla="*/ 110 h 226"/>
                  <a:gd name="T42" fmla="*/ 63 w 227"/>
                  <a:gd name="T43" fmla="*/ 90 h 226"/>
                  <a:gd name="T44" fmla="*/ 117 w 227"/>
                  <a:gd name="T45" fmla="*/ 143 h 226"/>
                  <a:gd name="T46" fmla="*/ 71 w 227"/>
                  <a:gd name="T47" fmla="*/ 141 h 226"/>
                  <a:gd name="T48" fmla="*/ 123 w 227"/>
                  <a:gd name="T49" fmla="*/ 179 h 226"/>
                  <a:gd name="T50" fmla="*/ 171 w 227"/>
                  <a:gd name="T51" fmla="*/ 141 h 226"/>
                  <a:gd name="T52" fmla="*/ 188 w 227"/>
                  <a:gd name="T53" fmla="*/ 123 h 226"/>
                  <a:gd name="T54" fmla="*/ 120 w 227"/>
                  <a:gd name="T55" fmla="*/ 143 h 226"/>
                  <a:gd name="T56" fmla="*/ 188 w 227"/>
                  <a:gd name="T57" fmla="*/ 123 h 226"/>
                  <a:gd name="T58" fmla="*/ 141 w 227"/>
                  <a:gd name="T59" fmla="*/ 125 h 226"/>
                  <a:gd name="T60" fmla="*/ 160 w 227"/>
                  <a:gd name="T61" fmla="*/ 89 h 226"/>
                  <a:gd name="T62" fmla="*/ 157 w 227"/>
                  <a:gd name="T63" fmla="*/ 86 h 226"/>
                  <a:gd name="T64" fmla="*/ 100 w 227"/>
                  <a:gd name="T65" fmla="*/ 37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26" h="226">
                    <a:moveTo>
                      <a:pt x="50" y="119"/>
                    </a:moveTo>
                    <a:cubicBezTo>
                      <a:pt x="36" y="102"/>
                      <a:pt x="17" y="75"/>
                      <a:pt x="8" y="57"/>
                    </a:cubicBezTo>
                    <a:cubicBezTo>
                      <a:pt x="5" y="51"/>
                      <a:pt x="0" y="56"/>
                      <a:pt x="6" y="65"/>
                    </a:cubicBezTo>
                    <a:cubicBezTo>
                      <a:pt x="41" y="129"/>
                      <a:pt x="79" y="162"/>
                      <a:pt x="122" y="180"/>
                    </a:cubicBezTo>
                    <a:cubicBezTo>
                      <a:pt x="102" y="192"/>
                      <a:pt x="81" y="208"/>
                      <a:pt x="45" y="220"/>
                    </a:cubicBezTo>
                    <a:cubicBezTo>
                      <a:pt x="43" y="221"/>
                      <a:pt x="37" y="226"/>
                      <a:pt x="47" y="224"/>
                    </a:cubicBezTo>
                    <a:cubicBezTo>
                      <a:pt x="114" y="208"/>
                      <a:pt x="201" y="139"/>
                      <a:pt x="225" y="73"/>
                    </a:cubicBezTo>
                    <a:cubicBezTo>
                      <a:pt x="227" y="70"/>
                      <a:pt x="225" y="69"/>
                      <a:pt x="224" y="70"/>
                    </a:cubicBezTo>
                    <a:cubicBezTo>
                      <a:pt x="216" y="87"/>
                      <a:pt x="200" y="109"/>
                      <a:pt x="189" y="122"/>
                    </a:cubicBezTo>
                    <a:cubicBezTo>
                      <a:pt x="164" y="76"/>
                      <a:pt x="92" y="19"/>
                      <a:pt x="61" y="5"/>
                    </a:cubicBezTo>
                    <a:cubicBezTo>
                      <a:pt x="52" y="0"/>
                      <a:pt x="53" y="6"/>
                      <a:pt x="55" y="7"/>
                    </a:cubicBezTo>
                    <a:cubicBezTo>
                      <a:pt x="72" y="17"/>
                      <a:pt x="88" y="28"/>
                      <a:pt x="97" y="35"/>
                    </a:cubicBezTo>
                    <a:cubicBezTo>
                      <a:pt x="74" y="55"/>
                      <a:pt x="52" y="88"/>
                      <a:pt x="50" y="119"/>
                    </a:cubicBezTo>
                    <a:close/>
                    <a:moveTo>
                      <a:pt x="70" y="78"/>
                    </a:moveTo>
                    <a:cubicBezTo>
                      <a:pt x="81" y="75"/>
                      <a:pt x="92" y="74"/>
                      <a:pt x="102" y="75"/>
                    </a:cubicBezTo>
                    <a:cubicBezTo>
                      <a:pt x="94" y="88"/>
                      <a:pt x="93" y="103"/>
                      <a:pt x="97" y="118"/>
                    </a:cubicBezTo>
                    <a:cubicBezTo>
                      <a:pt x="96" y="117"/>
                      <a:pt x="94" y="116"/>
                      <a:pt x="93" y="115"/>
                    </a:cubicBezTo>
                    <a:cubicBezTo>
                      <a:pt x="82" y="106"/>
                      <a:pt x="74" y="96"/>
                      <a:pt x="65" y="87"/>
                    </a:cubicBezTo>
                    <a:cubicBezTo>
                      <a:pt x="66" y="84"/>
                      <a:pt x="68" y="81"/>
                      <a:pt x="70" y="78"/>
                    </a:cubicBezTo>
                    <a:close/>
                    <a:moveTo>
                      <a:pt x="137" y="101"/>
                    </a:moveTo>
                    <a:cubicBezTo>
                      <a:pt x="137" y="102"/>
                      <a:pt x="138" y="104"/>
                      <a:pt x="138" y="105"/>
                    </a:cubicBezTo>
                    <a:cubicBezTo>
                      <a:pt x="135" y="106"/>
                      <a:pt x="132" y="107"/>
                      <a:pt x="129" y="108"/>
                    </a:cubicBezTo>
                    <a:cubicBezTo>
                      <a:pt x="129" y="108"/>
                      <a:pt x="129" y="108"/>
                      <a:pt x="129" y="108"/>
                    </a:cubicBezTo>
                    <a:cubicBezTo>
                      <a:pt x="122" y="99"/>
                      <a:pt x="111" y="91"/>
                      <a:pt x="99" y="90"/>
                    </a:cubicBezTo>
                    <a:cubicBezTo>
                      <a:pt x="100" y="85"/>
                      <a:pt x="103" y="80"/>
                      <a:pt x="104" y="75"/>
                    </a:cubicBezTo>
                    <a:cubicBezTo>
                      <a:pt x="112" y="75"/>
                      <a:pt x="119" y="77"/>
                      <a:pt x="126" y="78"/>
                    </a:cubicBezTo>
                    <a:cubicBezTo>
                      <a:pt x="126" y="78"/>
                      <a:pt x="126" y="78"/>
                      <a:pt x="126" y="78"/>
                    </a:cubicBezTo>
                    <a:cubicBezTo>
                      <a:pt x="130" y="86"/>
                      <a:pt x="135" y="93"/>
                      <a:pt x="137" y="101"/>
                    </a:cubicBezTo>
                    <a:close/>
                    <a:moveTo>
                      <a:pt x="120" y="114"/>
                    </a:moveTo>
                    <a:cubicBezTo>
                      <a:pt x="127" y="113"/>
                      <a:pt x="132" y="110"/>
                      <a:pt x="138" y="106"/>
                    </a:cubicBezTo>
                    <a:cubicBezTo>
                      <a:pt x="139" y="113"/>
                      <a:pt x="139" y="120"/>
                      <a:pt x="139" y="127"/>
                    </a:cubicBezTo>
                    <a:cubicBezTo>
                      <a:pt x="139" y="127"/>
                      <a:pt x="139" y="127"/>
                      <a:pt x="139" y="127"/>
                    </a:cubicBezTo>
                    <a:cubicBezTo>
                      <a:pt x="135" y="131"/>
                      <a:pt x="131" y="134"/>
                      <a:pt x="127" y="136"/>
                    </a:cubicBezTo>
                    <a:cubicBezTo>
                      <a:pt x="118" y="131"/>
                      <a:pt x="109" y="126"/>
                      <a:pt x="100" y="120"/>
                    </a:cubicBezTo>
                    <a:cubicBezTo>
                      <a:pt x="99" y="117"/>
                      <a:pt x="99" y="115"/>
                      <a:pt x="98" y="113"/>
                    </a:cubicBezTo>
                    <a:cubicBezTo>
                      <a:pt x="105" y="114"/>
                      <a:pt x="113" y="115"/>
                      <a:pt x="120" y="114"/>
                    </a:cubicBezTo>
                    <a:close/>
                    <a:moveTo>
                      <a:pt x="98" y="110"/>
                    </a:moveTo>
                    <a:cubicBezTo>
                      <a:pt x="97" y="105"/>
                      <a:pt x="97" y="100"/>
                      <a:pt x="98" y="95"/>
                    </a:cubicBezTo>
                    <a:cubicBezTo>
                      <a:pt x="98" y="94"/>
                      <a:pt x="98" y="93"/>
                      <a:pt x="99" y="92"/>
                    </a:cubicBezTo>
                    <a:cubicBezTo>
                      <a:pt x="103" y="94"/>
                      <a:pt x="108" y="96"/>
                      <a:pt x="112" y="99"/>
                    </a:cubicBezTo>
                    <a:cubicBezTo>
                      <a:pt x="118" y="102"/>
                      <a:pt x="122" y="105"/>
                      <a:pt x="127" y="109"/>
                    </a:cubicBezTo>
                    <a:cubicBezTo>
                      <a:pt x="117" y="111"/>
                      <a:pt x="107" y="112"/>
                      <a:pt x="98" y="110"/>
                    </a:cubicBezTo>
                    <a:close/>
                    <a:moveTo>
                      <a:pt x="53" y="122"/>
                    </a:moveTo>
                    <a:cubicBezTo>
                      <a:pt x="55" y="111"/>
                      <a:pt x="58" y="100"/>
                      <a:pt x="63" y="90"/>
                    </a:cubicBezTo>
                    <a:cubicBezTo>
                      <a:pt x="77" y="110"/>
                      <a:pt x="102" y="130"/>
                      <a:pt x="125" y="138"/>
                    </a:cubicBezTo>
                    <a:cubicBezTo>
                      <a:pt x="122" y="140"/>
                      <a:pt x="120" y="141"/>
                      <a:pt x="117" y="143"/>
                    </a:cubicBezTo>
                    <a:cubicBezTo>
                      <a:pt x="116" y="144"/>
                      <a:pt x="116" y="144"/>
                      <a:pt x="116" y="144"/>
                    </a:cubicBezTo>
                    <a:cubicBezTo>
                      <a:pt x="102" y="144"/>
                      <a:pt x="87" y="143"/>
                      <a:pt x="71" y="141"/>
                    </a:cubicBezTo>
                    <a:cubicBezTo>
                      <a:pt x="64" y="135"/>
                      <a:pt x="58" y="129"/>
                      <a:pt x="53" y="122"/>
                    </a:cubicBezTo>
                    <a:close/>
                    <a:moveTo>
                      <a:pt x="123" y="179"/>
                    </a:moveTo>
                    <a:cubicBezTo>
                      <a:pt x="105" y="170"/>
                      <a:pt x="89" y="158"/>
                      <a:pt x="75" y="145"/>
                    </a:cubicBezTo>
                    <a:cubicBezTo>
                      <a:pt x="106" y="153"/>
                      <a:pt x="140" y="152"/>
                      <a:pt x="171" y="141"/>
                    </a:cubicBezTo>
                    <a:cubicBezTo>
                      <a:pt x="156" y="155"/>
                      <a:pt x="140" y="168"/>
                      <a:pt x="123" y="179"/>
                    </a:cubicBezTo>
                    <a:close/>
                    <a:moveTo>
                      <a:pt x="188" y="123"/>
                    </a:moveTo>
                    <a:cubicBezTo>
                      <a:pt x="184" y="127"/>
                      <a:pt x="181" y="131"/>
                      <a:pt x="177" y="135"/>
                    </a:cubicBezTo>
                    <a:cubicBezTo>
                      <a:pt x="157" y="140"/>
                      <a:pt x="139" y="143"/>
                      <a:pt x="120" y="143"/>
                    </a:cubicBezTo>
                    <a:cubicBezTo>
                      <a:pt x="141" y="134"/>
                      <a:pt x="158" y="120"/>
                      <a:pt x="169" y="99"/>
                    </a:cubicBezTo>
                    <a:cubicBezTo>
                      <a:pt x="175" y="106"/>
                      <a:pt x="182" y="115"/>
                      <a:pt x="188" y="123"/>
                    </a:cubicBezTo>
                    <a:close/>
                    <a:moveTo>
                      <a:pt x="167" y="97"/>
                    </a:moveTo>
                    <a:cubicBezTo>
                      <a:pt x="159" y="107"/>
                      <a:pt x="150" y="117"/>
                      <a:pt x="141" y="125"/>
                    </a:cubicBezTo>
                    <a:cubicBezTo>
                      <a:pt x="146" y="111"/>
                      <a:pt x="142" y="90"/>
                      <a:pt x="131" y="79"/>
                    </a:cubicBezTo>
                    <a:cubicBezTo>
                      <a:pt x="140" y="82"/>
                      <a:pt x="150" y="85"/>
                      <a:pt x="160" y="89"/>
                    </a:cubicBezTo>
                    <a:cubicBezTo>
                      <a:pt x="162" y="92"/>
                      <a:pt x="165" y="94"/>
                      <a:pt x="167" y="97"/>
                    </a:cubicBezTo>
                    <a:close/>
                    <a:moveTo>
                      <a:pt x="157" y="86"/>
                    </a:moveTo>
                    <a:cubicBezTo>
                      <a:pt x="133" y="74"/>
                      <a:pt x="99" y="64"/>
                      <a:pt x="72" y="74"/>
                    </a:cubicBezTo>
                    <a:cubicBezTo>
                      <a:pt x="81" y="61"/>
                      <a:pt x="90" y="49"/>
                      <a:pt x="100" y="37"/>
                    </a:cubicBezTo>
                    <a:cubicBezTo>
                      <a:pt x="121" y="52"/>
                      <a:pt x="140" y="68"/>
                      <a:pt x="157" y="86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00" name="Freeform 637"/>
              <p:cNvSpPr/>
              <p:nvPr/>
            </p:nvSpPr>
            <p:spPr bwMode="auto">
              <a:xfrm>
                <a:off x="3112" y="1912"/>
                <a:ext cx="328" cy="292"/>
              </a:xfrm>
              <a:custGeom>
                <a:avLst/>
                <a:gdLst>
                  <a:gd name="T0" fmla="*/ 138 w 138"/>
                  <a:gd name="T1" fmla="*/ 114 h 123"/>
                  <a:gd name="T2" fmla="*/ 55 w 138"/>
                  <a:gd name="T3" fmla="*/ 94 h 123"/>
                  <a:gd name="T4" fmla="*/ 1 w 138"/>
                  <a:gd name="T5" fmla="*/ 3 h 123"/>
                  <a:gd name="T6" fmla="*/ 138 w 138"/>
                  <a:gd name="T7" fmla="*/ 114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8" h="123">
                    <a:moveTo>
                      <a:pt x="138" y="114"/>
                    </a:moveTo>
                    <a:cubicBezTo>
                      <a:pt x="138" y="117"/>
                      <a:pt x="87" y="123"/>
                      <a:pt x="55" y="94"/>
                    </a:cubicBezTo>
                    <a:cubicBezTo>
                      <a:pt x="23" y="65"/>
                      <a:pt x="2" y="6"/>
                      <a:pt x="1" y="3"/>
                    </a:cubicBezTo>
                    <a:cubicBezTo>
                      <a:pt x="0" y="0"/>
                      <a:pt x="131" y="20"/>
                      <a:pt x="138" y="114"/>
                    </a:cubicBezTo>
                    <a:close/>
                  </a:path>
                </a:pathLst>
              </a:custGeom>
              <a:solidFill>
                <a:srgbClr val="5F5F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01" name="Freeform 638"/>
              <p:cNvSpPr/>
              <p:nvPr/>
            </p:nvSpPr>
            <p:spPr bwMode="auto">
              <a:xfrm>
                <a:off x="3122" y="1929"/>
                <a:ext cx="413" cy="299"/>
              </a:xfrm>
              <a:custGeom>
                <a:avLst/>
                <a:gdLst>
                  <a:gd name="T0" fmla="*/ 84 w 174"/>
                  <a:gd name="T1" fmla="*/ 69 h 126"/>
                  <a:gd name="T2" fmla="*/ 48 w 174"/>
                  <a:gd name="T3" fmla="*/ 38 h 126"/>
                  <a:gd name="T4" fmla="*/ 49 w 174"/>
                  <a:gd name="T5" fmla="*/ 7 h 126"/>
                  <a:gd name="T6" fmla="*/ 48 w 174"/>
                  <a:gd name="T7" fmla="*/ 7 h 126"/>
                  <a:gd name="T8" fmla="*/ 45 w 174"/>
                  <a:gd name="T9" fmla="*/ 35 h 126"/>
                  <a:gd name="T10" fmla="*/ 1 w 174"/>
                  <a:gd name="T11" fmla="*/ 0 h 126"/>
                  <a:gd name="T12" fmla="*/ 0 w 174"/>
                  <a:gd name="T13" fmla="*/ 0 h 126"/>
                  <a:gd name="T14" fmla="*/ 20 w 174"/>
                  <a:gd name="T15" fmla="*/ 18 h 126"/>
                  <a:gd name="T16" fmla="*/ 3 w 174"/>
                  <a:gd name="T17" fmla="*/ 19 h 126"/>
                  <a:gd name="T18" fmla="*/ 3 w 174"/>
                  <a:gd name="T19" fmla="*/ 21 h 126"/>
                  <a:gd name="T20" fmla="*/ 22 w 174"/>
                  <a:gd name="T21" fmla="*/ 20 h 126"/>
                  <a:gd name="T22" fmla="*/ 22 w 174"/>
                  <a:gd name="T23" fmla="*/ 20 h 126"/>
                  <a:gd name="T24" fmla="*/ 45 w 174"/>
                  <a:gd name="T25" fmla="*/ 40 h 126"/>
                  <a:gd name="T26" fmla="*/ 46 w 174"/>
                  <a:gd name="T27" fmla="*/ 41 h 126"/>
                  <a:gd name="T28" fmla="*/ 78 w 174"/>
                  <a:gd name="T29" fmla="*/ 69 h 126"/>
                  <a:gd name="T30" fmla="*/ 45 w 174"/>
                  <a:gd name="T31" fmla="*/ 84 h 126"/>
                  <a:gd name="T32" fmla="*/ 45 w 174"/>
                  <a:gd name="T33" fmla="*/ 85 h 126"/>
                  <a:gd name="T34" fmla="*/ 81 w 174"/>
                  <a:gd name="T35" fmla="*/ 71 h 126"/>
                  <a:gd name="T36" fmla="*/ 81 w 174"/>
                  <a:gd name="T37" fmla="*/ 71 h 126"/>
                  <a:gd name="T38" fmla="*/ 82 w 174"/>
                  <a:gd name="T39" fmla="*/ 72 h 126"/>
                  <a:gd name="T40" fmla="*/ 88 w 174"/>
                  <a:gd name="T41" fmla="*/ 77 h 126"/>
                  <a:gd name="T42" fmla="*/ 58 w 174"/>
                  <a:gd name="T43" fmla="*/ 95 h 126"/>
                  <a:gd name="T44" fmla="*/ 59 w 174"/>
                  <a:gd name="T45" fmla="*/ 97 h 126"/>
                  <a:gd name="T46" fmla="*/ 90 w 174"/>
                  <a:gd name="T47" fmla="*/ 78 h 126"/>
                  <a:gd name="T48" fmla="*/ 172 w 174"/>
                  <a:gd name="T49" fmla="*/ 125 h 126"/>
                  <a:gd name="T50" fmla="*/ 173 w 174"/>
                  <a:gd name="T51" fmla="*/ 124 h 126"/>
                  <a:gd name="T52" fmla="*/ 120 w 174"/>
                  <a:gd name="T53" fmla="*/ 94 h 126"/>
                  <a:gd name="T54" fmla="*/ 120 w 174"/>
                  <a:gd name="T55" fmla="*/ 56 h 126"/>
                  <a:gd name="T56" fmla="*/ 118 w 174"/>
                  <a:gd name="T57" fmla="*/ 56 h 126"/>
                  <a:gd name="T58" fmla="*/ 117 w 174"/>
                  <a:gd name="T59" fmla="*/ 92 h 126"/>
                  <a:gd name="T60" fmla="*/ 84 w 174"/>
                  <a:gd name="T61" fmla="*/ 6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74" h="125">
                    <a:moveTo>
                      <a:pt x="84" y="69"/>
                    </a:moveTo>
                    <a:cubicBezTo>
                      <a:pt x="72" y="59"/>
                      <a:pt x="60" y="49"/>
                      <a:pt x="48" y="38"/>
                    </a:cubicBezTo>
                    <a:cubicBezTo>
                      <a:pt x="48" y="28"/>
                      <a:pt x="51" y="18"/>
                      <a:pt x="49" y="7"/>
                    </a:cubicBezTo>
                    <a:cubicBezTo>
                      <a:pt x="49" y="7"/>
                      <a:pt x="48" y="7"/>
                      <a:pt x="48" y="7"/>
                    </a:cubicBezTo>
                    <a:cubicBezTo>
                      <a:pt x="48" y="17"/>
                      <a:pt x="45" y="26"/>
                      <a:pt x="45" y="35"/>
                    </a:cubicBezTo>
                    <a:cubicBezTo>
                      <a:pt x="30" y="23"/>
                      <a:pt x="16" y="1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6"/>
                      <a:pt x="13" y="12"/>
                      <a:pt x="20" y="18"/>
                    </a:cubicBezTo>
                    <a:cubicBezTo>
                      <a:pt x="14" y="18"/>
                      <a:pt x="9" y="19"/>
                      <a:pt x="3" y="19"/>
                    </a:cubicBezTo>
                    <a:cubicBezTo>
                      <a:pt x="2" y="19"/>
                      <a:pt x="2" y="21"/>
                      <a:pt x="3" y="21"/>
                    </a:cubicBezTo>
                    <a:cubicBezTo>
                      <a:pt x="9" y="20"/>
                      <a:pt x="16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30" y="26"/>
                      <a:pt x="38" y="33"/>
                      <a:pt x="45" y="40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57" y="50"/>
                      <a:pt x="67" y="59"/>
                      <a:pt x="78" y="69"/>
                    </a:cubicBezTo>
                    <a:cubicBezTo>
                      <a:pt x="66" y="72"/>
                      <a:pt x="55" y="78"/>
                      <a:pt x="45" y="84"/>
                    </a:cubicBezTo>
                    <a:cubicBezTo>
                      <a:pt x="44" y="85"/>
                      <a:pt x="45" y="86"/>
                      <a:pt x="45" y="85"/>
                    </a:cubicBezTo>
                    <a:cubicBezTo>
                      <a:pt x="57" y="80"/>
                      <a:pt x="69" y="76"/>
                      <a:pt x="81" y="71"/>
                    </a:cubicBezTo>
                    <a:cubicBezTo>
                      <a:pt x="81" y="71"/>
                      <a:pt x="81" y="71"/>
                      <a:pt x="81" y="71"/>
                    </a:cubicBezTo>
                    <a:cubicBezTo>
                      <a:pt x="81" y="71"/>
                      <a:pt x="82" y="72"/>
                      <a:pt x="82" y="72"/>
                    </a:cubicBezTo>
                    <a:cubicBezTo>
                      <a:pt x="84" y="74"/>
                      <a:pt x="86" y="75"/>
                      <a:pt x="88" y="77"/>
                    </a:cubicBezTo>
                    <a:cubicBezTo>
                      <a:pt x="77" y="81"/>
                      <a:pt x="68" y="88"/>
                      <a:pt x="58" y="95"/>
                    </a:cubicBezTo>
                    <a:cubicBezTo>
                      <a:pt x="57" y="96"/>
                      <a:pt x="58" y="97"/>
                      <a:pt x="59" y="97"/>
                    </a:cubicBezTo>
                    <a:cubicBezTo>
                      <a:pt x="69" y="91"/>
                      <a:pt x="80" y="86"/>
                      <a:pt x="90" y="78"/>
                    </a:cubicBezTo>
                    <a:cubicBezTo>
                      <a:pt x="115" y="98"/>
                      <a:pt x="142" y="118"/>
                      <a:pt x="172" y="125"/>
                    </a:cubicBezTo>
                    <a:cubicBezTo>
                      <a:pt x="173" y="126"/>
                      <a:pt x="174" y="124"/>
                      <a:pt x="173" y="124"/>
                    </a:cubicBezTo>
                    <a:cubicBezTo>
                      <a:pt x="155" y="114"/>
                      <a:pt x="137" y="105"/>
                      <a:pt x="120" y="94"/>
                    </a:cubicBezTo>
                    <a:cubicBezTo>
                      <a:pt x="120" y="81"/>
                      <a:pt x="120" y="69"/>
                      <a:pt x="120" y="56"/>
                    </a:cubicBezTo>
                    <a:cubicBezTo>
                      <a:pt x="120" y="55"/>
                      <a:pt x="118" y="55"/>
                      <a:pt x="118" y="56"/>
                    </a:cubicBezTo>
                    <a:cubicBezTo>
                      <a:pt x="118" y="68"/>
                      <a:pt x="116" y="80"/>
                      <a:pt x="117" y="92"/>
                    </a:cubicBezTo>
                    <a:cubicBezTo>
                      <a:pt x="106" y="85"/>
                      <a:pt x="95" y="77"/>
                      <a:pt x="84" y="69"/>
                    </a:cubicBezTo>
                    <a:close/>
                  </a:path>
                </a:pathLst>
              </a:custGeom>
              <a:solidFill>
                <a:srgbClr val="777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02" name="Freeform 639"/>
              <p:cNvSpPr/>
              <p:nvPr/>
            </p:nvSpPr>
            <p:spPr bwMode="auto">
              <a:xfrm>
                <a:off x="3373" y="1786"/>
                <a:ext cx="207" cy="306"/>
              </a:xfrm>
              <a:custGeom>
                <a:avLst/>
                <a:gdLst>
                  <a:gd name="T0" fmla="*/ 36 w 87"/>
                  <a:gd name="T1" fmla="*/ 129 h 129"/>
                  <a:gd name="T2" fmla="*/ 2 w 87"/>
                  <a:gd name="T3" fmla="*/ 71 h 129"/>
                  <a:gd name="T4" fmla="*/ 26 w 87"/>
                  <a:gd name="T5" fmla="*/ 1 h 129"/>
                  <a:gd name="T6" fmla="*/ 36 w 87"/>
                  <a:gd name="T7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129">
                    <a:moveTo>
                      <a:pt x="36" y="129"/>
                    </a:moveTo>
                    <a:cubicBezTo>
                      <a:pt x="36" y="129"/>
                      <a:pt x="5" y="104"/>
                      <a:pt x="2" y="71"/>
                    </a:cubicBezTo>
                    <a:cubicBezTo>
                      <a:pt x="0" y="37"/>
                      <a:pt x="24" y="2"/>
                      <a:pt x="26" y="1"/>
                    </a:cubicBezTo>
                    <a:cubicBezTo>
                      <a:pt x="28" y="0"/>
                      <a:pt x="87" y="61"/>
                      <a:pt x="36" y="129"/>
                    </a:cubicBezTo>
                    <a:close/>
                  </a:path>
                </a:pathLst>
              </a:custGeom>
              <a:solidFill>
                <a:srgbClr val="5F5F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03" name="Freeform 640"/>
              <p:cNvSpPr/>
              <p:nvPr/>
            </p:nvSpPr>
            <p:spPr bwMode="auto">
              <a:xfrm>
                <a:off x="3373" y="1810"/>
                <a:ext cx="138" cy="339"/>
              </a:xfrm>
              <a:custGeom>
                <a:avLst/>
                <a:gdLst>
                  <a:gd name="T0" fmla="*/ 51 w 58"/>
                  <a:gd name="T1" fmla="*/ 29 h 143"/>
                  <a:gd name="T2" fmla="*/ 27 w 58"/>
                  <a:gd name="T3" fmla="*/ 39 h 143"/>
                  <a:gd name="T4" fmla="*/ 27 w 58"/>
                  <a:gd name="T5" fmla="*/ 39 h 143"/>
                  <a:gd name="T6" fmla="*/ 27 w 58"/>
                  <a:gd name="T7" fmla="*/ 32 h 143"/>
                  <a:gd name="T8" fmla="*/ 46 w 58"/>
                  <a:gd name="T9" fmla="*/ 16 h 143"/>
                  <a:gd name="T10" fmla="*/ 45 w 58"/>
                  <a:gd name="T11" fmla="*/ 15 h 143"/>
                  <a:gd name="T12" fmla="*/ 27 w 58"/>
                  <a:gd name="T13" fmla="*/ 29 h 143"/>
                  <a:gd name="T14" fmla="*/ 26 w 58"/>
                  <a:gd name="T15" fmla="*/ 1 h 143"/>
                  <a:gd name="T16" fmla="*/ 26 w 58"/>
                  <a:gd name="T17" fmla="*/ 1 h 143"/>
                  <a:gd name="T18" fmla="*/ 25 w 58"/>
                  <a:gd name="T19" fmla="*/ 64 h 143"/>
                  <a:gd name="T20" fmla="*/ 0 w 58"/>
                  <a:gd name="T21" fmla="*/ 49 h 143"/>
                  <a:gd name="T22" fmla="*/ 0 w 58"/>
                  <a:gd name="T23" fmla="*/ 50 h 143"/>
                  <a:gd name="T24" fmla="*/ 25 w 58"/>
                  <a:gd name="T25" fmla="*/ 68 h 143"/>
                  <a:gd name="T26" fmla="*/ 39 w 58"/>
                  <a:gd name="T27" fmla="*/ 142 h 143"/>
                  <a:gd name="T28" fmla="*/ 42 w 58"/>
                  <a:gd name="T29" fmla="*/ 141 h 143"/>
                  <a:gd name="T30" fmla="*/ 34 w 58"/>
                  <a:gd name="T31" fmla="*/ 97 h 143"/>
                  <a:gd name="T32" fmla="*/ 44 w 58"/>
                  <a:gd name="T33" fmla="*/ 91 h 143"/>
                  <a:gd name="T34" fmla="*/ 57 w 58"/>
                  <a:gd name="T35" fmla="*/ 83 h 143"/>
                  <a:gd name="T36" fmla="*/ 56 w 58"/>
                  <a:gd name="T37" fmla="*/ 82 h 143"/>
                  <a:gd name="T38" fmla="*/ 42 w 58"/>
                  <a:gd name="T39" fmla="*/ 89 h 143"/>
                  <a:gd name="T40" fmla="*/ 33 w 58"/>
                  <a:gd name="T41" fmla="*/ 94 h 143"/>
                  <a:gd name="T42" fmla="*/ 30 w 58"/>
                  <a:gd name="T43" fmla="*/ 74 h 143"/>
                  <a:gd name="T44" fmla="*/ 28 w 58"/>
                  <a:gd name="T45" fmla="*/ 41 h 143"/>
                  <a:gd name="T46" fmla="*/ 28 w 58"/>
                  <a:gd name="T47" fmla="*/ 41 h 143"/>
                  <a:gd name="T48" fmla="*/ 51 w 58"/>
                  <a:gd name="T49" fmla="*/ 29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7" h="143">
                    <a:moveTo>
                      <a:pt x="51" y="29"/>
                    </a:moveTo>
                    <a:cubicBezTo>
                      <a:pt x="43" y="31"/>
                      <a:pt x="35" y="35"/>
                      <a:pt x="27" y="39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37"/>
                      <a:pt x="27" y="34"/>
                      <a:pt x="27" y="32"/>
                    </a:cubicBezTo>
                    <a:cubicBezTo>
                      <a:pt x="33" y="27"/>
                      <a:pt x="41" y="22"/>
                      <a:pt x="46" y="16"/>
                    </a:cubicBezTo>
                    <a:cubicBezTo>
                      <a:pt x="46" y="15"/>
                      <a:pt x="46" y="15"/>
                      <a:pt x="45" y="15"/>
                    </a:cubicBezTo>
                    <a:cubicBezTo>
                      <a:pt x="39" y="19"/>
                      <a:pt x="33" y="24"/>
                      <a:pt x="27" y="29"/>
                    </a:cubicBezTo>
                    <a:cubicBezTo>
                      <a:pt x="27" y="20"/>
                      <a:pt x="26" y="10"/>
                      <a:pt x="26" y="1"/>
                    </a:cubicBezTo>
                    <a:cubicBezTo>
                      <a:pt x="26" y="0"/>
                      <a:pt x="26" y="0"/>
                      <a:pt x="26" y="1"/>
                    </a:cubicBezTo>
                    <a:cubicBezTo>
                      <a:pt x="24" y="21"/>
                      <a:pt x="24" y="43"/>
                      <a:pt x="25" y="64"/>
                    </a:cubicBezTo>
                    <a:cubicBezTo>
                      <a:pt x="18" y="58"/>
                      <a:pt x="9" y="53"/>
                      <a:pt x="0" y="49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8" y="56"/>
                      <a:pt x="16" y="63"/>
                      <a:pt x="25" y="68"/>
                    </a:cubicBezTo>
                    <a:cubicBezTo>
                      <a:pt x="27" y="93"/>
                      <a:pt x="31" y="119"/>
                      <a:pt x="39" y="142"/>
                    </a:cubicBezTo>
                    <a:cubicBezTo>
                      <a:pt x="40" y="143"/>
                      <a:pt x="42" y="143"/>
                      <a:pt x="42" y="141"/>
                    </a:cubicBezTo>
                    <a:cubicBezTo>
                      <a:pt x="39" y="126"/>
                      <a:pt x="36" y="112"/>
                      <a:pt x="34" y="97"/>
                    </a:cubicBezTo>
                    <a:cubicBezTo>
                      <a:pt x="37" y="95"/>
                      <a:pt x="41" y="93"/>
                      <a:pt x="44" y="91"/>
                    </a:cubicBezTo>
                    <a:cubicBezTo>
                      <a:pt x="48" y="89"/>
                      <a:pt x="53" y="87"/>
                      <a:pt x="57" y="83"/>
                    </a:cubicBezTo>
                    <a:cubicBezTo>
                      <a:pt x="58" y="83"/>
                      <a:pt x="57" y="82"/>
                      <a:pt x="56" y="82"/>
                    </a:cubicBezTo>
                    <a:cubicBezTo>
                      <a:pt x="51" y="84"/>
                      <a:pt x="46" y="87"/>
                      <a:pt x="42" y="89"/>
                    </a:cubicBezTo>
                    <a:cubicBezTo>
                      <a:pt x="39" y="91"/>
                      <a:pt x="36" y="93"/>
                      <a:pt x="33" y="94"/>
                    </a:cubicBezTo>
                    <a:cubicBezTo>
                      <a:pt x="32" y="88"/>
                      <a:pt x="31" y="81"/>
                      <a:pt x="30" y="74"/>
                    </a:cubicBezTo>
                    <a:cubicBezTo>
                      <a:pt x="29" y="63"/>
                      <a:pt x="28" y="52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36" y="37"/>
                      <a:pt x="44" y="34"/>
                      <a:pt x="51" y="29"/>
                    </a:cubicBezTo>
                    <a:close/>
                  </a:path>
                </a:pathLst>
              </a:custGeom>
              <a:solidFill>
                <a:srgbClr val="777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04" name="Freeform 641"/>
              <p:cNvSpPr/>
              <p:nvPr/>
            </p:nvSpPr>
            <p:spPr bwMode="auto">
              <a:xfrm>
                <a:off x="3390" y="1988"/>
                <a:ext cx="411" cy="411"/>
              </a:xfrm>
              <a:custGeom>
                <a:avLst/>
                <a:gdLst>
                  <a:gd name="T0" fmla="*/ 10 w 173"/>
                  <a:gd name="T1" fmla="*/ 62 h 173"/>
                  <a:gd name="T2" fmla="*/ 71 w 173"/>
                  <a:gd name="T3" fmla="*/ 164 h 173"/>
                  <a:gd name="T4" fmla="*/ 170 w 173"/>
                  <a:gd name="T5" fmla="*/ 93 h 173"/>
                  <a:gd name="T6" fmla="*/ 88 w 173"/>
                  <a:gd name="T7" fmla="*/ 2 h 173"/>
                  <a:gd name="T8" fmla="*/ 10 w 173"/>
                  <a:gd name="T9" fmla="*/ 62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173">
                    <a:moveTo>
                      <a:pt x="10" y="62"/>
                    </a:moveTo>
                    <a:cubicBezTo>
                      <a:pt x="0" y="98"/>
                      <a:pt x="27" y="154"/>
                      <a:pt x="71" y="164"/>
                    </a:cubicBezTo>
                    <a:cubicBezTo>
                      <a:pt x="116" y="173"/>
                      <a:pt x="167" y="131"/>
                      <a:pt x="170" y="93"/>
                    </a:cubicBezTo>
                    <a:cubicBezTo>
                      <a:pt x="173" y="55"/>
                      <a:pt x="122" y="0"/>
                      <a:pt x="88" y="2"/>
                    </a:cubicBezTo>
                    <a:cubicBezTo>
                      <a:pt x="51" y="4"/>
                      <a:pt x="17" y="35"/>
                      <a:pt x="10" y="62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05" name="Freeform 642"/>
              <p:cNvSpPr>
                <a:spLocks noEditPoints="1"/>
              </p:cNvSpPr>
              <p:nvPr/>
            </p:nvSpPr>
            <p:spPr bwMode="auto">
              <a:xfrm>
                <a:off x="3447" y="1967"/>
                <a:ext cx="389" cy="389"/>
              </a:xfrm>
              <a:custGeom>
                <a:avLst/>
                <a:gdLst>
                  <a:gd name="T0" fmla="*/ 162 w 164"/>
                  <a:gd name="T1" fmla="*/ 90 h 164"/>
                  <a:gd name="T2" fmla="*/ 35 w 164"/>
                  <a:gd name="T3" fmla="*/ 65 h 164"/>
                  <a:gd name="T4" fmla="*/ 79 w 164"/>
                  <a:gd name="T5" fmla="*/ 3 h 164"/>
                  <a:gd name="T6" fmla="*/ 77 w 164"/>
                  <a:gd name="T7" fmla="*/ 1 h 164"/>
                  <a:gd name="T8" fmla="*/ 9 w 164"/>
                  <a:gd name="T9" fmla="*/ 162 h 164"/>
                  <a:gd name="T10" fmla="*/ 10 w 164"/>
                  <a:gd name="T11" fmla="*/ 161 h 164"/>
                  <a:gd name="T12" fmla="*/ 15 w 164"/>
                  <a:gd name="T13" fmla="*/ 113 h 164"/>
                  <a:gd name="T14" fmla="*/ 123 w 164"/>
                  <a:gd name="T15" fmla="*/ 164 h 164"/>
                  <a:gd name="T16" fmla="*/ 123 w 164"/>
                  <a:gd name="T17" fmla="*/ 162 h 164"/>
                  <a:gd name="T18" fmla="*/ 90 w 164"/>
                  <a:gd name="T19" fmla="*/ 153 h 164"/>
                  <a:gd name="T20" fmla="*/ 106 w 164"/>
                  <a:gd name="T21" fmla="*/ 73 h 164"/>
                  <a:gd name="T22" fmla="*/ 160 w 164"/>
                  <a:gd name="T23" fmla="*/ 93 h 164"/>
                  <a:gd name="T24" fmla="*/ 162 w 164"/>
                  <a:gd name="T25" fmla="*/ 90 h 164"/>
                  <a:gd name="T26" fmla="*/ 33 w 164"/>
                  <a:gd name="T27" fmla="*/ 67 h 164"/>
                  <a:gd name="T28" fmla="*/ 84 w 164"/>
                  <a:gd name="T29" fmla="*/ 68 h 164"/>
                  <a:gd name="T30" fmla="*/ 20 w 164"/>
                  <a:gd name="T31" fmla="*/ 98 h 164"/>
                  <a:gd name="T32" fmla="*/ 33 w 164"/>
                  <a:gd name="T33" fmla="*/ 67 h 164"/>
                  <a:gd name="T34" fmla="*/ 16 w 164"/>
                  <a:gd name="T35" fmla="*/ 109 h 164"/>
                  <a:gd name="T36" fmla="*/ 19 w 164"/>
                  <a:gd name="T37" fmla="*/ 101 h 164"/>
                  <a:gd name="T38" fmla="*/ 66 w 164"/>
                  <a:gd name="T39" fmla="*/ 77 h 164"/>
                  <a:gd name="T40" fmla="*/ 37 w 164"/>
                  <a:gd name="T41" fmla="*/ 127 h 164"/>
                  <a:gd name="T42" fmla="*/ 16 w 164"/>
                  <a:gd name="T43" fmla="*/ 109 h 164"/>
                  <a:gd name="T44" fmla="*/ 38 w 164"/>
                  <a:gd name="T45" fmla="*/ 128 h 164"/>
                  <a:gd name="T46" fmla="*/ 55 w 164"/>
                  <a:gd name="T47" fmla="*/ 93 h 164"/>
                  <a:gd name="T48" fmla="*/ 66 w 164"/>
                  <a:gd name="T49" fmla="*/ 94 h 164"/>
                  <a:gd name="T50" fmla="*/ 56 w 164"/>
                  <a:gd name="T51" fmla="*/ 130 h 164"/>
                  <a:gd name="T52" fmla="*/ 41 w 164"/>
                  <a:gd name="T53" fmla="*/ 130 h 164"/>
                  <a:gd name="T54" fmla="*/ 38 w 164"/>
                  <a:gd name="T55" fmla="*/ 128 h 164"/>
                  <a:gd name="T56" fmla="*/ 73 w 164"/>
                  <a:gd name="T57" fmla="*/ 128 h 164"/>
                  <a:gd name="T58" fmla="*/ 68 w 164"/>
                  <a:gd name="T59" fmla="*/ 121 h 164"/>
                  <a:gd name="T60" fmla="*/ 66 w 164"/>
                  <a:gd name="T61" fmla="*/ 112 h 164"/>
                  <a:gd name="T62" fmla="*/ 82 w 164"/>
                  <a:gd name="T63" fmla="*/ 109 h 164"/>
                  <a:gd name="T64" fmla="*/ 79 w 164"/>
                  <a:gd name="T65" fmla="*/ 127 h 164"/>
                  <a:gd name="T66" fmla="*/ 73 w 164"/>
                  <a:gd name="T67" fmla="*/ 128 h 164"/>
                  <a:gd name="T68" fmla="*/ 70 w 164"/>
                  <a:gd name="T69" fmla="*/ 129 h 164"/>
                  <a:gd name="T70" fmla="*/ 57 w 164"/>
                  <a:gd name="T71" fmla="*/ 130 h 164"/>
                  <a:gd name="T72" fmla="*/ 59 w 164"/>
                  <a:gd name="T73" fmla="*/ 114 h 164"/>
                  <a:gd name="T74" fmla="*/ 65 w 164"/>
                  <a:gd name="T75" fmla="*/ 112 h 164"/>
                  <a:gd name="T76" fmla="*/ 70 w 164"/>
                  <a:gd name="T77" fmla="*/ 129 h 164"/>
                  <a:gd name="T78" fmla="*/ 60 w 164"/>
                  <a:gd name="T79" fmla="*/ 112 h 164"/>
                  <a:gd name="T80" fmla="*/ 69 w 164"/>
                  <a:gd name="T81" fmla="*/ 95 h 164"/>
                  <a:gd name="T82" fmla="*/ 78 w 164"/>
                  <a:gd name="T83" fmla="*/ 97 h 164"/>
                  <a:gd name="T84" fmla="*/ 82 w 164"/>
                  <a:gd name="T85" fmla="*/ 108 h 164"/>
                  <a:gd name="T86" fmla="*/ 60 w 164"/>
                  <a:gd name="T87" fmla="*/ 112 h 164"/>
                  <a:gd name="T88" fmla="*/ 88 w 164"/>
                  <a:gd name="T89" fmla="*/ 153 h 164"/>
                  <a:gd name="T90" fmla="*/ 46 w 164"/>
                  <a:gd name="T91" fmla="*/ 133 h 164"/>
                  <a:gd name="T92" fmla="*/ 100 w 164"/>
                  <a:gd name="T93" fmla="*/ 120 h 164"/>
                  <a:gd name="T94" fmla="*/ 88 w 164"/>
                  <a:gd name="T95" fmla="*/ 153 h 164"/>
                  <a:gd name="T96" fmla="*/ 101 w 164"/>
                  <a:gd name="T97" fmla="*/ 117 h 164"/>
                  <a:gd name="T98" fmla="*/ 81 w 164"/>
                  <a:gd name="T99" fmla="*/ 126 h 164"/>
                  <a:gd name="T100" fmla="*/ 82 w 164"/>
                  <a:gd name="T101" fmla="*/ 98 h 164"/>
                  <a:gd name="T102" fmla="*/ 102 w 164"/>
                  <a:gd name="T103" fmla="*/ 110 h 164"/>
                  <a:gd name="T104" fmla="*/ 101 w 164"/>
                  <a:gd name="T105" fmla="*/ 117 h 164"/>
                  <a:gd name="T106" fmla="*/ 102 w 164"/>
                  <a:gd name="T107" fmla="*/ 106 h 164"/>
                  <a:gd name="T108" fmla="*/ 56 w 164"/>
                  <a:gd name="T109" fmla="*/ 92 h 164"/>
                  <a:gd name="T110" fmla="*/ 69 w 164"/>
                  <a:gd name="T111" fmla="*/ 76 h 164"/>
                  <a:gd name="T112" fmla="*/ 91 w 164"/>
                  <a:gd name="T113" fmla="*/ 70 h 164"/>
                  <a:gd name="T114" fmla="*/ 91 w 164"/>
                  <a:gd name="T115" fmla="*/ 70 h 164"/>
                  <a:gd name="T116" fmla="*/ 104 w 164"/>
                  <a:gd name="T117" fmla="*/ 72 h 164"/>
                  <a:gd name="T118" fmla="*/ 102 w 164"/>
                  <a:gd name="T119" fmla="*/ 106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4" h="164">
                    <a:moveTo>
                      <a:pt x="162" y="90"/>
                    </a:moveTo>
                    <a:cubicBezTo>
                      <a:pt x="128" y="70"/>
                      <a:pt x="75" y="56"/>
                      <a:pt x="35" y="65"/>
                    </a:cubicBezTo>
                    <a:cubicBezTo>
                      <a:pt x="47" y="42"/>
                      <a:pt x="63" y="21"/>
                      <a:pt x="79" y="3"/>
                    </a:cubicBezTo>
                    <a:cubicBezTo>
                      <a:pt x="80" y="2"/>
                      <a:pt x="78" y="0"/>
                      <a:pt x="77" y="1"/>
                    </a:cubicBezTo>
                    <a:cubicBezTo>
                      <a:pt x="36" y="40"/>
                      <a:pt x="0" y="104"/>
                      <a:pt x="9" y="162"/>
                    </a:cubicBezTo>
                    <a:cubicBezTo>
                      <a:pt x="9" y="162"/>
                      <a:pt x="10" y="162"/>
                      <a:pt x="10" y="161"/>
                    </a:cubicBezTo>
                    <a:cubicBezTo>
                      <a:pt x="9" y="145"/>
                      <a:pt x="11" y="129"/>
                      <a:pt x="15" y="113"/>
                    </a:cubicBezTo>
                    <a:cubicBezTo>
                      <a:pt x="37" y="144"/>
                      <a:pt x="87" y="162"/>
                      <a:pt x="123" y="164"/>
                    </a:cubicBezTo>
                    <a:cubicBezTo>
                      <a:pt x="124" y="164"/>
                      <a:pt x="125" y="162"/>
                      <a:pt x="123" y="162"/>
                    </a:cubicBezTo>
                    <a:cubicBezTo>
                      <a:pt x="112" y="160"/>
                      <a:pt x="101" y="157"/>
                      <a:pt x="90" y="153"/>
                    </a:cubicBezTo>
                    <a:cubicBezTo>
                      <a:pt x="106" y="133"/>
                      <a:pt x="114" y="97"/>
                      <a:pt x="106" y="73"/>
                    </a:cubicBezTo>
                    <a:cubicBezTo>
                      <a:pt x="125" y="77"/>
                      <a:pt x="143" y="84"/>
                      <a:pt x="160" y="93"/>
                    </a:cubicBezTo>
                    <a:cubicBezTo>
                      <a:pt x="162" y="93"/>
                      <a:pt x="164" y="91"/>
                      <a:pt x="162" y="90"/>
                    </a:cubicBezTo>
                    <a:close/>
                    <a:moveTo>
                      <a:pt x="33" y="67"/>
                    </a:moveTo>
                    <a:cubicBezTo>
                      <a:pt x="50" y="65"/>
                      <a:pt x="67" y="66"/>
                      <a:pt x="84" y="68"/>
                    </a:cubicBezTo>
                    <a:cubicBezTo>
                      <a:pt x="60" y="71"/>
                      <a:pt x="37" y="82"/>
                      <a:pt x="20" y="98"/>
                    </a:cubicBezTo>
                    <a:cubicBezTo>
                      <a:pt x="23" y="87"/>
                      <a:pt x="28" y="77"/>
                      <a:pt x="33" y="67"/>
                    </a:cubicBezTo>
                    <a:close/>
                    <a:moveTo>
                      <a:pt x="16" y="109"/>
                    </a:moveTo>
                    <a:cubicBezTo>
                      <a:pt x="17" y="107"/>
                      <a:pt x="18" y="104"/>
                      <a:pt x="19" y="101"/>
                    </a:cubicBezTo>
                    <a:cubicBezTo>
                      <a:pt x="34" y="89"/>
                      <a:pt x="49" y="82"/>
                      <a:pt x="66" y="77"/>
                    </a:cubicBezTo>
                    <a:cubicBezTo>
                      <a:pt x="51" y="91"/>
                      <a:pt x="41" y="107"/>
                      <a:pt x="37" y="127"/>
                    </a:cubicBezTo>
                    <a:cubicBezTo>
                      <a:pt x="29" y="122"/>
                      <a:pt x="22" y="116"/>
                      <a:pt x="16" y="109"/>
                    </a:cubicBezTo>
                    <a:close/>
                    <a:moveTo>
                      <a:pt x="38" y="128"/>
                    </a:moveTo>
                    <a:cubicBezTo>
                      <a:pt x="42" y="116"/>
                      <a:pt x="48" y="104"/>
                      <a:pt x="55" y="93"/>
                    </a:cubicBezTo>
                    <a:cubicBezTo>
                      <a:pt x="59" y="93"/>
                      <a:pt x="62" y="93"/>
                      <a:pt x="66" y="94"/>
                    </a:cubicBezTo>
                    <a:cubicBezTo>
                      <a:pt x="57" y="103"/>
                      <a:pt x="52" y="118"/>
                      <a:pt x="56" y="130"/>
                    </a:cubicBezTo>
                    <a:cubicBezTo>
                      <a:pt x="51" y="130"/>
                      <a:pt x="46" y="130"/>
                      <a:pt x="41" y="130"/>
                    </a:cubicBezTo>
                    <a:cubicBezTo>
                      <a:pt x="40" y="130"/>
                      <a:pt x="39" y="129"/>
                      <a:pt x="38" y="128"/>
                    </a:cubicBezTo>
                    <a:close/>
                    <a:moveTo>
                      <a:pt x="73" y="128"/>
                    </a:moveTo>
                    <a:cubicBezTo>
                      <a:pt x="71" y="126"/>
                      <a:pt x="70" y="124"/>
                      <a:pt x="68" y="121"/>
                    </a:cubicBezTo>
                    <a:cubicBezTo>
                      <a:pt x="67" y="118"/>
                      <a:pt x="66" y="115"/>
                      <a:pt x="66" y="112"/>
                    </a:cubicBezTo>
                    <a:cubicBezTo>
                      <a:pt x="71" y="110"/>
                      <a:pt x="76" y="109"/>
                      <a:pt x="82" y="109"/>
                    </a:cubicBezTo>
                    <a:cubicBezTo>
                      <a:pt x="82" y="115"/>
                      <a:pt x="80" y="121"/>
                      <a:pt x="79" y="127"/>
                    </a:cubicBezTo>
                    <a:cubicBezTo>
                      <a:pt x="77" y="127"/>
                      <a:pt x="75" y="128"/>
                      <a:pt x="73" y="128"/>
                    </a:cubicBezTo>
                    <a:close/>
                    <a:moveTo>
                      <a:pt x="70" y="129"/>
                    </a:moveTo>
                    <a:cubicBezTo>
                      <a:pt x="66" y="129"/>
                      <a:pt x="61" y="130"/>
                      <a:pt x="57" y="130"/>
                    </a:cubicBezTo>
                    <a:cubicBezTo>
                      <a:pt x="57" y="124"/>
                      <a:pt x="58" y="119"/>
                      <a:pt x="59" y="114"/>
                    </a:cubicBezTo>
                    <a:cubicBezTo>
                      <a:pt x="61" y="113"/>
                      <a:pt x="63" y="112"/>
                      <a:pt x="65" y="112"/>
                    </a:cubicBezTo>
                    <a:cubicBezTo>
                      <a:pt x="64" y="117"/>
                      <a:pt x="66" y="124"/>
                      <a:pt x="70" y="129"/>
                    </a:cubicBezTo>
                    <a:close/>
                    <a:moveTo>
                      <a:pt x="60" y="112"/>
                    </a:moveTo>
                    <a:cubicBezTo>
                      <a:pt x="61" y="106"/>
                      <a:pt x="64" y="100"/>
                      <a:pt x="69" y="95"/>
                    </a:cubicBezTo>
                    <a:cubicBezTo>
                      <a:pt x="72" y="95"/>
                      <a:pt x="75" y="96"/>
                      <a:pt x="78" y="97"/>
                    </a:cubicBezTo>
                    <a:cubicBezTo>
                      <a:pt x="80" y="100"/>
                      <a:pt x="81" y="104"/>
                      <a:pt x="82" y="108"/>
                    </a:cubicBezTo>
                    <a:cubicBezTo>
                      <a:pt x="75" y="105"/>
                      <a:pt x="66" y="108"/>
                      <a:pt x="60" y="112"/>
                    </a:cubicBezTo>
                    <a:close/>
                    <a:moveTo>
                      <a:pt x="88" y="153"/>
                    </a:moveTo>
                    <a:cubicBezTo>
                      <a:pt x="73" y="148"/>
                      <a:pt x="59" y="141"/>
                      <a:pt x="46" y="133"/>
                    </a:cubicBezTo>
                    <a:cubicBezTo>
                      <a:pt x="64" y="136"/>
                      <a:pt x="86" y="131"/>
                      <a:pt x="100" y="120"/>
                    </a:cubicBezTo>
                    <a:cubicBezTo>
                      <a:pt x="97" y="132"/>
                      <a:pt x="94" y="143"/>
                      <a:pt x="88" y="153"/>
                    </a:cubicBezTo>
                    <a:close/>
                    <a:moveTo>
                      <a:pt x="101" y="117"/>
                    </a:moveTo>
                    <a:cubicBezTo>
                      <a:pt x="94" y="121"/>
                      <a:pt x="87" y="124"/>
                      <a:pt x="81" y="126"/>
                    </a:cubicBezTo>
                    <a:cubicBezTo>
                      <a:pt x="85" y="118"/>
                      <a:pt x="87" y="107"/>
                      <a:pt x="82" y="98"/>
                    </a:cubicBezTo>
                    <a:cubicBezTo>
                      <a:pt x="89" y="101"/>
                      <a:pt x="96" y="105"/>
                      <a:pt x="102" y="110"/>
                    </a:cubicBezTo>
                    <a:cubicBezTo>
                      <a:pt x="102" y="113"/>
                      <a:pt x="101" y="115"/>
                      <a:pt x="101" y="117"/>
                    </a:cubicBezTo>
                    <a:close/>
                    <a:moveTo>
                      <a:pt x="102" y="106"/>
                    </a:moveTo>
                    <a:cubicBezTo>
                      <a:pt x="90" y="96"/>
                      <a:pt x="72" y="90"/>
                      <a:pt x="56" y="92"/>
                    </a:cubicBezTo>
                    <a:cubicBezTo>
                      <a:pt x="60" y="86"/>
                      <a:pt x="64" y="81"/>
                      <a:pt x="69" y="76"/>
                    </a:cubicBezTo>
                    <a:cubicBezTo>
                      <a:pt x="76" y="74"/>
                      <a:pt x="83" y="72"/>
                      <a:pt x="91" y="70"/>
                    </a:cubicBezTo>
                    <a:cubicBezTo>
                      <a:pt x="91" y="70"/>
                      <a:pt x="91" y="70"/>
                      <a:pt x="91" y="70"/>
                    </a:cubicBezTo>
                    <a:cubicBezTo>
                      <a:pt x="95" y="70"/>
                      <a:pt x="100" y="71"/>
                      <a:pt x="104" y="72"/>
                    </a:cubicBezTo>
                    <a:cubicBezTo>
                      <a:pt x="104" y="83"/>
                      <a:pt x="104" y="95"/>
                      <a:pt x="102" y="106"/>
                    </a:cubicBezTo>
                    <a:close/>
                  </a:path>
                </a:pathLst>
              </a:custGeom>
              <a:solidFill>
                <a:srgbClr val="D6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06" name="Freeform 643"/>
              <p:cNvSpPr/>
              <p:nvPr/>
            </p:nvSpPr>
            <p:spPr bwMode="auto">
              <a:xfrm>
                <a:off x="1698" y="3059"/>
                <a:ext cx="764" cy="513"/>
              </a:xfrm>
              <a:custGeom>
                <a:avLst/>
                <a:gdLst>
                  <a:gd name="T0" fmla="*/ 12 w 322"/>
                  <a:gd name="T1" fmla="*/ 209 h 216"/>
                  <a:gd name="T2" fmla="*/ 30 w 322"/>
                  <a:gd name="T3" fmla="*/ 208 h 216"/>
                  <a:gd name="T4" fmla="*/ 49 w 322"/>
                  <a:gd name="T5" fmla="*/ 208 h 216"/>
                  <a:gd name="T6" fmla="*/ 88 w 322"/>
                  <a:gd name="T7" fmla="*/ 207 h 216"/>
                  <a:gd name="T8" fmla="*/ 167 w 322"/>
                  <a:gd name="T9" fmla="*/ 207 h 216"/>
                  <a:gd name="T10" fmla="*/ 322 w 322"/>
                  <a:gd name="T11" fmla="*/ 216 h 216"/>
                  <a:gd name="T12" fmla="*/ 302 w 322"/>
                  <a:gd name="T13" fmla="*/ 205 h 216"/>
                  <a:gd name="T14" fmla="*/ 283 w 322"/>
                  <a:gd name="T15" fmla="*/ 194 h 216"/>
                  <a:gd name="T16" fmla="*/ 153 w 322"/>
                  <a:gd name="T17" fmla="*/ 129 h 216"/>
                  <a:gd name="T18" fmla="*/ 154 w 322"/>
                  <a:gd name="T19" fmla="*/ 19 h 216"/>
                  <a:gd name="T20" fmla="*/ 155 w 322"/>
                  <a:gd name="T21" fmla="*/ 1 h 216"/>
                  <a:gd name="T22" fmla="*/ 78 w 322"/>
                  <a:gd name="T23" fmla="*/ 1 h 216"/>
                  <a:gd name="T24" fmla="*/ 39 w 322"/>
                  <a:gd name="T25" fmla="*/ 2 h 216"/>
                  <a:gd name="T26" fmla="*/ 20 w 322"/>
                  <a:gd name="T27" fmla="*/ 2 h 216"/>
                  <a:gd name="T28" fmla="*/ 0 w 322"/>
                  <a:gd name="T29" fmla="*/ 3 h 216"/>
                  <a:gd name="T30" fmla="*/ 19 w 322"/>
                  <a:gd name="T31" fmla="*/ 20 h 216"/>
                  <a:gd name="T32" fmla="*/ 110 w 322"/>
                  <a:gd name="T33" fmla="*/ 108 h 216"/>
                  <a:gd name="T34" fmla="*/ 27 w 322"/>
                  <a:gd name="T35" fmla="*/ 189 h 216"/>
                  <a:gd name="T36" fmla="*/ 19 w 322"/>
                  <a:gd name="T37" fmla="*/ 199 h 216"/>
                  <a:gd name="T38" fmla="*/ 12 w 322"/>
                  <a:gd name="T39" fmla="*/ 209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22" h="216">
                    <a:moveTo>
                      <a:pt x="12" y="209"/>
                    </a:moveTo>
                    <a:cubicBezTo>
                      <a:pt x="30" y="208"/>
                      <a:pt x="30" y="208"/>
                      <a:pt x="30" y="208"/>
                    </a:cubicBezTo>
                    <a:cubicBezTo>
                      <a:pt x="49" y="208"/>
                      <a:pt x="49" y="208"/>
                      <a:pt x="49" y="208"/>
                    </a:cubicBezTo>
                    <a:cubicBezTo>
                      <a:pt x="62" y="207"/>
                      <a:pt x="75" y="207"/>
                      <a:pt x="88" y="207"/>
                    </a:cubicBezTo>
                    <a:cubicBezTo>
                      <a:pt x="115" y="207"/>
                      <a:pt x="141" y="207"/>
                      <a:pt x="167" y="207"/>
                    </a:cubicBezTo>
                    <a:cubicBezTo>
                      <a:pt x="220" y="208"/>
                      <a:pt x="272" y="211"/>
                      <a:pt x="322" y="216"/>
                    </a:cubicBezTo>
                    <a:cubicBezTo>
                      <a:pt x="315" y="212"/>
                      <a:pt x="309" y="208"/>
                      <a:pt x="302" y="205"/>
                    </a:cubicBezTo>
                    <a:cubicBezTo>
                      <a:pt x="283" y="194"/>
                      <a:pt x="283" y="194"/>
                      <a:pt x="283" y="194"/>
                    </a:cubicBezTo>
                    <a:cubicBezTo>
                      <a:pt x="241" y="171"/>
                      <a:pt x="198" y="149"/>
                      <a:pt x="153" y="129"/>
                    </a:cubicBezTo>
                    <a:cubicBezTo>
                      <a:pt x="154" y="19"/>
                      <a:pt x="154" y="19"/>
                      <a:pt x="154" y="19"/>
                    </a:cubicBezTo>
                    <a:cubicBezTo>
                      <a:pt x="155" y="1"/>
                      <a:pt x="155" y="1"/>
                      <a:pt x="155" y="1"/>
                    </a:cubicBezTo>
                    <a:cubicBezTo>
                      <a:pt x="129" y="0"/>
                      <a:pt x="103" y="0"/>
                      <a:pt x="78" y="1"/>
                    </a:cubicBezTo>
                    <a:cubicBezTo>
                      <a:pt x="65" y="1"/>
                      <a:pt x="52" y="1"/>
                      <a:pt x="39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7" y="9"/>
                      <a:pt x="13" y="15"/>
                      <a:pt x="19" y="20"/>
                    </a:cubicBezTo>
                    <a:cubicBezTo>
                      <a:pt x="50" y="49"/>
                      <a:pt x="80" y="78"/>
                      <a:pt x="110" y="108"/>
                    </a:cubicBezTo>
                    <a:cubicBezTo>
                      <a:pt x="81" y="135"/>
                      <a:pt x="53" y="162"/>
                      <a:pt x="27" y="189"/>
                    </a:cubicBezTo>
                    <a:cubicBezTo>
                      <a:pt x="24" y="193"/>
                      <a:pt x="21" y="196"/>
                      <a:pt x="19" y="199"/>
                    </a:cubicBezTo>
                    <a:cubicBezTo>
                      <a:pt x="16" y="203"/>
                      <a:pt x="13" y="206"/>
                      <a:pt x="12" y="209"/>
                    </a:cubicBezTo>
                    <a:close/>
                  </a:path>
                </a:pathLst>
              </a:custGeom>
              <a:solidFill>
                <a:srgbClr val="A05A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07" name="Freeform 644"/>
              <p:cNvSpPr/>
              <p:nvPr/>
            </p:nvSpPr>
            <p:spPr bwMode="auto">
              <a:xfrm>
                <a:off x="2061" y="2848"/>
                <a:ext cx="3456" cy="1244"/>
              </a:xfrm>
              <a:custGeom>
                <a:avLst/>
                <a:gdLst>
                  <a:gd name="T0" fmla="*/ 3 w 1456"/>
                  <a:gd name="T1" fmla="*/ 0 h 524"/>
                  <a:gd name="T2" fmla="*/ 3 w 1456"/>
                  <a:gd name="T3" fmla="*/ 22 h 524"/>
                  <a:gd name="T4" fmla="*/ 0 w 1456"/>
                  <a:gd name="T5" fmla="*/ 194 h 524"/>
                  <a:gd name="T6" fmla="*/ 0 w 1456"/>
                  <a:gd name="T7" fmla="*/ 218 h 524"/>
                  <a:gd name="T8" fmla="*/ 174 w 1456"/>
                  <a:gd name="T9" fmla="*/ 227 h 524"/>
                  <a:gd name="T10" fmla="*/ 259 w 1456"/>
                  <a:gd name="T11" fmla="*/ 238 h 524"/>
                  <a:gd name="T12" fmla="*/ 335 w 1456"/>
                  <a:gd name="T13" fmla="*/ 259 h 524"/>
                  <a:gd name="T14" fmla="*/ 504 w 1456"/>
                  <a:gd name="T15" fmla="*/ 347 h 524"/>
                  <a:gd name="T16" fmla="*/ 689 w 1456"/>
                  <a:gd name="T17" fmla="*/ 453 h 524"/>
                  <a:gd name="T18" fmla="*/ 906 w 1456"/>
                  <a:gd name="T19" fmla="*/ 517 h 524"/>
                  <a:gd name="T20" fmla="*/ 1019 w 1456"/>
                  <a:gd name="T21" fmla="*/ 524 h 524"/>
                  <a:gd name="T22" fmla="*/ 1129 w 1456"/>
                  <a:gd name="T23" fmla="*/ 515 h 524"/>
                  <a:gd name="T24" fmla="*/ 1456 w 1456"/>
                  <a:gd name="T25" fmla="*/ 411 h 524"/>
                  <a:gd name="T26" fmla="*/ 1444 w 1456"/>
                  <a:gd name="T27" fmla="*/ 390 h 524"/>
                  <a:gd name="T28" fmla="*/ 1362 w 1456"/>
                  <a:gd name="T29" fmla="*/ 239 h 524"/>
                  <a:gd name="T30" fmla="*/ 1351 w 1456"/>
                  <a:gd name="T31" fmla="*/ 220 h 524"/>
                  <a:gd name="T32" fmla="*/ 1231 w 1456"/>
                  <a:gd name="T33" fmla="*/ 271 h 524"/>
                  <a:gd name="T34" fmla="*/ 1223 w 1456"/>
                  <a:gd name="T35" fmla="*/ 273 h 524"/>
                  <a:gd name="T36" fmla="*/ 1215 w 1456"/>
                  <a:gd name="T37" fmla="*/ 275 h 524"/>
                  <a:gd name="T38" fmla="*/ 1199 w 1456"/>
                  <a:gd name="T39" fmla="*/ 280 h 524"/>
                  <a:gd name="T40" fmla="*/ 1183 w 1456"/>
                  <a:gd name="T41" fmla="*/ 284 h 524"/>
                  <a:gd name="T42" fmla="*/ 1167 w 1456"/>
                  <a:gd name="T43" fmla="*/ 287 h 524"/>
                  <a:gd name="T44" fmla="*/ 1151 w 1456"/>
                  <a:gd name="T45" fmla="*/ 291 h 524"/>
                  <a:gd name="T46" fmla="*/ 1143 w 1456"/>
                  <a:gd name="T47" fmla="*/ 293 h 524"/>
                  <a:gd name="T48" fmla="*/ 1134 w 1456"/>
                  <a:gd name="T49" fmla="*/ 294 h 524"/>
                  <a:gd name="T50" fmla="*/ 1101 w 1456"/>
                  <a:gd name="T51" fmla="*/ 299 h 524"/>
                  <a:gd name="T52" fmla="*/ 1080 w 1456"/>
                  <a:gd name="T53" fmla="*/ 301 h 524"/>
                  <a:gd name="T54" fmla="*/ 1058 w 1456"/>
                  <a:gd name="T55" fmla="*/ 303 h 524"/>
                  <a:gd name="T56" fmla="*/ 1047 w 1456"/>
                  <a:gd name="T57" fmla="*/ 304 h 524"/>
                  <a:gd name="T58" fmla="*/ 1037 w 1456"/>
                  <a:gd name="T59" fmla="*/ 305 h 524"/>
                  <a:gd name="T60" fmla="*/ 1016 w 1456"/>
                  <a:gd name="T61" fmla="*/ 306 h 524"/>
                  <a:gd name="T62" fmla="*/ 935 w 1456"/>
                  <a:gd name="T63" fmla="*/ 301 h 524"/>
                  <a:gd name="T64" fmla="*/ 857 w 1456"/>
                  <a:gd name="T65" fmla="*/ 284 h 524"/>
                  <a:gd name="T66" fmla="*/ 782 w 1456"/>
                  <a:gd name="T67" fmla="*/ 255 h 524"/>
                  <a:gd name="T68" fmla="*/ 619 w 1456"/>
                  <a:gd name="T69" fmla="*/ 161 h 524"/>
                  <a:gd name="T70" fmla="*/ 522 w 1456"/>
                  <a:gd name="T71" fmla="*/ 105 h 524"/>
                  <a:gd name="T72" fmla="*/ 409 w 1456"/>
                  <a:gd name="T73" fmla="*/ 54 h 524"/>
                  <a:gd name="T74" fmla="*/ 395 w 1456"/>
                  <a:gd name="T75" fmla="*/ 49 h 524"/>
                  <a:gd name="T76" fmla="*/ 381 w 1456"/>
                  <a:gd name="T77" fmla="*/ 44 h 524"/>
                  <a:gd name="T78" fmla="*/ 354 w 1456"/>
                  <a:gd name="T79" fmla="*/ 36 h 524"/>
                  <a:gd name="T80" fmla="*/ 339 w 1456"/>
                  <a:gd name="T81" fmla="*/ 33 h 524"/>
                  <a:gd name="T82" fmla="*/ 325 w 1456"/>
                  <a:gd name="T83" fmla="*/ 29 h 524"/>
                  <a:gd name="T84" fmla="*/ 311 w 1456"/>
                  <a:gd name="T85" fmla="*/ 26 h 524"/>
                  <a:gd name="T86" fmla="*/ 304 w 1456"/>
                  <a:gd name="T87" fmla="*/ 25 h 524"/>
                  <a:gd name="T88" fmla="*/ 297 w 1456"/>
                  <a:gd name="T89" fmla="*/ 24 h 524"/>
                  <a:gd name="T90" fmla="*/ 197 w 1456"/>
                  <a:gd name="T91" fmla="*/ 10 h 524"/>
                  <a:gd name="T92" fmla="*/ 3 w 1456"/>
                  <a:gd name="T93" fmla="*/ 0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56" h="524">
                    <a:moveTo>
                      <a:pt x="3" y="0"/>
                    </a:moveTo>
                    <a:cubicBezTo>
                      <a:pt x="3" y="22"/>
                      <a:pt x="3" y="22"/>
                      <a:pt x="3" y="22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18"/>
                      <a:pt x="0" y="218"/>
                      <a:pt x="0" y="218"/>
                    </a:cubicBezTo>
                    <a:cubicBezTo>
                      <a:pt x="59" y="218"/>
                      <a:pt x="117" y="221"/>
                      <a:pt x="174" y="227"/>
                    </a:cubicBezTo>
                    <a:cubicBezTo>
                      <a:pt x="203" y="230"/>
                      <a:pt x="231" y="234"/>
                      <a:pt x="259" y="238"/>
                    </a:cubicBezTo>
                    <a:cubicBezTo>
                      <a:pt x="285" y="243"/>
                      <a:pt x="310" y="250"/>
                      <a:pt x="335" y="259"/>
                    </a:cubicBezTo>
                    <a:cubicBezTo>
                      <a:pt x="391" y="279"/>
                      <a:pt x="446" y="311"/>
                      <a:pt x="504" y="347"/>
                    </a:cubicBezTo>
                    <a:cubicBezTo>
                      <a:pt x="561" y="382"/>
                      <a:pt x="622" y="421"/>
                      <a:pt x="689" y="453"/>
                    </a:cubicBezTo>
                    <a:cubicBezTo>
                      <a:pt x="757" y="484"/>
                      <a:pt x="831" y="508"/>
                      <a:pt x="906" y="517"/>
                    </a:cubicBezTo>
                    <a:cubicBezTo>
                      <a:pt x="944" y="522"/>
                      <a:pt x="981" y="524"/>
                      <a:pt x="1019" y="524"/>
                    </a:cubicBezTo>
                    <a:cubicBezTo>
                      <a:pt x="1056" y="523"/>
                      <a:pt x="1093" y="520"/>
                      <a:pt x="1129" y="515"/>
                    </a:cubicBezTo>
                    <a:cubicBezTo>
                      <a:pt x="1242" y="500"/>
                      <a:pt x="1354" y="467"/>
                      <a:pt x="1456" y="411"/>
                    </a:cubicBezTo>
                    <a:cubicBezTo>
                      <a:pt x="1444" y="390"/>
                      <a:pt x="1444" y="390"/>
                      <a:pt x="1444" y="390"/>
                    </a:cubicBezTo>
                    <a:cubicBezTo>
                      <a:pt x="1362" y="239"/>
                      <a:pt x="1362" y="239"/>
                      <a:pt x="1362" y="239"/>
                    </a:cubicBezTo>
                    <a:cubicBezTo>
                      <a:pt x="1351" y="220"/>
                      <a:pt x="1351" y="220"/>
                      <a:pt x="1351" y="220"/>
                    </a:cubicBezTo>
                    <a:cubicBezTo>
                      <a:pt x="1313" y="240"/>
                      <a:pt x="1273" y="258"/>
                      <a:pt x="1231" y="271"/>
                    </a:cubicBezTo>
                    <a:cubicBezTo>
                      <a:pt x="1228" y="271"/>
                      <a:pt x="1226" y="272"/>
                      <a:pt x="1223" y="273"/>
                    </a:cubicBezTo>
                    <a:cubicBezTo>
                      <a:pt x="1215" y="275"/>
                      <a:pt x="1215" y="275"/>
                      <a:pt x="1215" y="275"/>
                    </a:cubicBezTo>
                    <a:cubicBezTo>
                      <a:pt x="1199" y="280"/>
                      <a:pt x="1199" y="280"/>
                      <a:pt x="1199" y="280"/>
                    </a:cubicBezTo>
                    <a:cubicBezTo>
                      <a:pt x="1194" y="281"/>
                      <a:pt x="1189" y="283"/>
                      <a:pt x="1183" y="284"/>
                    </a:cubicBezTo>
                    <a:cubicBezTo>
                      <a:pt x="1167" y="287"/>
                      <a:pt x="1167" y="287"/>
                      <a:pt x="1167" y="287"/>
                    </a:cubicBezTo>
                    <a:cubicBezTo>
                      <a:pt x="1151" y="291"/>
                      <a:pt x="1151" y="291"/>
                      <a:pt x="1151" y="291"/>
                    </a:cubicBezTo>
                    <a:cubicBezTo>
                      <a:pt x="1143" y="293"/>
                      <a:pt x="1143" y="293"/>
                      <a:pt x="1143" y="293"/>
                    </a:cubicBezTo>
                    <a:cubicBezTo>
                      <a:pt x="1140" y="293"/>
                      <a:pt x="1137" y="294"/>
                      <a:pt x="1134" y="294"/>
                    </a:cubicBezTo>
                    <a:cubicBezTo>
                      <a:pt x="1101" y="299"/>
                      <a:pt x="1101" y="299"/>
                      <a:pt x="1101" y="299"/>
                    </a:cubicBezTo>
                    <a:cubicBezTo>
                      <a:pt x="1094" y="300"/>
                      <a:pt x="1087" y="301"/>
                      <a:pt x="1080" y="301"/>
                    </a:cubicBezTo>
                    <a:cubicBezTo>
                      <a:pt x="1058" y="303"/>
                      <a:pt x="1058" y="303"/>
                      <a:pt x="1058" y="303"/>
                    </a:cubicBezTo>
                    <a:cubicBezTo>
                      <a:pt x="1047" y="304"/>
                      <a:pt x="1047" y="304"/>
                      <a:pt x="1047" y="304"/>
                    </a:cubicBezTo>
                    <a:cubicBezTo>
                      <a:pt x="1044" y="305"/>
                      <a:pt x="1040" y="305"/>
                      <a:pt x="1037" y="305"/>
                    </a:cubicBezTo>
                    <a:cubicBezTo>
                      <a:pt x="1030" y="305"/>
                      <a:pt x="1023" y="305"/>
                      <a:pt x="1016" y="306"/>
                    </a:cubicBezTo>
                    <a:cubicBezTo>
                      <a:pt x="988" y="306"/>
                      <a:pt x="961" y="304"/>
                      <a:pt x="935" y="301"/>
                    </a:cubicBezTo>
                    <a:cubicBezTo>
                      <a:pt x="908" y="298"/>
                      <a:pt x="883" y="292"/>
                      <a:pt x="857" y="284"/>
                    </a:cubicBezTo>
                    <a:cubicBezTo>
                      <a:pt x="832" y="277"/>
                      <a:pt x="807" y="267"/>
                      <a:pt x="782" y="255"/>
                    </a:cubicBezTo>
                    <a:cubicBezTo>
                      <a:pt x="731" y="232"/>
                      <a:pt x="678" y="199"/>
                      <a:pt x="619" y="161"/>
                    </a:cubicBezTo>
                    <a:cubicBezTo>
                      <a:pt x="589" y="143"/>
                      <a:pt x="557" y="123"/>
                      <a:pt x="522" y="105"/>
                    </a:cubicBezTo>
                    <a:cubicBezTo>
                      <a:pt x="487" y="86"/>
                      <a:pt x="449" y="68"/>
                      <a:pt x="409" y="54"/>
                    </a:cubicBezTo>
                    <a:cubicBezTo>
                      <a:pt x="395" y="49"/>
                      <a:pt x="395" y="49"/>
                      <a:pt x="395" y="49"/>
                    </a:cubicBezTo>
                    <a:cubicBezTo>
                      <a:pt x="391" y="47"/>
                      <a:pt x="386" y="46"/>
                      <a:pt x="381" y="44"/>
                    </a:cubicBezTo>
                    <a:cubicBezTo>
                      <a:pt x="372" y="42"/>
                      <a:pt x="363" y="39"/>
                      <a:pt x="354" y="36"/>
                    </a:cubicBezTo>
                    <a:cubicBezTo>
                      <a:pt x="339" y="33"/>
                      <a:pt x="339" y="33"/>
                      <a:pt x="339" y="33"/>
                    </a:cubicBezTo>
                    <a:cubicBezTo>
                      <a:pt x="335" y="31"/>
                      <a:pt x="330" y="30"/>
                      <a:pt x="325" y="29"/>
                    </a:cubicBezTo>
                    <a:cubicBezTo>
                      <a:pt x="311" y="26"/>
                      <a:pt x="311" y="26"/>
                      <a:pt x="311" y="26"/>
                    </a:cubicBezTo>
                    <a:cubicBezTo>
                      <a:pt x="304" y="25"/>
                      <a:pt x="304" y="25"/>
                      <a:pt x="304" y="25"/>
                    </a:cubicBezTo>
                    <a:cubicBezTo>
                      <a:pt x="301" y="24"/>
                      <a:pt x="299" y="24"/>
                      <a:pt x="297" y="24"/>
                    </a:cubicBezTo>
                    <a:cubicBezTo>
                      <a:pt x="263" y="18"/>
                      <a:pt x="229" y="13"/>
                      <a:pt x="197" y="10"/>
                    </a:cubicBezTo>
                    <a:cubicBezTo>
                      <a:pt x="131" y="3"/>
                      <a:pt x="67" y="0"/>
                      <a:pt x="3" y="0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08" name="Freeform 645"/>
              <p:cNvSpPr/>
              <p:nvPr/>
            </p:nvSpPr>
            <p:spPr bwMode="auto">
              <a:xfrm>
                <a:off x="5132" y="3375"/>
                <a:ext cx="846" cy="805"/>
              </a:xfrm>
              <a:custGeom>
                <a:avLst/>
                <a:gdLst>
                  <a:gd name="T0" fmla="*/ 193 w 356"/>
                  <a:gd name="T1" fmla="*/ 147 h 339"/>
                  <a:gd name="T2" fmla="*/ 206 w 356"/>
                  <a:gd name="T3" fmla="*/ 84 h 339"/>
                  <a:gd name="T4" fmla="*/ 210 w 356"/>
                  <a:gd name="T5" fmla="*/ 53 h 339"/>
                  <a:gd name="T6" fmla="*/ 212 w 356"/>
                  <a:gd name="T7" fmla="*/ 23 h 339"/>
                  <a:gd name="T8" fmla="*/ 212 w 356"/>
                  <a:gd name="T9" fmla="*/ 11 h 339"/>
                  <a:gd name="T10" fmla="*/ 212 w 356"/>
                  <a:gd name="T11" fmla="*/ 5 h 339"/>
                  <a:gd name="T12" fmla="*/ 210 w 356"/>
                  <a:gd name="T13" fmla="*/ 0 h 339"/>
                  <a:gd name="T14" fmla="*/ 206 w 356"/>
                  <a:gd name="T15" fmla="*/ 5 h 339"/>
                  <a:gd name="T16" fmla="*/ 200 w 356"/>
                  <a:gd name="T17" fmla="*/ 10 h 339"/>
                  <a:gd name="T18" fmla="*/ 187 w 356"/>
                  <a:gd name="T19" fmla="*/ 20 h 339"/>
                  <a:gd name="T20" fmla="*/ 159 w 356"/>
                  <a:gd name="T21" fmla="*/ 40 h 339"/>
                  <a:gd name="T22" fmla="*/ 130 w 356"/>
                  <a:gd name="T23" fmla="*/ 59 h 339"/>
                  <a:gd name="T24" fmla="*/ 116 w 356"/>
                  <a:gd name="T25" fmla="*/ 68 h 339"/>
                  <a:gd name="T26" fmla="*/ 100 w 356"/>
                  <a:gd name="T27" fmla="*/ 77 h 339"/>
                  <a:gd name="T28" fmla="*/ 109 w 356"/>
                  <a:gd name="T29" fmla="*/ 93 h 339"/>
                  <a:gd name="T30" fmla="*/ 162 w 356"/>
                  <a:gd name="T31" fmla="*/ 189 h 339"/>
                  <a:gd name="T32" fmla="*/ 43 w 356"/>
                  <a:gd name="T33" fmla="*/ 305 h 339"/>
                  <a:gd name="T34" fmla="*/ 0 w 356"/>
                  <a:gd name="T35" fmla="*/ 339 h 339"/>
                  <a:gd name="T36" fmla="*/ 182 w 356"/>
                  <a:gd name="T37" fmla="*/ 267 h 339"/>
                  <a:gd name="T38" fmla="*/ 268 w 356"/>
                  <a:gd name="T39" fmla="*/ 216 h 339"/>
                  <a:gd name="T40" fmla="*/ 290 w 356"/>
                  <a:gd name="T41" fmla="*/ 201 h 339"/>
                  <a:gd name="T42" fmla="*/ 310 w 356"/>
                  <a:gd name="T43" fmla="*/ 186 h 339"/>
                  <a:gd name="T44" fmla="*/ 321 w 356"/>
                  <a:gd name="T45" fmla="*/ 177 h 339"/>
                  <a:gd name="T46" fmla="*/ 332 w 356"/>
                  <a:gd name="T47" fmla="*/ 169 h 339"/>
                  <a:gd name="T48" fmla="*/ 342 w 356"/>
                  <a:gd name="T49" fmla="*/ 159 h 339"/>
                  <a:gd name="T50" fmla="*/ 349 w 356"/>
                  <a:gd name="T51" fmla="*/ 154 h 339"/>
                  <a:gd name="T52" fmla="*/ 352 w 356"/>
                  <a:gd name="T53" fmla="*/ 151 h 339"/>
                  <a:gd name="T54" fmla="*/ 356 w 356"/>
                  <a:gd name="T55" fmla="*/ 146 h 339"/>
                  <a:gd name="T56" fmla="*/ 350 w 356"/>
                  <a:gd name="T57" fmla="*/ 149 h 339"/>
                  <a:gd name="T58" fmla="*/ 348 w 356"/>
                  <a:gd name="T59" fmla="*/ 149 h 339"/>
                  <a:gd name="T60" fmla="*/ 346 w 356"/>
                  <a:gd name="T61" fmla="*/ 150 h 339"/>
                  <a:gd name="T62" fmla="*/ 337 w 356"/>
                  <a:gd name="T63" fmla="*/ 151 h 339"/>
                  <a:gd name="T64" fmla="*/ 329 w 356"/>
                  <a:gd name="T65" fmla="*/ 152 h 339"/>
                  <a:gd name="T66" fmla="*/ 321 w 356"/>
                  <a:gd name="T67" fmla="*/ 152 h 339"/>
                  <a:gd name="T68" fmla="*/ 313 w 356"/>
                  <a:gd name="T69" fmla="*/ 153 h 339"/>
                  <a:gd name="T70" fmla="*/ 304 w 356"/>
                  <a:gd name="T71" fmla="*/ 153 h 339"/>
                  <a:gd name="T72" fmla="*/ 288 w 356"/>
                  <a:gd name="T73" fmla="*/ 154 h 339"/>
                  <a:gd name="T74" fmla="*/ 255 w 356"/>
                  <a:gd name="T75" fmla="*/ 153 h 339"/>
                  <a:gd name="T76" fmla="*/ 224 w 356"/>
                  <a:gd name="T77" fmla="*/ 151 h 339"/>
                  <a:gd name="T78" fmla="*/ 193 w 356"/>
                  <a:gd name="T79" fmla="*/ 147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56" h="339">
                    <a:moveTo>
                      <a:pt x="193" y="147"/>
                    </a:moveTo>
                    <a:cubicBezTo>
                      <a:pt x="198" y="126"/>
                      <a:pt x="203" y="105"/>
                      <a:pt x="206" y="84"/>
                    </a:cubicBezTo>
                    <a:cubicBezTo>
                      <a:pt x="208" y="74"/>
                      <a:pt x="209" y="64"/>
                      <a:pt x="210" y="53"/>
                    </a:cubicBezTo>
                    <a:cubicBezTo>
                      <a:pt x="211" y="43"/>
                      <a:pt x="212" y="33"/>
                      <a:pt x="212" y="23"/>
                    </a:cubicBezTo>
                    <a:cubicBezTo>
                      <a:pt x="212" y="19"/>
                      <a:pt x="212" y="15"/>
                      <a:pt x="212" y="11"/>
                    </a:cubicBezTo>
                    <a:cubicBezTo>
                      <a:pt x="212" y="5"/>
                      <a:pt x="212" y="5"/>
                      <a:pt x="212" y="5"/>
                    </a:cubicBezTo>
                    <a:cubicBezTo>
                      <a:pt x="212" y="3"/>
                      <a:pt x="211" y="2"/>
                      <a:pt x="210" y="0"/>
                    </a:cubicBezTo>
                    <a:cubicBezTo>
                      <a:pt x="206" y="5"/>
                      <a:pt x="206" y="5"/>
                      <a:pt x="206" y="5"/>
                    </a:cubicBezTo>
                    <a:cubicBezTo>
                      <a:pt x="204" y="6"/>
                      <a:pt x="202" y="8"/>
                      <a:pt x="200" y="10"/>
                    </a:cubicBezTo>
                    <a:cubicBezTo>
                      <a:pt x="196" y="13"/>
                      <a:pt x="191" y="17"/>
                      <a:pt x="187" y="20"/>
                    </a:cubicBezTo>
                    <a:cubicBezTo>
                      <a:pt x="178" y="27"/>
                      <a:pt x="169" y="34"/>
                      <a:pt x="159" y="40"/>
                    </a:cubicBezTo>
                    <a:cubicBezTo>
                      <a:pt x="150" y="47"/>
                      <a:pt x="140" y="53"/>
                      <a:pt x="130" y="59"/>
                    </a:cubicBezTo>
                    <a:cubicBezTo>
                      <a:pt x="126" y="63"/>
                      <a:pt x="121" y="65"/>
                      <a:pt x="116" y="68"/>
                    </a:cubicBezTo>
                    <a:cubicBezTo>
                      <a:pt x="100" y="77"/>
                      <a:pt x="100" y="77"/>
                      <a:pt x="100" y="77"/>
                    </a:cubicBezTo>
                    <a:cubicBezTo>
                      <a:pt x="109" y="93"/>
                      <a:pt x="109" y="93"/>
                      <a:pt x="109" y="93"/>
                    </a:cubicBezTo>
                    <a:cubicBezTo>
                      <a:pt x="162" y="189"/>
                      <a:pt x="162" y="189"/>
                      <a:pt x="162" y="189"/>
                    </a:cubicBezTo>
                    <a:cubicBezTo>
                      <a:pt x="127" y="231"/>
                      <a:pt x="87" y="269"/>
                      <a:pt x="43" y="305"/>
                    </a:cubicBezTo>
                    <a:cubicBezTo>
                      <a:pt x="29" y="317"/>
                      <a:pt x="15" y="329"/>
                      <a:pt x="0" y="339"/>
                    </a:cubicBezTo>
                    <a:cubicBezTo>
                      <a:pt x="62" y="321"/>
                      <a:pt x="123" y="297"/>
                      <a:pt x="182" y="267"/>
                    </a:cubicBezTo>
                    <a:cubicBezTo>
                      <a:pt x="212" y="252"/>
                      <a:pt x="240" y="235"/>
                      <a:pt x="268" y="216"/>
                    </a:cubicBezTo>
                    <a:cubicBezTo>
                      <a:pt x="290" y="201"/>
                      <a:pt x="290" y="201"/>
                      <a:pt x="290" y="201"/>
                    </a:cubicBezTo>
                    <a:cubicBezTo>
                      <a:pt x="310" y="186"/>
                      <a:pt x="310" y="186"/>
                      <a:pt x="310" y="186"/>
                    </a:cubicBezTo>
                    <a:cubicBezTo>
                      <a:pt x="321" y="177"/>
                      <a:pt x="321" y="177"/>
                      <a:pt x="321" y="177"/>
                    </a:cubicBezTo>
                    <a:cubicBezTo>
                      <a:pt x="325" y="174"/>
                      <a:pt x="328" y="172"/>
                      <a:pt x="332" y="169"/>
                    </a:cubicBezTo>
                    <a:cubicBezTo>
                      <a:pt x="342" y="159"/>
                      <a:pt x="342" y="159"/>
                      <a:pt x="342" y="159"/>
                    </a:cubicBezTo>
                    <a:cubicBezTo>
                      <a:pt x="349" y="154"/>
                      <a:pt x="349" y="154"/>
                      <a:pt x="349" y="154"/>
                    </a:cubicBezTo>
                    <a:cubicBezTo>
                      <a:pt x="352" y="151"/>
                      <a:pt x="352" y="151"/>
                      <a:pt x="352" y="151"/>
                    </a:cubicBezTo>
                    <a:cubicBezTo>
                      <a:pt x="356" y="146"/>
                      <a:pt x="356" y="146"/>
                      <a:pt x="356" y="146"/>
                    </a:cubicBezTo>
                    <a:cubicBezTo>
                      <a:pt x="350" y="149"/>
                      <a:pt x="350" y="149"/>
                      <a:pt x="350" y="149"/>
                    </a:cubicBezTo>
                    <a:cubicBezTo>
                      <a:pt x="349" y="149"/>
                      <a:pt x="349" y="149"/>
                      <a:pt x="348" y="149"/>
                    </a:cubicBezTo>
                    <a:cubicBezTo>
                      <a:pt x="346" y="150"/>
                      <a:pt x="346" y="150"/>
                      <a:pt x="346" y="150"/>
                    </a:cubicBezTo>
                    <a:cubicBezTo>
                      <a:pt x="337" y="151"/>
                      <a:pt x="337" y="151"/>
                      <a:pt x="337" y="151"/>
                    </a:cubicBezTo>
                    <a:cubicBezTo>
                      <a:pt x="334" y="151"/>
                      <a:pt x="332" y="151"/>
                      <a:pt x="329" y="152"/>
                    </a:cubicBezTo>
                    <a:cubicBezTo>
                      <a:pt x="321" y="152"/>
                      <a:pt x="321" y="152"/>
                      <a:pt x="321" y="152"/>
                    </a:cubicBezTo>
                    <a:cubicBezTo>
                      <a:pt x="319" y="152"/>
                      <a:pt x="316" y="153"/>
                      <a:pt x="313" y="153"/>
                    </a:cubicBezTo>
                    <a:cubicBezTo>
                      <a:pt x="304" y="153"/>
                      <a:pt x="304" y="153"/>
                      <a:pt x="304" y="153"/>
                    </a:cubicBezTo>
                    <a:cubicBezTo>
                      <a:pt x="288" y="154"/>
                      <a:pt x="288" y="154"/>
                      <a:pt x="288" y="154"/>
                    </a:cubicBezTo>
                    <a:cubicBezTo>
                      <a:pt x="277" y="154"/>
                      <a:pt x="266" y="154"/>
                      <a:pt x="255" y="153"/>
                    </a:cubicBezTo>
                    <a:cubicBezTo>
                      <a:pt x="245" y="153"/>
                      <a:pt x="234" y="152"/>
                      <a:pt x="224" y="151"/>
                    </a:cubicBezTo>
                    <a:cubicBezTo>
                      <a:pt x="213" y="150"/>
                      <a:pt x="203" y="149"/>
                      <a:pt x="193" y="147"/>
                    </a:cubicBezTo>
                    <a:close/>
                  </a:path>
                </a:pathLst>
              </a:custGeom>
              <a:solidFill>
                <a:srgbClr val="A05A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09" name="Freeform 646"/>
              <p:cNvSpPr/>
              <p:nvPr/>
            </p:nvSpPr>
            <p:spPr bwMode="auto">
              <a:xfrm>
                <a:off x="5080" y="3824"/>
                <a:ext cx="437" cy="356"/>
              </a:xfrm>
              <a:custGeom>
                <a:avLst/>
                <a:gdLst>
                  <a:gd name="T0" fmla="*/ 136 w 184"/>
                  <a:gd name="T1" fmla="*/ 24 h 150"/>
                  <a:gd name="T2" fmla="*/ 103 w 184"/>
                  <a:gd name="T3" fmla="*/ 39 h 150"/>
                  <a:gd name="T4" fmla="*/ 69 w 184"/>
                  <a:gd name="T5" fmla="*/ 52 h 150"/>
                  <a:gd name="T6" fmla="*/ 52 w 184"/>
                  <a:gd name="T7" fmla="*/ 58 h 150"/>
                  <a:gd name="T8" fmla="*/ 35 w 184"/>
                  <a:gd name="T9" fmla="*/ 64 h 150"/>
                  <a:gd name="T10" fmla="*/ 17 w 184"/>
                  <a:gd name="T11" fmla="*/ 70 h 150"/>
                  <a:gd name="T12" fmla="*/ 0 w 184"/>
                  <a:gd name="T13" fmla="*/ 75 h 150"/>
                  <a:gd name="T14" fmla="*/ 16 w 184"/>
                  <a:gd name="T15" fmla="*/ 130 h 150"/>
                  <a:gd name="T16" fmla="*/ 22 w 184"/>
                  <a:gd name="T17" fmla="*/ 150 h 150"/>
                  <a:gd name="T18" fmla="*/ 184 w 184"/>
                  <a:gd name="T19" fmla="*/ 0 h 150"/>
                  <a:gd name="T20" fmla="*/ 160 w 184"/>
                  <a:gd name="T21" fmla="*/ 12 h 150"/>
                  <a:gd name="T22" fmla="*/ 148 w 184"/>
                  <a:gd name="T23" fmla="*/ 18 h 150"/>
                  <a:gd name="T24" fmla="*/ 136 w 184"/>
                  <a:gd name="T25" fmla="*/ 24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4" h="150">
                    <a:moveTo>
                      <a:pt x="136" y="24"/>
                    </a:moveTo>
                    <a:cubicBezTo>
                      <a:pt x="125" y="29"/>
                      <a:pt x="114" y="34"/>
                      <a:pt x="103" y="39"/>
                    </a:cubicBezTo>
                    <a:cubicBezTo>
                      <a:pt x="69" y="52"/>
                      <a:pt x="69" y="52"/>
                      <a:pt x="69" y="52"/>
                    </a:cubicBezTo>
                    <a:cubicBezTo>
                      <a:pt x="63" y="55"/>
                      <a:pt x="58" y="56"/>
                      <a:pt x="52" y="58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12" y="72"/>
                      <a:pt x="6" y="73"/>
                      <a:pt x="0" y="75"/>
                    </a:cubicBezTo>
                    <a:cubicBezTo>
                      <a:pt x="16" y="130"/>
                      <a:pt x="16" y="130"/>
                      <a:pt x="16" y="130"/>
                    </a:cubicBezTo>
                    <a:cubicBezTo>
                      <a:pt x="22" y="150"/>
                      <a:pt x="22" y="150"/>
                      <a:pt x="22" y="150"/>
                    </a:cubicBezTo>
                    <a:cubicBezTo>
                      <a:pt x="83" y="105"/>
                      <a:pt x="138" y="55"/>
                      <a:pt x="184" y="0"/>
                    </a:cubicBezTo>
                    <a:cubicBezTo>
                      <a:pt x="176" y="4"/>
                      <a:pt x="168" y="8"/>
                      <a:pt x="160" y="12"/>
                    </a:cubicBezTo>
                    <a:cubicBezTo>
                      <a:pt x="148" y="18"/>
                      <a:pt x="148" y="18"/>
                      <a:pt x="148" y="18"/>
                    </a:cubicBezTo>
                    <a:cubicBezTo>
                      <a:pt x="144" y="20"/>
                      <a:pt x="140" y="22"/>
                      <a:pt x="136" y="24"/>
                    </a:cubicBezTo>
                    <a:close/>
                  </a:path>
                </a:pathLst>
              </a:custGeom>
              <a:solidFill>
                <a:srgbClr val="3A2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10" name="Freeform 647"/>
              <p:cNvSpPr/>
              <p:nvPr/>
            </p:nvSpPr>
            <p:spPr bwMode="auto">
              <a:xfrm>
                <a:off x="2061" y="3365"/>
                <a:ext cx="420" cy="207"/>
              </a:xfrm>
              <a:custGeom>
                <a:avLst/>
                <a:gdLst>
                  <a:gd name="T0" fmla="*/ 0 w 177"/>
                  <a:gd name="T1" fmla="*/ 0 h 87"/>
                  <a:gd name="T2" fmla="*/ 87 w 177"/>
                  <a:gd name="T3" fmla="*/ 42 h 87"/>
                  <a:gd name="T4" fmla="*/ 169 w 177"/>
                  <a:gd name="T5" fmla="*/ 87 h 87"/>
                  <a:gd name="T6" fmla="*/ 171 w 177"/>
                  <a:gd name="T7" fmla="*/ 66 h 87"/>
                  <a:gd name="T8" fmla="*/ 177 w 177"/>
                  <a:gd name="T9" fmla="*/ 9 h 87"/>
                  <a:gd name="T10" fmla="*/ 47 w 177"/>
                  <a:gd name="T11" fmla="*/ 1 h 87"/>
                  <a:gd name="T12" fmla="*/ 24 w 177"/>
                  <a:gd name="T13" fmla="*/ 0 h 87"/>
                  <a:gd name="T14" fmla="*/ 0 w 177"/>
                  <a:gd name="T1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7" h="87">
                    <a:moveTo>
                      <a:pt x="0" y="0"/>
                    </a:moveTo>
                    <a:cubicBezTo>
                      <a:pt x="30" y="13"/>
                      <a:pt x="59" y="27"/>
                      <a:pt x="87" y="42"/>
                    </a:cubicBezTo>
                    <a:cubicBezTo>
                      <a:pt x="115" y="56"/>
                      <a:pt x="143" y="71"/>
                      <a:pt x="169" y="87"/>
                    </a:cubicBezTo>
                    <a:cubicBezTo>
                      <a:pt x="171" y="66"/>
                      <a:pt x="171" y="66"/>
                      <a:pt x="171" y="66"/>
                    </a:cubicBezTo>
                    <a:cubicBezTo>
                      <a:pt x="177" y="9"/>
                      <a:pt x="177" y="9"/>
                      <a:pt x="177" y="9"/>
                    </a:cubicBezTo>
                    <a:cubicBezTo>
                      <a:pt x="134" y="5"/>
                      <a:pt x="91" y="2"/>
                      <a:pt x="47" y="1"/>
                    </a:cubicBezTo>
                    <a:cubicBezTo>
                      <a:pt x="24" y="0"/>
                      <a:pt x="24" y="0"/>
                      <a:pt x="2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A2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11" name="Freeform 648"/>
              <p:cNvSpPr>
                <a:spLocks noEditPoints="1"/>
              </p:cNvSpPr>
              <p:nvPr/>
            </p:nvSpPr>
            <p:spPr bwMode="auto">
              <a:xfrm>
                <a:off x="2298" y="2962"/>
                <a:ext cx="256" cy="330"/>
              </a:xfrm>
              <a:custGeom>
                <a:avLst/>
                <a:gdLst>
                  <a:gd name="T0" fmla="*/ 24 w 256"/>
                  <a:gd name="T1" fmla="*/ 0 h 330"/>
                  <a:gd name="T2" fmla="*/ 45 w 256"/>
                  <a:gd name="T3" fmla="*/ 2 h 330"/>
                  <a:gd name="T4" fmla="*/ 45 w 256"/>
                  <a:gd name="T5" fmla="*/ 4 h 330"/>
                  <a:gd name="T6" fmla="*/ 62 w 256"/>
                  <a:gd name="T7" fmla="*/ 23 h 330"/>
                  <a:gd name="T8" fmla="*/ 55 w 256"/>
                  <a:gd name="T9" fmla="*/ 130 h 330"/>
                  <a:gd name="T10" fmla="*/ 209 w 256"/>
                  <a:gd name="T11" fmla="*/ 142 h 330"/>
                  <a:gd name="T12" fmla="*/ 218 w 256"/>
                  <a:gd name="T13" fmla="*/ 14 h 330"/>
                  <a:gd name="T14" fmla="*/ 237 w 256"/>
                  <a:gd name="T15" fmla="*/ 16 h 330"/>
                  <a:gd name="T16" fmla="*/ 237 w 256"/>
                  <a:gd name="T17" fmla="*/ 19 h 330"/>
                  <a:gd name="T18" fmla="*/ 256 w 256"/>
                  <a:gd name="T19" fmla="*/ 38 h 330"/>
                  <a:gd name="T20" fmla="*/ 235 w 256"/>
                  <a:gd name="T21" fmla="*/ 330 h 330"/>
                  <a:gd name="T22" fmla="*/ 216 w 256"/>
                  <a:gd name="T23" fmla="*/ 327 h 330"/>
                  <a:gd name="T24" fmla="*/ 197 w 256"/>
                  <a:gd name="T25" fmla="*/ 308 h 330"/>
                  <a:gd name="T26" fmla="*/ 195 w 256"/>
                  <a:gd name="T27" fmla="*/ 308 h 330"/>
                  <a:gd name="T28" fmla="*/ 204 w 256"/>
                  <a:gd name="T29" fmla="*/ 180 h 330"/>
                  <a:gd name="T30" fmla="*/ 50 w 256"/>
                  <a:gd name="T31" fmla="*/ 168 h 330"/>
                  <a:gd name="T32" fmla="*/ 40 w 256"/>
                  <a:gd name="T33" fmla="*/ 316 h 330"/>
                  <a:gd name="T34" fmla="*/ 21 w 256"/>
                  <a:gd name="T35" fmla="*/ 313 h 330"/>
                  <a:gd name="T36" fmla="*/ 2 w 256"/>
                  <a:gd name="T37" fmla="*/ 294 h 330"/>
                  <a:gd name="T38" fmla="*/ 0 w 256"/>
                  <a:gd name="T39" fmla="*/ 294 h 330"/>
                  <a:gd name="T40" fmla="*/ 24 w 256"/>
                  <a:gd name="T41" fmla="*/ 0 h 330"/>
                  <a:gd name="T42" fmla="*/ 5 w 256"/>
                  <a:gd name="T43" fmla="*/ 289 h 330"/>
                  <a:gd name="T44" fmla="*/ 19 w 256"/>
                  <a:gd name="T45" fmla="*/ 292 h 330"/>
                  <a:gd name="T46" fmla="*/ 29 w 256"/>
                  <a:gd name="T47" fmla="*/ 145 h 330"/>
                  <a:gd name="T48" fmla="*/ 211 w 256"/>
                  <a:gd name="T49" fmla="*/ 156 h 330"/>
                  <a:gd name="T50" fmla="*/ 200 w 256"/>
                  <a:gd name="T51" fmla="*/ 304 h 330"/>
                  <a:gd name="T52" fmla="*/ 214 w 256"/>
                  <a:gd name="T53" fmla="*/ 306 h 330"/>
                  <a:gd name="T54" fmla="*/ 235 w 256"/>
                  <a:gd name="T55" fmla="*/ 19 h 330"/>
                  <a:gd name="T56" fmla="*/ 221 w 256"/>
                  <a:gd name="T57" fmla="*/ 19 h 330"/>
                  <a:gd name="T58" fmla="*/ 211 w 256"/>
                  <a:gd name="T59" fmla="*/ 145 h 330"/>
                  <a:gd name="T60" fmla="*/ 31 w 256"/>
                  <a:gd name="T61" fmla="*/ 133 h 330"/>
                  <a:gd name="T62" fmla="*/ 40 w 256"/>
                  <a:gd name="T63" fmla="*/ 4 h 330"/>
                  <a:gd name="T64" fmla="*/ 26 w 256"/>
                  <a:gd name="T65" fmla="*/ 4 h 330"/>
                  <a:gd name="T66" fmla="*/ 5 w 256"/>
                  <a:gd name="T67" fmla="*/ 289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6" h="330">
                    <a:moveTo>
                      <a:pt x="24" y="0"/>
                    </a:moveTo>
                    <a:lnTo>
                      <a:pt x="45" y="2"/>
                    </a:lnTo>
                    <a:lnTo>
                      <a:pt x="45" y="4"/>
                    </a:lnTo>
                    <a:lnTo>
                      <a:pt x="62" y="23"/>
                    </a:lnTo>
                    <a:lnTo>
                      <a:pt x="55" y="130"/>
                    </a:lnTo>
                    <a:lnTo>
                      <a:pt x="209" y="142"/>
                    </a:lnTo>
                    <a:lnTo>
                      <a:pt x="218" y="14"/>
                    </a:lnTo>
                    <a:lnTo>
                      <a:pt x="237" y="16"/>
                    </a:lnTo>
                    <a:lnTo>
                      <a:pt x="237" y="19"/>
                    </a:lnTo>
                    <a:lnTo>
                      <a:pt x="256" y="38"/>
                    </a:lnTo>
                    <a:lnTo>
                      <a:pt x="235" y="330"/>
                    </a:lnTo>
                    <a:lnTo>
                      <a:pt x="216" y="327"/>
                    </a:lnTo>
                    <a:lnTo>
                      <a:pt x="197" y="308"/>
                    </a:lnTo>
                    <a:lnTo>
                      <a:pt x="195" y="308"/>
                    </a:lnTo>
                    <a:lnTo>
                      <a:pt x="204" y="180"/>
                    </a:lnTo>
                    <a:lnTo>
                      <a:pt x="50" y="168"/>
                    </a:lnTo>
                    <a:lnTo>
                      <a:pt x="40" y="316"/>
                    </a:lnTo>
                    <a:lnTo>
                      <a:pt x="21" y="313"/>
                    </a:lnTo>
                    <a:lnTo>
                      <a:pt x="2" y="294"/>
                    </a:lnTo>
                    <a:lnTo>
                      <a:pt x="0" y="294"/>
                    </a:lnTo>
                    <a:lnTo>
                      <a:pt x="24" y="0"/>
                    </a:lnTo>
                    <a:close/>
                    <a:moveTo>
                      <a:pt x="5" y="289"/>
                    </a:moveTo>
                    <a:lnTo>
                      <a:pt x="19" y="292"/>
                    </a:lnTo>
                    <a:lnTo>
                      <a:pt x="29" y="145"/>
                    </a:lnTo>
                    <a:lnTo>
                      <a:pt x="211" y="156"/>
                    </a:lnTo>
                    <a:lnTo>
                      <a:pt x="200" y="304"/>
                    </a:lnTo>
                    <a:lnTo>
                      <a:pt x="214" y="306"/>
                    </a:lnTo>
                    <a:lnTo>
                      <a:pt x="235" y="19"/>
                    </a:lnTo>
                    <a:lnTo>
                      <a:pt x="221" y="19"/>
                    </a:lnTo>
                    <a:lnTo>
                      <a:pt x="211" y="145"/>
                    </a:lnTo>
                    <a:lnTo>
                      <a:pt x="31" y="133"/>
                    </a:lnTo>
                    <a:lnTo>
                      <a:pt x="40" y="4"/>
                    </a:lnTo>
                    <a:lnTo>
                      <a:pt x="26" y="4"/>
                    </a:lnTo>
                    <a:lnTo>
                      <a:pt x="5" y="289"/>
                    </a:ln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12" name="Freeform 649"/>
              <p:cNvSpPr>
                <a:spLocks noEditPoints="1"/>
              </p:cNvSpPr>
              <p:nvPr/>
            </p:nvSpPr>
            <p:spPr bwMode="auto">
              <a:xfrm>
                <a:off x="2564" y="3066"/>
                <a:ext cx="223" cy="257"/>
              </a:xfrm>
              <a:custGeom>
                <a:avLst/>
                <a:gdLst>
                  <a:gd name="T0" fmla="*/ 13 w 94"/>
                  <a:gd name="T1" fmla="*/ 86 h 108"/>
                  <a:gd name="T2" fmla="*/ 6 w 94"/>
                  <a:gd name="T3" fmla="*/ 78 h 108"/>
                  <a:gd name="T4" fmla="*/ 2 w 94"/>
                  <a:gd name="T5" fmla="*/ 43 h 108"/>
                  <a:gd name="T6" fmla="*/ 16 w 94"/>
                  <a:gd name="T7" fmla="*/ 12 h 108"/>
                  <a:gd name="T8" fmla="*/ 48 w 94"/>
                  <a:gd name="T9" fmla="*/ 2 h 108"/>
                  <a:gd name="T10" fmla="*/ 75 w 94"/>
                  <a:gd name="T11" fmla="*/ 20 h 108"/>
                  <a:gd name="T12" fmla="*/ 77 w 94"/>
                  <a:gd name="T13" fmla="*/ 22 h 108"/>
                  <a:gd name="T14" fmla="*/ 79 w 94"/>
                  <a:gd name="T15" fmla="*/ 8 h 108"/>
                  <a:gd name="T16" fmla="*/ 87 w 94"/>
                  <a:gd name="T17" fmla="*/ 9 h 108"/>
                  <a:gd name="T18" fmla="*/ 87 w 94"/>
                  <a:gd name="T19" fmla="*/ 10 h 108"/>
                  <a:gd name="T20" fmla="*/ 94 w 94"/>
                  <a:gd name="T21" fmla="*/ 19 h 108"/>
                  <a:gd name="T22" fmla="*/ 81 w 94"/>
                  <a:gd name="T23" fmla="*/ 108 h 108"/>
                  <a:gd name="T24" fmla="*/ 74 w 94"/>
                  <a:gd name="T25" fmla="*/ 107 h 108"/>
                  <a:gd name="T26" fmla="*/ 68 w 94"/>
                  <a:gd name="T27" fmla="*/ 100 h 108"/>
                  <a:gd name="T28" fmla="*/ 42 w 94"/>
                  <a:gd name="T29" fmla="*/ 105 h 108"/>
                  <a:gd name="T30" fmla="*/ 16 w 94"/>
                  <a:gd name="T31" fmla="*/ 91 h 108"/>
                  <a:gd name="T32" fmla="*/ 13 w 94"/>
                  <a:gd name="T33" fmla="*/ 86 h 108"/>
                  <a:gd name="T34" fmla="*/ 68 w 94"/>
                  <a:gd name="T35" fmla="*/ 97 h 108"/>
                  <a:gd name="T36" fmla="*/ 73 w 94"/>
                  <a:gd name="T37" fmla="*/ 97 h 108"/>
                  <a:gd name="T38" fmla="*/ 85 w 94"/>
                  <a:gd name="T39" fmla="*/ 11 h 108"/>
                  <a:gd name="T40" fmla="*/ 80 w 94"/>
                  <a:gd name="T41" fmla="*/ 10 h 108"/>
                  <a:gd name="T42" fmla="*/ 77 w 94"/>
                  <a:gd name="T43" fmla="*/ 30 h 108"/>
                  <a:gd name="T44" fmla="*/ 48 w 94"/>
                  <a:gd name="T45" fmla="*/ 4 h 108"/>
                  <a:gd name="T46" fmla="*/ 17 w 94"/>
                  <a:gd name="T47" fmla="*/ 13 h 108"/>
                  <a:gd name="T48" fmla="*/ 3 w 94"/>
                  <a:gd name="T49" fmla="*/ 44 h 108"/>
                  <a:gd name="T50" fmla="*/ 8 w 94"/>
                  <a:gd name="T51" fmla="*/ 77 h 108"/>
                  <a:gd name="T52" fmla="*/ 35 w 94"/>
                  <a:gd name="T53" fmla="*/ 94 h 108"/>
                  <a:gd name="T54" fmla="*/ 71 w 94"/>
                  <a:gd name="T55" fmla="*/ 78 h 108"/>
                  <a:gd name="T56" fmla="*/ 68 w 94"/>
                  <a:gd name="T57" fmla="*/ 97 h 108"/>
                  <a:gd name="T58" fmla="*/ 20 w 94"/>
                  <a:gd name="T59" fmla="*/ 17 h 108"/>
                  <a:gd name="T60" fmla="*/ 47 w 94"/>
                  <a:gd name="T61" fmla="*/ 8 h 108"/>
                  <a:gd name="T62" fmla="*/ 70 w 94"/>
                  <a:gd name="T63" fmla="*/ 24 h 108"/>
                  <a:gd name="T64" fmla="*/ 74 w 94"/>
                  <a:gd name="T65" fmla="*/ 54 h 108"/>
                  <a:gd name="T66" fmla="*/ 63 w 94"/>
                  <a:gd name="T67" fmla="*/ 81 h 108"/>
                  <a:gd name="T68" fmla="*/ 36 w 94"/>
                  <a:gd name="T69" fmla="*/ 90 h 108"/>
                  <a:gd name="T70" fmla="*/ 12 w 94"/>
                  <a:gd name="T71" fmla="*/ 74 h 108"/>
                  <a:gd name="T72" fmla="*/ 9 w 94"/>
                  <a:gd name="T73" fmla="*/ 44 h 108"/>
                  <a:gd name="T74" fmla="*/ 20 w 94"/>
                  <a:gd name="T75" fmla="*/ 17 h 108"/>
                  <a:gd name="T76" fmla="*/ 19 w 94"/>
                  <a:gd name="T77" fmla="*/ 81 h 108"/>
                  <a:gd name="T78" fmla="*/ 36 w 94"/>
                  <a:gd name="T79" fmla="*/ 88 h 108"/>
                  <a:gd name="T80" fmla="*/ 62 w 94"/>
                  <a:gd name="T81" fmla="*/ 79 h 108"/>
                  <a:gd name="T82" fmla="*/ 72 w 94"/>
                  <a:gd name="T83" fmla="*/ 53 h 108"/>
                  <a:gd name="T84" fmla="*/ 69 w 94"/>
                  <a:gd name="T85" fmla="*/ 25 h 108"/>
                  <a:gd name="T86" fmla="*/ 69 w 94"/>
                  <a:gd name="T87" fmla="*/ 25 h 108"/>
                  <a:gd name="T88" fmla="*/ 54 w 94"/>
                  <a:gd name="T89" fmla="*/ 19 h 108"/>
                  <a:gd name="T90" fmla="*/ 28 w 94"/>
                  <a:gd name="T91" fmla="*/ 28 h 108"/>
                  <a:gd name="T92" fmla="*/ 17 w 94"/>
                  <a:gd name="T93" fmla="*/ 54 h 108"/>
                  <a:gd name="T94" fmla="*/ 19 w 94"/>
                  <a:gd name="T95" fmla="*/ 8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4" h="108">
                    <a:moveTo>
                      <a:pt x="13" y="86"/>
                    </a:moveTo>
                    <a:cubicBezTo>
                      <a:pt x="10" y="84"/>
                      <a:pt x="8" y="81"/>
                      <a:pt x="6" y="78"/>
                    </a:cubicBezTo>
                    <a:cubicBezTo>
                      <a:pt x="1" y="68"/>
                      <a:pt x="0" y="57"/>
                      <a:pt x="2" y="43"/>
                    </a:cubicBezTo>
                    <a:cubicBezTo>
                      <a:pt x="3" y="30"/>
                      <a:pt x="8" y="20"/>
                      <a:pt x="16" y="12"/>
                    </a:cubicBezTo>
                    <a:cubicBezTo>
                      <a:pt x="24" y="4"/>
                      <a:pt x="35" y="0"/>
                      <a:pt x="48" y="2"/>
                    </a:cubicBezTo>
                    <a:cubicBezTo>
                      <a:pt x="61" y="4"/>
                      <a:pt x="70" y="10"/>
                      <a:pt x="75" y="20"/>
                    </a:cubicBezTo>
                    <a:cubicBezTo>
                      <a:pt x="77" y="22"/>
                      <a:pt x="77" y="22"/>
                      <a:pt x="77" y="22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7" y="10"/>
                      <a:pt x="87" y="10"/>
                      <a:pt x="87" y="10"/>
                    </a:cubicBezTo>
                    <a:cubicBezTo>
                      <a:pt x="94" y="19"/>
                      <a:pt x="94" y="19"/>
                      <a:pt x="94" y="19"/>
                    </a:cubicBezTo>
                    <a:cubicBezTo>
                      <a:pt x="81" y="108"/>
                      <a:pt x="81" y="108"/>
                      <a:pt x="81" y="108"/>
                    </a:cubicBezTo>
                    <a:cubicBezTo>
                      <a:pt x="74" y="107"/>
                      <a:pt x="74" y="107"/>
                      <a:pt x="74" y="107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61" y="104"/>
                      <a:pt x="53" y="106"/>
                      <a:pt x="42" y="105"/>
                    </a:cubicBezTo>
                    <a:cubicBezTo>
                      <a:pt x="31" y="103"/>
                      <a:pt x="22" y="98"/>
                      <a:pt x="16" y="91"/>
                    </a:cubicBezTo>
                    <a:lnTo>
                      <a:pt x="13" y="86"/>
                    </a:lnTo>
                    <a:close/>
                    <a:moveTo>
                      <a:pt x="68" y="97"/>
                    </a:moveTo>
                    <a:cubicBezTo>
                      <a:pt x="73" y="97"/>
                      <a:pt x="73" y="97"/>
                      <a:pt x="73" y="97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4" y="15"/>
                      <a:pt x="64" y="6"/>
                      <a:pt x="48" y="4"/>
                    </a:cubicBezTo>
                    <a:cubicBezTo>
                      <a:pt x="35" y="2"/>
                      <a:pt x="25" y="5"/>
                      <a:pt x="17" y="13"/>
                    </a:cubicBezTo>
                    <a:cubicBezTo>
                      <a:pt x="10" y="20"/>
                      <a:pt x="5" y="30"/>
                      <a:pt x="3" y="44"/>
                    </a:cubicBezTo>
                    <a:cubicBezTo>
                      <a:pt x="1" y="57"/>
                      <a:pt x="3" y="68"/>
                      <a:pt x="8" y="77"/>
                    </a:cubicBezTo>
                    <a:cubicBezTo>
                      <a:pt x="13" y="86"/>
                      <a:pt x="22" y="92"/>
                      <a:pt x="35" y="94"/>
                    </a:cubicBezTo>
                    <a:cubicBezTo>
                      <a:pt x="51" y="96"/>
                      <a:pt x="63" y="91"/>
                      <a:pt x="71" y="78"/>
                    </a:cubicBezTo>
                    <a:lnTo>
                      <a:pt x="68" y="97"/>
                    </a:lnTo>
                    <a:close/>
                    <a:moveTo>
                      <a:pt x="20" y="17"/>
                    </a:moveTo>
                    <a:cubicBezTo>
                      <a:pt x="27" y="10"/>
                      <a:pt x="36" y="7"/>
                      <a:pt x="47" y="8"/>
                    </a:cubicBezTo>
                    <a:cubicBezTo>
                      <a:pt x="58" y="10"/>
                      <a:pt x="66" y="15"/>
                      <a:pt x="70" y="24"/>
                    </a:cubicBezTo>
                    <a:cubicBezTo>
                      <a:pt x="74" y="32"/>
                      <a:pt x="76" y="42"/>
                      <a:pt x="74" y="54"/>
                    </a:cubicBezTo>
                    <a:cubicBezTo>
                      <a:pt x="72" y="65"/>
                      <a:pt x="68" y="74"/>
                      <a:pt x="63" y="81"/>
                    </a:cubicBezTo>
                    <a:cubicBezTo>
                      <a:pt x="56" y="88"/>
                      <a:pt x="47" y="91"/>
                      <a:pt x="36" y="90"/>
                    </a:cubicBezTo>
                    <a:cubicBezTo>
                      <a:pt x="25" y="88"/>
                      <a:pt x="17" y="83"/>
                      <a:pt x="12" y="74"/>
                    </a:cubicBezTo>
                    <a:cubicBezTo>
                      <a:pt x="8" y="66"/>
                      <a:pt x="7" y="56"/>
                      <a:pt x="9" y="44"/>
                    </a:cubicBezTo>
                    <a:cubicBezTo>
                      <a:pt x="10" y="33"/>
                      <a:pt x="14" y="24"/>
                      <a:pt x="20" y="17"/>
                    </a:cubicBezTo>
                    <a:close/>
                    <a:moveTo>
                      <a:pt x="19" y="81"/>
                    </a:moveTo>
                    <a:cubicBezTo>
                      <a:pt x="23" y="85"/>
                      <a:pt x="29" y="87"/>
                      <a:pt x="36" y="88"/>
                    </a:cubicBezTo>
                    <a:cubicBezTo>
                      <a:pt x="46" y="89"/>
                      <a:pt x="55" y="87"/>
                      <a:pt x="62" y="79"/>
                    </a:cubicBezTo>
                    <a:cubicBezTo>
                      <a:pt x="67" y="73"/>
                      <a:pt x="71" y="65"/>
                      <a:pt x="72" y="53"/>
                    </a:cubicBezTo>
                    <a:cubicBezTo>
                      <a:pt x="74" y="42"/>
                      <a:pt x="73" y="33"/>
                      <a:pt x="69" y="25"/>
                    </a:cubicBezTo>
                    <a:cubicBezTo>
                      <a:pt x="69" y="25"/>
                      <a:pt x="69" y="25"/>
                      <a:pt x="69" y="25"/>
                    </a:cubicBezTo>
                    <a:cubicBezTo>
                      <a:pt x="65" y="22"/>
                      <a:pt x="60" y="20"/>
                      <a:pt x="54" y="19"/>
                    </a:cubicBezTo>
                    <a:cubicBezTo>
                      <a:pt x="43" y="18"/>
                      <a:pt x="35" y="20"/>
                      <a:pt x="28" y="28"/>
                    </a:cubicBezTo>
                    <a:cubicBezTo>
                      <a:pt x="22" y="34"/>
                      <a:pt x="18" y="43"/>
                      <a:pt x="17" y="54"/>
                    </a:cubicBezTo>
                    <a:cubicBezTo>
                      <a:pt x="15" y="65"/>
                      <a:pt x="16" y="73"/>
                      <a:pt x="19" y="81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13" name="Freeform 650"/>
              <p:cNvSpPr>
                <a:spLocks noEditPoints="1"/>
              </p:cNvSpPr>
              <p:nvPr/>
            </p:nvSpPr>
            <p:spPr bwMode="auto">
              <a:xfrm>
                <a:off x="2759" y="3099"/>
                <a:ext cx="256" cy="314"/>
              </a:xfrm>
              <a:custGeom>
                <a:avLst/>
                <a:gdLst>
                  <a:gd name="T0" fmla="*/ 32 w 108"/>
                  <a:gd name="T1" fmla="*/ 0 h 132"/>
                  <a:gd name="T2" fmla="*/ 41 w 108"/>
                  <a:gd name="T3" fmla="*/ 2 h 132"/>
                  <a:gd name="T4" fmla="*/ 41 w 108"/>
                  <a:gd name="T5" fmla="*/ 3 h 132"/>
                  <a:gd name="T6" fmla="*/ 45 w 108"/>
                  <a:gd name="T7" fmla="*/ 10 h 132"/>
                  <a:gd name="T8" fmla="*/ 72 w 108"/>
                  <a:gd name="T9" fmla="*/ 8 h 132"/>
                  <a:gd name="T10" fmla="*/ 97 w 108"/>
                  <a:gd name="T11" fmla="*/ 30 h 132"/>
                  <a:gd name="T12" fmla="*/ 101 w 108"/>
                  <a:gd name="T13" fmla="*/ 36 h 132"/>
                  <a:gd name="T14" fmla="*/ 103 w 108"/>
                  <a:gd name="T15" fmla="*/ 75 h 132"/>
                  <a:gd name="T16" fmla="*/ 86 w 108"/>
                  <a:gd name="T17" fmla="*/ 104 h 132"/>
                  <a:gd name="T18" fmla="*/ 53 w 108"/>
                  <a:gd name="T19" fmla="*/ 109 h 132"/>
                  <a:gd name="T20" fmla="*/ 30 w 108"/>
                  <a:gd name="T21" fmla="*/ 93 h 132"/>
                  <a:gd name="T22" fmla="*/ 26 w 108"/>
                  <a:gd name="T23" fmla="*/ 88 h 132"/>
                  <a:gd name="T24" fmla="*/ 26 w 108"/>
                  <a:gd name="T25" fmla="*/ 87 h 132"/>
                  <a:gd name="T26" fmla="*/ 14 w 108"/>
                  <a:gd name="T27" fmla="*/ 132 h 132"/>
                  <a:gd name="T28" fmla="*/ 6 w 108"/>
                  <a:gd name="T29" fmla="*/ 130 h 132"/>
                  <a:gd name="T30" fmla="*/ 1 w 108"/>
                  <a:gd name="T31" fmla="*/ 121 h 132"/>
                  <a:gd name="T32" fmla="*/ 0 w 108"/>
                  <a:gd name="T33" fmla="*/ 120 h 132"/>
                  <a:gd name="T34" fmla="*/ 32 w 108"/>
                  <a:gd name="T35" fmla="*/ 0 h 132"/>
                  <a:gd name="T36" fmla="*/ 2 w 108"/>
                  <a:gd name="T37" fmla="*/ 119 h 132"/>
                  <a:gd name="T38" fmla="*/ 7 w 108"/>
                  <a:gd name="T39" fmla="*/ 120 h 132"/>
                  <a:gd name="T40" fmla="*/ 21 w 108"/>
                  <a:gd name="T41" fmla="*/ 69 h 132"/>
                  <a:gd name="T42" fmla="*/ 47 w 108"/>
                  <a:gd name="T43" fmla="*/ 98 h 132"/>
                  <a:gd name="T44" fmla="*/ 79 w 108"/>
                  <a:gd name="T45" fmla="*/ 93 h 132"/>
                  <a:gd name="T46" fmla="*/ 96 w 108"/>
                  <a:gd name="T47" fmla="*/ 64 h 132"/>
                  <a:gd name="T48" fmla="*/ 96 w 108"/>
                  <a:gd name="T49" fmla="*/ 31 h 132"/>
                  <a:gd name="T50" fmla="*/ 71 w 108"/>
                  <a:gd name="T51" fmla="*/ 10 h 132"/>
                  <a:gd name="T52" fmla="*/ 34 w 108"/>
                  <a:gd name="T53" fmla="*/ 23 h 132"/>
                  <a:gd name="T54" fmla="*/ 39 w 108"/>
                  <a:gd name="T55" fmla="*/ 3 h 132"/>
                  <a:gd name="T56" fmla="*/ 34 w 108"/>
                  <a:gd name="T57" fmla="*/ 2 h 132"/>
                  <a:gd name="T58" fmla="*/ 2 w 108"/>
                  <a:gd name="T59" fmla="*/ 119 h 132"/>
                  <a:gd name="T60" fmla="*/ 42 w 108"/>
                  <a:gd name="T61" fmla="*/ 20 h 132"/>
                  <a:gd name="T62" fmla="*/ 70 w 108"/>
                  <a:gd name="T63" fmla="*/ 15 h 132"/>
                  <a:gd name="T64" fmla="*/ 91 w 108"/>
                  <a:gd name="T65" fmla="*/ 33 h 132"/>
                  <a:gd name="T66" fmla="*/ 91 w 108"/>
                  <a:gd name="T67" fmla="*/ 63 h 132"/>
                  <a:gd name="T68" fmla="*/ 76 w 108"/>
                  <a:gd name="T69" fmla="*/ 88 h 132"/>
                  <a:gd name="T70" fmla="*/ 48 w 108"/>
                  <a:gd name="T71" fmla="*/ 94 h 132"/>
                  <a:gd name="T72" fmla="*/ 27 w 108"/>
                  <a:gd name="T73" fmla="*/ 75 h 132"/>
                  <a:gd name="T74" fmla="*/ 27 w 108"/>
                  <a:gd name="T75" fmla="*/ 46 h 132"/>
                  <a:gd name="T76" fmla="*/ 42 w 108"/>
                  <a:gd name="T77" fmla="*/ 20 h 132"/>
                  <a:gd name="T78" fmla="*/ 33 w 108"/>
                  <a:gd name="T79" fmla="*/ 83 h 132"/>
                  <a:gd name="T80" fmla="*/ 49 w 108"/>
                  <a:gd name="T81" fmla="*/ 92 h 132"/>
                  <a:gd name="T82" fmla="*/ 76 w 108"/>
                  <a:gd name="T83" fmla="*/ 87 h 132"/>
                  <a:gd name="T84" fmla="*/ 89 w 108"/>
                  <a:gd name="T85" fmla="*/ 62 h 132"/>
                  <a:gd name="T86" fmla="*/ 90 w 108"/>
                  <a:gd name="T87" fmla="*/ 34 h 132"/>
                  <a:gd name="T88" fmla="*/ 89 w 108"/>
                  <a:gd name="T89" fmla="*/ 34 h 132"/>
                  <a:gd name="T90" fmla="*/ 90 w 108"/>
                  <a:gd name="T91" fmla="*/ 34 h 132"/>
                  <a:gd name="T92" fmla="*/ 75 w 108"/>
                  <a:gd name="T93" fmla="*/ 26 h 132"/>
                  <a:gd name="T94" fmla="*/ 49 w 108"/>
                  <a:gd name="T95" fmla="*/ 31 h 132"/>
                  <a:gd name="T96" fmla="*/ 34 w 108"/>
                  <a:gd name="T97" fmla="*/ 56 h 132"/>
                  <a:gd name="T98" fmla="*/ 33 w 108"/>
                  <a:gd name="T99" fmla="*/ 83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8" h="132">
                    <a:moveTo>
                      <a:pt x="32" y="0"/>
                    </a:moveTo>
                    <a:cubicBezTo>
                      <a:pt x="41" y="2"/>
                      <a:pt x="41" y="2"/>
                      <a:pt x="41" y="2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53" y="6"/>
                      <a:pt x="62" y="6"/>
                      <a:pt x="72" y="8"/>
                    </a:cubicBezTo>
                    <a:cubicBezTo>
                      <a:pt x="85" y="12"/>
                      <a:pt x="93" y="19"/>
                      <a:pt x="97" y="30"/>
                    </a:cubicBezTo>
                    <a:cubicBezTo>
                      <a:pt x="101" y="36"/>
                      <a:pt x="101" y="36"/>
                      <a:pt x="101" y="36"/>
                    </a:cubicBezTo>
                    <a:cubicBezTo>
                      <a:pt x="107" y="46"/>
                      <a:pt x="108" y="59"/>
                      <a:pt x="103" y="75"/>
                    </a:cubicBezTo>
                    <a:cubicBezTo>
                      <a:pt x="100" y="88"/>
                      <a:pt x="94" y="98"/>
                      <a:pt x="86" y="104"/>
                    </a:cubicBezTo>
                    <a:cubicBezTo>
                      <a:pt x="77" y="111"/>
                      <a:pt x="66" y="113"/>
                      <a:pt x="53" y="109"/>
                    </a:cubicBezTo>
                    <a:cubicBezTo>
                      <a:pt x="42" y="106"/>
                      <a:pt x="34" y="101"/>
                      <a:pt x="30" y="93"/>
                    </a:cubicBezTo>
                    <a:cubicBezTo>
                      <a:pt x="26" y="88"/>
                      <a:pt x="26" y="88"/>
                      <a:pt x="26" y="88"/>
                    </a:cubicBezTo>
                    <a:cubicBezTo>
                      <a:pt x="26" y="87"/>
                      <a:pt x="26" y="87"/>
                      <a:pt x="26" y="87"/>
                    </a:cubicBezTo>
                    <a:cubicBezTo>
                      <a:pt x="14" y="132"/>
                      <a:pt x="14" y="132"/>
                      <a:pt x="14" y="132"/>
                    </a:cubicBezTo>
                    <a:cubicBezTo>
                      <a:pt x="6" y="130"/>
                      <a:pt x="6" y="130"/>
                      <a:pt x="6" y="130"/>
                    </a:cubicBezTo>
                    <a:cubicBezTo>
                      <a:pt x="1" y="121"/>
                      <a:pt x="1" y="121"/>
                      <a:pt x="1" y="121"/>
                    </a:cubicBezTo>
                    <a:cubicBezTo>
                      <a:pt x="0" y="120"/>
                      <a:pt x="0" y="120"/>
                      <a:pt x="0" y="120"/>
                    </a:cubicBezTo>
                    <a:lnTo>
                      <a:pt x="32" y="0"/>
                    </a:lnTo>
                    <a:close/>
                    <a:moveTo>
                      <a:pt x="2" y="119"/>
                    </a:moveTo>
                    <a:cubicBezTo>
                      <a:pt x="7" y="120"/>
                      <a:pt x="7" y="120"/>
                      <a:pt x="7" y="120"/>
                    </a:cubicBezTo>
                    <a:cubicBezTo>
                      <a:pt x="21" y="69"/>
                      <a:pt x="21" y="69"/>
                      <a:pt x="21" y="69"/>
                    </a:cubicBezTo>
                    <a:cubicBezTo>
                      <a:pt x="23" y="84"/>
                      <a:pt x="31" y="94"/>
                      <a:pt x="47" y="98"/>
                    </a:cubicBezTo>
                    <a:cubicBezTo>
                      <a:pt x="60" y="101"/>
                      <a:pt x="70" y="100"/>
                      <a:pt x="79" y="93"/>
                    </a:cubicBezTo>
                    <a:cubicBezTo>
                      <a:pt x="87" y="87"/>
                      <a:pt x="93" y="77"/>
                      <a:pt x="96" y="64"/>
                    </a:cubicBezTo>
                    <a:cubicBezTo>
                      <a:pt x="100" y="51"/>
                      <a:pt x="100" y="40"/>
                      <a:pt x="96" y="31"/>
                    </a:cubicBezTo>
                    <a:cubicBezTo>
                      <a:pt x="92" y="20"/>
                      <a:pt x="84" y="13"/>
                      <a:pt x="71" y="10"/>
                    </a:cubicBezTo>
                    <a:cubicBezTo>
                      <a:pt x="55" y="6"/>
                      <a:pt x="43" y="10"/>
                      <a:pt x="34" y="23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4" y="2"/>
                      <a:pt x="34" y="2"/>
                      <a:pt x="34" y="2"/>
                    </a:cubicBezTo>
                    <a:lnTo>
                      <a:pt x="2" y="119"/>
                    </a:lnTo>
                    <a:close/>
                    <a:moveTo>
                      <a:pt x="42" y="20"/>
                    </a:moveTo>
                    <a:cubicBezTo>
                      <a:pt x="50" y="14"/>
                      <a:pt x="59" y="12"/>
                      <a:pt x="70" y="15"/>
                    </a:cubicBezTo>
                    <a:cubicBezTo>
                      <a:pt x="81" y="18"/>
                      <a:pt x="88" y="24"/>
                      <a:pt x="91" y="33"/>
                    </a:cubicBezTo>
                    <a:cubicBezTo>
                      <a:pt x="94" y="42"/>
                      <a:pt x="94" y="52"/>
                      <a:pt x="91" y="63"/>
                    </a:cubicBezTo>
                    <a:cubicBezTo>
                      <a:pt x="88" y="74"/>
                      <a:pt x="83" y="83"/>
                      <a:pt x="76" y="88"/>
                    </a:cubicBezTo>
                    <a:cubicBezTo>
                      <a:pt x="68" y="95"/>
                      <a:pt x="59" y="97"/>
                      <a:pt x="48" y="94"/>
                    </a:cubicBezTo>
                    <a:cubicBezTo>
                      <a:pt x="38" y="91"/>
                      <a:pt x="31" y="85"/>
                      <a:pt x="27" y="75"/>
                    </a:cubicBezTo>
                    <a:cubicBezTo>
                      <a:pt x="24" y="67"/>
                      <a:pt x="24" y="57"/>
                      <a:pt x="27" y="46"/>
                    </a:cubicBezTo>
                    <a:cubicBezTo>
                      <a:pt x="30" y="34"/>
                      <a:pt x="35" y="26"/>
                      <a:pt x="42" y="20"/>
                    </a:cubicBezTo>
                    <a:close/>
                    <a:moveTo>
                      <a:pt x="33" y="83"/>
                    </a:moveTo>
                    <a:cubicBezTo>
                      <a:pt x="37" y="87"/>
                      <a:pt x="42" y="90"/>
                      <a:pt x="49" y="92"/>
                    </a:cubicBezTo>
                    <a:cubicBezTo>
                      <a:pt x="59" y="95"/>
                      <a:pt x="68" y="93"/>
                      <a:pt x="76" y="87"/>
                    </a:cubicBezTo>
                    <a:cubicBezTo>
                      <a:pt x="82" y="81"/>
                      <a:pt x="86" y="73"/>
                      <a:pt x="89" y="62"/>
                    </a:cubicBezTo>
                    <a:cubicBezTo>
                      <a:pt x="92" y="52"/>
                      <a:pt x="92" y="42"/>
                      <a:pt x="90" y="34"/>
                    </a:cubicBezTo>
                    <a:cubicBezTo>
                      <a:pt x="89" y="34"/>
                      <a:pt x="89" y="34"/>
                      <a:pt x="89" y="34"/>
                    </a:cubicBezTo>
                    <a:cubicBezTo>
                      <a:pt x="90" y="34"/>
                      <a:pt x="90" y="34"/>
                      <a:pt x="90" y="34"/>
                    </a:cubicBezTo>
                    <a:cubicBezTo>
                      <a:pt x="86" y="30"/>
                      <a:pt x="81" y="28"/>
                      <a:pt x="75" y="26"/>
                    </a:cubicBezTo>
                    <a:cubicBezTo>
                      <a:pt x="65" y="23"/>
                      <a:pt x="56" y="25"/>
                      <a:pt x="49" y="31"/>
                    </a:cubicBezTo>
                    <a:cubicBezTo>
                      <a:pt x="42" y="37"/>
                      <a:pt x="37" y="45"/>
                      <a:pt x="34" y="56"/>
                    </a:cubicBezTo>
                    <a:cubicBezTo>
                      <a:pt x="32" y="66"/>
                      <a:pt x="31" y="75"/>
                      <a:pt x="33" y="83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14" name="Freeform 651"/>
              <p:cNvSpPr>
                <a:spLocks noEditPoints="1"/>
              </p:cNvSpPr>
              <p:nvPr/>
            </p:nvSpPr>
            <p:spPr bwMode="auto">
              <a:xfrm>
                <a:off x="2953" y="3171"/>
                <a:ext cx="280" cy="304"/>
              </a:xfrm>
              <a:custGeom>
                <a:avLst/>
                <a:gdLst>
                  <a:gd name="T0" fmla="*/ 52 w 118"/>
                  <a:gd name="T1" fmla="*/ 0 h 128"/>
                  <a:gd name="T2" fmla="*/ 60 w 118"/>
                  <a:gd name="T3" fmla="*/ 4 h 128"/>
                  <a:gd name="T4" fmla="*/ 60 w 118"/>
                  <a:gd name="T5" fmla="*/ 5 h 128"/>
                  <a:gd name="T6" fmla="*/ 63 w 118"/>
                  <a:gd name="T7" fmla="*/ 13 h 128"/>
                  <a:gd name="T8" fmla="*/ 89 w 118"/>
                  <a:gd name="T9" fmla="*/ 16 h 128"/>
                  <a:gd name="T10" fmla="*/ 111 w 118"/>
                  <a:gd name="T11" fmla="*/ 42 h 128"/>
                  <a:gd name="T12" fmla="*/ 113 w 118"/>
                  <a:gd name="T13" fmla="*/ 48 h 128"/>
                  <a:gd name="T14" fmla="*/ 109 w 118"/>
                  <a:gd name="T15" fmla="*/ 87 h 128"/>
                  <a:gd name="T16" fmla="*/ 87 w 118"/>
                  <a:gd name="T17" fmla="*/ 113 h 128"/>
                  <a:gd name="T18" fmla="*/ 54 w 118"/>
                  <a:gd name="T19" fmla="*/ 112 h 128"/>
                  <a:gd name="T20" fmla="*/ 34 w 118"/>
                  <a:gd name="T21" fmla="*/ 92 h 128"/>
                  <a:gd name="T22" fmla="*/ 31 w 118"/>
                  <a:gd name="T23" fmla="*/ 86 h 128"/>
                  <a:gd name="T24" fmla="*/ 31 w 118"/>
                  <a:gd name="T25" fmla="*/ 85 h 128"/>
                  <a:gd name="T26" fmla="*/ 11 w 118"/>
                  <a:gd name="T27" fmla="*/ 128 h 128"/>
                  <a:gd name="T28" fmla="*/ 4 w 118"/>
                  <a:gd name="T29" fmla="*/ 125 h 128"/>
                  <a:gd name="T30" fmla="*/ 1 w 118"/>
                  <a:gd name="T31" fmla="*/ 114 h 128"/>
                  <a:gd name="T32" fmla="*/ 0 w 118"/>
                  <a:gd name="T33" fmla="*/ 114 h 128"/>
                  <a:gd name="T34" fmla="*/ 52 w 118"/>
                  <a:gd name="T35" fmla="*/ 0 h 128"/>
                  <a:gd name="T36" fmla="*/ 2 w 118"/>
                  <a:gd name="T37" fmla="*/ 113 h 128"/>
                  <a:gd name="T38" fmla="*/ 7 w 118"/>
                  <a:gd name="T39" fmla="*/ 115 h 128"/>
                  <a:gd name="T40" fmla="*/ 29 w 118"/>
                  <a:gd name="T41" fmla="*/ 67 h 128"/>
                  <a:gd name="T42" fmla="*/ 50 w 118"/>
                  <a:gd name="T43" fmla="*/ 100 h 128"/>
                  <a:gd name="T44" fmla="*/ 82 w 118"/>
                  <a:gd name="T45" fmla="*/ 100 h 128"/>
                  <a:gd name="T46" fmla="*/ 104 w 118"/>
                  <a:gd name="T47" fmla="*/ 75 h 128"/>
                  <a:gd name="T48" fmla="*/ 110 w 118"/>
                  <a:gd name="T49" fmla="*/ 42 h 128"/>
                  <a:gd name="T50" fmla="*/ 89 w 118"/>
                  <a:gd name="T51" fmla="*/ 17 h 128"/>
                  <a:gd name="T52" fmla="*/ 50 w 118"/>
                  <a:gd name="T53" fmla="*/ 23 h 128"/>
                  <a:gd name="T54" fmla="*/ 58 w 118"/>
                  <a:gd name="T55" fmla="*/ 5 h 128"/>
                  <a:gd name="T56" fmla="*/ 53 w 118"/>
                  <a:gd name="T57" fmla="*/ 3 h 128"/>
                  <a:gd name="T58" fmla="*/ 2 w 118"/>
                  <a:gd name="T59" fmla="*/ 113 h 128"/>
                  <a:gd name="T60" fmla="*/ 58 w 118"/>
                  <a:gd name="T61" fmla="*/ 22 h 128"/>
                  <a:gd name="T62" fmla="*/ 87 w 118"/>
                  <a:gd name="T63" fmla="*/ 21 h 128"/>
                  <a:gd name="T64" fmla="*/ 105 w 118"/>
                  <a:gd name="T65" fmla="*/ 44 h 128"/>
                  <a:gd name="T66" fmla="*/ 99 w 118"/>
                  <a:gd name="T67" fmla="*/ 73 h 128"/>
                  <a:gd name="T68" fmla="*/ 80 w 118"/>
                  <a:gd name="T69" fmla="*/ 95 h 128"/>
                  <a:gd name="T70" fmla="*/ 52 w 118"/>
                  <a:gd name="T71" fmla="*/ 96 h 128"/>
                  <a:gd name="T72" fmla="*/ 34 w 118"/>
                  <a:gd name="T73" fmla="*/ 74 h 128"/>
                  <a:gd name="T74" fmla="*/ 40 w 118"/>
                  <a:gd name="T75" fmla="*/ 45 h 128"/>
                  <a:gd name="T76" fmla="*/ 58 w 118"/>
                  <a:gd name="T77" fmla="*/ 22 h 128"/>
                  <a:gd name="T78" fmla="*/ 39 w 118"/>
                  <a:gd name="T79" fmla="*/ 82 h 128"/>
                  <a:gd name="T80" fmla="*/ 53 w 118"/>
                  <a:gd name="T81" fmla="*/ 94 h 128"/>
                  <a:gd name="T82" fmla="*/ 80 w 118"/>
                  <a:gd name="T83" fmla="*/ 94 h 128"/>
                  <a:gd name="T84" fmla="*/ 98 w 118"/>
                  <a:gd name="T85" fmla="*/ 72 h 128"/>
                  <a:gd name="T86" fmla="*/ 103 w 118"/>
                  <a:gd name="T87" fmla="*/ 44 h 128"/>
                  <a:gd name="T88" fmla="*/ 103 w 118"/>
                  <a:gd name="T89" fmla="*/ 44 h 128"/>
                  <a:gd name="T90" fmla="*/ 103 w 118"/>
                  <a:gd name="T91" fmla="*/ 44 h 128"/>
                  <a:gd name="T92" fmla="*/ 90 w 118"/>
                  <a:gd name="T93" fmla="*/ 34 h 128"/>
                  <a:gd name="T94" fmla="*/ 63 w 118"/>
                  <a:gd name="T95" fmla="*/ 34 h 128"/>
                  <a:gd name="T96" fmla="*/ 45 w 118"/>
                  <a:gd name="T97" fmla="*/ 56 h 128"/>
                  <a:gd name="T98" fmla="*/ 39 w 118"/>
                  <a:gd name="T99" fmla="*/ 8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8" h="128">
                    <a:moveTo>
                      <a:pt x="52" y="0"/>
                    </a:moveTo>
                    <a:cubicBezTo>
                      <a:pt x="60" y="4"/>
                      <a:pt x="60" y="4"/>
                      <a:pt x="60" y="4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63" y="13"/>
                      <a:pt x="63" y="13"/>
                      <a:pt x="63" y="13"/>
                    </a:cubicBezTo>
                    <a:cubicBezTo>
                      <a:pt x="71" y="10"/>
                      <a:pt x="80" y="11"/>
                      <a:pt x="89" y="16"/>
                    </a:cubicBezTo>
                    <a:cubicBezTo>
                      <a:pt x="102" y="21"/>
                      <a:pt x="109" y="30"/>
                      <a:pt x="111" y="42"/>
                    </a:cubicBezTo>
                    <a:cubicBezTo>
                      <a:pt x="113" y="48"/>
                      <a:pt x="113" y="48"/>
                      <a:pt x="113" y="48"/>
                    </a:cubicBezTo>
                    <a:cubicBezTo>
                      <a:pt x="118" y="59"/>
                      <a:pt x="116" y="72"/>
                      <a:pt x="109" y="87"/>
                    </a:cubicBezTo>
                    <a:cubicBezTo>
                      <a:pt x="104" y="99"/>
                      <a:pt x="96" y="108"/>
                      <a:pt x="87" y="113"/>
                    </a:cubicBezTo>
                    <a:cubicBezTo>
                      <a:pt x="77" y="118"/>
                      <a:pt x="66" y="118"/>
                      <a:pt x="54" y="112"/>
                    </a:cubicBezTo>
                    <a:cubicBezTo>
                      <a:pt x="43" y="107"/>
                      <a:pt x="37" y="101"/>
                      <a:pt x="34" y="92"/>
                    </a:cubicBezTo>
                    <a:cubicBezTo>
                      <a:pt x="31" y="86"/>
                      <a:pt x="31" y="86"/>
                      <a:pt x="31" y="86"/>
                    </a:cubicBezTo>
                    <a:cubicBezTo>
                      <a:pt x="31" y="85"/>
                      <a:pt x="31" y="85"/>
                      <a:pt x="31" y="85"/>
                    </a:cubicBezTo>
                    <a:cubicBezTo>
                      <a:pt x="11" y="128"/>
                      <a:pt x="11" y="128"/>
                      <a:pt x="11" y="128"/>
                    </a:cubicBezTo>
                    <a:cubicBezTo>
                      <a:pt x="4" y="125"/>
                      <a:pt x="4" y="125"/>
                      <a:pt x="4" y="125"/>
                    </a:cubicBezTo>
                    <a:cubicBezTo>
                      <a:pt x="1" y="114"/>
                      <a:pt x="1" y="114"/>
                      <a:pt x="1" y="114"/>
                    </a:cubicBezTo>
                    <a:cubicBezTo>
                      <a:pt x="0" y="114"/>
                      <a:pt x="0" y="114"/>
                      <a:pt x="0" y="114"/>
                    </a:cubicBezTo>
                    <a:lnTo>
                      <a:pt x="52" y="0"/>
                    </a:lnTo>
                    <a:close/>
                    <a:moveTo>
                      <a:pt x="2" y="113"/>
                    </a:moveTo>
                    <a:cubicBezTo>
                      <a:pt x="7" y="115"/>
                      <a:pt x="7" y="115"/>
                      <a:pt x="7" y="115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8" y="82"/>
                      <a:pt x="35" y="93"/>
                      <a:pt x="50" y="100"/>
                    </a:cubicBezTo>
                    <a:cubicBezTo>
                      <a:pt x="62" y="105"/>
                      <a:pt x="73" y="105"/>
                      <a:pt x="82" y="100"/>
                    </a:cubicBezTo>
                    <a:cubicBezTo>
                      <a:pt x="91" y="96"/>
                      <a:pt x="98" y="87"/>
                      <a:pt x="104" y="75"/>
                    </a:cubicBezTo>
                    <a:cubicBezTo>
                      <a:pt x="110" y="63"/>
                      <a:pt x="112" y="52"/>
                      <a:pt x="110" y="42"/>
                    </a:cubicBezTo>
                    <a:cubicBezTo>
                      <a:pt x="107" y="31"/>
                      <a:pt x="100" y="23"/>
                      <a:pt x="89" y="17"/>
                    </a:cubicBezTo>
                    <a:cubicBezTo>
                      <a:pt x="74" y="10"/>
                      <a:pt x="61" y="12"/>
                      <a:pt x="50" y="23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3" y="3"/>
                      <a:pt x="53" y="3"/>
                      <a:pt x="53" y="3"/>
                    </a:cubicBezTo>
                    <a:lnTo>
                      <a:pt x="2" y="113"/>
                    </a:lnTo>
                    <a:close/>
                    <a:moveTo>
                      <a:pt x="58" y="22"/>
                    </a:moveTo>
                    <a:cubicBezTo>
                      <a:pt x="67" y="17"/>
                      <a:pt x="77" y="17"/>
                      <a:pt x="87" y="21"/>
                    </a:cubicBezTo>
                    <a:cubicBezTo>
                      <a:pt x="97" y="26"/>
                      <a:pt x="103" y="34"/>
                      <a:pt x="105" y="44"/>
                    </a:cubicBezTo>
                    <a:cubicBezTo>
                      <a:pt x="106" y="52"/>
                      <a:pt x="104" y="62"/>
                      <a:pt x="99" y="73"/>
                    </a:cubicBezTo>
                    <a:cubicBezTo>
                      <a:pt x="94" y="83"/>
                      <a:pt x="88" y="91"/>
                      <a:pt x="80" y="95"/>
                    </a:cubicBezTo>
                    <a:cubicBezTo>
                      <a:pt x="72" y="100"/>
                      <a:pt x="62" y="100"/>
                      <a:pt x="52" y="96"/>
                    </a:cubicBezTo>
                    <a:cubicBezTo>
                      <a:pt x="42" y="91"/>
                      <a:pt x="36" y="84"/>
                      <a:pt x="34" y="74"/>
                    </a:cubicBezTo>
                    <a:cubicBezTo>
                      <a:pt x="33" y="65"/>
                      <a:pt x="35" y="55"/>
                      <a:pt x="40" y="45"/>
                    </a:cubicBezTo>
                    <a:cubicBezTo>
                      <a:pt x="44" y="34"/>
                      <a:pt x="51" y="27"/>
                      <a:pt x="58" y="22"/>
                    </a:cubicBezTo>
                    <a:close/>
                    <a:moveTo>
                      <a:pt x="39" y="82"/>
                    </a:moveTo>
                    <a:cubicBezTo>
                      <a:pt x="42" y="87"/>
                      <a:pt x="47" y="91"/>
                      <a:pt x="53" y="94"/>
                    </a:cubicBezTo>
                    <a:cubicBezTo>
                      <a:pt x="62" y="99"/>
                      <a:pt x="71" y="99"/>
                      <a:pt x="80" y="94"/>
                    </a:cubicBezTo>
                    <a:cubicBezTo>
                      <a:pt x="87" y="89"/>
                      <a:pt x="93" y="82"/>
                      <a:pt x="98" y="72"/>
                    </a:cubicBezTo>
                    <a:cubicBezTo>
                      <a:pt x="103" y="62"/>
                      <a:pt x="104" y="52"/>
                      <a:pt x="103" y="44"/>
                    </a:cubicBezTo>
                    <a:cubicBezTo>
                      <a:pt x="103" y="44"/>
                      <a:pt x="103" y="44"/>
                      <a:pt x="103" y="44"/>
                    </a:cubicBezTo>
                    <a:cubicBezTo>
                      <a:pt x="103" y="44"/>
                      <a:pt x="103" y="44"/>
                      <a:pt x="103" y="44"/>
                    </a:cubicBezTo>
                    <a:cubicBezTo>
                      <a:pt x="100" y="40"/>
                      <a:pt x="96" y="36"/>
                      <a:pt x="90" y="34"/>
                    </a:cubicBezTo>
                    <a:cubicBezTo>
                      <a:pt x="80" y="29"/>
                      <a:pt x="71" y="29"/>
                      <a:pt x="63" y="34"/>
                    </a:cubicBezTo>
                    <a:cubicBezTo>
                      <a:pt x="56" y="39"/>
                      <a:pt x="49" y="46"/>
                      <a:pt x="45" y="56"/>
                    </a:cubicBezTo>
                    <a:cubicBezTo>
                      <a:pt x="40" y="66"/>
                      <a:pt x="38" y="74"/>
                      <a:pt x="39" y="82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15" name="Freeform 652"/>
              <p:cNvSpPr>
                <a:spLocks noEditPoints="1"/>
              </p:cNvSpPr>
              <p:nvPr/>
            </p:nvSpPr>
            <p:spPr bwMode="auto">
              <a:xfrm>
                <a:off x="3165" y="3275"/>
                <a:ext cx="277" cy="345"/>
              </a:xfrm>
              <a:custGeom>
                <a:avLst/>
                <a:gdLst>
                  <a:gd name="T0" fmla="*/ 30 w 117"/>
                  <a:gd name="T1" fmla="*/ 80 h 145"/>
                  <a:gd name="T2" fmla="*/ 40 w 117"/>
                  <a:gd name="T3" fmla="*/ 88 h 145"/>
                  <a:gd name="T4" fmla="*/ 74 w 117"/>
                  <a:gd name="T5" fmla="*/ 84 h 145"/>
                  <a:gd name="T6" fmla="*/ 74 w 117"/>
                  <a:gd name="T7" fmla="*/ 85 h 145"/>
                  <a:gd name="T8" fmla="*/ 77 w 117"/>
                  <a:gd name="T9" fmla="*/ 79 h 145"/>
                  <a:gd name="T10" fmla="*/ 82 w 117"/>
                  <a:gd name="T11" fmla="*/ 72 h 145"/>
                  <a:gd name="T12" fmla="*/ 107 w 117"/>
                  <a:gd name="T13" fmla="*/ 31 h 145"/>
                  <a:gd name="T14" fmla="*/ 114 w 117"/>
                  <a:gd name="T15" fmla="*/ 35 h 145"/>
                  <a:gd name="T16" fmla="*/ 114 w 117"/>
                  <a:gd name="T17" fmla="*/ 36 h 145"/>
                  <a:gd name="T18" fmla="*/ 117 w 117"/>
                  <a:gd name="T19" fmla="*/ 47 h 145"/>
                  <a:gd name="T20" fmla="*/ 71 w 117"/>
                  <a:gd name="T21" fmla="*/ 123 h 145"/>
                  <a:gd name="T22" fmla="*/ 63 w 117"/>
                  <a:gd name="T23" fmla="*/ 132 h 145"/>
                  <a:gd name="T24" fmla="*/ 20 w 117"/>
                  <a:gd name="T25" fmla="*/ 135 h 145"/>
                  <a:gd name="T26" fmla="*/ 4 w 117"/>
                  <a:gd name="T27" fmla="*/ 115 h 145"/>
                  <a:gd name="T28" fmla="*/ 2 w 117"/>
                  <a:gd name="T29" fmla="*/ 108 h 145"/>
                  <a:gd name="T30" fmla="*/ 0 w 117"/>
                  <a:gd name="T31" fmla="*/ 96 h 145"/>
                  <a:gd name="T32" fmla="*/ 5 w 117"/>
                  <a:gd name="T33" fmla="*/ 83 h 145"/>
                  <a:gd name="T34" fmla="*/ 12 w 117"/>
                  <a:gd name="T35" fmla="*/ 87 h 145"/>
                  <a:gd name="T36" fmla="*/ 11 w 117"/>
                  <a:gd name="T37" fmla="*/ 88 h 145"/>
                  <a:gd name="T38" fmla="*/ 14 w 117"/>
                  <a:gd name="T39" fmla="*/ 99 h 145"/>
                  <a:gd name="T40" fmla="*/ 12 w 117"/>
                  <a:gd name="T41" fmla="*/ 103 h 145"/>
                  <a:gd name="T42" fmla="*/ 11 w 117"/>
                  <a:gd name="T43" fmla="*/ 107 h 145"/>
                  <a:gd name="T44" fmla="*/ 22 w 117"/>
                  <a:gd name="T45" fmla="*/ 117 h 145"/>
                  <a:gd name="T46" fmla="*/ 50 w 117"/>
                  <a:gd name="T47" fmla="*/ 119 h 145"/>
                  <a:gd name="T48" fmla="*/ 57 w 117"/>
                  <a:gd name="T49" fmla="*/ 113 h 145"/>
                  <a:gd name="T50" fmla="*/ 57 w 117"/>
                  <a:gd name="T51" fmla="*/ 112 h 145"/>
                  <a:gd name="T52" fmla="*/ 39 w 117"/>
                  <a:gd name="T53" fmla="*/ 107 h 145"/>
                  <a:gd name="T54" fmla="*/ 23 w 117"/>
                  <a:gd name="T55" fmla="*/ 88 h 145"/>
                  <a:gd name="T56" fmla="*/ 21 w 117"/>
                  <a:gd name="T57" fmla="*/ 81 h 145"/>
                  <a:gd name="T58" fmla="*/ 26 w 117"/>
                  <a:gd name="T59" fmla="*/ 51 h 145"/>
                  <a:gd name="T60" fmla="*/ 56 w 117"/>
                  <a:gd name="T61" fmla="*/ 0 h 145"/>
                  <a:gd name="T62" fmla="*/ 64 w 117"/>
                  <a:gd name="T63" fmla="*/ 5 h 145"/>
                  <a:gd name="T64" fmla="*/ 63 w 117"/>
                  <a:gd name="T65" fmla="*/ 6 h 145"/>
                  <a:gd name="T66" fmla="*/ 66 w 117"/>
                  <a:gd name="T67" fmla="*/ 16 h 145"/>
                  <a:gd name="T68" fmla="*/ 36 w 117"/>
                  <a:gd name="T69" fmla="*/ 65 h 145"/>
                  <a:gd name="T70" fmla="*/ 30 w 117"/>
                  <a:gd name="T71" fmla="*/ 80 h 145"/>
                  <a:gd name="T72" fmla="*/ 67 w 117"/>
                  <a:gd name="T73" fmla="*/ 111 h 145"/>
                  <a:gd name="T74" fmla="*/ 112 w 117"/>
                  <a:gd name="T75" fmla="*/ 36 h 145"/>
                  <a:gd name="T76" fmla="*/ 108 w 117"/>
                  <a:gd name="T77" fmla="*/ 33 h 145"/>
                  <a:gd name="T78" fmla="*/ 83 w 117"/>
                  <a:gd name="T79" fmla="*/ 73 h 145"/>
                  <a:gd name="T80" fmla="*/ 79 w 117"/>
                  <a:gd name="T81" fmla="*/ 81 h 145"/>
                  <a:gd name="T82" fmla="*/ 75 w 117"/>
                  <a:gd name="T83" fmla="*/ 86 h 145"/>
                  <a:gd name="T84" fmla="*/ 39 w 117"/>
                  <a:gd name="T85" fmla="*/ 90 h 145"/>
                  <a:gd name="T86" fmla="*/ 26 w 117"/>
                  <a:gd name="T87" fmla="*/ 73 h 145"/>
                  <a:gd name="T88" fmla="*/ 32 w 117"/>
                  <a:gd name="T89" fmla="*/ 53 h 145"/>
                  <a:gd name="T90" fmla="*/ 61 w 117"/>
                  <a:gd name="T91" fmla="*/ 5 h 145"/>
                  <a:gd name="T92" fmla="*/ 57 w 117"/>
                  <a:gd name="T93" fmla="*/ 2 h 145"/>
                  <a:gd name="T94" fmla="*/ 27 w 117"/>
                  <a:gd name="T95" fmla="*/ 52 h 145"/>
                  <a:gd name="T96" fmla="*/ 36 w 117"/>
                  <a:gd name="T97" fmla="*/ 94 h 145"/>
                  <a:gd name="T98" fmla="*/ 70 w 117"/>
                  <a:gd name="T99" fmla="*/ 95 h 145"/>
                  <a:gd name="T100" fmla="*/ 63 w 117"/>
                  <a:gd name="T101" fmla="*/ 107 h 145"/>
                  <a:gd name="T102" fmla="*/ 58 w 117"/>
                  <a:gd name="T103" fmla="*/ 114 h 145"/>
                  <a:gd name="T104" fmla="*/ 40 w 117"/>
                  <a:gd name="T105" fmla="*/ 124 h 145"/>
                  <a:gd name="T106" fmla="*/ 21 w 117"/>
                  <a:gd name="T107" fmla="*/ 119 h 145"/>
                  <a:gd name="T108" fmla="*/ 8 w 117"/>
                  <a:gd name="T109" fmla="*/ 106 h 145"/>
                  <a:gd name="T110" fmla="*/ 9 w 117"/>
                  <a:gd name="T111" fmla="*/ 88 h 145"/>
                  <a:gd name="T112" fmla="*/ 5 w 117"/>
                  <a:gd name="T113" fmla="*/ 85 h 145"/>
                  <a:gd name="T114" fmla="*/ 3 w 117"/>
                  <a:gd name="T115" fmla="*/ 106 h 145"/>
                  <a:gd name="T116" fmla="*/ 17 w 117"/>
                  <a:gd name="T117" fmla="*/ 122 h 145"/>
                  <a:gd name="T118" fmla="*/ 60 w 117"/>
                  <a:gd name="T119" fmla="*/ 120 h 145"/>
                  <a:gd name="T120" fmla="*/ 67 w 117"/>
                  <a:gd name="T121" fmla="*/ 111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7" h="145">
                    <a:moveTo>
                      <a:pt x="30" y="80"/>
                    </a:moveTo>
                    <a:cubicBezTo>
                      <a:pt x="33" y="83"/>
                      <a:pt x="36" y="86"/>
                      <a:pt x="40" y="88"/>
                    </a:cubicBezTo>
                    <a:cubicBezTo>
                      <a:pt x="53" y="96"/>
                      <a:pt x="64" y="95"/>
                      <a:pt x="74" y="84"/>
                    </a:cubicBezTo>
                    <a:cubicBezTo>
                      <a:pt x="74" y="85"/>
                      <a:pt x="74" y="85"/>
                      <a:pt x="74" y="85"/>
                    </a:cubicBezTo>
                    <a:cubicBezTo>
                      <a:pt x="75" y="83"/>
                      <a:pt x="76" y="81"/>
                      <a:pt x="77" y="79"/>
                    </a:cubicBezTo>
                    <a:cubicBezTo>
                      <a:pt x="79" y="77"/>
                      <a:pt x="80" y="75"/>
                      <a:pt x="82" y="72"/>
                    </a:cubicBezTo>
                    <a:cubicBezTo>
                      <a:pt x="107" y="31"/>
                      <a:pt x="107" y="31"/>
                      <a:pt x="107" y="31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114" y="36"/>
                      <a:pt x="114" y="36"/>
                      <a:pt x="114" y="36"/>
                    </a:cubicBezTo>
                    <a:cubicBezTo>
                      <a:pt x="117" y="47"/>
                      <a:pt x="117" y="47"/>
                      <a:pt x="117" y="4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69" y="126"/>
                      <a:pt x="67" y="129"/>
                      <a:pt x="63" y="132"/>
                    </a:cubicBezTo>
                    <a:cubicBezTo>
                      <a:pt x="51" y="144"/>
                      <a:pt x="37" y="145"/>
                      <a:pt x="20" y="135"/>
                    </a:cubicBezTo>
                    <a:cubicBezTo>
                      <a:pt x="11" y="129"/>
                      <a:pt x="6" y="123"/>
                      <a:pt x="4" y="115"/>
                    </a:cubicBezTo>
                    <a:cubicBezTo>
                      <a:pt x="2" y="108"/>
                      <a:pt x="2" y="108"/>
                      <a:pt x="2" y="108"/>
                    </a:cubicBezTo>
                    <a:cubicBezTo>
                      <a:pt x="1" y="102"/>
                      <a:pt x="0" y="98"/>
                      <a:pt x="0" y="96"/>
                    </a:cubicBezTo>
                    <a:cubicBezTo>
                      <a:pt x="0" y="92"/>
                      <a:pt x="2" y="88"/>
                      <a:pt x="5" y="83"/>
                    </a:cubicBezTo>
                    <a:cubicBezTo>
                      <a:pt x="12" y="87"/>
                      <a:pt x="12" y="87"/>
                      <a:pt x="12" y="87"/>
                    </a:cubicBezTo>
                    <a:cubicBezTo>
                      <a:pt x="11" y="88"/>
                      <a:pt x="11" y="88"/>
                      <a:pt x="11" y="88"/>
                    </a:cubicBezTo>
                    <a:cubicBezTo>
                      <a:pt x="14" y="99"/>
                      <a:pt x="14" y="99"/>
                      <a:pt x="14" y="99"/>
                    </a:cubicBezTo>
                    <a:cubicBezTo>
                      <a:pt x="13" y="100"/>
                      <a:pt x="12" y="102"/>
                      <a:pt x="12" y="103"/>
                    </a:cubicBezTo>
                    <a:cubicBezTo>
                      <a:pt x="11" y="105"/>
                      <a:pt x="11" y="106"/>
                      <a:pt x="11" y="107"/>
                    </a:cubicBezTo>
                    <a:cubicBezTo>
                      <a:pt x="13" y="111"/>
                      <a:pt x="17" y="115"/>
                      <a:pt x="22" y="117"/>
                    </a:cubicBezTo>
                    <a:cubicBezTo>
                      <a:pt x="32" y="124"/>
                      <a:pt x="42" y="124"/>
                      <a:pt x="50" y="119"/>
                    </a:cubicBezTo>
                    <a:cubicBezTo>
                      <a:pt x="53" y="117"/>
                      <a:pt x="55" y="115"/>
                      <a:pt x="57" y="113"/>
                    </a:cubicBezTo>
                    <a:cubicBezTo>
                      <a:pt x="57" y="112"/>
                      <a:pt x="57" y="112"/>
                      <a:pt x="57" y="112"/>
                    </a:cubicBezTo>
                    <a:cubicBezTo>
                      <a:pt x="51" y="112"/>
                      <a:pt x="45" y="110"/>
                      <a:pt x="39" y="107"/>
                    </a:cubicBezTo>
                    <a:cubicBezTo>
                      <a:pt x="30" y="101"/>
                      <a:pt x="25" y="95"/>
                      <a:pt x="23" y="88"/>
                    </a:cubicBezTo>
                    <a:cubicBezTo>
                      <a:pt x="21" y="81"/>
                      <a:pt x="21" y="81"/>
                      <a:pt x="21" y="81"/>
                    </a:cubicBezTo>
                    <a:cubicBezTo>
                      <a:pt x="17" y="73"/>
                      <a:pt x="19" y="63"/>
                      <a:pt x="26" y="51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64" y="5"/>
                      <a:pt x="64" y="5"/>
                      <a:pt x="64" y="5"/>
                    </a:cubicBezTo>
                    <a:cubicBezTo>
                      <a:pt x="63" y="6"/>
                      <a:pt x="63" y="6"/>
                      <a:pt x="63" y="6"/>
                    </a:cubicBezTo>
                    <a:cubicBezTo>
                      <a:pt x="66" y="16"/>
                      <a:pt x="66" y="16"/>
                      <a:pt x="66" y="16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3" y="71"/>
                      <a:pt x="31" y="76"/>
                      <a:pt x="30" y="80"/>
                    </a:cubicBezTo>
                    <a:close/>
                    <a:moveTo>
                      <a:pt x="67" y="111"/>
                    </a:moveTo>
                    <a:cubicBezTo>
                      <a:pt x="112" y="36"/>
                      <a:pt x="112" y="36"/>
                      <a:pt x="112" y="36"/>
                    </a:cubicBezTo>
                    <a:cubicBezTo>
                      <a:pt x="108" y="33"/>
                      <a:pt x="108" y="33"/>
                      <a:pt x="108" y="33"/>
                    </a:cubicBezTo>
                    <a:cubicBezTo>
                      <a:pt x="83" y="73"/>
                      <a:pt x="83" y="73"/>
                      <a:pt x="83" y="73"/>
                    </a:cubicBezTo>
                    <a:cubicBezTo>
                      <a:pt x="82" y="76"/>
                      <a:pt x="80" y="79"/>
                      <a:pt x="79" y="81"/>
                    </a:cubicBezTo>
                    <a:cubicBezTo>
                      <a:pt x="77" y="83"/>
                      <a:pt x="76" y="84"/>
                      <a:pt x="75" y="86"/>
                    </a:cubicBezTo>
                    <a:cubicBezTo>
                      <a:pt x="65" y="97"/>
                      <a:pt x="53" y="98"/>
                      <a:pt x="39" y="90"/>
                    </a:cubicBezTo>
                    <a:cubicBezTo>
                      <a:pt x="31" y="85"/>
                      <a:pt x="27" y="80"/>
                      <a:pt x="26" y="73"/>
                    </a:cubicBezTo>
                    <a:cubicBezTo>
                      <a:pt x="26" y="68"/>
                      <a:pt x="28" y="61"/>
                      <a:pt x="32" y="53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27" y="52"/>
                      <a:pt x="27" y="52"/>
                      <a:pt x="27" y="52"/>
                    </a:cubicBezTo>
                    <a:cubicBezTo>
                      <a:pt x="16" y="70"/>
                      <a:pt x="19" y="84"/>
                      <a:pt x="36" y="94"/>
                    </a:cubicBezTo>
                    <a:cubicBezTo>
                      <a:pt x="48" y="101"/>
                      <a:pt x="60" y="102"/>
                      <a:pt x="70" y="95"/>
                    </a:cubicBezTo>
                    <a:cubicBezTo>
                      <a:pt x="63" y="107"/>
                      <a:pt x="63" y="107"/>
                      <a:pt x="63" y="107"/>
                    </a:cubicBezTo>
                    <a:cubicBezTo>
                      <a:pt x="61" y="110"/>
                      <a:pt x="59" y="113"/>
                      <a:pt x="58" y="114"/>
                    </a:cubicBezTo>
                    <a:cubicBezTo>
                      <a:pt x="53" y="120"/>
                      <a:pt x="47" y="123"/>
                      <a:pt x="40" y="124"/>
                    </a:cubicBezTo>
                    <a:cubicBezTo>
                      <a:pt x="34" y="125"/>
                      <a:pt x="27" y="123"/>
                      <a:pt x="21" y="119"/>
                    </a:cubicBezTo>
                    <a:cubicBezTo>
                      <a:pt x="15" y="115"/>
                      <a:pt x="10" y="111"/>
                      <a:pt x="8" y="106"/>
                    </a:cubicBezTo>
                    <a:cubicBezTo>
                      <a:pt x="6" y="100"/>
                      <a:pt x="6" y="94"/>
                      <a:pt x="9" y="88"/>
                    </a:cubicBezTo>
                    <a:cubicBezTo>
                      <a:pt x="5" y="85"/>
                      <a:pt x="5" y="85"/>
                      <a:pt x="5" y="85"/>
                    </a:cubicBezTo>
                    <a:cubicBezTo>
                      <a:pt x="1" y="92"/>
                      <a:pt x="0" y="99"/>
                      <a:pt x="3" y="106"/>
                    </a:cubicBezTo>
                    <a:cubicBezTo>
                      <a:pt x="5" y="112"/>
                      <a:pt x="10" y="118"/>
                      <a:pt x="17" y="122"/>
                    </a:cubicBezTo>
                    <a:cubicBezTo>
                      <a:pt x="34" y="132"/>
                      <a:pt x="48" y="131"/>
                      <a:pt x="60" y="120"/>
                    </a:cubicBezTo>
                    <a:cubicBezTo>
                      <a:pt x="63" y="116"/>
                      <a:pt x="66" y="113"/>
                      <a:pt x="67" y="111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16" name="Freeform 653"/>
              <p:cNvSpPr>
                <a:spLocks noEditPoints="1"/>
              </p:cNvSpPr>
              <p:nvPr/>
            </p:nvSpPr>
            <p:spPr bwMode="auto">
              <a:xfrm>
                <a:off x="3625" y="3444"/>
                <a:ext cx="368" cy="406"/>
              </a:xfrm>
              <a:custGeom>
                <a:avLst/>
                <a:gdLst>
                  <a:gd name="T0" fmla="*/ 71 w 368"/>
                  <a:gd name="T1" fmla="*/ 0 h 406"/>
                  <a:gd name="T2" fmla="*/ 90 w 368"/>
                  <a:gd name="T3" fmla="*/ 9 h 406"/>
                  <a:gd name="T4" fmla="*/ 88 w 368"/>
                  <a:gd name="T5" fmla="*/ 12 h 406"/>
                  <a:gd name="T6" fmla="*/ 95 w 368"/>
                  <a:gd name="T7" fmla="*/ 38 h 406"/>
                  <a:gd name="T8" fmla="*/ 45 w 368"/>
                  <a:gd name="T9" fmla="*/ 249 h 406"/>
                  <a:gd name="T10" fmla="*/ 176 w 368"/>
                  <a:gd name="T11" fmla="*/ 135 h 406"/>
                  <a:gd name="T12" fmla="*/ 192 w 368"/>
                  <a:gd name="T13" fmla="*/ 142 h 406"/>
                  <a:gd name="T14" fmla="*/ 192 w 368"/>
                  <a:gd name="T15" fmla="*/ 147 h 406"/>
                  <a:gd name="T16" fmla="*/ 199 w 368"/>
                  <a:gd name="T17" fmla="*/ 171 h 406"/>
                  <a:gd name="T18" fmla="*/ 176 w 368"/>
                  <a:gd name="T19" fmla="*/ 325 h 406"/>
                  <a:gd name="T20" fmla="*/ 344 w 368"/>
                  <a:gd name="T21" fmla="*/ 147 h 406"/>
                  <a:gd name="T22" fmla="*/ 363 w 368"/>
                  <a:gd name="T23" fmla="*/ 157 h 406"/>
                  <a:gd name="T24" fmla="*/ 361 w 368"/>
                  <a:gd name="T25" fmla="*/ 159 h 406"/>
                  <a:gd name="T26" fmla="*/ 368 w 368"/>
                  <a:gd name="T27" fmla="*/ 185 h 406"/>
                  <a:gd name="T28" fmla="*/ 162 w 368"/>
                  <a:gd name="T29" fmla="*/ 406 h 406"/>
                  <a:gd name="T30" fmla="*/ 145 w 368"/>
                  <a:gd name="T31" fmla="*/ 396 h 406"/>
                  <a:gd name="T32" fmla="*/ 138 w 368"/>
                  <a:gd name="T33" fmla="*/ 370 h 406"/>
                  <a:gd name="T34" fmla="*/ 138 w 368"/>
                  <a:gd name="T35" fmla="*/ 370 h 406"/>
                  <a:gd name="T36" fmla="*/ 162 w 368"/>
                  <a:gd name="T37" fmla="*/ 206 h 406"/>
                  <a:gd name="T38" fmla="*/ 24 w 368"/>
                  <a:gd name="T39" fmla="*/ 330 h 406"/>
                  <a:gd name="T40" fmla="*/ 10 w 368"/>
                  <a:gd name="T41" fmla="*/ 323 h 406"/>
                  <a:gd name="T42" fmla="*/ 0 w 368"/>
                  <a:gd name="T43" fmla="*/ 297 h 406"/>
                  <a:gd name="T44" fmla="*/ 0 w 368"/>
                  <a:gd name="T45" fmla="*/ 297 h 406"/>
                  <a:gd name="T46" fmla="*/ 71 w 368"/>
                  <a:gd name="T47" fmla="*/ 0 h 406"/>
                  <a:gd name="T48" fmla="*/ 5 w 368"/>
                  <a:gd name="T49" fmla="*/ 294 h 406"/>
                  <a:gd name="T50" fmla="*/ 17 w 368"/>
                  <a:gd name="T51" fmla="*/ 301 h 406"/>
                  <a:gd name="T52" fmla="*/ 173 w 368"/>
                  <a:gd name="T53" fmla="*/ 159 h 406"/>
                  <a:gd name="T54" fmla="*/ 140 w 368"/>
                  <a:gd name="T55" fmla="*/ 368 h 406"/>
                  <a:gd name="T56" fmla="*/ 152 w 368"/>
                  <a:gd name="T57" fmla="*/ 375 h 406"/>
                  <a:gd name="T58" fmla="*/ 356 w 368"/>
                  <a:gd name="T59" fmla="*/ 159 h 406"/>
                  <a:gd name="T60" fmla="*/ 344 w 368"/>
                  <a:gd name="T61" fmla="*/ 152 h 406"/>
                  <a:gd name="T62" fmla="*/ 159 w 368"/>
                  <a:gd name="T63" fmla="*/ 351 h 406"/>
                  <a:gd name="T64" fmla="*/ 188 w 368"/>
                  <a:gd name="T65" fmla="*/ 145 h 406"/>
                  <a:gd name="T66" fmla="*/ 176 w 368"/>
                  <a:gd name="T67" fmla="*/ 140 h 406"/>
                  <a:gd name="T68" fmla="*/ 21 w 368"/>
                  <a:gd name="T69" fmla="*/ 278 h 406"/>
                  <a:gd name="T70" fmla="*/ 86 w 368"/>
                  <a:gd name="T71" fmla="*/ 12 h 406"/>
                  <a:gd name="T72" fmla="*/ 74 w 368"/>
                  <a:gd name="T73" fmla="*/ 5 h 406"/>
                  <a:gd name="T74" fmla="*/ 5 w 368"/>
                  <a:gd name="T75" fmla="*/ 294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68" h="406">
                    <a:moveTo>
                      <a:pt x="71" y="0"/>
                    </a:moveTo>
                    <a:lnTo>
                      <a:pt x="90" y="9"/>
                    </a:lnTo>
                    <a:lnTo>
                      <a:pt x="88" y="12"/>
                    </a:lnTo>
                    <a:lnTo>
                      <a:pt x="95" y="38"/>
                    </a:lnTo>
                    <a:lnTo>
                      <a:pt x="45" y="249"/>
                    </a:lnTo>
                    <a:lnTo>
                      <a:pt x="176" y="135"/>
                    </a:lnTo>
                    <a:lnTo>
                      <a:pt x="192" y="142"/>
                    </a:lnTo>
                    <a:lnTo>
                      <a:pt x="192" y="147"/>
                    </a:lnTo>
                    <a:lnTo>
                      <a:pt x="199" y="171"/>
                    </a:lnTo>
                    <a:lnTo>
                      <a:pt x="176" y="325"/>
                    </a:lnTo>
                    <a:lnTo>
                      <a:pt x="344" y="147"/>
                    </a:lnTo>
                    <a:lnTo>
                      <a:pt x="363" y="157"/>
                    </a:lnTo>
                    <a:lnTo>
                      <a:pt x="361" y="159"/>
                    </a:lnTo>
                    <a:lnTo>
                      <a:pt x="368" y="185"/>
                    </a:lnTo>
                    <a:lnTo>
                      <a:pt x="162" y="406"/>
                    </a:lnTo>
                    <a:lnTo>
                      <a:pt x="145" y="396"/>
                    </a:lnTo>
                    <a:lnTo>
                      <a:pt x="138" y="370"/>
                    </a:lnTo>
                    <a:lnTo>
                      <a:pt x="138" y="370"/>
                    </a:lnTo>
                    <a:lnTo>
                      <a:pt x="162" y="206"/>
                    </a:lnTo>
                    <a:lnTo>
                      <a:pt x="24" y="330"/>
                    </a:lnTo>
                    <a:lnTo>
                      <a:pt x="10" y="323"/>
                    </a:lnTo>
                    <a:lnTo>
                      <a:pt x="0" y="297"/>
                    </a:lnTo>
                    <a:lnTo>
                      <a:pt x="0" y="297"/>
                    </a:lnTo>
                    <a:lnTo>
                      <a:pt x="71" y="0"/>
                    </a:lnTo>
                    <a:close/>
                    <a:moveTo>
                      <a:pt x="5" y="294"/>
                    </a:moveTo>
                    <a:lnTo>
                      <a:pt x="17" y="301"/>
                    </a:lnTo>
                    <a:lnTo>
                      <a:pt x="173" y="159"/>
                    </a:lnTo>
                    <a:lnTo>
                      <a:pt x="140" y="368"/>
                    </a:lnTo>
                    <a:lnTo>
                      <a:pt x="152" y="375"/>
                    </a:lnTo>
                    <a:lnTo>
                      <a:pt x="356" y="159"/>
                    </a:lnTo>
                    <a:lnTo>
                      <a:pt x="344" y="152"/>
                    </a:lnTo>
                    <a:lnTo>
                      <a:pt x="159" y="351"/>
                    </a:lnTo>
                    <a:lnTo>
                      <a:pt x="188" y="145"/>
                    </a:lnTo>
                    <a:lnTo>
                      <a:pt x="176" y="140"/>
                    </a:lnTo>
                    <a:lnTo>
                      <a:pt x="21" y="278"/>
                    </a:lnTo>
                    <a:lnTo>
                      <a:pt x="86" y="12"/>
                    </a:lnTo>
                    <a:lnTo>
                      <a:pt x="74" y="5"/>
                    </a:lnTo>
                    <a:lnTo>
                      <a:pt x="5" y="294"/>
                    </a:ln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17" name="Freeform 654"/>
              <p:cNvSpPr>
                <a:spLocks noEditPoints="1"/>
              </p:cNvSpPr>
              <p:nvPr/>
            </p:nvSpPr>
            <p:spPr bwMode="auto">
              <a:xfrm>
                <a:off x="3905" y="3681"/>
                <a:ext cx="216" cy="259"/>
              </a:xfrm>
              <a:custGeom>
                <a:avLst/>
                <a:gdLst>
                  <a:gd name="T0" fmla="*/ 24 w 91"/>
                  <a:gd name="T1" fmla="*/ 9 h 109"/>
                  <a:gd name="T2" fmla="*/ 58 w 91"/>
                  <a:gd name="T3" fmla="*/ 5 h 109"/>
                  <a:gd name="T4" fmla="*/ 82 w 91"/>
                  <a:gd name="T5" fmla="*/ 28 h 109"/>
                  <a:gd name="T6" fmla="*/ 82 w 91"/>
                  <a:gd name="T7" fmla="*/ 28 h 109"/>
                  <a:gd name="T8" fmla="*/ 83 w 91"/>
                  <a:gd name="T9" fmla="*/ 29 h 109"/>
                  <a:gd name="T10" fmla="*/ 85 w 91"/>
                  <a:gd name="T11" fmla="*/ 34 h 109"/>
                  <a:gd name="T12" fmla="*/ 86 w 91"/>
                  <a:gd name="T13" fmla="*/ 73 h 109"/>
                  <a:gd name="T14" fmla="*/ 67 w 91"/>
                  <a:gd name="T15" fmla="*/ 101 h 109"/>
                  <a:gd name="T16" fmla="*/ 34 w 91"/>
                  <a:gd name="T17" fmla="*/ 104 h 109"/>
                  <a:gd name="T18" fmla="*/ 11 w 91"/>
                  <a:gd name="T19" fmla="*/ 86 h 109"/>
                  <a:gd name="T20" fmla="*/ 8 w 91"/>
                  <a:gd name="T21" fmla="*/ 81 h 109"/>
                  <a:gd name="T22" fmla="*/ 3 w 91"/>
                  <a:gd name="T23" fmla="*/ 72 h 109"/>
                  <a:gd name="T24" fmla="*/ 5 w 91"/>
                  <a:gd name="T25" fmla="*/ 37 h 109"/>
                  <a:gd name="T26" fmla="*/ 24 w 91"/>
                  <a:gd name="T27" fmla="*/ 9 h 109"/>
                  <a:gd name="T28" fmla="*/ 5 w 91"/>
                  <a:gd name="T29" fmla="*/ 71 h 109"/>
                  <a:gd name="T30" fmla="*/ 29 w 91"/>
                  <a:gd name="T31" fmla="*/ 93 h 109"/>
                  <a:gd name="T32" fmla="*/ 61 w 91"/>
                  <a:gd name="T33" fmla="*/ 89 h 109"/>
                  <a:gd name="T34" fmla="*/ 79 w 91"/>
                  <a:gd name="T35" fmla="*/ 62 h 109"/>
                  <a:gd name="T36" fmla="*/ 81 w 91"/>
                  <a:gd name="T37" fmla="*/ 28 h 109"/>
                  <a:gd name="T38" fmla="*/ 57 w 91"/>
                  <a:gd name="T39" fmla="*/ 6 h 109"/>
                  <a:gd name="T40" fmla="*/ 25 w 91"/>
                  <a:gd name="T41" fmla="*/ 10 h 109"/>
                  <a:gd name="T42" fmla="*/ 6 w 91"/>
                  <a:gd name="T43" fmla="*/ 38 h 109"/>
                  <a:gd name="T44" fmla="*/ 5 w 91"/>
                  <a:gd name="T45" fmla="*/ 71 h 109"/>
                  <a:gd name="T46" fmla="*/ 28 w 91"/>
                  <a:gd name="T47" fmla="*/ 15 h 109"/>
                  <a:gd name="T48" fmla="*/ 56 w 91"/>
                  <a:gd name="T49" fmla="*/ 11 h 109"/>
                  <a:gd name="T50" fmla="*/ 76 w 91"/>
                  <a:gd name="T51" fmla="*/ 31 h 109"/>
                  <a:gd name="T52" fmla="*/ 74 w 91"/>
                  <a:gd name="T53" fmla="*/ 60 h 109"/>
                  <a:gd name="T54" fmla="*/ 58 w 91"/>
                  <a:gd name="T55" fmla="*/ 85 h 109"/>
                  <a:gd name="T56" fmla="*/ 30 w 91"/>
                  <a:gd name="T57" fmla="*/ 89 h 109"/>
                  <a:gd name="T58" fmla="*/ 10 w 91"/>
                  <a:gd name="T59" fmla="*/ 69 h 109"/>
                  <a:gd name="T60" fmla="*/ 11 w 91"/>
                  <a:gd name="T61" fmla="*/ 39 h 109"/>
                  <a:gd name="T62" fmla="*/ 28 w 91"/>
                  <a:gd name="T63" fmla="*/ 15 h 109"/>
                  <a:gd name="T64" fmla="*/ 16 w 91"/>
                  <a:gd name="T65" fmla="*/ 77 h 109"/>
                  <a:gd name="T66" fmla="*/ 31 w 91"/>
                  <a:gd name="T67" fmla="*/ 87 h 109"/>
                  <a:gd name="T68" fmla="*/ 57 w 91"/>
                  <a:gd name="T69" fmla="*/ 83 h 109"/>
                  <a:gd name="T70" fmla="*/ 73 w 91"/>
                  <a:gd name="T71" fmla="*/ 59 h 109"/>
                  <a:gd name="T72" fmla="*/ 74 w 91"/>
                  <a:gd name="T73" fmla="*/ 31 h 109"/>
                  <a:gd name="T74" fmla="*/ 74 w 91"/>
                  <a:gd name="T75" fmla="*/ 31 h 109"/>
                  <a:gd name="T76" fmla="*/ 74 w 91"/>
                  <a:gd name="T77" fmla="*/ 31 h 109"/>
                  <a:gd name="T78" fmla="*/ 61 w 91"/>
                  <a:gd name="T79" fmla="*/ 22 h 109"/>
                  <a:gd name="T80" fmla="*/ 33 w 91"/>
                  <a:gd name="T81" fmla="*/ 26 h 109"/>
                  <a:gd name="T82" fmla="*/ 18 w 91"/>
                  <a:gd name="T83" fmla="*/ 50 h 109"/>
                  <a:gd name="T84" fmla="*/ 16 w 91"/>
                  <a:gd name="T85" fmla="*/ 77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1" h="109">
                    <a:moveTo>
                      <a:pt x="24" y="9"/>
                    </a:moveTo>
                    <a:cubicBezTo>
                      <a:pt x="34" y="2"/>
                      <a:pt x="45" y="0"/>
                      <a:pt x="58" y="5"/>
                    </a:cubicBezTo>
                    <a:cubicBezTo>
                      <a:pt x="70" y="9"/>
                      <a:pt x="79" y="17"/>
                      <a:pt x="82" y="28"/>
                    </a:cubicBezTo>
                    <a:cubicBezTo>
                      <a:pt x="82" y="28"/>
                      <a:pt x="82" y="28"/>
                      <a:pt x="82" y="28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5" y="34"/>
                      <a:pt x="85" y="34"/>
                      <a:pt x="85" y="34"/>
                    </a:cubicBezTo>
                    <a:cubicBezTo>
                      <a:pt x="90" y="44"/>
                      <a:pt x="91" y="57"/>
                      <a:pt x="86" y="73"/>
                    </a:cubicBezTo>
                    <a:cubicBezTo>
                      <a:pt x="82" y="86"/>
                      <a:pt x="75" y="95"/>
                      <a:pt x="67" y="101"/>
                    </a:cubicBezTo>
                    <a:cubicBezTo>
                      <a:pt x="57" y="107"/>
                      <a:pt x="46" y="109"/>
                      <a:pt x="34" y="104"/>
                    </a:cubicBezTo>
                    <a:cubicBezTo>
                      <a:pt x="23" y="101"/>
                      <a:pt x="16" y="95"/>
                      <a:pt x="11" y="86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6" y="78"/>
                      <a:pt x="5" y="75"/>
                      <a:pt x="3" y="72"/>
                    </a:cubicBezTo>
                    <a:cubicBezTo>
                      <a:pt x="0" y="61"/>
                      <a:pt x="1" y="50"/>
                      <a:pt x="5" y="37"/>
                    </a:cubicBezTo>
                    <a:cubicBezTo>
                      <a:pt x="9" y="25"/>
                      <a:pt x="15" y="15"/>
                      <a:pt x="24" y="9"/>
                    </a:cubicBezTo>
                    <a:close/>
                    <a:moveTo>
                      <a:pt x="5" y="71"/>
                    </a:moveTo>
                    <a:cubicBezTo>
                      <a:pt x="8" y="81"/>
                      <a:pt x="16" y="89"/>
                      <a:pt x="29" y="93"/>
                    </a:cubicBezTo>
                    <a:cubicBezTo>
                      <a:pt x="41" y="97"/>
                      <a:pt x="51" y="96"/>
                      <a:pt x="61" y="89"/>
                    </a:cubicBezTo>
                    <a:cubicBezTo>
                      <a:pt x="69" y="84"/>
                      <a:pt x="75" y="74"/>
                      <a:pt x="79" y="62"/>
                    </a:cubicBezTo>
                    <a:cubicBezTo>
                      <a:pt x="83" y="49"/>
                      <a:pt x="84" y="38"/>
                      <a:pt x="81" y="28"/>
                    </a:cubicBezTo>
                    <a:cubicBezTo>
                      <a:pt x="77" y="18"/>
                      <a:pt x="69" y="10"/>
                      <a:pt x="57" y="6"/>
                    </a:cubicBezTo>
                    <a:cubicBezTo>
                      <a:pt x="45" y="2"/>
                      <a:pt x="34" y="4"/>
                      <a:pt x="25" y="10"/>
                    </a:cubicBezTo>
                    <a:cubicBezTo>
                      <a:pt x="17" y="16"/>
                      <a:pt x="10" y="25"/>
                      <a:pt x="6" y="38"/>
                    </a:cubicBezTo>
                    <a:cubicBezTo>
                      <a:pt x="2" y="50"/>
                      <a:pt x="2" y="61"/>
                      <a:pt x="5" y="71"/>
                    </a:cubicBezTo>
                    <a:close/>
                    <a:moveTo>
                      <a:pt x="28" y="15"/>
                    </a:moveTo>
                    <a:cubicBezTo>
                      <a:pt x="36" y="9"/>
                      <a:pt x="45" y="7"/>
                      <a:pt x="56" y="11"/>
                    </a:cubicBezTo>
                    <a:cubicBezTo>
                      <a:pt x="66" y="14"/>
                      <a:pt x="73" y="21"/>
                      <a:pt x="76" y="31"/>
                    </a:cubicBezTo>
                    <a:cubicBezTo>
                      <a:pt x="78" y="39"/>
                      <a:pt x="78" y="49"/>
                      <a:pt x="74" y="60"/>
                    </a:cubicBezTo>
                    <a:cubicBezTo>
                      <a:pt x="71" y="71"/>
                      <a:pt x="65" y="79"/>
                      <a:pt x="58" y="85"/>
                    </a:cubicBezTo>
                    <a:cubicBezTo>
                      <a:pt x="50" y="91"/>
                      <a:pt x="41" y="92"/>
                      <a:pt x="30" y="89"/>
                    </a:cubicBezTo>
                    <a:cubicBezTo>
                      <a:pt x="19" y="85"/>
                      <a:pt x="13" y="78"/>
                      <a:pt x="10" y="69"/>
                    </a:cubicBezTo>
                    <a:cubicBezTo>
                      <a:pt x="7" y="60"/>
                      <a:pt x="8" y="51"/>
                      <a:pt x="11" y="39"/>
                    </a:cubicBezTo>
                    <a:cubicBezTo>
                      <a:pt x="15" y="28"/>
                      <a:pt x="20" y="20"/>
                      <a:pt x="28" y="15"/>
                    </a:cubicBezTo>
                    <a:close/>
                    <a:moveTo>
                      <a:pt x="16" y="77"/>
                    </a:moveTo>
                    <a:cubicBezTo>
                      <a:pt x="19" y="81"/>
                      <a:pt x="24" y="85"/>
                      <a:pt x="31" y="87"/>
                    </a:cubicBezTo>
                    <a:cubicBezTo>
                      <a:pt x="41" y="90"/>
                      <a:pt x="50" y="89"/>
                      <a:pt x="57" y="83"/>
                    </a:cubicBezTo>
                    <a:cubicBezTo>
                      <a:pt x="64" y="78"/>
                      <a:pt x="69" y="70"/>
                      <a:pt x="73" y="59"/>
                    </a:cubicBezTo>
                    <a:cubicBezTo>
                      <a:pt x="76" y="49"/>
                      <a:pt x="77" y="39"/>
                      <a:pt x="74" y="31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1" y="27"/>
                      <a:pt x="66" y="24"/>
                      <a:pt x="61" y="22"/>
                    </a:cubicBezTo>
                    <a:cubicBezTo>
                      <a:pt x="50" y="19"/>
                      <a:pt x="41" y="20"/>
                      <a:pt x="33" y="26"/>
                    </a:cubicBezTo>
                    <a:cubicBezTo>
                      <a:pt x="27" y="32"/>
                      <a:pt x="22" y="39"/>
                      <a:pt x="18" y="50"/>
                    </a:cubicBezTo>
                    <a:cubicBezTo>
                      <a:pt x="15" y="60"/>
                      <a:pt x="14" y="69"/>
                      <a:pt x="16" y="77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18" name="Freeform 655"/>
              <p:cNvSpPr>
                <a:spLocks noEditPoints="1"/>
              </p:cNvSpPr>
              <p:nvPr/>
            </p:nvSpPr>
            <p:spPr bwMode="auto">
              <a:xfrm>
                <a:off x="4138" y="3736"/>
                <a:ext cx="311" cy="264"/>
              </a:xfrm>
              <a:custGeom>
                <a:avLst/>
                <a:gdLst>
                  <a:gd name="T0" fmla="*/ 9 w 131"/>
                  <a:gd name="T1" fmla="*/ 0 h 111"/>
                  <a:gd name="T2" fmla="*/ 18 w 131"/>
                  <a:gd name="T3" fmla="*/ 1 h 111"/>
                  <a:gd name="T4" fmla="*/ 18 w 131"/>
                  <a:gd name="T5" fmla="*/ 2 h 111"/>
                  <a:gd name="T6" fmla="*/ 22 w 131"/>
                  <a:gd name="T7" fmla="*/ 7 h 111"/>
                  <a:gd name="T8" fmla="*/ 43 w 131"/>
                  <a:gd name="T9" fmla="*/ 2 h 111"/>
                  <a:gd name="T10" fmla="*/ 65 w 131"/>
                  <a:gd name="T11" fmla="*/ 14 h 111"/>
                  <a:gd name="T12" fmla="*/ 69 w 131"/>
                  <a:gd name="T13" fmla="*/ 19 h 111"/>
                  <a:gd name="T14" fmla="*/ 97 w 131"/>
                  <a:gd name="T15" fmla="*/ 8 h 111"/>
                  <a:gd name="T16" fmla="*/ 120 w 131"/>
                  <a:gd name="T17" fmla="*/ 21 h 111"/>
                  <a:gd name="T18" fmla="*/ 125 w 131"/>
                  <a:gd name="T19" fmla="*/ 26 h 111"/>
                  <a:gd name="T20" fmla="*/ 130 w 131"/>
                  <a:gd name="T21" fmla="*/ 52 h 111"/>
                  <a:gd name="T22" fmla="*/ 124 w 131"/>
                  <a:gd name="T23" fmla="*/ 111 h 111"/>
                  <a:gd name="T24" fmla="*/ 116 w 131"/>
                  <a:gd name="T25" fmla="*/ 110 h 111"/>
                  <a:gd name="T26" fmla="*/ 109 w 131"/>
                  <a:gd name="T27" fmla="*/ 102 h 111"/>
                  <a:gd name="T28" fmla="*/ 108 w 131"/>
                  <a:gd name="T29" fmla="*/ 101 h 111"/>
                  <a:gd name="T30" fmla="*/ 114 w 131"/>
                  <a:gd name="T31" fmla="*/ 48 h 111"/>
                  <a:gd name="T32" fmla="*/ 114 w 131"/>
                  <a:gd name="T33" fmla="*/ 28 h 111"/>
                  <a:gd name="T34" fmla="*/ 113 w 131"/>
                  <a:gd name="T35" fmla="*/ 27 h 111"/>
                  <a:gd name="T36" fmla="*/ 104 w 131"/>
                  <a:gd name="T37" fmla="*/ 24 h 111"/>
                  <a:gd name="T38" fmla="*/ 82 w 131"/>
                  <a:gd name="T39" fmla="*/ 33 h 111"/>
                  <a:gd name="T40" fmla="*/ 75 w 131"/>
                  <a:gd name="T41" fmla="*/ 58 h 111"/>
                  <a:gd name="T42" fmla="*/ 70 w 131"/>
                  <a:gd name="T43" fmla="*/ 105 h 111"/>
                  <a:gd name="T44" fmla="*/ 62 w 131"/>
                  <a:gd name="T45" fmla="*/ 105 h 111"/>
                  <a:gd name="T46" fmla="*/ 55 w 131"/>
                  <a:gd name="T47" fmla="*/ 96 h 111"/>
                  <a:gd name="T48" fmla="*/ 54 w 131"/>
                  <a:gd name="T49" fmla="*/ 96 h 111"/>
                  <a:gd name="T50" fmla="*/ 60 w 131"/>
                  <a:gd name="T51" fmla="*/ 42 h 111"/>
                  <a:gd name="T52" fmla="*/ 59 w 131"/>
                  <a:gd name="T53" fmla="*/ 22 h 111"/>
                  <a:gd name="T54" fmla="*/ 59 w 131"/>
                  <a:gd name="T55" fmla="*/ 22 h 111"/>
                  <a:gd name="T56" fmla="*/ 50 w 131"/>
                  <a:gd name="T57" fmla="*/ 19 h 111"/>
                  <a:gd name="T58" fmla="*/ 23 w 131"/>
                  <a:gd name="T59" fmla="*/ 37 h 111"/>
                  <a:gd name="T60" fmla="*/ 22 w 131"/>
                  <a:gd name="T61" fmla="*/ 44 h 111"/>
                  <a:gd name="T62" fmla="*/ 21 w 131"/>
                  <a:gd name="T63" fmla="*/ 52 h 111"/>
                  <a:gd name="T64" fmla="*/ 16 w 131"/>
                  <a:gd name="T65" fmla="*/ 100 h 111"/>
                  <a:gd name="T66" fmla="*/ 8 w 131"/>
                  <a:gd name="T67" fmla="*/ 99 h 111"/>
                  <a:gd name="T68" fmla="*/ 1 w 131"/>
                  <a:gd name="T69" fmla="*/ 90 h 111"/>
                  <a:gd name="T70" fmla="*/ 0 w 131"/>
                  <a:gd name="T71" fmla="*/ 90 h 111"/>
                  <a:gd name="T72" fmla="*/ 9 w 131"/>
                  <a:gd name="T73" fmla="*/ 0 h 111"/>
                  <a:gd name="T74" fmla="*/ 2 w 131"/>
                  <a:gd name="T75" fmla="*/ 89 h 111"/>
                  <a:gd name="T76" fmla="*/ 7 w 131"/>
                  <a:gd name="T77" fmla="*/ 89 h 111"/>
                  <a:gd name="T78" fmla="*/ 12 w 131"/>
                  <a:gd name="T79" fmla="*/ 43 h 111"/>
                  <a:gd name="T80" fmla="*/ 13 w 131"/>
                  <a:gd name="T81" fmla="*/ 34 h 111"/>
                  <a:gd name="T82" fmla="*/ 14 w 131"/>
                  <a:gd name="T83" fmla="*/ 28 h 111"/>
                  <a:gd name="T84" fmla="*/ 42 w 131"/>
                  <a:gd name="T85" fmla="*/ 9 h 111"/>
                  <a:gd name="T86" fmla="*/ 61 w 131"/>
                  <a:gd name="T87" fmla="*/ 22 h 111"/>
                  <a:gd name="T88" fmla="*/ 61 w 131"/>
                  <a:gd name="T89" fmla="*/ 42 h 111"/>
                  <a:gd name="T90" fmla="*/ 56 w 131"/>
                  <a:gd name="T91" fmla="*/ 95 h 111"/>
                  <a:gd name="T92" fmla="*/ 61 w 131"/>
                  <a:gd name="T93" fmla="*/ 95 h 111"/>
                  <a:gd name="T94" fmla="*/ 66 w 131"/>
                  <a:gd name="T95" fmla="*/ 48 h 111"/>
                  <a:gd name="T96" fmla="*/ 74 w 131"/>
                  <a:gd name="T97" fmla="*/ 23 h 111"/>
                  <a:gd name="T98" fmla="*/ 97 w 131"/>
                  <a:gd name="T99" fmla="*/ 14 h 111"/>
                  <a:gd name="T100" fmla="*/ 115 w 131"/>
                  <a:gd name="T101" fmla="*/ 27 h 111"/>
                  <a:gd name="T102" fmla="*/ 116 w 131"/>
                  <a:gd name="T103" fmla="*/ 48 h 111"/>
                  <a:gd name="T104" fmla="*/ 110 w 131"/>
                  <a:gd name="T105" fmla="*/ 100 h 111"/>
                  <a:gd name="T106" fmla="*/ 116 w 131"/>
                  <a:gd name="T107" fmla="*/ 101 h 111"/>
                  <a:gd name="T108" fmla="*/ 121 w 131"/>
                  <a:gd name="T109" fmla="*/ 43 h 111"/>
                  <a:gd name="T110" fmla="*/ 97 w 131"/>
                  <a:gd name="T111" fmla="*/ 9 h 111"/>
                  <a:gd name="T112" fmla="*/ 67 w 131"/>
                  <a:gd name="T113" fmla="*/ 24 h 111"/>
                  <a:gd name="T114" fmla="*/ 43 w 131"/>
                  <a:gd name="T115" fmla="*/ 4 h 111"/>
                  <a:gd name="T116" fmla="*/ 15 w 131"/>
                  <a:gd name="T117" fmla="*/ 17 h 111"/>
                  <a:gd name="T118" fmla="*/ 16 w 131"/>
                  <a:gd name="T119" fmla="*/ 3 h 111"/>
                  <a:gd name="T120" fmla="*/ 11 w 131"/>
                  <a:gd name="T121" fmla="*/ 2 h 111"/>
                  <a:gd name="T122" fmla="*/ 2 w 131"/>
                  <a:gd name="T123" fmla="*/ 89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1" h="110">
                    <a:moveTo>
                      <a:pt x="9" y="0"/>
                    </a:moveTo>
                    <a:cubicBezTo>
                      <a:pt x="18" y="1"/>
                      <a:pt x="18" y="1"/>
                      <a:pt x="18" y="1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8" y="3"/>
                      <a:pt x="35" y="1"/>
                      <a:pt x="43" y="2"/>
                    </a:cubicBezTo>
                    <a:cubicBezTo>
                      <a:pt x="54" y="3"/>
                      <a:pt x="61" y="7"/>
                      <a:pt x="65" y="14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76" y="10"/>
                      <a:pt x="86" y="6"/>
                      <a:pt x="97" y="8"/>
                    </a:cubicBezTo>
                    <a:cubicBezTo>
                      <a:pt x="109" y="9"/>
                      <a:pt x="116" y="13"/>
                      <a:pt x="120" y="21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30" y="32"/>
                      <a:pt x="131" y="41"/>
                      <a:pt x="130" y="52"/>
                    </a:cubicBezTo>
                    <a:cubicBezTo>
                      <a:pt x="124" y="111"/>
                      <a:pt x="124" y="111"/>
                      <a:pt x="124" y="111"/>
                    </a:cubicBezTo>
                    <a:cubicBezTo>
                      <a:pt x="116" y="110"/>
                      <a:pt x="116" y="110"/>
                      <a:pt x="116" y="110"/>
                    </a:cubicBezTo>
                    <a:cubicBezTo>
                      <a:pt x="109" y="102"/>
                      <a:pt x="109" y="102"/>
                      <a:pt x="109" y="102"/>
                    </a:cubicBezTo>
                    <a:cubicBezTo>
                      <a:pt x="108" y="101"/>
                      <a:pt x="108" y="101"/>
                      <a:pt x="108" y="101"/>
                    </a:cubicBezTo>
                    <a:cubicBezTo>
                      <a:pt x="114" y="48"/>
                      <a:pt x="114" y="48"/>
                      <a:pt x="114" y="48"/>
                    </a:cubicBezTo>
                    <a:cubicBezTo>
                      <a:pt x="115" y="38"/>
                      <a:pt x="115" y="32"/>
                      <a:pt x="114" y="28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1" y="26"/>
                      <a:pt x="108" y="25"/>
                      <a:pt x="104" y="24"/>
                    </a:cubicBezTo>
                    <a:cubicBezTo>
                      <a:pt x="94" y="23"/>
                      <a:pt x="87" y="26"/>
                      <a:pt x="82" y="33"/>
                    </a:cubicBezTo>
                    <a:cubicBezTo>
                      <a:pt x="78" y="38"/>
                      <a:pt x="76" y="46"/>
                      <a:pt x="75" y="58"/>
                    </a:cubicBezTo>
                    <a:cubicBezTo>
                      <a:pt x="70" y="105"/>
                      <a:pt x="70" y="105"/>
                      <a:pt x="70" y="105"/>
                    </a:cubicBezTo>
                    <a:cubicBezTo>
                      <a:pt x="62" y="105"/>
                      <a:pt x="62" y="105"/>
                      <a:pt x="62" y="105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4" y="96"/>
                      <a:pt x="54" y="96"/>
                      <a:pt x="54" y="96"/>
                    </a:cubicBezTo>
                    <a:cubicBezTo>
                      <a:pt x="60" y="42"/>
                      <a:pt x="60" y="42"/>
                      <a:pt x="60" y="42"/>
                    </a:cubicBezTo>
                    <a:cubicBezTo>
                      <a:pt x="61" y="33"/>
                      <a:pt x="61" y="26"/>
                      <a:pt x="59" y="22"/>
                    </a:cubicBezTo>
                    <a:cubicBezTo>
                      <a:pt x="59" y="22"/>
                      <a:pt x="59" y="22"/>
                      <a:pt x="59" y="22"/>
                    </a:cubicBezTo>
                    <a:cubicBezTo>
                      <a:pt x="57" y="20"/>
                      <a:pt x="54" y="19"/>
                      <a:pt x="50" y="19"/>
                    </a:cubicBezTo>
                    <a:cubicBezTo>
                      <a:pt x="36" y="17"/>
                      <a:pt x="27" y="24"/>
                      <a:pt x="23" y="37"/>
                    </a:cubicBezTo>
                    <a:cubicBezTo>
                      <a:pt x="23" y="39"/>
                      <a:pt x="22" y="41"/>
                      <a:pt x="22" y="44"/>
                    </a:cubicBezTo>
                    <a:cubicBezTo>
                      <a:pt x="21" y="46"/>
                      <a:pt x="21" y="49"/>
                      <a:pt x="21" y="52"/>
                    </a:cubicBezTo>
                    <a:cubicBezTo>
                      <a:pt x="16" y="100"/>
                      <a:pt x="16" y="100"/>
                      <a:pt x="16" y="100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0" y="90"/>
                      <a:pt x="0" y="90"/>
                      <a:pt x="0" y="90"/>
                    </a:cubicBezTo>
                    <a:lnTo>
                      <a:pt x="9" y="0"/>
                    </a:lnTo>
                    <a:close/>
                    <a:moveTo>
                      <a:pt x="2" y="89"/>
                    </a:moveTo>
                    <a:cubicBezTo>
                      <a:pt x="7" y="89"/>
                      <a:pt x="7" y="89"/>
                      <a:pt x="7" y="89"/>
                    </a:cubicBezTo>
                    <a:cubicBezTo>
                      <a:pt x="12" y="43"/>
                      <a:pt x="12" y="43"/>
                      <a:pt x="12" y="43"/>
                    </a:cubicBezTo>
                    <a:cubicBezTo>
                      <a:pt x="12" y="39"/>
                      <a:pt x="13" y="37"/>
                      <a:pt x="13" y="34"/>
                    </a:cubicBezTo>
                    <a:cubicBezTo>
                      <a:pt x="13" y="32"/>
                      <a:pt x="14" y="30"/>
                      <a:pt x="14" y="28"/>
                    </a:cubicBezTo>
                    <a:cubicBezTo>
                      <a:pt x="18" y="13"/>
                      <a:pt x="28" y="7"/>
                      <a:pt x="42" y="9"/>
                    </a:cubicBezTo>
                    <a:cubicBezTo>
                      <a:pt x="52" y="10"/>
                      <a:pt x="59" y="14"/>
                      <a:pt x="61" y="22"/>
                    </a:cubicBezTo>
                    <a:cubicBezTo>
                      <a:pt x="62" y="26"/>
                      <a:pt x="62" y="33"/>
                      <a:pt x="61" y="42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61" y="95"/>
                      <a:pt x="61" y="95"/>
                      <a:pt x="61" y="95"/>
                    </a:cubicBezTo>
                    <a:cubicBezTo>
                      <a:pt x="66" y="48"/>
                      <a:pt x="66" y="48"/>
                      <a:pt x="66" y="48"/>
                    </a:cubicBezTo>
                    <a:cubicBezTo>
                      <a:pt x="67" y="37"/>
                      <a:pt x="70" y="29"/>
                      <a:pt x="74" y="23"/>
                    </a:cubicBezTo>
                    <a:cubicBezTo>
                      <a:pt x="79" y="16"/>
                      <a:pt x="86" y="13"/>
                      <a:pt x="97" y="14"/>
                    </a:cubicBezTo>
                    <a:cubicBezTo>
                      <a:pt x="107" y="15"/>
                      <a:pt x="113" y="20"/>
                      <a:pt x="115" y="27"/>
                    </a:cubicBezTo>
                    <a:cubicBezTo>
                      <a:pt x="116" y="31"/>
                      <a:pt x="117" y="38"/>
                      <a:pt x="116" y="48"/>
                    </a:cubicBezTo>
                    <a:cubicBezTo>
                      <a:pt x="110" y="100"/>
                      <a:pt x="110" y="100"/>
                      <a:pt x="110" y="100"/>
                    </a:cubicBezTo>
                    <a:cubicBezTo>
                      <a:pt x="116" y="101"/>
                      <a:pt x="116" y="101"/>
                      <a:pt x="116" y="101"/>
                    </a:cubicBezTo>
                    <a:cubicBezTo>
                      <a:pt x="121" y="43"/>
                      <a:pt x="121" y="43"/>
                      <a:pt x="121" y="43"/>
                    </a:cubicBezTo>
                    <a:cubicBezTo>
                      <a:pt x="124" y="22"/>
                      <a:pt x="116" y="11"/>
                      <a:pt x="97" y="9"/>
                    </a:cubicBezTo>
                    <a:cubicBezTo>
                      <a:pt x="84" y="8"/>
                      <a:pt x="74" y="13"/>
                      <a:pt x="67" y="24"/>
                    </a:cubicBezTo>
                    <a:cubicBezTo>
                      <a:pt x="65" y="12"/>
                      <a:pt x="57" y="5"/>
                      <a:pt x="43" y="4"/>
                    </a:cubicBezTo>
                    <a:cubicBezTo>
                      <a:pt x="31" y="2"/>
                      <a:pt x="21" y="7"/>
                      <a:pt x="15" y="17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1" y="2"/>
                      <a:pt x="11" y="2"/>
                      <a:pt x="11" y="2"/>
                    </a:cubicBezTo>
                    <a:lnTo>
                      <a:pt x="2" y="89"/>
                    </a:ln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19" name="Freeform 656"/>
              <p:cNvSpPr>
                <a:spLocks noEditPoints="1"/>
              </p:cNvSpPr>
              <p:nvPr/>
            </p:nvSpPr>
            <p:spPr bwMode="auto">
              <a:xfrm>
                <a:off x="4473" y="3748"/>
                <a:ext cx="204" cy="244"/>
              </a:xfrm>
              <a:custGeom>
                <a:avLst/>
                <a:gdLst>
                  <a:gd name="T0" fmla="*/ 76 w 86"/>
                  <a:gd name="T1" fmla="*/ 69 h 103"/>
                  <a:gd name="T2" fmla="*/ 76 w 86"/>
                  <a:gd name="T3" fmla="*/ 69 h 103"/>
                  <a:gd name="T4" fmla="*/ 85 w 86"/>
                  <a:gd name="T5" fmla="*/ 76 h 103"/>
                  <a:gd name="T6" fmla="*/ 74 w 86"/>
                  <a:gd name="T7" fmla="*/ 93 h 103"/>
                  <a:gd name="T8" fmla="*/ 74 w 86"/>
                  <a:gd name="T9" fmla="*/ 93 h 103"/>
                  <a:gd name="T10" fmla="*/ 52 w 86"/>
                  <a:gd name="T11" fmla="*/ 102 h 103"/>
                  <a:gd name="T12" fmla="*/ 26 w 86"/>
                  <a:gd name="T13" fmla="*/ 94 h 103"/>
                  <a:gd name="T14" fmla="*/ 22 w 86"/>
                  <a:gd name="T15" fmla="*/ 91 h 103"/>
                  <a:gd name="T16" fmla="*/ 17 w 86"/>
                  <a:gd name="T17" fmla="*/ 87 h 103"/>
                  <a:gd name="T18" fmla="*/ 12 w 86"/>
                  <a:gd name="T19" fmla="*/ 83 h 103"/>
                  <a:gd name="T20" fmla="*/ 1 w 86"/>
                  <a:gd name="T21" fmla="*/ 51 h 103"/>
                  <a:gd name="T22" fmla="*/ 8 w 86"/>
                  <a:gd name="T23" fmla="*/ 17 h 103"/>
                  <a:gd name="T24" fmla="*/ 36 w 86"/>
                  <a:gd name="T25" fmla="*/ 1 h 103"/>
                  <a:gd name="T26" fmla="*/ 67 w 86"/>
                  <a:gd name="T27" fmla="*/ 12 h 103"/>
                  <a:gd name="T28" fmla="*/ 67 w 86"/>
                  <a:gd name="T29" fmla="*/ 12 h 103"/>
                  <a:gd name="T30" fmla="*/ 67 w 86"/>
                  <a:gd name="T31" fmla="*/ 13 h 103"/>
                  <a:gd name="T32" fmla="*/ 72 w 86"/>
                  <a:gd name="T33" fmla="*/ 17 h 103"/>
                  <a:gd name="T34" fmla="*/ 75 w 86"/>
                  <a:gd name="T35" fmla="*/ 20 h 103"/>
                  <a:gd name="T36" fmla="*/ 86 w 86"/>
                  <a:gd name="T37" fmla="*/ 50 h 103"/>
                  <a:gd name="T38" fmla="*/ 86 w 86"/>
                  <a:gd name="T39" fmla="*/ 55 h 103"/>
                  <a:gd name="T40" fmla="*/ 19 w 86"/>
                  <a:gd name="T41" fmla="*/ 59 h 103"/>
                  <a:gd name="T42" fmla="*/ 19 w 86"/>
                  <a:gd name="T43" fmla="*/ 60 h 103"/>
                  <a:gd name="T44" fmla="*/ 27 w 86"/>
                  <a:gd name="T45" fmla="*/ 84 h 103"/>
                  <a:gd name="T46" fmla="*/ 42 w 86"/>
                  <a:gd name="T47" fmla="*/ 87 h 103"/>
                  <a:gd name="T48" fmla="*/ 69 w 86"/>
                  <a:gd name="T49" fmla="*/ 65 h 103"/>
                  <a:gd name="T50" fmla="*/ 76 w 86"/>
                  <a:gd name="T51" fmla="*/ 68 h 103"/>
                  <a:gd name="T52" fmla="*/ 76 w 86"/>
                  <a:gd name="T53" fmla="*/ 69 h 103"/>
                  <a:gd name="T54" fmla="*/ 63 w 86"/>
                  <a:gd name="T55" fmla="*/ 86 h 103"/>
                  <a:gd name="T56" fmla="*/ 74 w 86"/>
                  <a:gd name="T57" fmla="*/ 69 h 103"/>
                  <a:gd name="T58" fmla="*/ 70 w 86"/>
                  <a:gd name="T59" fmla="*/ 67 h 103"/>
                  <a:gd name="T60" fmla="*/ 42 w 86"/>
                  <a:gd name="T61" fmla="*/ 89 h 103"/>
                  <a:gd name="T62" fmla="*/ 18 w 86"/>
                  <a:gd name="T63" fmla="*/ 78 h 103"/>
                  <a:gd name="T64" fmla="*/ 8 w 86"/>
                  <a:gd name="T65" fmla="*/ 52 h 103"/>
                  <a:gd name="T66" fmla="*/ 8 w 86"/>
                  <a:gd name="T67" fmla="*/ 50 h 103"/>
                  <a:gd name="T68" fmla="*/ 76 w 86"/>
                  <a:gd name="T69" fmla="*/ 46 h 103"/>
                  <a:gd name="T70" fmla="*/ 76 w 86"/>
                  <a:gd name="T71" fmla="*/ 43 h 103"/>
                  <a:gd name="T72" fmla="*/ 65 w 86"/>
                  <a:gd name="T73" fmla="*/ 13 h 103"/>
                  <a:gd name="T74" fmla="*/ 37 w 86"/>
                  <a:gd name="T75" fmla="*/ 2 h 103"/>
                  <a:gd name="T76" fmla="*/ 9 w 86"/>
                  <a:gd name="T77" fmla="*/ 18 h 103"/>
                  <a:gd name="T78" fmla="*/ 3 w 86"/>
                  <a:gd name="T79" fmla="*/ 51 h 103"/>
                  <a:gd name="T80" fmla="*/ 13 w 86"/>
                  <a:gd name="T81" fmla="*/ 81 h 103"/>
                  <a:gd name="T82" fmla="*/ 43 w 86"/>
                  <a:gd name="T83" fmla="*/ 93 h 103"/>
                  <a:gd name="T84" fmla="*/ 63 w 86"/>
                  <a:gd name="T85" fmla="*/ 86 h 103"/>
                  <a:gd name="T86" fmla="*/ 8 w 86"/>
                  <a:gd name="T87" fmla="*/ 46 h 103"/>
                  <a:gd name="T88" fmla="*/ 15 w 86"/>
                  <a:gd name="T89" fmla="*/ 20 h 103"/>
                  <a:gd name="T90" fmla="*/ 38 w 86"/>
                  <a:gd name="T91" fmla="*/ 7 h 103"/>
                  <a:gd name="T92" fmla="*/ 61 w 86"/>
                  <a:gd name="T93" fmla="*/ 17 h 103"/>
                  <a:gd name="T94" fmla="*/ 70 w 86"/>
                  <a:gd name="T95" fmla="*/ 41 h 103"/>
                  <a:gd name="T96" fmla="*/ 8 w 86"/>
                  <a:gd name="T97" fmla="*/ 46 h 103"/>
                  <a:gd name="T98" fmla="*/ 19 w 86"/>
                  <a:gd name="T99" fmla="*/ 43 h 103"/>
                  <a:gd name="T100" fmla="*/ 68 w 86"/>
                  <a:gd name="T101" fmla="*/ 40 h 103"/>
                  <a:gd name="T102" fmla="*/ 60 w 86"/>
                  <a:gd name="T103" fmla="*/ 18 h 103"/>
                  <a:gd name="T104" fmla="*/ 47 w 86"/>
                  <a:gd name="T105" fmla="*/ 16 h 103"/>
                  <a:gd name="T106" fmla="*/ 25 w 86"/>
                  <a:gd name="T107" fmla="*/ 28 h 103"/>
                  <a:gd name="T108" fmla="*/ 25 w 86"/>
                  <a:gd name="T109" fmla="*/ 28 h 103"/>
                  <a:gd name="T110" fmla="*/ 19 w 86"/>
                  <a:gd name="T111" fmla="*/ 4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6" h="103">
                    <a:moveTo>
                      <a:pt x="76" y="69"/>
                    </a:moveTo>
                    <a:cubicBezTo>
                      <a:pt x="76" y="69"/>
                      <a:pt x="76" y="69"/>
                      <a:pt x="76" y="69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83" y="83"/>
                      <a:pt x="79" y="89"/>
                      <a:pt x="74" y="93"/>
                    </a:cubicBezTo>
                    <a:cubicBezTo>
                      <a:pt x="74" y="93"/>
                      <a:pt x="74" y="93"/>
                      <a:pt x="74" y="93"/>
                    </a:cubicBezTo>
                    <a:cubicBezTo>
                      <a:pt x="68" y="99"/>
                      <a:pt x="61" y="102"/>
                      <a:pt x="52" y="102"/>
                    </a:cubicBezTo>
                    <a:cubicBezTo>
                      <a:pt x="41" y="103"/>
                      <a:pt x="33" y="100"/>
                      <a:pt x="26" y="94"/>
                    </a:cubicBezTo>
                    <a:cubicBezTo>
                      <a:pt x="22" y="91"/>
                      <a:pt x="22" y="91"/>
                      <a:pt x="22" y="91"/>
                    </a:cubicBezTo>
                    <a:cubicBezTo>
                      <a:pt x="20" y="90"/>
                      <a:pt x="18" y="89"/>
                      <a:pt x="17" y="87"/>
                    </a:cubicBezTo>
                    <a:cubicBezTo>
                      <a:pt x="15" y="86"/>
                      <a:pt x="14" y="84"/>
                      <a:pt x="12" y="83"/>
                    </a:cubicBezTo>
                    <a:cubicBezTo>
                      <a:pt x="6" y="74"/>
                      <a:pt x="2" y="64"/>
                      <a:pt x="1" y="51"/>
                    </a:cubicBezTo>
                    <a:cubicBezTo>
                      <a:pt x="0" y="37"/>
                      <a:pt x="2" y="26"/>
                      <a:pt x="8" y="17"/>
                    </a:cubicBezTo>
                    <a:cubicBezTo>
                      <a:pt x="14" y="7"/>
                      <a:pt x="24" y="2"/>
                      <a:pt x="36" y="1"/>
                    </a:cubicBezTo>
                    <a:cubicBezTo>
                      <a:pt x="49" y="0"/>
                      <a:pt x="59" y="4"/>
                      <a:pt x="67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7" y="13"/>
                      <a:pt x="67" y="13"/>
                      <a:pt x="67" y="13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3" y="18"/>
                      <a:pt x="74" y="19"/>
                      <a:pt x="75" y="20"/>
                    </a:cubicBezTo>
                    <a:cubicBezTo>
                      <a:pt x="82" y="27"/>
                      <a:pt x="85" y="37"/>
                      <a:pt x="86" y="50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19" y="59"/>
                      <a:pt x="19" y="59"/>
                      <a:pt x="19" y="59"/>
                    </a:cubicBezTo>
                    <a:cubicBezTo>
                      <a:pt x="19" y="60"/>
                      <a:pt x="19" y="60"/>
                      <a:pt x="19" y="60"/>
                    </a:cubicBezTo>
                    <a:cubicBezTo>
                      <a:pt x="19" y="69"/>
                      <a:pt x="22" y="77"/>
                      <a:pt x="27" y="84"/>
                    </a:cubicBezTo>
                    <a:cubicBezTo>
                      <a:pt x="31" y="86"/>
                      <a:pt x="36" y="88"/>
                      <a:pt x="42" y="87"/>
                    </a:cubicBezTo>
                    <a:cubicBezTo>
                      <a:pt x="56" y="86"/>
                      <a:pt x="64" y="79"/>
                      <a:pt x="69" y="65"/>
                    </a:cubicBezTo>
                    <a:cubicBezTo>
                      <a:pt x="76" y="68"/>
                      <a:pt x="76" y="68"/>
                      <a:pt x="76" y="68"/>
                    </a:cubicBezTo>
                    <a:lnTo>
                      <a:pt x="76" y="69"/>
                    </a:lnTo>
                    <a:close/>
                    <a:moveTo>
                      <a:pt x="63" y="86"/>
                    </a:moveTo>
                    <a:cubicBezTo>
                      <a:pt x="68" y="82"/>
                      <a:pt x="72" y="76"/>
                      <a:pt x="74" y="69"/>
                    </a:cubicBezTo>
                    <a:cubicBezTo>
                      <a:pt x="70" y="67"/>
                      <a:pt x="70" y="67"/>
                      <a:pt x="70" y="67"/>
                    </a:cubicBezTo>
                    <a:cubicBezTo>
                      <a:pt x="66" y="81"/>
                      <a:pt x="57" y="88"/>
                      <a:pt x="42" y="89"/>
                    </a:cubicBezTo>
                    <a:cubicBezTo>
                      <a:pt x="32" y="90"/>
                      <a:pt x="24" y="86"/>
                      <a:pt x="18" y="78"/>
                    </a:cubicBezTo>
                    <a:cubicBezTo>
                      <a:pt x="12" y="71"/>
                      <a:pt x="9" y="63"/>
                      <a:pt x="8" y="52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6" y="43"/>
                      <a:pt x="76" y="43"/>
                      <a:pt x="76" y="43"/>
                    </a:cubicBezTo>
                    <a:cubicBezTo>
                      <a:pt x="75" y="30"/>
                      <a:pt x="72" y="20"/>
                      <a:pt x="65" y="13"/>
                    </a:cubicBezTo>
                    <a:cubicBezTo>
                      <a:pt x="58" y="5"/>
                      <a:pt x="49" y="2"/>
                      <a:pt x="37" y="2"/>
                    </a:cubicBezTo>
                    <a:cubicBezTo>
                      <a:pt x="24" y="3"/>
                      <a:pt x="15" y="9"/>
                      <a:pt x="9" y="18"/>
                    </a:cubicBezTo>
                    <a:cubicBezTo>
                      <a:pt x="4" y="27"/>
                      <a:pt x="2" y="38"/>
                      <a:pt x="3" y="51"/>
                    </a:cubicBezTo>
                    <a:cubicBezTo>
                      <a:pt x="4" y="64"/>
                      <a:pt x="7" y="74"/>
                      <a:pt x="13" y="81"/>
                    </a:cubicBezTo>
                    <a:cubicBezTo>
                      <a:pt x="20" y="90"/>
                      <a:pt x="30" y="94"/>
                      <a:pt x="43" y="93"/>
                    </a:cubicBezTo>
                    <a:cubicBezTo>
                      <a:pt x="51" y="93"/>
                      <a:pt x="57" y="90"/>
                      <a:pt x="63" y="86"/>
                    </a:cubicBezTo>
                    <a:close/>
                    <a:moveTo>
                      <a:pt x="8" y="46"/>
                    </a:moveTo>
                    <a:cubicBezTo>
                      <a:pt x="8" y="35"/>
                      <a:pt x="10" y="26"/>
                      <a:pt x="15" y="20"/>
                    </a:cubicBezTo>
                    <a:cubicBezTo>
                      <a:pt x="20" y="12"/>
                      <a:pt x="28" y="8"/>
                      <a:pt x="38" y="7"/>
                    </a:cubicBezTo>
                    <a:cubicBezTo>
                      <a:pt x="48" y="6"/>
                      <a:pt x="55" y="10"/>
                      <a:pt x="61" y="17"/>
                    </a:cubicBezTo>
                    <a:cubicBezTo>
                      <a:pt x="67" y="23"/>
                      <a:pt x="70" y="31"/>
                      <a:pt x="70" y="41"/>
                    </a:cubicBezTo>
                    <a:lnTo>
                      <a:pt x="8" y="46"/>
                    </a:lnTo>
                    <a:close/>
                    <a:moveTo>
                      <a:pt x="19" y="43"/>
                    </a:move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31"/>
                      <a:pt x="65" y="24"/>
                      <a:pt x="60" y="18"/>
                    </a:cubicBezTo>
                    <a:cubicBezTo>
                      <a:pt x="56" y="16"/>
                      <a:pt x="52" y="16"/>
                      <a:pt x="47" y="16"/>
                    </a:cubicBezTo>
                    <a:cubicBezTo>
                      <a:pt x="37" y="17"/>
                      <a:pt x="30" y="21"/>
                      <a:pt x="25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2" y="32"/>
                      <a:pt x="20" y="37"/>
                      <a:pt x="19" y="43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20" name="Freeform 657"/>
              <p:cNvSpPr>
                <a:spLocks noEditPoints="1"/>
              </p:cNvSpPr>
              <p:nvPr/>
            </p:nvSpPr>
            <p:spPr bwMode="auto">
              <a:xfrm>
                <a:off x="4681" y="3719"/>
                <a:ext cx="219" cy="250"/>
              </a:xfrm>
              <a:custGeom>
                <a:avLst/>
                <a:gdLst>
                  <a:gd name="T0" fmla="*/ 0 w 92"/>
                  <a:gd name="T1" fmla="*/ 10 h 105"/>
                  <a:gd name="T2" fmla="*/ 9 w 92"/>
                  <a:gd name="T3" fmla="*/ 9 h 105"/>
                  <a:gd name="T4" fmla="*/ 9 w 92"/>
                  <a:gd name="T5" fmla="*/ 10 h 105"/>
                  <a:gd name="T6" fmla="*/ 14 w 92"/>
                  <a:gd name="T7" fmla="*/ 13 h 105"/>
                  <a:gd name="T8" fmla="*/ 36 w 92"/>
                  <a:gd name="T9" fmla="*/ 2 h 105"/>
                  <a:gd name="T10" fmla="*/ 64 w 92"/>
                  <a:gd name="T11" fmla="*/ 9 h 105"/>
                  <a:gd name="T12" fmla="*/ 70 w 92"/>
                  <a:gd name="T13" fmla="*/ 13 h 105"/>
                  <a:gd name="T14" fmla="*/ 82 w 92"/>
                  <a:gd name="T15" fmla="*/ 35 h 105"/>
                  <a:gd name="T16" fmla="*/ 92 w 92"/>
                  <a:gd name="T17" fmla="*/ 93 h 105"/>
                  <a:gd name="T18" fmla="*/ 85 w 92"/>
                  <a:gd name="T19" fmla="*/ 95 h 105"/>
                  <a:gd name="T20" fmla="*/ 76 w 92"/>
                  <a:gd name="T21" fmla="*/ 88 h 105"/>
                  <a:gd name="T22" fmla="*/ 75 w 92"/>
                  <a:gd name="T23" fmla="*/ 88 h 105"/>
                  <a:gd name="T24" fmla="*/ 64 w 92"/>
                  <a:gd name="T25" fmla="*/ 32 h 105"/>
                  <a:gd name="T26" fmla="*/ 59 w 92"/>
                  <a:gd name="T27" fmla="*/ 16 h 105"/>
                  <a:gd name="T28" fmla="*/ 47 w 92"/>
                  <a:gd name="T29" fmla="*/ 16 h 105"/>
                  <a:gd name="T30" fmla="*/ 24 w 92"/>
                  <a:gd name="T31" fmla="*/ 42 h 105"/>
                  <a:gd name="T32" fmla="*/ 24 w 92"/>
                  <a:gd name="T33" fmla="*/ 48 h 105"/>
                  <a:gd name="T34" fmla="*/ 26 w 92"/>
                  <a:gd name="T35" fmla="*/ 57 h 105"/>
                  <a:gd name="T36" fmla="*/ 34 w 92"/>
                  <a:gd name="T37" fmla="*/ 104 h 105"/>
                  <a:gd name="T38" fmla="*/ 27 w 92"/>
                  <a:gd name="T39" fmla="*/ 105 h 105"/>
                  <a:gd name="T40" fmla="*/ 17 w 92"/>
                  <a:gd name="T41" fmla="*/ 99 h 105"/>
                  <a:gd name="T42" fmla="*/ 16 w 92"/>
                  <a:gd name="T43" fmla="*/ 99 h 105"/>
                  <a:gd name="T44" fmla="*/ 0 w 92"/>
                  <a:gd name="T45" fmla="*/ 10 h 105"/>
                  <a:gd name="T46" fmla="*/ 18 w 92"/>
                  <a:gd name="T47" fmla="*/ 97 h 105"/>
                  <a:gd name="T48" fmla="*/ 23 w 92"/>
                  <a:gd name="T49" fmla="*/ 96 h 105"/>
                  <a:gd name="T50" fmla="*/ 15 w 92"/>
                  <a:gd name="T51" fmla="*/ 50 h 105"/>
                  <a:gd name="T52" fmla="*/ 13 w 92"/>
                  <a:gd name="T53" fmla="*/ 41 h 105"/>
                  <a:gd name="T54" fmla="*/ 13 w 92"/>
                  <a:gd name="T55" fmla="*/ 35 h 105"/>
                  <a:gd name="T56" fmla="*/ 37 w 92"/>
                  <a:gd name="T57" fmla="*/ 8 h 105"/>
                  <a:gd name="T58" fmla="*/ 58 w 92"/>
                  <a:gd name="T59" fmla="*/ 12 h 105"/>
                  <a:gd name="T60" fmla="*/ 66 w 92"/>
                  <a:gd name="T61" fmla="*/ 31 h 105"/>
                  <a:gd name="T62" fmla="*/ 76 w 92"/>
                  <a:gd name="T63" fmla="*/ 87 h 105"/>
                  <a:gd name="T64" fmla="*/ 81 w 92"/>
                  <a:gd name="T65" fmla="*/ 86 h 105"/>
                  <a:gd name="T66" fmla="*/ 71 w 92"/>
                  <a:gd name="T67" fmla="*/ 29 h 105"/>
                  <a:gd name="T68" fmla="*/ 36 w 92"/>
                  <a:gd name="T69" fmla="*/ 3 h 105"/>
                  <a:gd name="T70" fmla="*/ 10 w 92"/>
                  <a:gd name="T71" fmla="*/ 25 h 105"/>
                  <a:gd name="T72" fmla="*/ 8 w 92"/>
                  <a:gd name="T73" fmla="*/ 10 h 105"/>
                  <a:gd name="T74" fmla="*/ 2 w 92"/>
                  <a:gd name="T75" fmla="*/ 11 h 105"/>
                  <a:gd name="T76" fmla="*/ 18 w 92"/>
                  <a:gd name="T77" fmla="*/ 97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2" h="105">
                    <a:moveTo>
                      <a:pt x="0" y="10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9" y="7"/>
                      <a:pt x="26" y="3"/>
                      <a:pt x="36" y="2"/>
                    </a:cubicBezTo>
                    <a:cubicBezTo>
                      <a:pt x="48" y="0"/>
                      <a:pt x="58" y="2"/>
                      <a:pt x="64" y="9"/>
                    </a:cubicBezTo>
                    <a:cubicBezTo>
                      <a:pt x="70" y="13"/>
                      <a:pt x="70" y="13"/>
                      <a:pt x="70" y="13"/>
                    </a:cubicBezTo>
                    <a:cubicBezTo>
                      <a:pt x="76" y="17"/>
                      <a:pt x="80" y="24"/>
                      <a:pt x="82" y="35"/>
                    </a:cubicBezTo>
                    <a:cubicBezTo>
                      <a:pt x="92" y="93"/>
                      <a:pt x="92" y="93"/>
                      <a:pt x="92" y="93"/>
                    </a:cubicBezTo>
                    <a:cubicBezTo>
                      <a:pt x="85" y="95"/>
                      <a:pt x="85" y="95"/>
                      <a:pt x="85" y="95"/>
                    </a:cubicBezTo>
                    <a:cubicBezTo>
                      <a:pt x="76" y="88"/>
                      <a:pt x="76" y="88"/>
                      <a:pt x="76" y="88"/>
                    </a:cubicBezTo>
                    <a:cubicBezTo>
                      <a:pt x="75" y="88"/>
                      <a:pt x="75" y="88"/>
                      <a:pt x="75" y="88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63" y="25"/>
                      <a:pt x="61" y="20"/>
                      <a:pt x="59" y="16"/>
                    </a:cubicBezTo>
                    <a:cubicBezTo>
                      <a:pt x="54" y="15"/>
                      <a:pt x="51" y="15"/>
                      <a:pt x="47" y="16"/>
                    </a:cubicBezTo>
                    <a:cubicBezTo>
                      <a:pt x="31" y="19"/>
                      <a:pt x="24" y="28"/>
                      <a:pt x="24" y="42"/>
                    </a:cubicBezTo>
                    <a:cubicBezTo>
                      <a:pt x="24" y="44"/>
                      <a:pt x="24" y="46"/>
                      <a:pt x="24" y="48"/>
                    </a:cubicBezTo>
                    <a:cubicBezTo>
                      <a:pt x="25" y="51"/>
                      <a:pt x="25" y="54"/>
                      <a:pt x="26" y="57"/>
                    </a:cubicBezTo>
                    <a:cubicBezTo>
                      <a:pt x="34" y="104"/>
                      <a:pt x="34" y="104"/>
                      <a:pt x="34" y="104"/>
                    </a:cubicBezTo>
                    <a:cubicBezTo>
                      <a:pt x="27" y="105"/>
                      <a:pt x="27" y="105"/>
                      <a:pt x="27" y="105"/>
                    </a:cubicBezTo>
                    <a:cubicBezTo>
                      <a:pt x="17" y="99"/>
                      <a:pt x="17" y="99"/>
                      <a:pt x="17" y="99"/>
                    </a:cubicBezTo>
                    <a:cubicBezTo>
                      <a:pt x="16" y="99"/>
                      <a:pt x="16" y="99"/>
                      <a:pt x="16" y="99"/>
                    </a:cubicBezTo>
                    <a:lnTo>
                      <a:pt x="0" y="10"/>
                    </a:lnTo>
                    <a:close/>
                    <a:moveTo>
                      <a:pt x="18" y="97"/>
                    </a:moveTo>
                    <a:cubicBezTo>
                      <a:pt x="23" y="96"/>
                      <a:pt x="23" y="96"/>
                      <a:pt x="23" y="96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4" y="47"/>
                      <a:pt x="14" y="44"/>
                      <a:pt x="13" y="41"/>
                    </a:cubicBezTo>
                    <a:cubicBezTo>
                      <a:pt x="13" y="39"/>
                      <a:pt x="13" y="37"/>
                      <a:pt x="13" y="35"/>
                    </a:cubicBezTo>
                    <a:cubicBezTo>
                      <a:pt x="13" y="20"/>
                      <a:pt x="21" y="11"/>
                      <a:pt x="37" y="8"/>
                    </a:cubicBezTo>
                    <a:cubicBezTo>
                      <a:pt x="46" y="7"/>
                      <a:pt x="53" y="8"/>
                      <a:pt x="58" y="12"/>
                    </a:cubicBezTo>
                    <a:cubicBezTo>
                      <a:pt x="62" y="16"/>
                      <a:pt x="64" y="22"/>
                      <a:pt x="66" y="31"/>
                    </a:cubicBezTo>
                    <a:cubicBezTo>
                      <a:pt x="76" y="87"/>
                      <a:pt x="76" y="87"/>
                      <a:pt x="76" y="87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71" y="29"/>
                      <a:pt x="71" y="29"/>
                      <a:pt x="71" y="29"/>
                    </a:cubicBezTo>
                    <a:cubicBezTo>
                      <a:pt x="67" y="8"/>
                      <a:pt x="56" y="0"/>
                      <a:pt x="36" y="3"/>
                    </a:cubicBezTo>
                    <a:cubicBezTo>
                      <a:pt x="22" y="6"/>
                      <a:pt x="14" y="13"/>
                      <a:pt x="10" y="25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2" y="11"/>
                      <a:pt x="2" y="11"/>
                      <a:pt x="2" y="11"/>
                    </a:cubicBezTo>
                    <a:lnTo>
                      <a:pt x="18" y="97"/>
                    </a:ln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21" name="Freeform 658"/>
              <p:cNvSpPr>
                <a:spLocks noEditPoints="1"/>
              </p:cNvSpPr>
              <p:nvPr/>
            </p:nvSpPr>
            <p:spPr bwMode="auto">
              <a:xfrm>
                <a:off x="4871" y="3610"/>
                <a:ext cx="64" cy="116"/>
              </a:xfrm>
              <a:custGeom>
                <a:avLst/>
                <a:gdLst>
                  <a:gd name="T0" fmla="*/ 2 w 27"/>
                  <a:gd name="T1" fmla="*/ 8 h 49"/>
                  <a:gd name="T2" fmla="*/ 8 w 27"/>
                  <a:gd name="T3" fmla="*/ 3 h 49"/>
                  <a:gd name="T4" fmla="*/ 8 w 27"/>
                  <a:gd name="T5" fmla="*/ 2 h 49"/>
                  <a:gd name="T6" fmla="*/ 17 w 27"/>
                  <a:gd name="T7" fmla="*/ 0 h 49"/>
                  <a:gd name="T8" fmla="*/ 17 w 27"/>
                  <a:gd name="T9" fmla="*/ 1 h 49"/>
                  <a:gd name="T10" fmla="*/ 27 w 27"/>
                  <a:gd name="T11" fmla="*/ 6 h 49"/>
                  <a:gd name="T12" fmla="*/ 27 w 27"/>
                  <a:gd name="T13" fmla="*/ 47 h 49"/>
                  <a:gd name="T14" fmla="*/ 19 w 27"/>
                  <a:gd name="T15" fmla="*/ 49 h 49"/>
                  <a:gd name="T16" fmla="*/ 10 w 27"/>
                  <a:gd name="T17" fmla="*/ 44 h 49"/>
                  <a:gd name="T18" fmla="*/ 8 w 27"/>
                  <a:gd name="T19" fmla="*/ 44 h 49"/>
                  <a:gd name="T20" fmla="*/ 8 w 27"/>
                  <a:gd name="T21" fmla="*/ 23 h 49"/>
                  <a:gd name="T22" fmla="*/ 6 w 27"/>
                  <a:gd name="T23" fmla="*/ 22 h 49"/>
                  <a:gd name="T24" fmla="*/ 1 w 27"/>
                  <a:gd name="T25" fmla="*/ 16 h 49"/>
                  <a:gd name="T26" fmla="*/ 2 w 27"/>
                  <a:gd name="T27" fmla="*/ 8 h 49"/>
                  <a:gd name="T28" fmla="*/ 10 w 27"/>
                  <a:gd name="T29" fmla="*/ 4 h 49"/>
                  <a:gd name="T30" fmla="*/ 4 w 27"/>
                  <a:gd name="T31" fmla="*/ 8 h 49"/>
                  <a:gd name="T32" fmla="*/ 3 w 27"/>
                  <a:gd name="T33" fmla="*/ 16 h 49"/>
                  <a:gd name="T34" fmla="*/ 10 w 27"/>
                  <a:gd name="T35" fmla="*/ 20 h 49"/>
                  <a:gd name="T36" fmla="*/ 10 w 27"/>
                  <a:gd name="T37" fmla="*/ 42 h 49"/>
                  <a:gd name="T38" fmla="*/ 16 w 27"/>
                  <a:gd name="T39" fmla="*/ 40 h 49"/>
                  <a:gd name="T40" fmla="*/ 15 w 27"/>
                  <a:gd name="T41" fmla="*/ 2 h 49"/>
                  <a:gd name="T42" fmla="*/ 10 w 27"/>
                  <a:gd name="T43" fmla="*/ 3 h 49"/>
                  <a:gd name="T44" fmla="*/ 10 w 27"/>
                  <a:gd name="T45" fmla="*/ 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7" h="49">
                    <a:moveTo>
                      <a:pt x="2" y="8"/>
                    </a:moveTo>
                    <a:cubicBezTo>
                      <a:pt x="4" y="6"/>
                      <a:pt x="6" y="4"/>
                      <a:pt x="8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4" y="22"/>
                      <a:pt x="2" y="20"/>
                      <a:pt x="1" y="16"/>
                    </a:cubicBezTo>
                    <a:cubicBezTo>
                      <a:pt x="0" y="14"/>
                      <a:pt x="1" y="11"/>
                      <a:pt x="2" y="8"/>
                    </a:cubicBezTo>
                    <a:close/>
                    <a:moveTo>
                      <a:pt x="10" y="4"/>
                    </a:moveTo>
                    <a:cubicBezTo>
                      <a:pt x="7" y="4"/>
                      <a:pt x="5" y="6"/>
                      <a:pt x="4" y="8"/>
                    </a:cubicBezTo>
                    <a:cubicBezTo>
                      <a:pt x="2" y="11"/>
                      <a:pt x="2" y="13"/>
                      <a:pt x="3" y="16"/>
                    </a:cubicBezTo>
                    <a:cubicBezTo>
                      <a:pt x="4" y="20"/>
                      <a:pt x="6" y="21"/>
                      <a:pt x="10" y="20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0" y="3"/>
                      <a:pt x="10" y="3"/>
                      <a:pt x="10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22" name="Freeform 659"/>
              <p:cNvSpPr>
                <a:spLocks noEditPoints="1"/>
              </p:cNvSpPr>
              <p:nvPr/>
            </p:nvSpPr>
            <p:spPr bwMode="auto">
              <a:xfrm>
                <a:off x="4981" y="3643"/>
                <a:ext cx="218" cy="238"/>
              </a:xfrm>
              <a:custGeom>
                <a:avLst/>
                <a:gdLst>
                  <a:gd name="T0" fmla="*/ 23 w 92"/>
                  <a:gd name="T1" fmla="*/ 73 h 100"/>
                  <a:gd name="T2" fmla="*/ 35 w 92"/>
                  <a:gd name="T3" fmla="*/ 82 h 100"/>
                  <a:gd name="T4" fmla="*/ 54 w 92"/>
                  <a:gd name="T5" fmla="*/ 84 h 100"/>
                  <a:gd name="T6" fmla="*/ 71 w 92"/>
                  <a:gd name="T7" fmla="*/ 59 h 100"/>
                  <a:gd name="T8" fmla="*/ 61 w 92"/>
                  <a:gd name="T9" fmla="*/ 55 h 100"/>
                  <a:gd name="T10" fmla="*/ 59 w 92"/>
                  <a:gd name="T11" fmla="*/ 55 h 100"/>
                  <a:gd name="T12" fmla="*/ 27 w 92"/>
                  <a:gd name="T13" fmla="*/ 54 h 100"/>
                  <a:gd name="T14" fmla="*/ 24 w 92"/>
                  <a:gd name="T15" fmla="*/ 53 h 100"/>
                  <a:gd name="T16" fmla="*/ 17 w 92"/>
                  <a:gd name="T17" fmla="*/ 50 h 100"/>
                  <a:gd name="T18" fmla="*/ 3 w 92"/>
                  <a:gd name="T19" fmla="*/ 37 h 100"/>
                  <a:gd name="T20" fmla="*/ 24 w 92"/>
                  <a:gd name="T21" fmla="*/ 3 h 100"/>
                  <a:gd name="T22" fmla="*/ 50 w 92"/>
                  <a:gd name="T23" fmla="*/ 4 h 100"/>
                  <a:gd name="T24" fmla="*/ 59 w 92"/>
                  <a:gd name="T25" fmla="*/ 9 h 100"/>
                  <a:gd name="T26" fmla="*/ 66 w 92"/>
                  <a:gd name="T27" fmla="*/ 26 h 100"/>
                  <a:gd name="T28" fmla="*/ 55 w 92"/>
                  <a:gd name="T29" fmla="*/ 22 h 100"/>
                  <a:gd name="T30" fmla="*/ 37 w 92"/>
                  <a:gd name="T31" fmla="*/ 15 h 100"/>
                  <a:gd name="T32" fmla="*/ 21 w 92"/>
                  <a:gd name="T33" fmla="*/ 39 h 100"/>
                  <a:gd name="T34" fmla="*/ 42 w 92"/>
                  <a:gd name="T35" fmla="*/ 42 h 100"/>
                  <a:gd name="T36" fmla="*/ 48 w 92"/>
                  <a:gd name="T37" fmla="*/ 41 h 100"/>
                  <a:gd name="T38" fmla="*/ 64 w 92"/>
                  <a:gd name="T39" fmla="*/ 42 h 100"/>
                  <a:gd name="T40" fmla="*/ 72 w 92"/>
                  <a:gd name="T41" fmla="*/ 46 h 100"/>
                  <a:gd name="T42" fmla="*/ 90 w 92"/>
                  <a:gd name="T43" fmla="*/ 61 h 100"/>
                  <a:gd name="T44" fmla="*/ 68 w 92"/>
                  <a:gd name="T45" fmla="*/ 96 h 100"/>
                  <a:gd name="T46" fmla="*/ 41 w 92"/>
                  <a:gd name="T47" fmla="*/ 96 h 100"/>
                  <a:gd name="T48" fmla="*/ 33 w 92"/>
                  <a:gd name="T49" fmla="*/ 93 h 100"/>
                  <a:gd name="T50" fmla="*/ 14 w 92"/>
                  <a:gd name="T51" fmla="*/ 74 h 100"/>
                  <a:gd name="T52" fmla="*/ 22 w 92"/>
                  <a:gd name="T53" fmla="*/ 72 h 100"/>
                  <a:gd name="T54" fmla="*/ 33 w 92"/>
                  <a:gd name="T55" fmla="*/ 91 h 100"/>
                  <a:gd name="T56" fmla="*/ 75 w 92"/>
                  <a:gd name="T57" fmla="*/ 77 h 100"/>
                  <a:gd name="T58" fmla="*/ 64 w 92"/>
                  <a:gd name="T59" fmla="*/ 44 h 100"/>
                  <a:gd name="T60" fmla="*/ 41 w 92"/>
                  <a:gd name="T61" fmla="*/ 43 h 100"/>
                  <a:gd name="T62" fmla="*/ 12 w 92"/>
                  <a:gd name="T63" fmla="*/ 18 h 100"/>
                  <a:gd name="T64" fmla="*/ 56 w 92"/>
                  <a:gd name="T65" fmla="*/ 20 h 100"/>
                  <a:gd name="T66" fmla="*/ 46 w 92"/>
                  <a:gd name="T67" fmla="*/ 4 h 100"/>
                  <a:gd name="T68" fmla="*/ 8 w 92"/>
                  <a:gd name="T69" fmla="*/ 16 h 100"/>
                  <a:gd name="T70" fmla="*/ 16 w 92"/>
                  <a:gd name="T71" fmla="*/ 48 h 100"/>
                  <a:gd name="T72" fmla="*/ 50 w 92"/>
                  <a:gd name="T73" fmla="*/ 48 h 100"/>
                  <a:gd name="T74" fmla="*/ 70 w 92"/>
                  <a:gd name="T75" fmla="*/ 75 h 100"/>
                  <a:gd name="T76" fmla="*/ 21 w 92"/>
                  <a:gd name="T77" fmla="*/ 73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2" h="100">
                    <a:moveTo>
                      <a:pt x="22" y="72"/>
                    </a:moveTo>
                    <a:cubicBezTo>
                      <a:pt x="22" y="73"/>
                      <a:pt x="23" y="73"/>
                      <a:pt x="23" y="73"/>
                    </a:cubicBezTo>
                    <a:cubicBezTo>
                      <a:pt x="33" y="78"/>
                      <a:pt x="33" y="78"/>
                      <a:pt x="33" y="78"/>
                    </a:cubicBezTo>
                    <a:cubicBezTo>
                      <a:pt x="33" y="79"/>
                      <a:pt x="34" y="81"/>
                      <a:pt x="35" y="82"/>
                    </a:cubicBezTo>
                    <a:cubicBezTo>
                      <a:pt x="36" y="83"/>
                      <a:pt x="37" y="85"/>
                      <a:pt x="39" y="86"/>
                    </a:cubicBezTo>
                    <a:cubicBezTo>
                      <a:pt x="43" y="87"/>
                      <a:pt x="48" y="86"/>
                      <a:pt x="54" y="84"/>
                    </a:cubicBezTo>
                    <a:cubicBezTo>
                      <a:pt x="60" y="82"/>
                      <a:pt x="65" y="79"/>
                      <a:pt x="68" y="75"/>
                    </a:cubicBezTo>
                    <a:cubicBezTo>
                      <a:pt x="72" y="70"/>
                      <a:pt x="73" y="65"/>
                      <a:pt x="71" y="59"/>
                    </a:cubicBezTo>
                    <a:cubicBezTo>
                      <a:pt x="70" y="57"/>
                      <a:pt x="69" y="56"/>
                      <a:pt x="68" y="55"/>
                    </a:cubicBezTo>
                    <a:cubicBezTo>
                      <a:pt x="65" y="55"/>
                      <a:pt x="63" y="55"/>
                      <a:pt x="61" y="55"/>
                    </a:cubicBezTo>
                    <a:cubicBezTo>
                      <a:pt x="61" y="55"/>
                      <a:pt x="61" y="55"/>
                      <a:pt x="61" y="55"/>
                    </a:cubicBezTo>
                    <a:cubicBezTo>
                      <a:pt x="59" y="55"/>
                      <a:pt x="59" y="55"/>
                      <a:pt x="59" y="55"/>
                    </a:cubicBezTo>
                    <a:cubicBezTo>
                      <a:pt x="58" y="55"/>
                      <a:pt x="57" y="55"/>
                      <a:pt x="57" y="55"/>
                    </a:cubicBezTo>
                    <a:cubicBezTo>
                      <a:pt x="42" y="56"/>
                      <a:pt x="32" y="56"/>
                      <a:pt x="27" y="5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4"/>
                      <a:pt x="26" y="54"/>
                      <a:pt x="24" y="53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0" y="48"/>
                      <a:pt x="5" y="44"/>
                      <a:pt x="3" y="37"/>
                    </a:cubicBezTo>
                    <a:cubicBezTo>
                      <a:pt x="0" y="29"/>
                      <a:pt x="1" y="22"/>
                      <a:pt x="6" y="16"/>
                    </a:cubicBezTo>
                    <a:cubicBezTo>
                      <a:pt x="10" y="10"/>
                      <a:pt x="16" y="6"/>
                      <a:pt x="24" y="3"/>
                    </a:cubicBezTo>
                    <a:cubicBezTo>
                      <a:pt x="32" y="0"/>
                      <a:pt x="39" y="0"/>
                      <a:pt x="46" y="2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1" y="5"/>
                      <a:pt x="52" y="5"/>
                      <a:pt x="53" y="6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65" y="12"/>
                      <a:pt x="70" y="17"/>
                      <a:pt x="73" y="24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3" y="18"/>
                      <a:pt x="51" y="15"/>
                      <a:pt x="49" y="13"/>
                    </a:cubicBezTo>
                    <a:cubicBezTo>
                      <a:pt x="46" y="13"/>
                      <a:pt x="42" y="14"/>
                      <a:pt x="37" y="15"/>
                    </a:cubicBezTo>
                    <a:cubicBezTo>
                      <a:pt x="32" y="17"/>
                      <a:pt x="27" y="20"/>
                      <a:pt x="24" y="24"/>
                    </a:cubicBezTo>
                    <a:cubicBezTo>
                      <a:pt x="21" y="28"/>
                      <a:pt x="20" y="33"/>
                      <a:pt x="21" y="39"/>
                    </a:cubicBezTo>
                    <a:cubicBezTo>
                      <a:pt x="22" y="40"/>
                      <a:pt x="22" y="41"/>
                      <a:pt x="23" y="42"/>
                    </a:cubicBezTo>
                    <a:cubicBezTo>
                      <a:pt x="28" y="43"/>
                      <a:pt x="34" y="43"/>
                      <a:pt x="42" y="42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5" y="41"/>
                      <a:pt x="46" y="41"/>
                      <a:pt x="48" y="41"/>
                    </a:cubicBezTo>
                    <a:cubicBezTo>
                      <a:pt x="50" y="41"/>
                      <a:pt x="52" y="41"/>
                      <a:pt x="53" y="41"/>
                    </a:cubicBezTo>
                    <a:cubicBezTo>
                      <a:pt x="58" y="41"/>
                      <a:pt x="61" y="41"/>
                      <a:pt x="64" y="42"/>
                    </a:cubicBezTo>
                    <a:cubicBezTo>
                      <a:pt x="64" y="42"/>
                      <a:pt x="64" y="42"/>
                      <a:pt x="64" y="42"/>
                    </a:cubicBezTo>
                    <a:cubicBezTo>
                      <a:pt x="67" y="43"/>
                      <a:pt x="70" y="44"/>
                      <a:pt x="72" y="46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84" y="51"/>
                      <a:pt x="87" y="55"/>
                      <a:pt x="90" y="61"/>
                    </a:cubicBezTo>
                    <a:cubicBezTo>
                      <a:pt x="92" y="69"/>
                      <a:pt x="91" y="76"/>
                      <a:pt x="86" y="83"/>
                    </a:cubicBezTo>
                    <a:cubicBezTo>
                      <a:pt x="82" y="89"/>
                      <a:pt x="76" y="93"/>
                      <a:pt x="68" y="96"/>
                    </a:cubicBezTo>
                    <a:cubicBezTo>
                      <a:pt x="59" y="99"/>
                      <a:pt x="51" y="100"/>
                      <a:pt x="43" y="97"/>
                    </a:cubicBezTo>
                    <a:cubicBezTo>
                      <a:pt x="43" y="97"/>
                      <a:pt x="42" y="97"/>
                      <a:pt x="41" y="96"/>
                    </a:cubicBezTo>
                    <a:cubicBezTo>
                      <a:pt x="35" y="94"/>
                      <a:pt x="35" y="94"/>
                      <a:pt x="35" y="94"/>
                    </a:cubicBezTo>
                    <a:cubicBezTo>
                      <a:pt x="34" y="94"/>
                      <a:pt x="34" y="93"/>
                      <a:pt x="33" y="93"/>
                    </a:cubicBezTo>
                    <a:cubicBezTo>
                      <a:pt x="32" y="93"/>
                      <a:pt x="32" y="93"/>
                      <a:pt x="32" y="93"/>
                    </a:cubicBezTo>
                    <a:cubicBezTo>
                      <a:pt x="24" y="90"/>
                      <a:pt x="18" y="84"/>
                      <a:pt x="14" y="74"/>
                    </a:cubicBezTo>
                    <a:cubicBezTo>
                      <a:pt x="20" y="72"/>
                      <a:pt x="20" y="72"/>
                      <a:pt x="20" y="72"/>
                    </a:cubicBezTo>
                    <a:lnTo>
                      <a:pt x="22" y="72"/>
                    </a:lnTo>
                    <a:close/>
                    <a:moveTo>
                      <a:pt x="16" y="75"/>
                    </a:moveTo>
                    <a:cubicBezTo>
                      <a:pt x="20" y="83"/>
                      <a:pt x="26" y="89"/>
                      <a:pt x="33" y="91"/>
                    </a:cubicBezTo>
                    <a:cubicBezTo>
                      <a:pt x="40" y="94"/>
                      <a:pt x="48" y="93"/>
                      <a:pt x="57" y="90"/>
                    </a:cubicBezTo>
                    <a:cubicBezTo>
                      <a:pt x="64" y="87"/>
                      <a:pt x="70" y="83"/>
                      <a:pt x="75" y="77"/>
                    </a:cubicBezTo>
                    <a:cubicBezTo>
                      <a:pt x="79" y="71"/>
                      <a:pt x="80" y="64"/>
                      <a:pt x="78" y="56"/>
                    </a:cubicBezTo>
                    <a:cubicBezTo>
                      <a:pt x="75" y="50"/>
                      <a:pt x="71" y="45"/>
                      <a:pt x="64" y="44"/>
                    </a:cubicBezTo>
                    <a:cubicBezTo>
                      <a:pt x="59" y="43"/>
                      <a:pt x="53" y="42"/>
                      <a:pt x="43" y="43"/>
                    </a:cubicBezTo>
                    <a:cubicBezTo>
                      <a:pt x="42" y="44"/>
                      <a:pt x="42" y="44"/>
                      <a:pt x="41" y="43"/>
                    </a:cubicBezTo>
                    <a:cubicBezTo>
                      <a:pt x="23" y="45"/>
                      <a:pt x="13" y="42"/>
                      <a:pt x="10" y="34"/>
                    </a:cubicBezTo>
                    <a:cubicBezTo>
                      <a:pt x="8" y="28"/>
                      <a:pt x="8" y="23"/>
                      <a:pt x="12" y="18"/>
                    </a:cubicBezTo>
                    <a:cubicBezTo>
                      <a:pt x="16" y="14"/>
                      <a:pt x="20" y="11"/>
                      <a:pt x="26" y="9"/>
                    </a:cubicBezTo>
                    <a:cubicBezTo>
                      <a:pt x="40" y="4"/>
                      <a:pt x="50" y="8"/>
                      <a:pt x="56" y="20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58" y="11"/>
                      <a:pt x="53" y="6"/>
                      <a:pt x="46" y="4"/>
                    </a:cubicBezTo>
                    <a:cubicBezTo>
                      <a:pt x="40" y="2"/>
                      <a:pt x="33" y="2"/>
                      <a:pt x="25" y="5"/>
                    </a:cubicBezTo>
                    <a:cubicBezTo>
                      <a:pt x="18" y="7"/>
                      <a:pt x="12" y="11"/>
                      <a:pt x="8" y="16"/>
                    </a:cubicBezTo>
                    <a:cubicBezTo>
                      <a:pt x="3" y="23"/>
                      <a:pt x="2" y="29"/>
                      <a:pt x="5" y="36"/>
                    </a:cubicBezTo>
                    <a:cubicBezTo>
                      <a:pt x="7" y="42"/>
                      <a:pt x="11" y="46"/>
                      <a:pt x="16" y="48"/>
                    </a:cubicBezTo>
                    <a:cubicBezTo>
                      <a:pt x="20" y="49"/>
                      <a:pt x="26" y="50"/>
                      <a:pt x="33" y="50"/>
                    </a:cubicBezTo>
                    <a:cubicBezTo>
                      <a:pt x="34" y="50"/>
                      <a:pt x="39" y="49"/>
                      <a:pt x="50" y="48"/>
                    </a:cubicBezTo>
                    <a:cubicBezTo>
                      <a:pt x="62" y="47"/>
                      <a:pt x="70" y="51"/>
                      <a:pt x="72" y="58"/>
                    </a:cubicBezTo>
                    <a:cubicBezTo>
                      <a:pt x="75" y="65"/>
                      <a:pt x="74" y="70"/>
                      <a:pt x="70" y="75"/>
                    </a:cubicBezTo>
                    <a:cubicBezTo>
                      <a:pt x="67" y="80"/>
                      <a:pt x="62" y="83"/>
                      <a:pt x="55" y="86"/>
                    </a:cubicBezTo>
                    <a:cubicBezTo>
                      <a:pt x="40" y="91"/>
                      <a:pt x="29" y="87"/>
                      <a:pt x="21" y="73"/>
                    </a:cubicBezTo>
                    <a:lnTo>
                      <a:pt x="16" y="75"/>
                    </a:ln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cxnSp>
          <p:nvCxnSpPr>
            <p:cNvPr id="827" name="直接连接符 826"/>
            <p:cNvCxnSpPr/>
            <p:nvPr/>
          </p:nvCxnSpPr>
          <p:spPr>
            <a:xfrm flipH="1">
              <a:off x="8796506" y="1914614"/>
              <a:ext cx="193188" cy="198535"/>
            </a:xfrm>
            <a:prstGeom prst="line">
              <a:avLst/>
            </a:prstGeom>
            <a:noFill/>
            <a:ln w="38100" cap="rnd">
              <a:solidFill>
                <a:srgbClr val="C4747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28" name="直接连接符 827"/>
            <p:cNvCxnSpPr/>
            <p:nvPr/>
          </p:nvCxnSpPr>
          <p:spPr>
            <a:xfrm flipH="1">
              <a:off x="8796506" y="2228369"/>
              <a:ext cx="193188" cy="198535"/>
            </a:xfrm>
            <a:prstGeom prst="line">
              <a:avLst/>
            </a:prstGeom>
            <a:noFill/>
            <a:ln w="38100" cap="rnd">
              <a:solidFill>
                <a:srgbClr val="C4747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29" name="直接连接符 828"/>
            <p:cNvCxnSpPr/>
            <p:nvPr/>
          </p:nvCxnSpPr>
          <p:spPr>
            <a:xfrm flipH="1">
              <a:off x="8796506" y="2542124"/>
              <a:ext cx="193188" cy="198535"/>
            </a:xfrm>
            <a:prstGeom prst="line">
              <a:avLst/>
            </a:prstGeom>
            <a:noFill/>
            <a:ln w="38100" cap="rnd">
              <a:solidFill>
                <a:srgbClr val="C4747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30" name="直接连接符 829"/>
            <p:cNvCxnSpPr/>
            <p:nvPr/>
          </p:nvCxnSpPr>
          <p:spPr>
            <a:xfrm flipH="1">
              <a:off x="8796506" y="3169634"/>
              <a:ext cx="193188" cy="198535"/>
            </a:xfrm>
            <a:prstGeom prst="line">
              <a:avLst/>
            </a:prstGeom>
            <a:noFill/>
            <a:ln w="38100" cap="rnd">
              <a:solidFill>
                <a:srgbClr val="C4747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31" name="直接连接符 830"/>
            <p:cNvCxnSpPr/>
            <p:nvPr/>
          </p:nvCxnSpPr>
          <p:spPr>
            <a:xfrm flipH="1">
              <a:off x="8796506" y="3483389"/>
              <a:ext cx="193188" cy="198535"/>
            </a:xfrm>
            <a:prstGeom prst="line">
              <a:avLst/>
            </a:prstGeom>
            <a:noFill/>
            <a:ln w="38100" cap="rnd">
              <a:solidFill>
                <a:srgbClr val="C4747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32" name="直接连接符 831"/>
            <p:cNvCxnSpPr/>
            <p:nvPr/>
          </p:nvCxnSpPr>
          <p:spPr>
            <a:xfrm flipH="1">
              <a:off x="8796506" y="4110899"/>
              <a:ext cx="193188" cy="198535"/>
            </a:xfrm>
            <a:prstGeom prst="line">
              <a:avLst/>
            </a:prstGeom>
            <a:noFill/>
            <a:ln w="38100" cap="rnd">
              <a:solidFill>
                <a:srgbClr val="C4747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33" name="直接连接符 832"/>
            <p:cNvCxnSpPr/>
            <p:nvPr/>
          </p:nvCxnSpPr>
          <p:spPr>
            <a:xfrm flipH="1">
              <a:off x="8796506" y="4738409"/>
              <a:ext cx="193188" cy="198535"/>
            </a:xfrm>
            <a:prstGeom prst="line">
              <a:avLst/>
            </a:prstGeom>
            <a:noFill/>
            <a:ln w="38100" cap="rnd">
              <a:solidFill>
                <a:srgbClr val="C4747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34" name="直接连接符 833"/>
            <p:cNvCxnSpPr/>
            <p:nvPr/>
          </p:nvCxnSpPr>
          <p:spPr>
            <a:xfrm flipH="1">
              <a:off x="8796506" y="5052164"/>
              <a:ext cx="193188" cy="198535"/>
            </a:xfrm>
            <a:prstGeom prst="line">
              <a:avLst/>
            </a:prstGeom>
            <a:noFill/>
            <a:ln w="38100" cap="rnd">
              <a:solidFill>
                <a:srgbClr val="C4747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881" name="Group 706"/>
            <p:cNvGrpSpPr>
              <a:grpSpLocks noChangeAspect="1"/>
            </p:cNvGrpSpPr>
            <p:nvPr/>
          </p:nvGrpSpPr>
          <p:grpSpPr>
            <a:xfrm>
              <a:off x="8194424" y="1917588"/>
              <a:ext cx="700133" cy="489200"/>
              <a:chOff x="3410" y="1862"/>
              <a:chExt cx="863" cy="603"/>
            </a:xfrm>
          </p:grpSpPr>
          <p:sp>
            <p:nvSpPr>
              <p:cNvPr id="883" name="Freeform 707"/>
              <p:cNvSpPr/>
              <p:nvPr/>
            </p:nvSpPr>
            <p:spPr bwMode="auto">
              <a:xfrm>
                <a:off x="3410" y="2160"/>
                <a:ext cx="454" cy="305"/>
              </a:xfrm>
              <a:custGeom>
                <a:avLst/>
                <a:gdLst>
                  <a:gd name="T0" fmla="*/ 188 w 190"/>
                  <a:gd name="T1" fmla="*/ 28 h 127"/>
                  <a:gd name="T2" fmla="*/ 92 w 190"/>
                  <a:gd name="T3" fmla="*/ 20 h 127"/>
                  <a:gd name="T4" fmla="*/ 2 w 190"/>
                  <a:gd name="T5" fmla="*/ 99 h 127"/>
                  <a:gd name="T6" fmla="*/ 188 w 190"/>
                  <a:gd name="T7" fmla="*/ 28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0" h="127">
                    <a:moveTo>
                      <a:pt x="188" y="28"/>
                    </a:moveTo>
                    <a:cubicBezTo>
                      <a:pt x="190" y="25"/>
                      <a:pt x="137" y="0"/>
                      <a:pt x="92" y="20"/>
                    </a:cubicBezTo>
                    <a:cubicBezTo>
                      <a:pt x="47" y="40"/>
                      <a:pt x="4" y="96"/>
                      <a:pt x="2" y="99"/>
                    </a:cubicBezTo>
                    <a:cubicBezTo>
                      <a:pt x="0" y="101"/>
                      <a:pt x="149" y="127"/>
                      <a:pt x="188" y="28"/>
                    </a:cubicBezTo>
                    <a:close/>
                  </a:path>
                </a:pathLst>
              </a:custGeom>
              <a:solidFill>
                <a:srgbClr val="5F5F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84" name="Freeform 708"/>
              <p:cNvSpPr/>
              <p:nvPr/>
            </p:nvSpPr>
            <p:spPr bwMode="auto">
              <a:xfrm>
                <a:off x="3426" y="2189"/>
                <a:ext cx="555" cy="225"/>
              </a:xfrm>
              <a:custGeom>
                <a:avLst/>
                <a:gdLst>
                  <a:gd name="T0" fmla="*/ 115 w 232"/>
                  <a:gd name="T1" fmla="*/ 40 h 94"/>
                  <a:gd name="T2" fmla="*/ 65 w 232"/>
                  <a:gd name="T3" fmla="*/ 60 h 94"/>
                  <a:gd name="T4" fmla="*/ 55 w 232"/>
                  <a:gd name="T5" fmla="*/ 93 h 94"/>
                  <a:gd name="T6" fmla="*/ 54 w 232"/>
                  <a:gd name="T7" fmla="*/ 93 h 94"/>
                  <a:gd name="T8" fmla="*/ 61 w 232"/>
                  <a:gd name="T9" fmla="*/ 62 h 94"/>
                  <a:gd name="T10" fmla="*/ 0 w 232"/>
                  <a:gd name="T11" fmla="*/ 85 h 94"/>
                  <a:gd name="T12" fmla="*/ 0 w 232"/>
                  <a:gd name="T13" fmla="*/ 84 h 94"/>
                  <a:gd name="T14" fmla="*/ 28 w 232"/>
                  <a:gd name="T15" fmla="*/ 72 h 94"/>
                  <a:gd name="T16" fmla="*/ 10 w 232"/>
                  <a:gd name="T17" fmla="*/ 64 h 94"/>
                  <a:gd name="T18" fmla="*/ 11 w 232"/>
                  <a:gd name="T19" fmla="*/ 63 h 94"/>
                  <a:gd name="T20" fmla="*/ 31 w 232"/>
                  <a:gd name="T21" fmla="*/ 71 h 94"/>
                  <a:gd name="T22" fmla="*/ 31 w 232"/>
                  <a:gd name="T23" fmla="*/ 71 h 94"/>
                  <a:gd name="T24" fmla="*/ 63 w 232"/>
                  <a:gd name="T25" fmla="*/ 57 h 94"/>
                  <a:gd name="T26" fmla="*/ 64 w 232"/>
                  <a:gd name="T27" fmla="*/ 56 h 94"/>
                  <a:gd name="T28" fmla="*/ 108 w 232"/>
                  <a:gd name="T29" fmla="*/ 38 h 94"/>
                  <a:gd name="T30" fmla="*/ 78 w 232"/>
                  <a:gd name="T31" fmla="*/ 9 h 94"/>
                  <a:gd name="T32" fmla="*/ 79 w 232"/>
                  <a:gd name="T33" fmla="*/ 8 h 94"/>
                  <a:gd name="T34" fmla="*/ 112 w 232"/>
                  <a:gd name="T35" fmla="*/ 36 h 94"/>
                  <a:gd name="T36" fmla="*/ 112 w 232"/>
                  <a:gd name="T37" fmla="*/ 36 h 94"/>
                  <a:gd name="T38" fmla="*/ 114 w 232"/>
                  <a:gd name="T39" fmla="*/ 35 h 94"/>
                  <a:gd name="T40" fmla="*/ 122 w 232"/>
                  <a:gd name="T41" fmla="*/ 32 h 94"/>
                  <a:gd name="T42" fmla="*/ 96 w 232"/>
                  <a:gd name="T43" fmla="*/ 2 h 94"/>
                  <a:gd name="T44" fmla="*/ 98 w 232"/>
                  <a:gd name="T45" fmla="*/ 1 h 94"/>
                  <a:gd name="T46" fmla="*/ 125 w 232"/>
                  <a:gd name="T47" fmla="*/ 31 h 94"/>
                  <a:gd name="T48" fmla="*/ 230 w 232"/>
                  <a:gd name="T49" fmla="*/ 10 h 94"/>
                  <a:gd name="T50" fmla="*/ 230 w 232"/>
                  <a:gd name="T51" fmla="*/ 12 h 94"/>
                  <a:gd name="T52" fmla="*/ 162 w 232"/>
                  <a:gd name="T53" fmla="*/ 25 h 94"/>
                  <a:gd name="T54" fmla="*/ 149 w 232"/>
                  <a:gd name="T55" fmla="*/ 66 h 94"/>
                  <a:gd name="T56" fmla="*/ 147 w 232"/>
                  <a:gd name="T57" fmla="*/ 65 h 94"/>
                  <a:gd name="T58" fmla="*/ 158 w 232"/>
                  <a:gd name="T59" fmla="*/ 26 h 94"/>
                  <a:gd name="T60" fmla="*/ 115 w 232"/>
                  <a:gd name="T61" fmla="*/ 4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1" h="94">
                    <a:moveTo>
                      <a:pt x="115" y="40"/>
                    </a:moveTo>
                    <a:cubicBezTo>
                      <a:pt x="98" y="46"/>
                      <a:pt x="82" y="53"/>
                      <a:pt x="65" y="60"/>
                    </a:cubicBezTo>
                    <a:cubicBezTo>
                      <a:pt x="61" y="71"/>
                      <a:pt x="61" y="83"/>
                      <a:pt x="55" y="93"/>
                    </a:cubicBezTo>
                    <a:cubicBezTo>
                      <a:pt x="55" y="94"/>
                      <a:pt x="54" y="94"/>
                      <a:pt x="54" y="93"/>
                    </a:cubicBezTo>
                    <a:cubicBezTo>
                      <a:pt x="58" y="83"/>
                      <a:pt x="57" y="72"/>
                      <a:pt x="61" y="62"/>
                    </a:cubicBezTo>
                    <a:cubicBezTo>
                      <a:pt x="41" y="70"/>
                      <a:pt x="21" y="78"/>
                      <a:pt x="0" y="85"/>
                    </a:cubicBezTo>
                    <a:cubicBezTo>
                      <a:pt x="0" y="85"/>
                      <a:pt x="0" y="84"/>
                      <a:pt x="0" y="84"/>
                    </a:cubicBezTo>
                    <a:cubicBezTo>
                      <a:pt x="9" y="80"/>
                      <a:pt x="18" y="76"/>
                      <a:pt x="28" y="72"/>
                    </a:cubicBezTo>
                    <a:cubicBezTo>
                      <a:pt x="22" y="70"/>
                      <a:pt x="16" y="67"/>
                      <a:pt x="10" y="64"/>
                    </a:cubicBezTo>
                    <a:cubicBezTo>
                      <a:pt x="9" y="64"/>
                      <a:pt x="10" y="62"/>
                      <a:pt x="11" y="63"/>
                    </a:cubicBezTo>
                    <a:cubicBezTo>
                      <a:pt x="17" y="65"/>
                      <a:pt x="24" y="68"/>
                      <a:pt x="31" y="71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41" y="66"/>
                      <a:pt x="52" y="61"/>
                      <a:pt x="63" y="57"/>
                    </a:cubicBezTo>
                    <a:cubicBezTo>
                      <a:pt x="63" y="56"/>
                      <a:pt x="63" y="56"/>
                      <a:pt x="64" y="56"/>
                    </a:cubicBezTo>
                    <a:cubicBezTo>
                      <a:pt x="79" y="50"/>
                      <a:pt x="93" y="44"/>
                      <a:pt x="108" y="38"/>
                    </a:cubicBezTo>
                    <a:cubicBezTo>
                      <a:pt x="97" y="29"/>
                      <a:pt x="87" y="20"/>
                      <a:pt x="78" y="9"/>
                    </a:cubicBezTo>
                    <a:cubicBezTo>
                      <a:pt x="78" y="8"/>
                      <a:pt x="78" y="8"/>
                      <a:pt x="79" y="8"/>
                    </a:cubicBezTo>
                    <a:cubicBezTo>
                      <a:pt x="90" y="18"/>
                      <a:pt x="101" y="27"/>
                      <a:pt x="112" y="36"/>
                    </a:cubicBezTo>
                    <a:cubicBezTo>
                      <a:pt x="112" y="36"/>
                      <a:pt x="112" y="36"/>
                      <a:pt x="112" y="36"/>
                    </a:cubicBezTo>
                    <a:cubicBezTo>
                      <a:pt x="113" y="36"/>
                      <a:pt x="113" y="36"/>
                      <a:pt x="114" y="35"/>
                    </a:cubicBezTo>
                    <a:cubicBezTo>
                      <a:pt x="117" y="34"/>
                      <a:pt x="119" y="33"/>
                      <a:pt x="122" y="32"/>
                    </a:cubicBezTo>
                    <a:cubicBezTo>
                      <a:pt x="112" y="24"/>
                      <a:pt x="104" y="13"/>
                      <a:pt x="96" y="2"/>
                    </a:cubicBezTo>
                    <a:cubicBezTo>
                      <a:pt x="96" y="1"/>
                      <a:pt x="97" y="0"/>
                      <a:pt x="98" y="1"/>
                    </a:cubicBezTo>
                    <a:cubicBezTo>
                      <a:pt x="107" y="11"/>
                      <a:pt x="117" y="20"/>
                      <a:pt x="125" y="31"/>
                    </a:cubicBezTo>
                    <a:cubicBezTo>
                      <a:pt x="158" y="19"/>
                      <a:pt x="195" y="8"/>
                      <a:pt x="230" y="10"/>
                    </a:cubicBezTo>
                    <a:cubicBezTo>
                      <a:pt x="231" y="10"/>
                      <a:pt x="232" y="12"/>
                      <a:pt x="230" y="12"/>
                    </a:cubicBezTo>
                    <a:cubicBezTo>
                      <a:pt x="207" y="16"/>
                      <a:pt x="184" y="20"/>
                      <a:pt x="162" y="25"/>
                    </a:cubicBezTo>
                    <a:cubicBezTo>
                      <a:pt x="158" y="39"/>
                      <a:pt x="153" y="52"/>
                      <a:pt x="149" y="66"/>
                    </a:cubicBezTo>
                    <a:cubicBezTo>
                      <a:pt x="148" y="67"/>
                      <a:pt x="147" y="66"/>
                      <a:pt x="147" y="65"/>
                    </a:cubicBezTo>
                    <a:cubicBezTo>
                      <a:pt x="151" y="52"/>
                      <a:pt x="153" y="39"/>
                      <a:pt x="158" y="26"/>
                    </a:cubicBezTo>
                    <a:cubicBezTo>
                      <a:pt x="144" y="30"/>
                      <a:pt x="129" y="34"/>
                      <a:pt x="115" y="40"/>
                    </a:cubicBezTo>
                    <a:close/>
                  </a:path>
                </a:pathLst>
              </a:custGeom>
              <a:solidFill>
                <a:srgbClr val="777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85" name="Freeform 709"/>
              <p:cNvSpPr/>
              <p:nvPr/>
            </p:nvSpPr>
            <p:spPr bwMode="auto">
              <a:xfrm>
                <a:off x="3486" y="1862"/>
                <a:ext cx="289" cy="341"/>
              </a:xfrm>
              <a:custGeom>
                <a:avLst/>
                <a:gdLst>
                  <a:gd name="T0" fmla="*/ 118 w 121"/>
                  <a:gd name="T1" fmla="*/ 142 h 142"/>
                  <a:gd name="T2" fmla="*/ 32 w 121"/>
                  <a:gd name="T3" fmla="*/ 102 h 142"/>
                  <a:gd name="T4" fmla="*/ 1 w 121"/>
                  <a:gd name="T5" fmla="*/ 3 h 142"/>
                  <a:gd name="T6" fmla="*/ 118 w 121"/>
                  <a:gd name="T7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0" h="142">
                    <a:moveTo>
                      <a:pt x="118" y="142"/>
                    </a:moveTo>
                    <a:cubicBezTo>
                      <a:pt x="118" y="142"/>
                      <a:pt x="62" y="139"/>
                      <a:pt x="32" y="102"/>
                    </a:cubicBezTo>
                    <a:cubicBezTo>
                      <a:pt x="1" y="66"/>
                      <a:pt x="0" y="5"/>
                      <a:pt x="1" y="3"/>
                    </a:cubicBezTo>
                    <a:cubicBezTo>
                      <a:pt x="3" y="0"/>
                      <a:pt x="121" y="21"/>
                      <a:pt x="118" y="142"/>
                    </a:cubicBezTo>
                    <a:close/>
                  </a:path>
                </a:pathLst>
              </a:custGeom>
              <a:solidFill>
                <a:srgbClr val="5F5F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86" name="Freeform 710"/>
              <p:cNvSpPr/>
              <p:nvPr/>
            </p:nvSpPr>
            <p:spPr bwMode="auto">
              <a:xfrm>
                <a:off x="3508" y="1894"/>
                <a:ext cx="325" cy="367"/>
              </a:xfrm>
              <a:custGeom>
                <a:avLst/>
                <a:gdLst>
                  <a:gd name="T0" fmla="*/ 52 w 136"/>
                  <a:gd name="T1" fmla="*/ 12 h 153"/>
                  <a:gd name="T2" fmla="*/ 33 w 136"/>
                  <a:gd name="T3" fmla="*/ 43 h 153"/>
                  <a:gd name="T4" fmla="*/ 33 w 136"/>
                  <a:gd name="T5" fmla="*/ 43 h 153"/>
                  <a:gd name="T6" fmla="*/ 28 w 136"/>
                  <a:gd name="T7" fmla="*/ 36 h 153"/>
                  <a:gd name="T8" fmla="*/ 36 w 136"/>
                  <a:gd name="T9" fmla="*/ 1 h 153"/>
                  <a:gd name="T10" fmla="*/ 35 w 136"/>
                  <a:gd name="T11" fmla="*/ 1 h 153"/>
                  <a:gd name="T12" fmla="*/ 25 w 136"/>
                  <a:gd name="T13" fmla="*/ 33 h 153"/>
                  <a:gd name="T14" fmla="*/ 1 w 136"/>
                  <a:gd name="T15" fmla="*/ 0 h 153"/>
                  <a:gd name="T16" fmla="*/ 0 w 136"/>
                  <a:gd name="T17" fmla="*/ 1 h 153"/>
                  <a:gd name="T18" fmla="*/ 52 w 136"/>
                  <a:gd name="T19" fmla="*/ 75 h 153"/>
                  <a:gd name="T20" fmla="*/ 11 w 136"/>
                  <a:gd name="T21" fmla="*/ 78 h 153"/>
                  <a:gd name="T22" fmla="*/ 11 w 136"/>
                  <a:gd name="T23" fmla="*/ 78 h 153"/>
                  <a:gd name="T24" fmla="*/ 55 w 136"/>
                  <a:gd name="T25" fmla="*/ 79 h 153"/>
                  <a:gd name="T26" fmla="*/ 132 w 136"/>
                  <a:gd name="T27" fmla="*/ 152 h 153"/>
                  <a:gd name="T28" fmla="*/ 134 w 136"/>
                  <a:gd name="T29" fmla="*/ 150 h 153"/>
                  <a:gd name="T30" fmla="*/ 88 w 136"/>
                  <a:gd name="T31" fmla="*/ 105 h 153"/>
                  <a:gd name="T32" fmla="*/ 96 w 136"/>
                  <a:gd name="T33" fmla="*/ 90 h 153"/>
                  <a:gd name="T34" fmla="*/ 104 w 136"/>
                  <a:gd name="T35" fmla="*/ 70 h 153"/>
                  <a:gd name="T36" fmla="*/ 102 w 136"/>
                  <a:gd name="T37" fmla="*/ 69 h 153"/>
                  <a:gd name="T38" fmla="*/ 92 w 136"/>
                  <a:gd name="T39" fmla="*/ 90 h 153"/>
                  <a:gd name="T40" fmla="*/ 86 w 136"/>
                  <a:gd name="T41" fmla="*/ 103 h 153"/>
                  <a:gd name="T42" fmla="*/ 65 w 136"/>
                  <a:gd name="T43" fmla="*/ 81 h 153"/>
                  <a:gd name="T44" fmla="*/ 35 w 136"/>
                  <a:gd name="T45" fmla="*/ 45 h 153"/>
                  <a:gd name="T46" fmla="*/ 36 w 136"/>
                  <a:gd name="T47" fmla="*/ 45 h 153"/>
                  <a:gd name="T48" fmla="*/ 53 w 136"/>
                  <a:gd name="T49" fmla="*/ 12 h 153"/>
                  <a:gd name="T50" fmla="*/ 52 w 136"/>
                  <a:gd name="T51" fmla="*/ 1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6" h="153">
                    <a:moveTo>
                      <a:pt x="52" y="12"/>
                    </a:moveTo>
                    <a:cubicBezTo>
                      <a:pt x="45" y="22"/>
                      <a:pt x="39" y="32"/>
                      <a:pt x="33" y="43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1" y="41"/>
                      <a:pt x="30" y="38"/>
                      <a:pt x="28" y="36"/>
                    </a:cubicBezTo>
                    <a:cubicBezTo>
                      <a:pt x="31" y="25"/>
                      <a:pt x="35" y="13"/>
                      <a:pt x="36" y="1"/>
                    </a:cubicBezTo>
                    <a:cubicBezTo>
                      <a:pt x="36" y="1"/>
                      <a:pt x="35" y="0"/>
                      <a:pt x="35" y="1"/>
                    </a:cubicBezTo>
                    <a:cubicBezTo>
                      <a:pt x="30" y="11"/>
                      <a:pt x="28" y="22"/>
                      <a:pt x="25" y="33"/>
                    </a:cubicBezTo>
                    <a:cubicBezTo>
                      <a:pt x="17" y="22"/>
                      <a:pt x="9" y="11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15" y="26"/>
                      <a:pt x="33" y="51"/>
                      <a:pt x="52" y="75"/>
                    </a:cubicBezTo>
                    <a:cubicBezTo>
                      <a:pt x="38" y="73"/>
                      <a:pt x="24" y="75"/>
                      <a:pt x="11" y="78"/>
                    </a:cubicBezTo>
                    <a:cubicBezTo>
                      <a:pt x="11" y="78"/>
                      <a:pt x="11" y="78"/>
                      <a:pt x="11" y="78"/>
                    </a:cubicBezTo>
                    <a:cubicBezTo>
                      <a:pt x="25" y="79"/>
                      <a:pt x="41" y="80"/>
                      <a:pt x="55" y="79"/>
                    </a:cubicBezTo>
                    <a:cubicBezTo>
                      <a:pt x="78" y="106"/>
                      <a:pt x="104" y="132"/>
                      <a:pt x="132" y="152"/>
                    </a:cubicBezTo>
                    <a:cubicBezTo>
                      <a:pt x="134" y="153"/>
                      <a:pt x="136" y="151"/>
                      <a:pt x="134" y="150"/>
                    </a:cubicBezTo>
                    <a:cubicBezTo>
                      <a:pt x="119" y="134"/>
                      <a:pt x="103" y="120"/>
                      <a:pt x="88" y="105"/>
                    </a:cubicBezTo>
                    <a:cubicBezTo>
                      <a:pt x="91" y="100"/>
                      <a:pt x="93" y="95"/>
                      <a:pt x="96" y="90"/>
                    </a:cubicBezTo>
                    <a:cubicBezTo>
                      <a:pt x="99" y="83"/>
                      <a:pt x="102" y="77"/>
                      <a:pt x="104" y="70"/>
                    </a:cubicBezTo>
                    <a:cubicBezTo>
                      <a:pt x="104" y="69"/>
                      <a:pt x="103" y="68"/>
                      <a:pt x="102" y="69"/>
                    </a:cubicBezTo>
                    <a:cubicBezTo>
                      <a:pt x="98" y="75"/>
                      <a:pt x="95" y="83"/>
                      <a:pt x="92" y="90"/>
                    </a:cubicBezTo>
                    <a:cubicBezTo>
                      <a:pt x="90" y="94"/>
                      <a:pt x="88" y="98"/>
                      <a:pt x="86" y="103"/>
                    </a:cubicBezTo>
                    <a:cubicBezTo>
                      <a:pt x="79" y="95"/>
                      <a:pt x="72" y="88"/>
                      <a:pt x="65" y="81"/>
                    </a:cubicBezTo>
                    <a:cubicBezTo>
                      <a:pt x="55" y="69"/>
                      <a:pt x="45" y="57"/>
                      <a:pt x="35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42" y="34"/>
                      <a:pt x="48" y="24"/>
                      <a:pt x="53" y="12"/>
                    </a:cubicBezTo>
                    <a:cubicBezTo>
                      <a:pt x="53" y="12"/>
                      <a:pt x="53" y="12"/>
                      <a:pt x="52" y="12"/>
                    </a:cubicBezTo>
                    <a:close/>
                  </a:path>
                </a:pathLst>
              </a:custGeom>
              <a:solidFill>
                <a:srgbClr val="777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87" name="Freeform 711"/>
              <p:cNvSpPr/>
              <p:nvPr/>
            </p:nvSpPr>
            <p:spPr bwMode="auto">
              <a:xfrm>
                <a:off x="3709" y="1910"/>
                <a:ext cx="564" cy="552"/>
              </a:xfrm>
              <a:custGeom>
                <a:avLst/>
                <a:gdLst>
                  <a:gd name="T0" fmla="*/ 16 w 236"/>
                  <a:gd name="T1" fmla="*/ 63 h 230"/>
                  <a:gd name="T2" fmla="*/ 20 w 236"/>
                  <a:gd name="T3" fmla="*/ 55 h 230"/>
                  <a:gd name="T4" fmla="*/ 72 w 236"/>
                  <a:gd name="T5" fmla="*/ 14 h 230"/>
                  <a:gd name="T6" fmla="*/ 78 w 236"/>
                  <a:gd name="T7" fmla="*/ 12 h 230"/>
                  <a:gd name="T8" fmla="*/ 167 w 236"/>
                  <a:gd name="T9" fmla="*/ 13 h 230"/>
                  <a:gd name="T10" fmla="*/ 223 w 236"/>
                  <a:gd name="T11" fmla="*/ 79 h 230"/>
                  <a:gd name="T12" fmla="*/ 224 w 236"/>
                  <a:gd name="T13" fmla="*/ 83 h 230"/>
                  <a:gd name="T14" fmla="*/ 224 w 236"/>
                  <a:gd name="T15" fmla="*/ 163 h 230"/>
                  <a:gd name="T16" fmla="*/ 73 w 236"/>
                  <a:gd name="T17" fmla="*/ 215 h 230"/>
                  <a:gd name="T18" fmla="*/ 64 w 236"/>
                  <a:gd name="T19" fmla="*/ 212 h 230"/>
                  <a:gd name="T20" fmla="*/ 57 w 236"/>
                  <a:gd name="T21" fmla="*/ 208 h 230"/>
                  <a:gd name="T22" fmla="*/ 13 w 236"/>
                  <a:gd name="T23" fmla="*/ 72 h 230"/>
                  <a:gd name="T24" fmla="*/ 16 w 236"/>
                  <a:gd name="T25" fmla="*/ 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6" h="230">
                    <a:moveTo>
                      <a:pt x="16" y="63"/>
                    </a:moveTo>
                    <a:cubicBezTo>
                      <a:pt x="17" y="60"/>
                      <a:pt x="19" y="58"/>
                      <a:pt x="20" y="55"/>
                    </a:cubicBezTo>
                    <a:cubicBezTo>
                      <a:pt x="31" y="38"/>
                      <a:pt x="50" y="23"/>
                      <a:pt x="72" y="14"/>
                    </a:cubicBezTo>
                    <a:cubicBezTo>
                      <a:pt x="74" y="13"/>
                      <a:pt x="76" y="13"/>
                      <a:pt x="78" y="12"/>
                    </a:cubicBezTo>
                    <a:cubicBezTo>
                      <a:pt x="109" y="1"/>
                      <a:pt x="143" y="0"/>
                      <a:pt x="167" y="13"/>
                    </a:cubicBezTo>
                    <a:cubicBezTo>
                      <a:pt x="190" y="25"/>
                      <a:pt x="211" y="50"/>
                      <a:pt x="223" y="79"/>
                    </a:cubicBezTo>
                    <a:cubicBezTo>
                      <a:pt x="223" y="80"/>
                      <a:pt x="223" y="82"/>
                      <a:pt x="224" y="83"/>
                    </a:cubicBezTo>
                    <a:cubicBezTo>
                      <a:pt x="234" y="109"/>
                      <a:pt x="236" y="138"/>
                      <a:pt x="224" y="163"/>
                    </a:cubicBezTo>
                    <a:cubicBezTo>
                      <a:pt x="203" y="212"/>
                      <a:pt x="118" y="230"/>
                      <a:pt x="73" y="215"/>
                    </a:cubicBezTo>
                    <a:cubicBezTo>
                      <a:pt x="70" y="214"/>
                      <a:pt x="67" y="213"/>
                      <a:pt x="64" y="212"/>
                    </a:cubicBezTo>
                    <a:cubicBezTo>
                      <a:pt x="61" y="211"/>
                      <a:pt x="59" y="209"/>
                      <a:pt x="57" y="208"/>
                    </a:cubicBezTo>
                    <a:cubicBezTo>
                      <a:pt x="20" y="181"/>
                      <a:pt x="0" y="116"/>
                      <a:pt x="13" y="72"/>
                    </a:cubicBezTo>
                    <a:cubicBezTo>
                      <a:pt x="14" y="69"/>
                      <a:pt x="15" y="66"/>
                      <a:pt x="16" y="63"/>
                    </a:cubicBezTo>
                    <a:close/>
                  </a:path>
                </a:pathLst>
              </a:custGeom>
              <a:solidFill>
                <a:srgbClr val="D6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88" name="Freeform 712"/>
              <p:cNvSpPr>
                <a:spLocks noEditPoints="1"/>
              </p:cNvSpPr>
              <p:nvPr/>
            </p:nvSpPr>
            <p:spPr bwMode="auto">
              <a:xfrm>
                <a:off x="3718" y="1908"/>
                <a:ext cx="543" cy="542"/>
              </a:xfrm>
              <a:custGeom>
                <a:avLst/>
                <a:gdLst>
                  <a:gd name="T0" fmla="*/ 8 w 227"/>
                  <a:gd name="T1" fmla="*/ 57 h 226"/>
                  <a:gd name="T2" fmla="*/ 122 w 227"/>
                  <a:gd name="T3" fmla="*/ 180 h 226"/>
                  <a:gd name="T4" fmla="*/ 47 w 227"/>
                  <a:gd name="T5" fmla="*/ 224 h 226"/>
                  <a:gd name="T6" fmla="*/ 224 w 227"/>
                  <a:gd name="T7" fmla="*/ 70 h 226"/>
                  <a:gd name="T8" fmla="*/ 61 w 227"/>
                  <a:gd name="T9" fmla="*/ 5 h 226"/>
                  <a:gd name="T10" fmla="*/ 97 w 227"/>
                  <a:gd name="T11" fmla="*/ 35 h 226"/>
                  <a:gd name="T12" fmla="*/ 70 w 227"/>
                  <a:gd name="T13" fmla="*/ 78 h 226"/>
                  <a:gd name="T14" fmla="*/ 97 w 227"/>
                  <a:gd name="T15" fmla="*/ 118 h 226"/>
                  <a:gd name="T16" fmla="*/ 65 w 227"/>
                  <a:gd name="T17" fmla="*/ 87 h 226"/>
                  <a:gd name="T18" fmla="*/ 137 w 227"/>
                  <a:gd name="T19" fmla="*/ 101 h 226"/>
                  <a:gd name="T20" fmla="*/ 129 w 227"/>
                  <a:gd name="T21" fmla="*/ 108 h 226"/>
                  <a:gd name="T22" fmla="*/ 99 w 227"/>
                  <a:gd name="T23" fmla="*/ 90 h 226"/>
                  <a:gd name="T24" fmla="*/ 126 w 227"/>
                  <a:gd name="T25" fmla="*/ 78 h 226"/>
                  <a:gd name="T26" fmla="*/ 137 w 227"/>
                  <a:gd name="T27" fmla="*/ 101 h 226"/>
                  <a:gd name="T28" fmla="*/ 138 w 227"/>
                  <a:gd name="T29" fmla="*/ 106 h 226"/>
                  <a:gd name="T30" fmla="*/ 139 w 227"/>
                  <a:gd name="T31" fmla="*/ 127 h 226"/>
                  <a:gd name="T32" fmla="*/ 100 w 227"/>
                  <a:gd name="T33" fmla="*/ 120 h 226"/>
                  <a:gd name="T34" fmla="*/ 120 w 227"/>
                  <a:gd name="T35" fmla="*/ 114 h 226"/>
                  <a:gd name="T36" fmla="*/ 98 w 227"/>
                  <a:gd name="T37" fmla="*/ 95 h 226"/>
                  <a:gd name="T38" fmla="*/ 112 w 227"/>
                  <a:gd name="T39" fmla="*/ 99 h 226"/>
                  <a:gd name="T40" fmla="*/ 98 w 227"/>
                  <a:gd name="T41" fmla="*/ 110 h 226"/>
                  <a:gd name="T42" fmla="*/ 63 w 227"/>
                  <a:gd name="T43" fmla="*/ 90 h 226"/>
                  <a:gd name="T44" fmla="*/ 117 w 227"/>
                  <a:gd name="T45" fmla="*/ 143 h 226"/>
                  <a:gd name="T46" fmla="*/ 71 w 227"/>
                  <a:gd name="T47" fmla="*/ 141 h 226"/>
                  <a:gd name="T48" fmla="*/ 123 w 227"/>
                  <a:gd name="T49" fmla="*/ 179 h 226"/>
                  <a:gd name="T50" fmla="*/ 171 w 227"/>
                  <a:gd name="T51" fmla="*/ 141 h 226"/>
                  <a:gd name="T52" fmla="*/ 188 w 227"/>
                  <a:gd name="T53" fmla="*/ 123 h 226"/>
                  <a:gd name="T54" fmla="*/ 120 w 227"/>
                  <a:gd name="T55" fmla="*/ 143 h 226"/>
                  <a:gd name="T56" fmla="*/ 188 w 227"/>
                  <a:gd name="T57" fmla="*/ 123 h 226"/>
                  <a:gd name="T58" fmla="*/ 141 w 227"/>
                  <a:gd name="T59" fmla="*/ 125 h 226"/>
                  <a:gd name="T60" fmla="*/ 160 w 227"/>
                  <a:gd name="T61" fmla="*/ 89 h 226"/>
                  <a:gd name="T62" fmla="*/ 157 w 227"/>
                  <a:gd name="T63" fmla="*/ 86 h 226"/>
                  <a:gd name="T64" fmla="*/ 100 w 227"/>
                  <a:gd name="T65" fmla="*/ 37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26" h="226">
                    <a:moveTo>
                      <a:pt x="50" y="119"/>
                    </a:moveTo>
                    <a:cubicBezTo>
                      <a:pt x="36" y="102"/>
                      <a:pt x="17" y="75"/>
                      <a:pt x="8" y="57"/>
                    </a:cubicBezTo>
                    <a:cubicBezTo>
                      <a:pt x="5" y="51"/>
                      <a:pt x="0" y="56"/>
                      <a:pt x="6" y="65"/>
                    </a:cubicBezTo>
                    <a:cubicBezTo>
                      <a:pt x="41" y="129"/>
                      <a:pt x="79" y="162"/>
                      <a:pt x="122" y="180"/>
                    </a:cubicBezTo>
                    <a:cubicBezTo>
                      <a:pt x="102" y="192"/>
                      <a:pt x="81" y="208"/>
                      <a:pt x="45" y="220"/>
                    </a:cubicBezTo>
                    <a:cubicBezTo>
                      <a:pt x="43" y="221"/>
                      <a:pt x="37" y="226"/>
                      <a:pt x="47" y="224"/>
                    </a:cubicBezTo>
                    <a:cubicBezTo>
                      <a:pt x="114" y="208"/>
                      <a:pt x="201" y="139"/>
                      <a:pt x="225" y="73"/>
                    </a:cubicBezTo>
                    <a:cubicBezTo>
                      <a:pt x="227" y="70"/>
                      <a:pt x="225" y="69"/>
                      <a:pt x="224" y="70"/>
                    </a:cubicBezTo>
                    <a:cubicBezTo>
                      <a:pt x="216" y="87"/>
                      <a:pt x="200" y="109"/>
                      <a:pt x="189" y="122"/>
                    </a:cubicBezTo>
                    <a:cubicBezTo>
                      <a:pt x="164" y="76"/>
                      <a:pt x="92" y="19"/>
                      <a:pt x="61" y="5"/>
                    </a:cubicBezTo>
                    <a:cubicBezTo>
                      <a:pt x="52" y="0"/>
                      <a:pt x="53" y="6"/>
                      <a:pt x="55" y="7"/>
                    </a:cubicBezTo>
                    <a:cubicBezTo>
                      <a:pt x="72" y="17"/>
                      <a:pt x="88" y="28"/>
                      <a:pt x="97" y="35"/>
                    </a:cubicBezTo>
                    <a:cubicBezTo>
                      <a:pt x="74" y="55"/>
                      <a:pt x="52" y="88"/>
                      <a:pt x="50" y="119"/>
                    </a:cubicBezTo>
                    <a:close/>
                    <a:moveTo>
                      <a:pt x="70" y="78"/>
                    </a:moveTo>
                    <a:cubicBezTo>
                      <a:pt x="81" y="75"/>
                      <a:pt x="92" y="74"/>
                      <a:pt x="102" y="75"/>
                    </a:cubicBezTo>
                    <a:cubicBezTo>
                      <a:pt x="94" y="88"/>
                      <a:pt x="93" y="103"/>
                      <a:pt x="97" y="118"/>
                    </a:cubicBezTo>
                    <a:cubicBezTo>
                      <a:pt x="96" y="117"/>
                      <a:pt x="94" y="116"/>
                      <a:pt x="93" y="115"/>
                    </a:cubicBezTo>
                    <a:cubicBezTo>
                      <a:pt x="82" y="106"/>
                      <a:pt x="74" y="96"/>
                      <a:pt x="65" y="87"/>
                    </a:cubicBezTo>
                    <a:cubicBezTo>
                      <a:pt x="66" y="84"/>
                      <a:pt x="68" y="81"/>
                      <a:pt x="70" y="78"/>
                    </a:cubicBezTo>
                    <a:close/>
                    <a:moveTo>
                      <a:pt x="137" y="101"/>
                    </a:moveTo>
                    <a:cubicBezTo>
                      <a:pt x="137" y="102"/>
                      <a:pt x="138" y="104"/>
                      <a:pt x="138" y="105"/>
                    </a:cubicBezTo>
                    <a:cubicBezTo>
                      <a:pt x="135" y="106"/>
                      <a:pt x="132" y="107"/>
                      <a:pt x="129" y="108"/>
                    </a:cubicBezTo>
                    <a:cubicBezTo>
                      <a:pt x="129" y="108"/>
                      <a:pt x="129" y="108"/>
                      <a:pt x="129" y="108"/>
                    </a:cubicBezTo>
                    <a:cubicBezTo>
                      <a:pt x="122" y="99"/>
                      <a:pt x="111" y="91"/>
                      <a:pt x="99" y="90"/>
                    </a:cubicBezTo>
                    <a:cubicBezTo>
                      <a:pt x="100" y="85"/>
                      <a:pt x="103" y="80"/>
                      <a:pt x="104" y="75"/>
                    </a:cubicBezTo>
                    <a:cubicBezTo>
                      <a:pt x="112" y="75"/>
                      <a:pt x="119" y="77"/>
                      <a:pt x="126" y="78"/>
                    </a:cubicBezTo>
                    <a:cubicBezTo>
                      <a:pt x="126" y="78"/>
                      <a:pt x="126" y="78"/>
                      <a:pt x="126" y="78"/>
                    </a:cubicBezTo>
                    <a:cubicBezTo>
                      <a:pt x="130" y="86"/>
                      <a:pt x="135" y="93"/>
                      <a:pt x="137" y="101"/>
                    </a:cubicBezTo>
                    <a:close/>
                    <a:moveTo>
                      <a:pt x="120" y="114"/>
                    </a:moveTo>
                    <a:cubicBezTo>
                      <a:pt x="127" y="113"/>
                      <a:pt x="132" y="110"/>
                      <a:pt x="138" y="106"/>
                    </a:cubicBezTo>
                    <a:cubicBezTo>
                      <a:pt x="139" y="113"/>
                      <a:pt x="139" y="120"/>
                      <a:pt x="139" y="127"/>
                    </a:cubicBezTo>
                    <a:cubicBezTo>
                      <a:pt x="139" y="127"/>
                      <a:pt x="139" y="127"/>
                      <a:pt x="139" y="127"/>
                    </a:cubicBezTo>
                    <a:cubicBezTo>
                      <a:pt x="135" y="131"/>
                      <a:pt x="131" y="134"/>
                      <a:pt x="127" y="136"/>
                    </a:cubicBezTo>
                    <a:cubicBezTo>
                      <a:pt x="118" y="131"/>
                      <a:pt x="109" y="126"/>
                      <a:pt x="100" y="120"/>
                    </a:cubicBezTo>
                    <a:cubicBezTo>
                      <a:pt x="99" y="117"/>
                      <a:pt x="99" y="115"/>
                      <a:pt x="98" y="113"/>
                    </a:cubicBezTo>
                    <a:cubicBezTo>
                      <a:pt x="105" y="114"/>
                      <a:pt x="113" y="115"/>
                      <a:pt x="120" y="114"/>
                    </a:cubicBezTo>
                    <a:close/>
                    <a:moveTo>
                      <a:pt x="98" y="110"/>
                    </a:moveTo>
                    <a:cubicBezTo>
                      <a:pt x="97" y="105"/>
                      <a:pt x="97" y="100"/>
                      <a:pt x="98" y="95"/>
                    </a:cubicBezTo>
                    <a:cubicBezTo>
                      <a:pt x="98" y="94"/>
                      <a:pt x="98" y="93"/>
                      <a:pt x="99" y="92"/>
                    </a:cubicBezTo>
                    <a:cubicBezTo>
                      <a:pt x="103" y="94"/>
                      <a:pt x="108" y="96"/>
                      <a:pt x="112" y="99"/>
                    </a:cubicBezTo>
                    <a:cubicBezTo>
                      <a:pt x="118" y="102"/>
                      <a:pt x="122" y="105"/>
                      <a:pt x="127" y="109"/>
                    </a:cubicBezTo>
                    <a:cubicBezTo>
                      <a:pt x="117" y="111"/>
                      <a:pt x="107" y="112"/>
                      <a:pt x="98" y="110"/>
                    </a:cubicBezTo>
                    <a:close/>
                    <a:moveTo>
                      <a:pt x="53" y="122"/>
                    </a:moveTo>
                    <a:cubicBezTo>
                      <a:pt x="55" y="110"/>
                      <a:pt x="58" y="100"/>
                      <a:pt x="63" y="90"/>
                    </a:cubicBezTo>
                    <a:cubicBezTo>
                      <a:pt x="77" y="110"/>
                      <a:pt x="102" y="130"/>
                      <a:pt x="125" y="138"/>
                    </a:cubicBezTo>
                    <a:cubicBezTo>
                      <a:pt x="122" y="140"/>
                      <a:pt x="120" y="141"/>
                      <a:pt x="117" y="143"/>
                    </a:cubicBezTo>
                    <a:cubicBezTo>
                      <a:pt x="116" y="143"/>
                      <a:pt x="116" y="143"/>
                      <a:pt x="116" y="144"/>
                    </a:cubicBezTo>
                    <a:cubicBezTo>
                      <a:pt x="102" y="144"/>
                      <a:pt x="87" y="143"/>
                      <a:pt x="71" y="141"/>
                    </a:cubicBezTo>
                    <a:cubicBezTo>
                      <a:pt x="64" y="135"/>
                      <a:pt x="58" y="129"/>
                      <a:pt x="53" y="122"/>
                    </a:cubicBezTo>
                    <a:close/>
                    <a:moveTo>
                      <a:pt x="123" y="179"/>
                    </a:moveTo>
                    <a:cubicBezTo>
                      <a:pt x="105" y="170"/>
                      <a:pt x="89" y="158"/>
                      <a:pt x="75" y="145"/>
                    </a:cubicBezTo>
                    <a:cubicBezTo>
                      <a:pt x="106" y="153"/>
                      <a:pt x="140" y="152"/>
                      <a:pt x="171" y="141"/>
                    </a:cubicBezTo>
                    <a:cubicBezTo>
                      <a:pt x="156" y="155"/>
                      <a:pt x="140" y="168"/>
                      <a:pt x="123" y="179"/>
                    </a:cubicBezTo>
                    <a:close/>
                    <a:moveTo>
                      <a:pt x="188" y="123"/>
                    </a:moveTo>
                    <a:cubicBezTo>
                      <a:pt x="184" y="127"/>
                      <a:pt x="181" y="131"/>
                      <a:pt x="177" y="135"/>
                    </a:cubicBezTo>
                    <a:cubicBezTo>
                      <a:pt x="157" y="140"/>
                      <a:pt x="139" y="143"/>
                      <a:pt x="120" y="143"/>
                    </a:cubicBezTo>
                    <a:cubicBezTo>
                      <a:pt x="141" y="134"/>
                      <a:pt x="158" y="120"/>
                      <a:pt x="169" y="99"/>
                    </a:cubicBezTo>
                    <a:cubicBezTo>
                      <a:pt x="175" y="106"/>
                      <a:pt x="182" y="115"/>
                      <a:pt x="188" y="123"/>
                    </a:cubicBezTo>
                    <a:close/>
                    <a:moveTo>
                      <a:pt x="167" y="97"/>
                    </a:moveTo>
                    <a:cubicBezTo>
                      <a:pt x="159" y="107"/>
                      <a:pt x="150" y="117"/>
                      <a:pt x="141" y="125"/>
                    </a:cubicBezTo>
                    <a:cubicBezTo>
                      <a:pt x="146" y="111"/>
                      <a:pt x="142" y="90"/>
                      <a:pt x="131" y="79"/>
                    </a:cubicBezTo>
                    <a:cubicBezTo>
                      <a:pt x="140" y="82"/>
                      <a:pt x="150" y="85"/>
                      <a:pt x="160" y="89"/>
                    </a:cubicBezTo>
                    <a:cubicBezTo>
                      <a:pt x="162" y="92"/>
                      <a:pt x="165" y="94"/>
                      <a:pt x="167" y="97"/>
                    </a:cubicBezTo>
                    <a:close/>
                    <a:moveTo>
                      <a:pt x="157" y="86"/>
                    </a:moveTo>
                    <a:cubicBezTo>
                      <a:pt x="133" y="74"/>
                      <a:pt x="99" y="64"/>
                      <a:pt x="72" y="74"/>
                    </a:cubicBezTo>
                    <a:cubicBezTo>
                      <a:pt x="81" y="61"/>
                      <a:pt x="90" y="49"/>
                      <a:pt x="100" y="37"/>
                    </a:cubicBezTo>
                    <a:cubicBezTo>
                      <a:pt x="121" y="52"/>
                      <a:pt x="140" y="68"/>
                      <a:pt x="157" y="86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890" name="Group 715"/>
            <p:cNvGrpSpPr>
              <a:grpSpLocks noChangeAspect="1"/>
            </p:cNvGrpSpPr>
            <p:nvPr/>
          </p:nvGrpSpPr>
          <p:grpSpPr>
            <a:xfrm flipH="1">
              <a:off x="7904291" y="4588855"/>
              <a:ext cx="1171976" cy="755997"/>
              <a:chOff x="5911" y="2670"/>
              <a:chExt cx="972" cy="627"/>
            </a:xfrm>
          </p:grpSpPr>
          <p:sp>
            <p:nvSpPr>
              <p:cNvPr id="892" name="Freeform 716"/>
              <p:cNvSpPr/>
              <p:nvPr/>
            </p:nvSpPr>
            <p:spPr bwMode="auto">
              <a:xfrm>
                <a:off x="5911" y="2800"/>
                <a:ext cx="597" cy="497"/>
              </a:xfrm>
              <a:custGeom>
                <a:avLst/>
                <a:gdLst>
                  <a:gd name="T0" fmla="*/ 226 w 250"/>
                  <a:gd name="T1" fmla="*/ 181 h 207"/>
                  <a:gd name="T2" fmla="*/ 107 w 250"/>
                  <a:gd name="T3" fmla="*/ 168 h 207"/>
                  <a:gd name="T4" fmla="*/ 91 w 250"/>
                  <a:gd name="T5" fmla="*/ 139 h 207"/>
                  <a:gd name="T6" fmla="*/ 126 w 250"/>
                  <a:gd name="T7" fmla="*/ 142 h 207"/>
                  <a:gd name="T8" fmla="*/ 12 w 250"/>
                  <a:gd name="T9" fmla="*/ 55 h 207"/>
                  <a:gd name="T10" fmla="*/ 60 w 250"/>
                  <a:gd name="T11" fmla="*/ 70 h 207"/>
                  <a:gd name="T12" fmla="*/ 10 w 250"/>
                  <a:gd name="T13" fmla="*/ 6 h 207"/>
                  <a:gd name="T14" fmla="*/ 97 w 250"/>
                  <a:gd name="T15" fmla="*/ 54 h 207"/>
                  <a:gd name="T16" fmla="*/ 76 w 250"/>
                  <a:gd name="T17" fmla="*/ 16 h 207"/>
                  <a:gd name="T18" fmla="*/ 161 w 250"/>
                  <a:gd name="T19" fmla="*/ 87 h 207"/>
                  <a:gd name="T20" fmla="*/ 155 w 250"/>
                  <a:gd name="T21" fmla="*/ 62 h 207"/>
                  <a:gd name="T22" fmla="*/ 226 w 250"/>
                  <a:gd name="T23" fmla="*/ 18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0" h="206">
                    <a:moveTo>
                      <a:pt x="226" y="181"/>
                    </a:moveTo>
                    <a:cubicBezTo>
                      <a:pt x="205" y="207"/>
                      <a:pt x="128" y="179"/>
                      <a:pt x="107" y="168"/>
                    </a:cubicBezTo>
                    <a:cubicBezTo>
                      <a:pt x="100" y="164"/>
                      <a:pt x="74" y="147"/>
                      <a:pt x="91" y="139"/>
                    </a:cubicBezTo>
                    <a:cubicBezTo>
                      <a:pt x="99" y="136"/>
                      <a:pt x="123" y="141"/>
                      <a:pt x="126" y="142"/>
                    </a:cubicBezTo>
                    <a:cubicBezTo>
                      <a:pt x="109" y="135"/>
                      <a:pt x="3" y="71"/>
                      <a:pt x="12" y="55"/>
                    </a:cubicBezTo>
                    <a:cubicBezTo>
                      <a:pt x="16" y="47"/>
                      <a:pt x="51" y="66"/>
                      <a:pt x="60" y="70"/>
                    </a:cubicBezTo>
                    <a:cubicBezTo>
                      <a:pt x="47" y="61"/>
                      <a:pt x="0" y="13"/>
                      <a:pt x="10" y="6"/>
                    </a:cubicBezTo>
                    <a:cubicBezTo>
                      <a:pt x="18" y="0"/>
                      <a:pt x="82" y="43"/>
                      <a:pt x="97" y="54"/>
                    </a:cubicBezTo>
                    <a:cubicBezTo>
                      <a:pt x="89" y="43"/>
                      <a:pt x="72" y="20"/>
                      <a:pt x="76" y="16"/>
                    </a:cubicBezTo>
                    <a:cubicBezTo>
                      <a:pt x="89" y="7"/>
                      <a:pt x="149" y="72"/>
                      <a:pt x="161" y="87"/>
                    </a:cubicBezTo>
                    <a:cubicBezTo>
                      <a:pt x="157" y="79"/>
                      <a:pt x="147" y="63"/>
                      <a:pt x="155" y="62"/>
                    </a:cubicBezTo>
                    <a:cubicBezTo>
                      <a:pt x="166" y="60"/>
                      <a:pt x="250" y="150"/>
                      <a:pt x="226" y="181"/>
                    </a:cubicBezTo>
                    <a:close/>
                  </a:path>
                </a:pathLst>
              </a:custGeom>
              <a:solidFill>
                <a:srgbClr val="777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93" name="Freeform 717"/>
              <p:cNvSpPr/>
              <p:nvPr/>
            </p:nvSpPr>
            <p:spPr bwMode="auto">
              <a:xfrm>
                <a:off x="6026" y="2891"/>
                <a:ext cx="458" cy="367"/>
              </a:xfrm>
              <a:custGeom>
                <a:avLst/>
                <a:gdLst>
                  <a:gd name="T0" fmla="*/ 130 w 192"/>
                  <a:gd name="T1" fmla="*/ 61 h 153"/>
                  <a:gd name="T2" fmla="*/ 129 w 192"/>
                  <a:gd name="T3" fmla="*/ 61 h 153"/>
                  <a:gd name="T4" fmla="*/ 169 w 192"/>
                  <a:gd name="T5" fmla="*/ 134 h 153"/>
                  <a:gd name="T6" fmla="*/ 151 w 192"/>
                  <a:gd name="T7" fmla="*/ 121 h 153"/>
                  <a:gd name="T8" fmla="*/ 61 w 192"/>
                  <a:gd name="T9" fmla="*/ 12 h 153"/>
                  <a:gd name="T10" fmla="*/ 60 w 192"/>
                  <a:gd name="T11" fmla="*/ 12 h 153"/>
                  <a:gd name="T12" fmla="*/ 144 w 192"/>
                  <a:gd name="T13" fmla="*/ 116 h 153"/>
                  <a:gd name="T14" fmla="*/ 1 w 192"/>
                  <a:gd name="T15" fmla="*/ 0 h 153"/>
                  <a:gd name="T16" fmla="*/ 0 w 192"/>
                  <a:gd name="T17" fmla="*/ 1 h 153"/>
                  <a:gd name="T18" fmla="*/ 95 w 192"/>
                  <a:gd name="T19" fmla="*/ 82 h 153"/>
                  <a:gd name="T20" fmla="*/ 123 w 192"/>
                  <a:gd name="T21" fmla="*/ 105 h 153"/>
                  <a:gd name="T22" fmla="*/ 10 w 192"/>
                  <a:gd name="T23" fmla="*/ 46 h 153"/>
                  <a:gd name="T24" fmla="*/ 10 w 192"/>
                  <a:gd name="T25" fmla="*/ 47 h 153"/>
                  <a:gd name="T26" fmla="*/ 129 w 192"/>
                  <a:gd name="T27" fmla="*/ 111 h 153"/>
                  <a:gd name="T28" fmla="*/ 130 w 192"/>
                  <a:gd name="T29" fmla="*/ 111 h 153"/>
                  <a:gd name="T30" fmla="*/ 157 w 192"/>
                  <a:gd name="T31" fmla="*/ 132 h 153"/>
                  <a:gd name="T32" fmla="*/ 76 w 192"/>
                  <a:gd name="T33" fmla="*/ 120 h 153"/>
                  <a:gd name="T34" fmla="*/ 76 w 192"/>
                  <a:gd name="T35" fmla="*/ 122 h 153"/>
                  <a:gd name="T36" fmla="*/ 161 w 192"/>
                  <a:gd name="T37" fmla="*/ 135 h 153"/>
                  <a:gd name="T38" fmla="*/ 189 w 192"/>
                  <a:gd name="T39" fmla="*/ 152 h 153"/>
                  <a:gd name="T40" fmla="*/ 190 w 192"/>
                  <a:gd name="T41" fmla="*/ 149 h 153"/>
                  <a:gd name="T42" fmla="*/ 172 w 192"/>
                  <a:gd name="T43" fmla="*/ 137 h 153"/>
                  <a:gd name="T44" fmla="*/ 130 w 192"/>
                  <a:gd name="T45" fmla="*/ 61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2" h="153">
                    <a:moveTo>
                      <a:pt x="130" y="61"/>
                    </a:moveTo>
                    <a:cubicBezTo>
                      <a:pt x="130" y="60"/>
                      <a:pt x="129" y="61"/>
                      <a:pt x="129" y="61"/>
                    </a:cubicBezTo>
                    <a:cubicBezTo>
                      <a:pt x="146" y="84"/>
                      <a:pt x="159" y="109"/>
                      <a:pt x="169" y="134"/>
                    </a:cubicBezTo>
                    <a:cubicBezTo>
                      <a:pt x="163" y="130"/>
                      <a:pt x="157" y="126"/>
                      <a:pt x="151" y="121"/>
                    </a:cubicBezTo>
                    <a:cubicBezTo>
                      <a:pt x="124" y="82"/>
                      <a:pt x="95" y="45"/>
                      <a:pt x="61" y="12"/>
                    </a:cubicBezTo>
                    <a:cubicBezTo>
                      <a:pt x="61" y="11"/>
                      <a:pt x="60" y="12"/>
                      <a:pt x="60" y="12"/>
                    </a:cubicBezTo>
                    <a:cubicBezTo>
                      <a:pt x="90" y="46"/>
                      <a:pt x="118" y="80"/>
                      <a:pt x="144" y="116"/>
                    </a:cubicBezTo>
                    <a:cubicBezTo>
                      <a:pt x="95" y="79"/>
                      <a:pt x="49" y="38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31" y="29"/>
                      <a:pt x="63" y="56"/>
                      <a:pt x="95" y="82"/>
                    </a:cubicBezTo>
                    <a:cubicBezTo>
                      <a:pt x="104" y="90"/>
                      <a:pt x="114" y="97"/>
                      <a:pt x="123" y="105"/>
                    </a:cubicBezTo>
                    <a:cubicBezTo>
                      <a:pt x="85" y="87"/>
                      <a:pt x="47" y="66"/>
                      <a:pt x="10" y="46"/>
                    </a:cubicBezTo>
                    <a:cubicBezTo>
                      <a:pt x="10" y="46"/>
                      <a:pt x="9" y="47"/>
                      <a:pt x="10" y="47"/>
                    </a:cubicBezTo>
                    <a:cubicBezTo>
                      <a:pt x="48" y="71"/>
                      <a:pt x="88" y="92"/>
                      <a:pt x="129" y="111"/>
                    </a:cubicBezTo>
                    <a:cubicBezTo>
                      <a:pt x="129" y="111"/>
                      <a:pt x="130" y="111"/>
                      <a:pt x="130" y="111"/>
                    </a:cubicBezTo>
                    <a:cubicBezTo>
                      <a:pt x="139" y="118"/>
                      <a:pt x="148" y="125"/>
                      <a:pt x="157" y="132"/>
                    </a:cubicBezTo>
                    <a:cubicBezTo>
                      <a:pt x="132" y="131"/>
                      <a:pt x="103" y="128"/>
                      <a:pt x="76" y="120"/>
                    </a:cubicBezTo>
                    <a:cubicBezTo>
                      <a:pt x="75" y="120"/>
                      <a:pt x="75" y="122"/>
                      <a:pt x="76" y="122"/>
                    </a:cubicBezTo>
                    <a:cubicBezTo>
                      <a:pt x="102" y="131"/>
                      <a:pt x="133" y="139"/>
                      <a:pt x="161" y="135"/>
                    </a:cubicBezTo>
                    <a:cubicBezTo>
                      <a:pt x="170" y="141"/>
                      <a:pt x="179" y="147"/>
                      <a:pt x="189" y="152"/>
                    </a:cubicBezTo>
                    <a:cubicBezTo>
                      <a:pt x="190" y="153"/>
                      <a:pt x="192" y="150"/>
                      <a:pt x="190" y="149"/>
                    </a:cubicBezTo>
                    <a:cubicBezTo>
                      <a:pt x="184" y="145"/>
                      <a:pt x="178" y="141"/>
                      <a:pt x="172" y="137"/>
                    </a:cubicBezTo>
                    <a:cubicBezTo>
                      <a:pt x="163" y="109"/>
                      <a:pt x="149" y="84"/>
                      <a:pt x="130" y="61"/>
                    </a:cubicBezTo>
                    <a:close/>
                  </a:path>
                </a:pathLst>
              </a:custGeom>
              <a:solidFill>
                <a:srgbClr val="5F5F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94" name="Freeform 718"/>
              <p:cNvSpPr/>
              <p:nvPr/>
            </p:nvSpPr>
            <p:spPr bwMode="auto">
              <a:xfrm>
                <a:off x="6246" y="2670"/>
                <a:ext cx="613" cy="545"/>
              </a:xfrm>
              <a:custGeom>
                <a:avLst/>
                <a:gdLst>
                  <a:gd name="T0" fmla="*/ 78 w 257"/>
                  <a:gd name="T1" fmla="*/ 223 h 227"/>
                  <a:gd name="T2" fmla="*/ 17 w 257"/>
                  <a:gd name="T3" fmla="*/ 123 h 227"/>
                  <a:gd name="T4" fmla="*/ 5 w 257"/>
                  <a:gd name="T5" fmla="*/ 48 h 227"/>
                  <a:gd name="T6" fmla="*/ 32 w 257"/>
                  <a:gd name="T7" fmla="*/ 61 h 227"/>
                  <a:gd name="T8" fmla="*/ 36 w 257"/>
                  <a:gd name="T9" fmla="*/ 31 h 227"/>
                  <a:gd name="T10" fmla="*/ 85 w 257"/>
                  <a:gd name="T11" fmla="*/ 111 h 227"/>
                  <a:gd name="T12" fmla="*/ 106 w 257"/>
                  <a:gd name="T13" fmla="*/ 11 h 227"/>
                  <a:gd name="T14" fmla="*/ 126 w 257"/>
                  <a:gd name="T15" fmla="*/ 34 h 227"/>
                  <a:gd name="T16" fmla="*/ 149 w 257"/>
                  <a:gd name="T17" fmla="*/ 9 h 227"/>
                  <a:gd name="T18" fmla="*/ 157 w 257"/>
                  <a:gd name="T19" fmla="*/ 112 h 227"/>
                  <a:gd name="T20" fmla="*/ 197 w 257"/>
                  <a:gd name="T21" fmla="*/ 80 h 227"/>
                  <a:gd name="T22" fmla="*/ 245 w 257"/>
                  <a:gd name="T23" fmla="*/ 75 h 227"/>
                  <a:gd name="T24" fmla="*/ 226 w 257"/>
                  <a:gd name="T25" fmla="*/ 104 h 227"/>
                  <a:gd name="T26" fmla="*/ 254 w 257"/>
                  <a:gd name="T27" fmla="*/ 104 h 227"/>
                  <a:gd name="T28" fmla="*/ 180 w 257"/>
                  <a:gd name="T29" fmla="*/ 174 h 227"/>
                  <a:gd name="T30" fmla="*/ 78 w 257"/>
                  <a:gd name="T31" fmla="*/ 22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7" h="226">
                    <a:moveTo>
                      <a:pt x="78" y="223"/>
                    </a:moveTo>
                    <a:cubicBezTo>
                      <a:pt x="61" y="220"/>
                      <a:pt x="29" y="155"/>
                      <a:pt x="17" y="123"/>
                    </a:cubicBezTo>
                    <a:cubicBezTo>
                      <a:pt x="6" y="91"/>
                      <a:pt x="0" y="53"/>
                      <a:pt x="5" y="48"/>
                    </a:cubicBezTo>
                    <a:cubicBezTo>
                      <a:pt x="9" y="42"/>
                      <a:pt x="30" y="62"/>
                      <a:pt x="32" y="61"/>
                    </a:cubicBezTo>
                    <a:cubicBezTo>
                      <a:pt x="33" y="60"/>
                      <a:pt x="29" y="37"/>
                      <a:pt x="36" y="31"/>
                    </a:cubicBezTo>
                    <a:cubicBezTo>
                      <a:pt x="44" y="25"/>
                      <a:pt x="78" y="78"/>
                      <a:pt x="85" y="111"/>
                    </a:cubicBezTo>
                    <a:cubicBezTo>
                      <a:pt x="85" y="111"/>
                      <a:pt x="70" y="61"/>
                      <a:pt x="106" y="11"/>
                    </a:cubicBezTo>
                    <a:cubicBezTo>
                      <a:pt x="114" y="0"/>
                      <a:pt x="123" y="32"/>
                      <a:pt x="126" y="34"/>
                    </a:cubicBezTo>
                    <a:cubicBezTo>
                      <a:pt x="128" y="37"/>
                      <a:pt x="140" y="9"/>
                      <a:pt x="149" y="9"/>
                    </a:cubicBezTo>
                    <a:cubicBezTo>
                      <a:pt x="159" y="9"/>
                      <a:pt x="180" y="74"/>
                      <a:pt x="157" y="112"/>
                    </a:cubicBezTo>
                    <a:cubicBezTo>
                      <a:pt x="157" y="112"/>
                      <a:pt x="172" y="91"/>
                      <a:pt x="197" y="80"/>
                    </a:cubicBezTo>
                    <a:cubicBezTo>
                      <a:pt x="222" y="70"/>
                      <a:pt x="242" y="71"/>
                      <a:pt x="245" y="75"/>
                    </a:cubicBezTo>
                    <a:cubicBezTo>
                      <a:pt x="248" y="79"/>
                      <a:pt x="226" y="104"/>
                      <a:pt x="226" y="104"/>
                    </a:cubicBezTo>
                    <a:cubicBezTo>
                      <a:pt x="226" y="104"/>
                      <a:pt x="252" y="99"/>
                      <a:pt x="254" y="104"/>
                    </a:cubicBezTo>
                    <a:cubicBezTo>
                      <a:pt x="257" y="109"/>
                      <a:pt x="220" y="149"/>
                      <a:pt x="180" y="174"/>
                    </a:cubicBezTo>
                    <a:cubicBezTo>
                      <a:pt x="142" y="200"/>
                      <a:pt x="100" y="227"/>
                      <a:pt x="78" y="223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95" name="Freeform 719"/>
              <p:cNvSpPr/>
              <p:nvPr/>
            </p:nvSpPr>
            <p:spPr bwMode="auto">
              <a:xfrm>
                <a:off x="6346" y="2850"/>
                <a:ext cx="167" cy="375"/>
              </a:xfrm>
              <a:custGeom>
                <a:avLst/>
                <a:gdLst>
                  <a:gd name="T0" fmla="*/ 69 w 70"/>
                  <a:gd name="T1" fmla="*/ 153 h 156"/>
                  <a:gd name="T2" fmla="*/ 8 w 70"/>
                  <a:gd name="T3" fmla="*/ 2 h 156"/>
                  <a:gd name="T4" fmla="*/ 5 w 70"/>
                  <a:gd name="T5" fmla="*/ 2 h 156"/>
                  <a:gd name="T6" fmla="*/ 67 w 70"/>
                  <a:gd name="T7" fmla="*/ 155 h 156"/>
                  <a:gd name="T8" fmla="*/ 69 w 70"/>
                  <a:gd name="T9" fmla="*/ 153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56">
                    <a:moveTo>
                      <a:pt x="69" y="153"/>
                    </a:moveTo>
                    <a:cubicBezTo>
                      <a:pt x="35" y="107"/>
                      <a:pt x="4" y="62"/>
                      <a:pt x="8" y="2"/>
                    </a:cubicBezTo>
                    <a:cubicBezTo>
                      <a:pt x="8" y="1"/>
                      <a:pt x="6" y="0"/>
                      <a:pt x="5" y="2"/>
                    </a:cubicBezTo>
                    <a:cubicBezTo>
                      <a:pt x="0" y="59"/>
                      <a:pt x="27" y="115"/>
                      <a:pt x="67" y="155"/>
                    </a:cubicBezTo>
                    <a:cubicBezTo>
                      <a:pt x="68" y="156"/>
                      <a:pt x="70" y="154"/>
                      <a:pt x="69" y="153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96" name="Freeform 720"/>
              <p:cNvSpPr/>
              <p:nvPr/>
            </p:nvSpPr>
            <p:spPr bwMode="auto">
              <a:xfrm>
                <a:off x="6344" y="2819"/>
                <a:ext cx="43" cy="43"/>
              </a:xfrm>
              <a:custGeom>
                <a:avLst/>
                <a:gdLst>
                  <a:gd name="T0" fmla="*/ 14 w 18"/>
                  <a:gd name="T1" fmla="*/ 3 h 18"/>
                  <a:gd name="T2" fmla="*/ 3 w 18"/>
                  <a:gd name="T3" fmla="*/ 5 h 18"/>
                  <a:gd name="T4" fmla="*/ 5 w 18"/>
                  <a:gd name="T5" fmla="*/ 16 h 18"/>
                  <a:gd name="T6" fmla="*/ 16 w 18"/>
                  <a:gd name="T7" fmla="*/ 14 h 18"/>
                  <a:gd name="T8" fmla="*/ 14 w 18"/>
                  <a:gd name="T9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4" y="3"/>
                    </a:moveTo>
                    <a:cubicBezTo>
                      <a:pt x="10" y="0"/>
                      <a:pt x="5" y="1"/>
                      <a:pt x="3" y="5"/>
                    </a:cubicBezTo>
                    <a:cubicBezTo>
                      <a:pt x="0" y="9"/>
                      <a:pt x="1" y="13"/>
                      <a:pt x="5" y="16"/>
                    </a:cubicBezTo>
                    <a:cubicBezTo>
                      <a:pt x="8" y="18"/>
                      <a:pt x="14" y="18"/>
                      <a:pt x="16" y="14"/>
                    </a:cubicBezTo>
                    <a:cubicBezTo>
                      <a:pt x="18" y="10"/>
                      <a:pt x="18" y="5"/>
                      <a:pt x="14" y="3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97" name="Freeform 721"/>
              <p:cNvSpPr/>
              <p:nvPr/>
            </p:nvSpPr>
            <p:spPr bwMode="auto">
              <a:xfrm>
                <a:off x="6425" y="2790"/>
                <a:ext cx="71" cy="343"/>
              </a:xfrm>
              <a:custGeom>
                <a:avLst/>
                <a:gdLst>
                  <a:gd name="T0" fmla="*/ 19 w 30"/>
                  <a:gd name="T1" fmla="*/ 141 h 143"/>
                  <a:gd name="T2" fmla="*/ 29 w 30"/>
                  <a:gd name="T3" fmla="*/ 1 h 143"/>
                  <a:gd name="T4" fmla="*/ 29 w 30"/>
                  <a:gd name="T5" fmla="*/ 0 h 143"/>
                  <a:gd name="T6" fmla="*/ 17 w 30"/>
                  <a:gd name="T7" fmla="*/ 141 h 143"/>
                  <a:gd name="T8" fmla="*/ 19 w 30"/>
                  <a:gd name="T9" fmla="*/ 14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43">
                    <a:moveTo>
                      <a:pt x="19" y="141"/>
                    </a:moveTo>
                    <a:cubicBezTo>
                      <a:pt x="8" y="93"/>
                      <a:pt x="9" y="46"/>
                      <a:pt x="29" y="1"/>
                    </a:cubicBezTo>
                    <a:cubicBezTo>
                      <a:pt x="30" y="0"/>
                      <a:pt x="29" y="0"/>
                      <a:pt x="29" y="0"/>
                    </a:cubicBezTo>
                    <a:cubicBezTo>
                      <a:pt x="7" y="44"/>
                      <a:pt x="0" y="95"/>
                      <a:pt x="17" y="141"/>
                    </a:cubicBezTo>
                    <a:cubicBezTo>
                      <a:pt x="17" y="143"/>
                      <a:pt x="20" y="143"/>
                      <a:pt x="19" y="141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98" name="Freeform 722"/>
              <p:cNvSpPr/>
              <p:nvPr/>
            </p:nvSpPr>
            <p:spPr bwMode="auto">
              <a:xfrm>
                <a:off x="6480" y="2759"/>
                <a:ext cx="43" cy="43"/>
              </a:xfrm>
              <a:custGeom>
                <a:avLst/>
                <a:gdLst>
                  <a:gd name="T0" fmla="*/ 15 w 18"/>
                  <a:gd name="T1" fmla="*/ 4 h 18"/>
                  <a:gd name="T2" fmla="*/ 4 w 18"/>
                  <a:gd name="T3" fmla="*/ 4 h 18"/>
                  <a:gd name="T4" fmla="*/ 4 w 18"/>
                  <a:gd name="T5" fmla="*/ 15 h 18"/>
                  <a:gd name="T6" fmla="*/ 15 w 18"/>
                  <a:gd name="T7" fmla="*/ 15 h 18"/>
                  <a:gd name="T8" fmla="*/ 15 w 18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5" y="4"/>
                    </a:moveTo>
                    <a:cubicBezTo>
                      <a:pt x="12" y="1"/>
                      <a:pt x="7" y="0"/>
                      <a:pt x="4" y="4"/>
                    </a:cubicBezTo>
                    <a:cubicBezTo>
                      <a:pt x="1" y="7"/>
                      <a:pt x="0" y="12"/>
                      <a:pt x="4" y="15"/>
                    </a:cubicBezTo>
                    <a:cubicBezTo>
                      <a:pt x="7" y="18"/>
                      <a:pt x="12" y="18"/>
                      <a:pt x="15" y="15"/>
                    </a:cubicBezTo>
                    <a:cubicBezTo>
                      <a:pt x="18" y="12"/>
                      <a:pt x="18" y="7"/>
                      <a:pt x="15" y="4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99" name="Freeform 723"/>
              <p:cNvSpPr/>
              <p:nvPr/>
            </p:nvSpPr>
            <p:spPr bwMode="auto">
              <a:xfrm>
                <a:off x="6470" y="2821"/>
                <a:ext cx="160" cy="387"/>
              </a:xfrm>
              <a:custGeom>
                <a:avLst/>
                <a:gdLst>
                  <a:gd name="T0" fmla="*/ 55 w 67"/>
                  <a:gd name="T1" fmla="*/ 0 h 161"/>
                  <a:gd name="T2" fmla="*/ 54 w 67"/>
                  <a:gd name="T3" fmla="*/ 0 h 161"/>
                  <a:gd name="T4" fmla="*/ 0 w 67"/>
                  <a:gd name="T5" fmla="*/ 159 h 161"/>
                  <a:gd name="T6" fmla="*/ 2 w 67"/>
                  <a:gd name="T7" fmla="*/ 160 h 161"/>
                  <a:gd name="T8" fmla="*/ 55 w 67"/>
                  <a:gd name="T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161">
                    <a:moveTo>
                      <a:pt x="55" y="0"/>
                    </a:moveTo>
                    <a:cubicBezTo>
                      <a:pt x="55" y="0"/>
                      <a:pt x="54" y="0"/>
                      <a:pt x="54" y="0"/>
                    </a:cubicBezTo>
                    <a:cubicBezTo>
                      <a:pt x="60" y="63"/>
                      <a:pt x="37" y="111"/>
                      <a:pt x="0" y="159"/>
                    </a:cubicBezTo>
                    <a:cubicBezTo>
                      <a:pt x="0" y="160"/>
                      <a:pt x="1" y="161"/>
                      <a:pt x="2" y="160"/>
                    </a:cubicBezTo>
                    <a:cubicBezTo>
                      <a:pt x="43" y="120"/>
                      <a:pt x="67" y="57"/>
                      <a:pt x="55" y="0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00" name="Freeform 724"/>
              <p:cNvSpPr/>
              <p:nvPr/>
            </p:nvSpPr>
            <p:spPr bwMode="auto">
              <a:xfrm>
                <a:off x="6582" y="2790"/>
                <a:ext cx="43" cy="43"/>
              </a:xfrm>
              <a:custGeom>
                <a:avLst/>
                <a:gdLst>
                  <a:gd name="T0" fmla="*/ 15 w 18"/>
                  <a:gd name="T1" fmla="*/ 4 h 18"/>
                  <a:gd name="T2" fmla="*/ 3 w 18"/>
                  <a:gd name="T3" fmla="*/ 3 h 18"/>
                  <a:gd name="T4" fmla="*/ 3 w 18"/>
                  <a:gd name="T5" fmla="*/ 14 h 18"/>
                  <a:gd name="T6" fmla="*/ 14 w 18"/>
                  <a:gd name="T7" fmla="*/ 15 h 18"/>
                  <a:gd name="T8" fmla="*/ 15 w 18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5" y="4"/>
                    </a:moveTo>
                    <a:cubicBezTo>
                      <a:pt x="12" y="0"/>
                      <a:pt x="7" y="0"/>
                      <a:pt x="3" y="3"/>
                    </a:cubicBez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8"/>
                      <a:pt x="14" y="15"/>
                    </a:cubicBezTo>
                    <a:cubicBezTo>
                      <a:pt x="17" y="12"/>
                      <a:pt x="18" y="7"/>
                      <a:pt x="15" y="4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01" name="Freeform 725"/>
              <p:cNvSpPr/>
              <p:nvPr/>
            </p:nvSpPr>
            <p:spPr bwMode="auto">
              <a:xfrm>
                <a:off x="6453" y="2910"/>
                <a:ext cx="239" cy="274"/>
              </a:xfrm>
              <a:custGeom>
                <a:avLst/>
                <a:gdLst>
                  <a:gd name="T0" fmla="*/ 100 w 100"/>
                  <a:gd name="T1" fmla="*/ 1 h 114"/>
                  <a:gd name="T2" fmla="*/ 99 w 100"/>
                  <a:gd name="T3" fmla="*/ 0 h 114"/>
                  <a:gd name="T4" fmla="*/ 2 w 100"/>
                  <a:gd name="T5" fmla="*/ 111 h 114"/>
                  <a:gd name="T6" fmla="*/ 3 w 100"/>
                  <a:gd name="T7" fmla="*/ 113 h 114"/>
                  <a:gd name="T8" fmla="*/ 100 w 100"/>
                  <a:gd name="T9" fmla="*/ 1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14">
                    <a:moveTo>
                      <a:pt x="100" y="1"/>
                    </a:moveTo>
                    <a:cubicBezTo>
                      <a:pt x="100" y="0"/>
                      <a:pt x="99" y="0"/>
                      <a:pt x="99" y="0"/>
                    </a:cubicBezTo>
                    <a:cubicBezTo>
                      <a:pt x="83" y="51"/>
                      <a:pt x="44" y="83"/>
                      <a:pt x="2" y="111"/>
                    </a:cubicBezTo>
                    <a:cubicBezTo>
                      <a:pt x="0" y="112"/>
                      <a:pt x="1" y="114"/>
                      <a:pt x="3" y="113"/>
                    </a:cubicBezTo>
                    <a:cubicBezTo>
                      <a:pt x="48" y="89"/>
                      <a:pt x="88" y="52"/>
                      <a:pt x="100" y="1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02" name="Freeform 726"/>
              <p:cNvSpPr/>
              <p:nvPr/>
            </p:nvSpPr>
            <p:spPr bwMode="auto">
              <a:xfrm>
                <a:off x="6675" y="2876"/>
                <a:ext cx="46" cy="44"/>
              </a:xfrm>
              <a:custGeom>
                <a:avLst/>
                <a:gdLst>
                  <a:gd name="T0" fmla="*/ 16 w 19"/>
                  <a:gd name="T1" fmla="*/ 5 h 18"/>
                  <a:gd name="T2" fmla="*/ 5 w 19"/>
                  <a:gd name="T3" fmla="*/ 2 h 18"/>
                  <a:gd name="T4" fmla="*/ 3 w 19"/>
                  <a:gd name="T5" fmla="*/ 13 h 18"/>
                  <a:gd name="T6" fmla="*/ 14 w 19"/>
                  <a:gd name="T7" fmla="*/ 16 h 18"/>
                  <a:gd name="T8" fmla="*/ 16 w 19"/>
                  <a:gd name="T9" fmla="*/ 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16" y="5"/>
                    </a:moveTo>
                    <a:cubicBezTo>
                      <a:pt x="14" y="1"/>
                      <a:pt x="9" y="0"/>
                      <a:pt x="5" y="2"/>
                    </a:cubicBezTo>
                    <a:cubicBezTo>
                      <a:pt x="2" y="4"/>
                      <a:pt x="0" y="9"/>
                      <a:pt x="3" y="13"/>
                    </a:cubicBezTo>
                    <a:cubicBezTo>
                      <a:pt x="5" y="17"/>
                      <a:pt x="10" y="18"/>
                      <a:pt x="14" y="16"/>
                    </a:cubicBezTo>
                    <a:cubicBezTo>
                      <a:pt x="17" y="13"/>
                      <a:pt x="19" y="8"/>
                      <a:pt x="16" y="5"/>
                    </a:cubicBezTo>
                    <a:close/>
                  </a:path>
                </a:pathLst>
              </a:custGeom>
              <a:solidFill>
                <a:srgbClr val="F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03" name="Freeform 727"/>
              <p:cNvSpPr/>
              <p:nvPr/>
            </p:nvSpPr>
            <p:spPr bwMode="auto">
              <a:xfrm>
                <a:off x="6157" y="2855"/>
                <a:ext cx="726" cy="408"/>
              </a:xfrm>
              <a:custGeom>
                <a:avLst/>
                <a:gdLst>
                  <a:gd name="T0" fmla="*/ 220 w 304"/>
                  <a:gd name="T1" fmla="*/ 127 h 170"/>
                  <a:gd name="T2" fmla="*/ 145 w 304"/>
                  <a:gd name="T3" fmla="*/ 170 h 170"/>
                  <a:gd name="T4" fmla="*/ 130 w 304"/>
                  <a:gd name="T5" fmla="*/ 168 h 170"/>
                  <a:gd name="T6" fmla="*/ 129 w 304"/>
                  <a:gd name="T7" fmla="*/ 168 h 170"/>
                  <a:gd name="T8" fmla="*/ 126 w 304"/>
                  <a:gd name="T9" fmla="*/ 167 h 170"/>
                  <a:gd name="T10" fmla="*/ 119 w 304"/>
                  <a:gd name="T11" fmla="*/ 165 h 170"/>
                  <a:gd name="T12" fmla="*/ 48 w 304"/>
                  <a:gd name="T13" fmla="*/ 80 h 170"/>
                  <a:gd name="T14" fmla="*/ 2 w 304"/>
                  <a:gd name="T15" fmla="*/ 28 h 170"/>
                  <a:gd name="T16" fmla="*/ 47 w 304"/>
                  <a:gd name="T17" fmla="*/ 46 h 170"/>
                  <a:gd name="T18" fmla="*/ 31 w 304"/>
                  <a:gd name="T19" fmla="*/ 7 h 170"/>
                  <a:gd name="T20" fmla="*/ 145 w 304"/>
                  <a:gd name="T21" fmla="*/ 83 h 170"/>
                  <a:gd name="T22" fmla="*/ 290 w 304"/>
                  <a:gd name="T23" fmla="*/ 60 h 170"/>
                  <a:gd name="T24" fmla="*/ 237 w 304"/>
                  <a:gd name="T25" fmla="*/ 89 h 170"/>
                  <a:gd name="T26" fmla="*/ 279 w 304"/>
                  <a:gd name="T27" fmla="*/ 97 h 170"/>
                  <a:gd name="T28" fmla="*/ 220 w 304"/>
                  <a:gd name="T29" fmla="*/ 12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04" h="170">
                    <a:moveTo>
                      <a:pt x="220" y="127"/>
                    </a:moveTo>
                    <a:cubicBezTo>
                      <a:pt x="205" y="138"/>
                      <a:pt x="178" y="168"/>
                      <a:pt x="145" y="170"/>
                    </a:cubicBezTo>
                    <a:cubicBezTo>
                      <a:pt x="140" y="170"/>
                      <a:pt x="135" y="169"/>
                      <a:pt x="130" y="168"/>
                    </a:cubicBezTo>
                    <a:cubicBezTo>
                      <a:pt x="130" y="168"/>
                      <a:pt x="129" y="168"/>
                      <a:pt x="129" y="168"/>
                    </a:cubicBezTo>
                    <a:cubicBezTo>
                      <a:pt x="128" y="168"/>
                      <a:pt x="127" y="168"/>
                      <a:pt x="126" y="167"/>
                    </a:cubicBezTo>
                    <a:cubicBezTo>
                      <a:pt x="124" y="167"/>
                      <a:pt x="121" y="166"/>
                      <a:pt x="119" y="165"/>
                    </a:cubicBezTo>
                    <a:cubicBezTo>
                      <a:pt x="83" y="150"/>
                      <a:pt x="69" y="106"/>
                      <a:pt x="48" y="80"/>
                    </a:cubicBezTo>
                    <a:cubicBezTo>
                      <a:pt x="26" y="52"/>
                      <a:pt x="0" y="36"/>
                      <a:pt x="2" y="28"/>
                    </a:cubicBezTo>
                    <a:cubicBezTo>
                      <a:pt x="4" y="21"/>
                      <a:pt x="47" y="46"/>
                      <a:pt x="47" y="46"/>
                    </a:cubicBezTo>
                    <a:cubicBezTo>
                      <a:pt x="47" y="46"/>
                      <a:pt x="25" y="14"/>
                      <a:pt x="31" y="7"/>
                    </a:cubicBezTo>
                    <a:cubicBezTo>
                      <a:pt x="37" y="0"/>
                      <a:pt x="90" y="10"/>
                      <a:pt x="145" y="83"/>
                    </a:cubicBezTo>
                    <a:cubicBezTo>
                      <a:pt x="145" y="83"/>
                      <a:pt x="229" y="34"/>
                      <a:pt x="290" y="60"/>
                    </a:cubicBezTo>
                    <a:cubicBezTo>
                      <a:pt x="304" y="67"/>
                      <a:pt x="240" y="88"/>
                      <a:pt x="237" y="89"/>
                    </a:cubicBezTo>
                    <a:cubicBezTo>
                      <a:pt x="239" y="89"/>
                      <a:pt x="274" y="88"/>
                      <a:pt x="279" y="97"/>
                    </a:cubicBezTo>
                    <a:cubicBezTo>
                      <a:pt x="285" y="107"/>
                      <a:pt x="238" y="113"/>
                      <a:pt x="220" y="127"/>
                    </a:cubicBezTo>
                    <a:close/>
                  </a:path>
                </a:pathLst>
              </a:custGeom>
              <a:solidFill>
                <a:srgbClr val="D6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04" name="Freeform 728"/>
              <p:cNvSpPr/>
              <p:nvPr/>
            </p:nvSpPr>
            <p:spPr bwMode="auto">
              <a:xfrm>
                <a:off x="6260" y="2989"/>
                <a:ext cx="205" cy="269"/>
              </a:xfrm>
              <a:custGeom>
                <a:avLst/>
                <a:gdLst>
                  <a:gd name="T0" fmla="*/ 86 w 86"/>
                  <a:gd name="T1" fmla="*/ 112 h 112"/>
                  <a:gd name="T2" fmla="*/ 83 w 86"/>
                  <a:gd name="T3" fmla="*/ 111 h 112"/>
                  <a:gd name="T4" fmla="*/ 76 w 86"/>
                  <a:gd name="T5" fmla="*/ 109 h 112"/>
                  <a:gd name="T6" fmla="*/ 57 w 86"/>
                  <a:gd name="T7" fmla="*/ 82 h 112"/>
                  <a:gd name="T8" fmla="*/ 1 w 86"/>
                  <a:gd name="T9" fmla="*/ 6 h 112"/>
                  <a:gd name="T10" fmla="*/ 1 w 86"/>
                  <a:gd name="T11" fmla="*/ 5 h 112"/>
                  <a:gd name="T12" fmla="*/ 75 w 86"/>
                  <a:gd name="T13" fmla="*/ 99 h 112"/>
                  <a:gd name="T14" fmla="*/ 21 w 86"/>
                  <a:gd name="T15" fmla="*/ 2 h 112"/>
                  <a:gd name="T16" fmla="*/ 22 w 86"/>
                  <a:gd name="T17" fmla="*/ 1 h 112"/>
                  <a:gd name="T18" fmla="*/ 86 w 86"/>
                  <a:gd name="T19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" h="112">
                    <a:moveTo>
                      <a:pt x="86" y="112"/>
                    </a:moveTo>
                    <a:cubicBezTo>
                      <a:pt x="85" y="112"/>
                      <a:pt x="84" y="112"/>
                      <a:pt x="83" y="111"/>
                    </a:cubicBezTo>
                    <a:cubicBezTo>
                      <a:pt x="81" y="111"/>
                      <a:pt x="78" y="110"/>
                      <a:pt x="76" y="109"/>
                    </a:cubicBezTo>
                    <a:cubicBezTo>
                      <a:pt x="69" y="101"/>
                      <a:pt x="63" y="91"/>
                      <a:pt x="57" y="82"/>
                    </a:cubicBezTo>
                    <a:cubicBezTo>
                      <a:pt x="40" y="54"/>
                      <a:pt x="25" y="28"/>
                      <a:pt x="1" y="6"/>
                    </a:cubicBezTo>
                    <a:cubicBezTo>
                      <a:pt x="0" y="5"/>
                      <a:pt x="1" y="5"/>
                      <a:pt x="1" y="5"/>
                    </a:cubicBezTo>
                    <a:cubicBezTo>
                      <a:pt x="34" y="30"/>
                      <a:pt x="50" y="68"/>
                      <a:pt x="75" y="99"/>
                    </a:cubicBezTo>
                    <a:cubicBezTo>
                      <a:pt x="58" y="66"/>
                      <a:pt x="53" y="26"/>
                      <a:pt x="21" y="2"/>
                    </a:cubicBezTo>
                    <a:cubicBezTo>
                      <a:pt x="21" y="1"/>
                      <a:pt x="22" y="0"/>
                      <a:pt x="22" y="1"/>
                    </a:cubicBezTo>
                    <a:cubicBezTo>
                      <a:pt x="60" y="26"/>
                      <a:pt x="63" y="75"/>
                      <a:pt x="86" y="112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05" name="Freeform 729"/>
              <p:cNvSpPr/>
              <p:nvPr/>
            </p:nvSpPr>
            <p:spPr bwMode="auto">
              <a:xfrm>
                <a:off x="6468" y="3112"/>
                <a:ext cx="260" cy="151"/>
              </a:xfrm>
              <a:custGeom>
                <a:avLst/>
                <a:gdLst>
                  <a:gd name="T0" fmla="*/ 108 w 109"/>
                  <a:gd name="T1" fmla="*/ 5 h 63"/>
                  <a:gd name="T2" fmla="*/ 37 w 109"/>
                  <a:gd name="T3" fmla="*/ 46 h 63"/>
                  <a:gd name="T4" fmla="*/ 15 w 109"/>
                  <a:gd name="T5" fmla="*/ 63 h 63"/>
                  <a:gd name="T6" fmla="*/ 0 w 109"/>
                  <a:gd name="T7" fmla="*/ 61 h 63"/>
                  <a:gd name="T8" fmla="*/ 75 w 109"/>
                  <a:gd name="T9" fmla="*/ 0 h 63"/>
                  <a:gd name="T10" fmla="*/ 75 w 109"/>
                  <a:gd name="T11" fmla="*/ 1 h 63"/>
                  <a:gd name="T12" fmla="*/ 14 w 109"/>
                  <a:gd name="T13" fmla="*/ 55 h 63"/>
                  <a:gd name="T14" fmla="*/ 7 w 109"/>
                  <a:gd name="T15" fmla="*/ 62 h 63"/>
                  <a:gd name="T16" fmla="*/ 58 w 109"/>
                  <a:gd name="T17" fmla="*/ 24 h 63"/>
                  <a:gd name="T18" fmla="*/ 108 w 109"/>
                  <a:gd name="T19" fmla="*/ 4 h 63"/>
                  <a:gd name="T20" fmla="*/ 108 w 109"/>
                  <a:gd name="T21" fmla="*/ 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9" h="62">
                    <a:moveTo>
                      <a:pt x="108" y="5"/>
                    </a:moveTo>
                    <a:cubicBezTo>
                      <a:pt x="80" y="10"/>
                      <a:pt x="58" y="27"/>
                      <a:pt x="37" y="46"/>
                    </a:cubicBezTo>
                    <a:cubicBezTo>
                      <a:pt x="30" y="52"/>
                      <a:pt x="23" y="58"/>
                      <a:pt x="15" y="63"/>
                    </a:cubicBezTo>
                    <a:cubicBezTo>
                      <a:pt x="10" y="63"/>
                      <a:pt x="5" y="62"/>
                      <a:pt x="0" y="61"/>
                    </a:cubicBezTo>
                    <a:cubicBezTo>
                      <a:pt x="26" y="44"/>
                      <a:pt x="42" y="9"/>
                      <a:pt x="75" y="0"/>
                    </a:cubicBezTo>
                    <a:cubicBezTo>
                      <a:pt x="75" y="0"/>
                      <a:pt x="76" y="1"/>
                      <a:pt x="75" y="1"/>
                    </a:cubicBezTo>
                    <a:cubicBezTo>
                      <a:pt x="47" y="11"/>
                      <a:pt x="34" y="35"/>
                      <a:pt x="14" y="55"/>
                    </a:cubicBezTo>
                    <a:cubicBezTo>
                      <a:pt x="12" y="58"/>
                      <a:pt x="9" y="60"/>
                      <a:pt x="7" y="62"/>
                    </a:cubicBezTo>
                    <a:cubicBezTo>
                      <a:pt x="27" y="54"/>
                      <a:pt x="41" y="36"/>
                      <a:pt x="58" y="24"/>
                    </a:cubicBezTo>
                    <a:cubicBezTo>
                      <a:pt x="74" y="13"/>
                      <a:pt x="90" y="6"/>
                      <a:pt x="108" y="4"/>
                    </a:cubicBezTo>
                    <a:cubicBezTo>
                      <a:pt x="109" y="3"/>
                      <a:pt x="109" y="4"/>
                      <a:pt x="108" y="5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06" name="Freeform 730"/>
              <p:cNvSpPr/>
              <p:nvPr/>
            </p:nvSpPr>
            <p:spPr bwMode="auto">
              <a:xfrm flipH="1">
                <a:off x="6742" y="310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C4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cxnSp>
          <p:nvCxnSpPr>
            <p:cNvPr id="908" name="直接连接符 907"/>
            <p:cNvCxnSpPr/>
            <p:nvPr/>
          </p:nvCxnSpPr>
          <p:spPr>
            <a:xfrm flipH="1">
              <a:off x="8796506" y="2855879"/>
              <a:ext cx="193188" cy="198535"/>
            </a:xfrm>
            <a:prstGeom prst="line">
              <a:avLst/>
            </a:prstGeom>
            <a:noFill/>
            <a:ln w="38100" cap="rnd">
              <a:solidFill>
                <a:srgbClr val="C4747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09" name="直接连接符 908"/>
            <p:cNvCxnSpPr/>
            <p:nvPr/>
          </p:nvCxnSpPr>
          <p:spPr>
            <a:xfrm flipH="1">
              <a:off x="8796506" y="3797144"/>
              <a:ext cx="193188" cy="198535"/>
            </a:xfrm>
            <a:prstGeom prst="line">
              <a:avLst/>
            </a:prstGeom>
            <a:noFill/>
            <a:ln w="38100" cap="rnd">
              <a:solidFill>
                <a:srgbClr val="C4747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10" name="直接连接符 909"/>
            <p:cNvCxnSpPr/>
            <p:nvPr/>
          </p:nvCxnSpPr>
          <p:spPr>
            <a:xfrm flipH="1">
              <a:off x="8796506" y="4424654"/>
              <a:ext cx="193188" cy="198535"/>
            </a:xfrm>
            <a:prstGeom prst="line">
              <a:avLst/>
            </a:prstGeom>
            <a:noFill/>
            <a:ln w="38100" cap="rnd">
              <a:solidFill>
                <a:srgbClr val="C4747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3512821" y="1699261"/>
            <a:ext cx="37133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700">
                <a:solidFill>
                  <a:srgbClr val="CF8383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一个强健的身体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12821" y="2298383"/>
            <a:ext cx="37133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700">
                <a:solidFill>
                  <a:srgbClr val="CF8383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一个勤劳的习惯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495199" y="3018473"/>
            <a:ext cx="4330065" cy="899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700">
                <a:solidFill>
                  <a:srgbClr val="CF8383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交给我生产的知识和革命的意志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80111" y="727711"/>
            <a:ext cx="37133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700">
                <a:solidFill>
                  <a:srgbClr val="CF8383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读课文</a:t>
            </a:r>
            <a:r>
              <a:rPr lang="en-US" altLang="zh-CN" sz="2700">
                <a:solidFill>
                  <a:srgbClr val="CF8383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14</a:t>
            </a:r>
            <a:r>
              <a:rPr lang="zh-CN" altLang="en-US" sz="2700">
                <a:solidFill>
                  <a:srgbClr val="CF8383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、</a:t>
            </a:r>
            <a:r>
              <a:rPr lang="en-US" altLang="zh-CN" sz="2700">
                <a:solidFill>
                  <a:srgbClr val="CF8383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15</a:t>
            </a:r>
            <a:r>
              <a:rPr lang="zh-CN" altLang="en-US" sz="2700">
                <a:solidFill>
                  <a:srgbClr val="CF8383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段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417571" y="1143953"/>
            <a:ext cx="37133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700">
                <a:solidFill>
                  <a:srgbClr val="CF8383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与困难作斗争的经验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  <p:bldP spid="6" grpId="2"/>
      <p:bldP spid="9" grpId="3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5" y="84297"/>
            <a:ext cx="4490085" cy="424339"/>
          </a:xfrm>
        </p:spPr>
        <p:txBody>
          <a:bodyPr/>
          <a:lstStyle/>
          <a:p>
            <a:r>
              <a:rPr lang="zh-CN" altLang="en-US" sz="104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华文新魏" panose="02010800040101010101" charset="-122"/>
                <a:ea typeface="华文新魏" panose="02010800040101010101" charset="-122"/>
              </a:rPr>
              <a:t>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001679" y="643414"/>
            <a:ext cx="6236970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我应该如何回报母亲的深恩呢？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08221" y="1458754"/>
            <a:ext cx="7267575" cy="22845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作者以设问句“用什么方法来报答母亲的深恩呢？”发人深思，将对母亲的爱引向对人民、对革命事业的热爱与忠诚，将两者有机地结合起来。爱母亲，就要尽忠于我们的民族和人民，尽忠于党的事业，“使和母亲同样生活着的人能够过快乐的生活”。只有这样，才能报答母亲的深恩，才算爱母亲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左大括号 4"/>
          <p:cNvSpPr/>
          <p:nvPr/>
        </p:nvSpPr>
        <p:spPr bwMode="auto">
          <a:xfrm>
            <a:off x="799996" y="906304"/>
            <a:ext cx="370433" cy="3536156"/>
          </a:xfrm>
          <a:prstGeom prst="leftBrace">
            <a:avLst>
              <a:gd name="adj1" fmla="val 19762"/>
              <a:gd name="adj2" fmla="val 49100"/>
            </a:avLst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rtlCol="0" anchor="ctr"/>
          <a:lstStyle/>
          <a:p>
            <a:pPr algn="ctr"/>
            <a:endParaRPr lang="zh-CN" altLang="en-US" sz="180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3351" y="2411254"/>
            <a:ext cx="831056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/>
              <a:t>回忆</a:t>
            </a:r>
          </a:p>
        </p:txBody>
      </p:sp>
      <p:sp>
        <p:nvSpPr>
          <p:cNvPr id="6" name="流程图: 可选过程 5"/>
          <p:cNvSpPr/>
          <p:nvPr/>
        </p:nvSpPr>
        <p:spPr>
          <a:xfrm>
            <a:off x="1065848" y="998696"/>
            <a:ext cx="1120140" cy="65246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/>
              <a:t>勤劳俭朴</a:t>
            </a:r>
          </a:p>
          <a:p>
            <a:pPr algn="ctr"/>
            <a:r>
              <a:rPr lang="zh-CN" altLang="en-US" sz="1800"/>
              <a:t>宽厚仁慈</a:t>
            </a:r>
          </a:p>
        </p:txBody>
      </p:sp>
      <p:sp>
        <p:nvSpPr>
          <p:cNvPr id="7" name="左大括号 6"/>
          <p:cNvSpPr/>
          <p:nvPr/>
        </p:nvSpPr>
        <p:spPr bwMode="auto">
          <a:xfrm>
            <a:off x="2290287" y="375285"/>
            <a:ext cx="192881" cy="1898809"/>
          </a:xfrm>
          <a:prstGeom prst="leftBrace">
            <a:avLst>
              <a:gd name="adj1" fmla="val 19762"/>
              <a:gd name="adj2" fmla="val 49100"/>
            </a:avLst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rtlCol="0" anchor="ctr"/>
          <a:lstStyle/>
          <a:p>
            <a:pPr algn="ctr"/>
            <a:endParaRPr lang="zh-CN" altLang="en-US" sz="180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" name="流程图: 可选过程 7"/>
          <p:cNvSpPr/>
          <p:nvPr/>
        </p:nvSpPr>
        <p:spPr>
          <a:xfrm>
            <a:off x="2571274" y="375285"/>
            <a:ext cx="1120140" cy="296704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/>
              <a:t>好劳动</a:t>
            </a:r>
          </a:p>
        </p:txBody>
      </p:sp>
      <p:sp>
        <p:nvSpPr>
          <p:cNvPr id="9" name="流程图: 可选过程 8"/>
          <p:cNvSpPr/>
          <p:nvPr/>
        </p:nvSpPr>
        <p:spPr>
          <a:xfrm>
            <a:off x="2571274" y="741998"/>
            <a:ext cx="1120140" cy="296704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/>
              <a:t>整日劳碌</a:t>
            </a:r>
          </a:p>
        </p:txBody>
      </p:sp>
      <p:sp>
        <p:nvSpPr>
          <p:cNvPr id="10" name="流程图: 可选过程 9"/>
          <p:cNvSpPr/>
          <p:nvPr/>
        </p:nvSpPr>
        <p:spPr>
          <a:xfrm>
            <a:off x="2571274" y="1138238"/>
            <a:ext cx="1120140" cy="296704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/>
              <a:t>节衣缩食</a:t>
            </a:r>
          </a:p>
        </p:txBody>
      </p:sp>
      <p:sp>
        <p:nvSpPr>
          <p:cNvPr id="11" name="流程图: 可选过程 10"/>
          <p:cNvSpPr/>
          <p:nvPr/>
        </p:nvSpPr>
        <p:spPr>
          <a:xfrm>
            <a:off x="2571274" y="1550194"/>
            <a:ext cx="1120140" cy="296704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/>
              <a:t>任劳任怨</a:t>
            </a:r>
          </a:p>
        </p:txBody>
      </p:sp>
      <p:sp>
        <p:nvSpPr>
          <p:cNvPr id="12" name="流程图: 可选过程 11"/>
          <p:cNvSpPr/>
          <p:nvPr/>
        </p:nvSpPr>
        <p:spPr>
          <a:xfrm>
            <a:off x="2571274" y="1976914"/>
            <a:ext cx="1120140" cy="296704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/>
              <a:t>周济穷人</a:t>
            </a:r>
          </a:p>
        </p:txBody>
      </p:sp>
      <p:sp>
        <p:nvSpPr>
          <p:cNvPr id="15" name="流程图: 可选过程 14"/>
          <p:cNvSpPr/>
          <p:nvPr/>
        </p:nvSpPr>
        <p:spPr>
          <a:xfrm>
            <a:off x="1065848" y="3370421"/>
            <a:ext cx="1120140" cy="65246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/>
              <a:t>反抗压迫</a:t>
            </a:r>
          </a:p>
          <a:p>
            <a:pPr algn="ctr"/>
            <a:r>
              <a:rPr lang="zh-CN" altLang="en-US" sz="1800"/>
              <a:t>支持革命</a:t>
            </a:r>
          </a:p>
        </p:txBody>
      </p:sp>
      <p:sp>
        <p:nvSpPr>
          <p:cNvPr id="16" name="左大括号 15"/>
          <p:cNvSpPr/>
          <p:nvPr/>
        </p:nvSpPr>
        <p:spPr bwMode="auto">
          <a:xfrm>
            <a:off x="2290287" y="2573179"/>
            <a:ext cx="192881" cy="2120741"/>
          </a:xfrm>
          <a:prstGeom prst="leftBrace">
            <a:avLst>
              <a:gd name="adj1" fmla="val 19762"/>
              <a:gd name="adj2" fmla="val 49100"/>
            </a:avLst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rtlCol="0" anchor="ctr"/>
          <a:lstStyle/>
          <a:p>
            <a:pPr algn="ctr"/>
            <a:endParaRPr lang="zh-CN" altLang="en-US" sz="180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7" name="流程图: 可选过程 16"/>
          <p:cNvSpPr/>
          <p:nvPr/>
        </p:nvSpPr>
        <p:spPr>
          <a:xfrm>
            <a:off x="2571274" y="2521744"/>
            <a:ext cx="1557814" cy="296704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/>
              <a:t>遭受更多困难</a:t>
            </a:r>
          </a:p>
        </p:txBody>
      </p:sp>
      <p:sp>
        <p:nvSpPr>
          <p:cNvPr id="18" name="流程图: 可选过程 17"/>
          <p:cNvSpPr/>
          <p:nvPr/>
        </p:nvSpPr>
        <p:spPr>
          <a:xfrm>
            <a:off x="2571274" y="2957989"/>
            <a:ext cx="1557814" cy="296704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/>
              <a:t>送子读书</a:t>
            </a:r>
          </a:p>
        </p:txBody>
      </p:sp>
      <p:sp>
        <p:nvSpPr>
          <p:cNvPr id="19" name="流程图: 可选过程 18"/>
          <p:cNvSpPr/>
          <p:nvPr/>
        </p:nvSpPr>
        <p:spPr>
          <a:xfrm>
            <a:off x="2571274" y="3358515"/>
            <a:ext cx="1557814" cy="296704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/>
              <a:t>给我慰勉</a:t>
            </a:r>
          </a:p>
        </p:txBody>
      </p:sp>
      <p:sp>
        <p:nvSpPr>
          <p:cNvPr id="20" name="流程图: 可选过程 19"/>
          <p:cNvSpPr/>
          <p:nvPr/>
        </p:nvSpPr>
        <p:spPr>
          <a:xfrm>
            <a:off x="2571274" y="3847624"/>
            <a:ext cx="2336006" cy="296704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/>
              <a:t>独立支持一节人生活</a:t>
            </a:r>
          </a:p>
        </p:txBody>
      </p:sp>
      <p:sp>
        <p:nvSpPr>
          <p:cNvPr id="21" name="流程图: 可选过程 20"/>
          <p:cNvSpPr/>
          <p:nvPr/>
        </p:nvSpPr>
        <p:spPr>
          <a:xfrm>
            <a:off x="2571274" y="4300538"/>
            <a:ext cx="2336006" cy="296704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/>
              <a:t>过着勤苦的农妇生活</a:t>
            </a:r>
          </a:p>
        </p:txBody>
      </p:sp>
      <p:sp>
        <p:nvSpPr>
          <p:cNvPr id="22" name="左大括号 21"/>
          <p:cNvSpPr/>
          <p:nvPr/>
        </p:nvSpPr>
        <p:spPr bwMode="auto">
          <a:xfrm flipH="1">
            <a:off x="4907280" y="278606"/>
            <a:ext cx="222409" cy="4318635"/>
          </a:xfrm>
          <a:prstGeom prst="leftBrace">
            <a:avLst>
              <a:gd name="adj1" fmla="val 19762"/>
              <a:gd name="adj2" fmla="val 49100"/>
            </a:avLst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rtlCol="0" anchor="ctr"/>
          <a:lstStyle/>
          <a:p>
            <a:pPr algn="ctr"/>
            <a:endParaRPr lang="zh-CN" altLang="en-US" sz="180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" name="流程图: 可选过程 22"/>
          <p:cNvSpPr/>
          <p:nvPr/>
        </p:nvSpPr>
        <p:spPr>
          <a:xfrm>
            <a:off x="5174456" y="1534954"/>
            <a:ext cx="2188845" cy="1788795"/>
          </a:xfrm>
          <a:prstGeom prst="flowChartAlternate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/>
              <a:t>交给我与困难作斗争的经验</a:t>
            </a:r>
          </a:p>
          <a:p>
            <a:pPr algn="ctr"/>
            <a:r>
              <a:rPr lang="zh-CN" altLang="en-US" sz="1800"/>
              <a:t>一个强健的身体</a:t>
            </a:r>
          </a:p>
          <a:p>
            <a:pPr algn="ctr"/>
            <a:r>
              <a:rPr lang="zh-CN" altLang="en-US" sz="1800"/>
              <a:t>一个勤劳的习惯</a:t>
            </a:r>
          </a:p>
          <a:p>
            <a:pPr algn="ctr"/>
            <a:r>
              <a:rPr lang="zh-CN" altLang="en-US" sz="1800"/>
              <a:t>生产的知识和革命的意志</a:t>
            </a:r>
          </a:p>
        </p:txBody>
      </p:sp>
      <p:sp>
        <p:nvSpPr>
          <p:cNvPr id="49" name="右箭头 48"/>
          <p:cNvSpPr/>
          <p:nvPr/>
        </p:nvSpPr>
        <p:spPr>
          <a:xfrm>
            <a:off x="7422833" y="2292668"/>
            <a:ext cx="363379" cy="11858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0" name="流程图: 可选过程 49"/>
          <p:cNvSpPr/>
          <p:nvPr/>
        </p:nvSpPr>
        <p:spPr>
          <a:xfrm>
            <a:off x="7858125" y="1798796"/>
            <a:ext cx="1120140" cy="101917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/>
              <a:t>爱民族</a:t>
            </a:r>
          </a:p>
          <a:p>
            <a:pPr algn="ctr"/>
            <a:r>
              <a:rPr lang="zh-CN" altLang="en-US" sz="1800"/>
              <a:t>爱人民</a:t>
            </a:r>
          </a:p>
          <a:p>
            <a:pPr algn="ctr"/>
            <a:r>
              <a:rPr lang="zh-CN" altLang="en-US" sz="1800"/>
              <a:t>爱党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1" animBg="1"/>
      <p:bldP spid="16" grpId="2" animBg="1"/>
      <p:bldP spid="22" grpId="3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/>
          <p:nvPr/>
        </p:nvSpPr>
        <p:spPr>
          <a:xfrm>
            <a:off x="4290060" y="667703"/>
            <a:ext cx="4343400" cy="380809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buFont typeface="Wingdings 2" panose="05020102010507070707" pitchFamily="18" charset="2"/>
            </a:pP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朱德</a:t>
            </a:r>
          </a:p>
          <a:p>
            <a:pPr>
              <a:buFont typeface="Wingdings 2" panose="05020102010507070707" pitchFamily="18" charset="2"/>
            </a:pP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1886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年生，字玉阶。四川仪陇人。马克思主义者，无产阶级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革命家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军事家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政治家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，中国的杰出领导人。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1955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年被授予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中华人民共和国元帅军衔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  </a:t>
            </a:r>
            <a:endParaRPr lang="en-US" altLang="zh-CN" sz="27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buFont typeface="Wingdings 2" panose="05020102010507070707" pitchFamily="18" charset="2"/>
            </a:pP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1976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年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月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日在北京逝世，终年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90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岁。 </a:t>
            </a:r>
          </a:p>
        </p:txBody>
      </p:sp>
      <p:pic>
        <p:nvPicPr>
          <p:cNvPr id="11275" name="Picture 3" descr="朱德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43877" y="923449"/>
            <a:ext cx="3292793" cy="3828098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" dur="500"/>
                                        <p:tgtEl>
                                          <p:spTgt spid="209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085022" y="2259807"/>
            <a:ext cx="5333048" cy="740569"/>
          </a:xfrm>
        </p:spPr>
        <p:txBody>
          <a:bodyPr>
            <a:normAutofit/>
          </a:bodyPr>
          <a:lstStyle/>
          <a:p>
            <a:r>
              <a:rPr lang="zh-CN" altLang="zh-CN" dirty="0"/>
              <a:t>语言探究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7671" y="483394"/>
            <a:ext cx="3277076" cy="56102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2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itchFamily="34" charset="0"/>
                <a:ea typeface="宋体" panose="02010600030101010101" pitchFamily="2" charset="-122"/>
              </a:rPr>
              <a:t>一、议论性语句</a:t>
            </a:r>
            <a:endParaRPr lang="zh-CN" altLang="en-US" sz="32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5842" name="文本框 2"/>
          <p:cNvSpPr txBox="1"/>
          <p:nvPr/>
        </p:nvSpPr>
        <p:spPr>
          <a:xfrm>
            <a:off x="698500" y="1306513"/>
            <a:ext cx="7834313" cy="8072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400" dirty="0">
                <a:latin typeface="Arial" pitchFamily="34" charset="0"/>
              </a:rPr>
              <a:t>    </a:t>
            </a:r>
            <a:r>
              <a:rPr lang="zh-CN" altLang="en-US" sz="2400" dirty="0">
                <a:latin typeface="Arial" pitchFamily="34" charset="0"/>
              </a:rPr>
              <a:t>本文的一大写作特点是</a:t>
            </a:r>
            <a:r>
              <a:rPr lang="zh-CN" altLang="en-US" sz="2400" dirty="0">
                <a:solidFill>
                  <a:srgbClr val="FF0000"/>
                </a:solidFill>
                <a:latin typeface="Arial" pitchFamily="34" charset="0"/>
              </a:rPr>
              <a:t>夹叙夹议</a:t>
            </a:r>
            <a:r>
              <a:rPr lang="zh-CN" altLang="en-US" sz="2400" dirty="0">
                <a:latin typeface="Arial" pitchFamily="34" charset="0"/>
              </a:rPr>
              <a:t>，以</a:t>
            </a:r>
            <a:r>
              <a:rPr lang="zh-CN" altLang="en-US" sz="2400" dirty="0">
                <a:solidFill>
                  <a:srgbClr val="FF0000"/>
                </a:solidFill>
                <a:latin typeface="Arial" pitchFamily="34" charset="0"/>
              </a:rPr>
              <a:t>记叙</a:t>
            </a:r>
            <a:r>
              <a:rPr lang="zh-CN" altLang="en-US" sz="2400" dirty="0">
                <a:latin typeface="Arial" pitchFamily="34" charset="0"/>
              </a:rPr>
              <a:t>为主，其间穿插若干</a:t>
            </a:r>
            <a:r>
              <a:rPr lang="zh-CN" altLang="en-US" sz="2400" dirty="0">
                <a:solidFill>
                  <a:srgbClr val="FF0000"/>
                </a:solidFill>
                <a:latin typeface="Arial" pitchFamily="34" charset="0"/>
              </a:rPr>
              <a:t>议论性</a:t>
            </a:r>
            <a:r>
              <a:rPr lang="zh-CN" altLang="en-US" sz="2400" dirty="0">
                <a:latin typeface="Arial" pitchFamily="34" charset="0"/>
              </a:rPr>
              <a:t>语句。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30251" y="2324100"/>
            <a:ext cx="7683500" cy="154590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>
                <a:latin typeface="Arial" pitchFamily="34" charset="0"/>
              </a:rPr>
              <a:t>记叙文中的议论大体上有三方面的作用：</a:t>
            </a:r>
          </a:p>
          <a:p>
            <a:r>
              <a:rPr lang="zh-CN" altLang="en-US" sz="2400">
                <a:latin typeface="Arial" pitchFamily="34" charset="0"/>
              </a:rPr>
              <a:t>一是在叙述中阐发事物的意义,</a:t>
            </a:r>
            <a:r>
              <a:rPr lang="zh-CN" altLang="en-US" sz="2400">
                <a:solidFill>
                  <a:srgbClr val="FF0000"/>
                </a:solidFill>
                <a:latin typeface="Arial" pitchFamily="34" charset="0"/>
              </a:rPr>
              <a:t>增强文章的思想深度</a:t>
            </a:r>
            <a:r>
              <a:rPr lang="zh-CN" altLang="en-US" sz="2400">
                <a:latin typeface="Arial" pitchFamily="34" charset="0"/>
              </a:rPr>
              <a:t>；</a:t>
            </a:r>
          </a:p>
          <a:p>
            <a:r>
              <a:rPr lang="zh-CN" altLang="en-US" sz="2400">
                <a:latin typeface="Arial" pitchFamily="34" charset="0"/>
              </a:rPr>
              <a:t>二是</a:t>
            </a:r>
            <a:r>
              <a:rPr lang="zh-CN" altLang="en-US" sz="2400">
                <a:solidFill>
                  <a:srgbClr val="FF0000"/>
                </a:solidFill>
                <a:latin typeface="Arial" pitchFamily="34" charset="0"/>
              </a:rPr>
              <a:t>表达作者的某些观点</a:t>
            </a:r>
            <a:r>
              <a:rPr lang="zh-CN" altLang="en-US" sz="2400">
                <a:latin typeface="Arial" pitchFamily="34" charset="0"/>
              </a:rPr>
              <a:t>,放在叙事前引发读者的思考；</a:t>
            </a:r>
          </a:p>
          <a:p>
            <a:r>
              <a:rPr lang="zh-CN" altLang="en-US" sz="2400">
                <a:latin typeface="Arial" pitchFamily="34" charset="0"/>
              </a:rPr>
              <a:t>三是画龙点睛,</a:t>
            </a:r>
            <a:r>
              <a:rPr lang="zh-CN" altLang="en-US" sz="2400">
                <a:solidFill>
                  <a:srgbClr val="FF0000"/>
                </a:solidFill>
                <a:latin typeface="Arial" pitchFamily="34" charset="0"/>
              </a:rPr>
              <a:t>揭示文章的主题</a:t>
            </a:r>
            <a:r>
              <a:rPr lang="zh-CN" altLang="en-US" sz="2400">
                <a:latin typeface="Arial" pitchFamily="34" charset="0"/>
              </a:rPr>
              <a:t>。</a:t>
            </a:r>
          </a:p>
        </p:txBody>
      </p:sp>
      <p:sp>
        <p:nvSpPr>
          <p:cNvPr id="6" name="椭圆形标注 5"/>
          <p:cNvSpPr/>
          <p:nvPr/>
        </p:nvSpPr>
        <p:spPr>
          <a:xfrm rot="10800000" flipV="1">
            <a:off x="3832384" y="-476"/>
            <a:ext cx="5057775" cy="1191101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b="0" i="0" u="none" kern="1200" baseline="0">
                <a:solidFill>
                  <a:schemeClr val="tx1"/>
                </a:solidFill>
                <a:latin typeface="Arial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b="0" i="0" u="none" kern="1200" baseline="0">
                <a:solidFill>
                  <a:schemeClr val="tx1"/>
                </a:solidFill>
                <a:latin typeface="Arial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b="0" i="0" u="none" kern="1200" baseline="0">
                <a:solidFill>
                  <a:schemeClr val="tx1"/>
                </a:solidFill>
                <a:latin typeface="Arial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b="0" i="0" u="none" kern="1200" baseline="0">
                <a:solidFill>
                  <a:schemeClr val="tx1"/>
                </a:solidFill>
                <a:latin typeface="Arial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r>
              <a:rPr lang="zh-CN" altLang="en-US" sz="2000" b="1" noProof="1">
                <a:solidFill>
                  <a:srgbClr val="FFFFFF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议论性语句：对于某种现象、事物或问题进行评价、判断，发表自己意见的语句。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52144" y="476250"/>
            <a:ext cx="2839720" cy="56102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2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itchFamily="34" charset="0"/>
                <a:ea typeface="宋体" panose="02010600030101010101" pitchFamily="2" charset="-122"/>
              </a:rPr>
              <a:t>议论性语句</a:t>
            </a:r>
            <a:endParaRPr lang="zh-CN" altLang="en-US" sz="32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6866" name="文本框 2"/>
          <p:cNvSpPr txBox="1"/>
          <p:nvPr/>
        </p:nvSpPr>
        <p:spPr>
          <a:xfrm>
            <a:off x="652464" y="1258888"/>
            <a:ext cx="7889875" cy="8072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latin typeface="Arial" pitchFamily="34" charset="0"/>
              </a:rPr>
              <a:t>找出文中议论性语句，联系上下文，理解它们的含义并体会其作用。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14350" y="2282826"/>
            <a:ext cx="8189913" cy="4376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400">
                <a:latin typeface="Arial" pitchFamily="34" charset="0"/>
              </a:rPr>
              <a:t>1</a:t>
            </a:r>
            <a:r>
              <a:rPr lang="zh-CN" altLang="en-US" sz="2400">
                <a:latin typeface="Arial" pitchFamily="34" charset="0"/>
              </a:rPr>
              <a:t>、这在母亲心里是多么惨痛悲哀和无可奈何的事情啊！（</a:t>
            </a:r>
            <a:r>
              <a:rPr lang="en-US" altLang="zh-CN" sz="2400">
                <a:latin typeface="Arial" pitchFamily="34" charset="0"/>
              </a:rPr>
              <a:t>3</a:t>
            </a:r>
            <a:r>
              <a:rPr lang="zh-CN" altLang="en-US" sz="2400">
                <a:latin typeface="Arial" pitchFamily="34" charset="0"/>
              </a:rPr>
              <a:t>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79388" y="2932113"/>
            <a:ext cx="8786812" cy="4376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       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这句饱含母亲的无限辛酸，更有作者对母亲的理解和体谅。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52450" y="3413125"/>
            <a:ext cx="8051800" cy="4376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400">
                <a:latin typeface="Arial" pitchFamily="34" charset="0"/>
              </a:rPr>
              <a:t>2</a:t>
            </a:r>
            <a:r>
              <a:rPr lang="zh-CN" altLang="en-US" sz="2400">
                <a:latin typeface="Arial" pitchFamily="34" charset="0"/>
              </a:rPr>
              <a:t>、母亲是个好劳动。（</a:t>
            </a:r>
            <a:r>
              <a:rPr lang="en-US" altLang="zh-CN" sz="2400">
                <a:latin typeface="Arial" pitchFamily="34" charset="0"/>
              </a:rPr>
              <a:t>4</a:t>
            </a:r>
            <a:r>
              <a:rPr lang="zh-CN" altLang="en-US" sz="2400">
                <a:latin typeface="Arial" pitchFamily="34" charset="0"/>
              </a:rPr>
              <a:t>）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25488" y="3873501"/>
            <a:ext cx="7878762" cy="8072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     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这句总领第</a:t>
            </a:r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4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段，强调母亲的勤劳能干，随后叙述了母亲日常要做的许多事情。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  <p:bldP spid="6" grpId="2"/>
      <p:bldP spid="7" grpId="3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52144" y="476250"/>
            <a:ext cx="2839720" cy="56102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2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itchFamily="34" charset="0"/>
                <a:ea typeface="宋体" panose="02010600030101010101" pitchFamily="2" charset="-122"/>
              </a:rPr>
              <a:t>议论性语句</a:t>
            </a:r>
            <a:endParaRPr lang="zh-CN" altLang="en-US" sz="32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7890" name="文本框 2"/>
          <p:cNvSpPr txBox="1"/>
          <p:nvPr/>
        </p:nvSpPr>
        <p:spPr>
          <a:xfrm>
            <a:off x="652464" y="1258888"/>
            <a:ext cx="7889875" cy="8072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latin typeface="Arial" pitchFamily="34" charset="0"/>
              </a:rPr>
              <a:t>找出文中议论性语句，联系上下文，理解它们的含义并体会其作用。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14363" y="2168526"/>
            <a:ext cx="7631112" cy="8072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400">
                <a:latin typeface="Arial" pitchFamily="34" charset="0"/>
              </a:rPr>
              <a:t>3</a:t>
            </a:r>
            <a:r>
              <a:rPr lang="zh-CN" altLang="en-US" sz="2400">
                <a:latin typeface="Arial" pitchFamily="34" charset="0"/>
              </a:rPr>
              <a:t>、母亲在家里极能任劳任怨。她的性格和蔼，没有打骂过我们，也没有同任何人吵过架。  （</a:t>
            </a:r>
            <a:r>
              <a:rPr lang="en-US" altLang="zh-CN" sz="2400">
                <a:latin typeface="Arial" pitchFamily="34" charset="0"/>
              </a:rPr>
              <a:t>7</a:t>
            </a:r>
            <a:r>
              <a:rPr lang="zh-CN" altLang="en-US" sz="2400">
                <a:latin typeface="Arial" pitchFamily="34" charset="0"/>
              </a:rPr>
              <a:t>）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14364" y="2998788"/>
            <a:ext cx="7608887" cy="4376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    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这是对母亲任劳任怨，宽厚仁慈的评价。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69913" y="3651250"/>
            <a:ext cx="7972425" cy="4376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400">
                <a:latin typeface="Arial" pitchFamily="34" charset="0"/>
              </a:rPr>
              <a:t>4</a:t>
            </a:r>
            <a:r>
              <a:rPr lang="zh-CN" altLang="en-US" sz="2400">
                <a:latin typeface="Arial" pitchFamily="34" charset="0"/>
              </a:rPr>
              <a:t>、母亲最大的特点是一生不曾脱离过劳动。（</a:t>
            </a:r>
            <a:r>
              <a:rPr lang="en-US" altLang="zh-CN" sz="2400">
                <a:latin typeface="Arial" pitchFamily="34" charset="0"/>
              </a:rPr>
              <a:t>13</a:t>
            </a:r>
            <a:r>
              <a:rPr lang="zh-CN" altLang="en-US" sz="2400">
                <a:latin typeface="Arial" pitchFamily="34" charset="0"/>
              </a:rPr>
              <a:t>）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69913" y="4111626"/>
            <a:ext cx="7392987" cy="8072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     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这是一句总括性的评价，呼应开头，也表明至此段结束了对往事的回忆。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1"/>
      <p:bldP spid="7" grpId="2"/>
      <p:bldP spid="8" grpId="3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52144" y="476250"/>
            <a:ext cx="2839720" cy="56102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2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itchFamily="34" charset="0"/>
                <a:ea typeface="宋体" panose="02010600030101010101" pitchFamily="2" charset="-122"/>
              </a:rPr>
              <a:t>议论性语句</a:t>
            </a:r>
            <a:endParaRPr lang="zh-CN" altLang="en-US" sz="32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8914" name="文本框 2"/>
          <p:cNvSpPr txBox="1"/>
          <p:nvPr/>
        </p:nvSpPr>
        <p:spPr>
          <a:xfrm>
            <a:off x="652464" y="1258888"/>
            <a:ext cx="7889875" cy="8072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latin typeface="Arial" pitchFamily="34" charset="0"/>
              </a:rPr>
              <a:t>找出文中议论性语句，联系上下文，理解它们的含义并体会其作用。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41339" y="2155825"/>
            <a:ext cx="8112125" cy="8072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400">
                <a:latin typeface="Arial" pitchFamily="34" charset="0"/>
              </a:rPr>
              <a:t>5</a:t>
            </a:r>
            <a:r>
              <a:rPr lang="zh-CN" altLang="en-US" sz="2400">
                <a:latin typeface="Arial" pitchFamily="34" charset="0"/>
              </a:rPr>
              <a:t>、在这条路上，我一天比一天更加认识：只有这种知识，这种意志，才是世界上最可宝贵的财产。（</a:t>
            </a:r>
            <a:r>
              <a:rPr lang="en-US" altLang="zh-CN" sz="2400">
                <a:latin typeface="Arial" pitchFamily="34" charset="0"/>
              </a:rPr>
              <a:t>15</a:t>
            </a:r>
            <a:r>
              <a:rPr lang="zh-CN" altLang="en-US" sz="2400">
                <a:latin typeface="Arial" pitchFamily="34" charset="0"/>
              </a:rPr>
              <a:t>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54038" y="3073400"/>
            <a:ext cx="8099425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    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这一句议论，呼应前文的记叙</a:t>
            </a:r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——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母亲教</a:t>
            </a:r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“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我</a:t>
            </a:r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”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生产的知识，同情革命，支持革命，让</a:t>
            </a:r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“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我</a:t>
            </a:r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”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养成革命的意志，是</a:t>
            </a:r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“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我</a:t>
            </a:r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”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为什么感谢母亲的重要原因。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52144" y="476250"/>
            <a:ext cx="2839720" cy="56102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2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itchFamily="34" charset="0"/>
                <a:ea typeface="宋体" panose="02010600030101010101" pitchFamily="2" charset="-122"/>
              </a:rPr>
              <a:t>议论性语句</a:t>
            </a:r>
            <a:endParaRPr lang="zh-CN" altLang="en-US" sz="32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9938" name="文本框 2"/>
          <p:cNvSpPr txBox="1"/>
          <p:nvPr/>
        </p:nvSpPr>
        <p:spPr>
          <a:xfrm>
            <a:off x="652464" y="1258888"/>
            <a:ext cx="7889875" cy="8072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latin typeface="Arial" pitchFamily="34" charset="0"/>
              </a:rPr>
              <a:t>找出文中议论性语句，联系上下文，理解它们的含义并体会其作用。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63538" y="2155825"/>
            <a:ext cx="8437562" cy="8072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400">
                <a:latin typeface="Arial" pitchFamily="34" charset="0"/>
              </a:rPr>
              <a:t>6</a:t>
            </a:r>
            <a:r>
              <a:rPr lang="zh-CN" altLang="en-US" sz="2400">
                <a:latin typeface="Arial" pitchFamily="34" charset="0"/>
              </a:rPr>
              <a:t>、母亲是一个平凡的人，她只是中国千百万劳动人民中的一员，但是，正是这千百万人创造了和创造着中国的历史。 </a:t>
            </a:r>
            <a:r>
              <a:rPr lang="en-US" altLang="zh-CN" sz="2400">
                <a:latin typeface="Arial" pitchFamily="34" charset="0"/>
              </a:rPr>
              <a:t>(16)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52464" y="3149601"/>
            <a:ext cx="7664450" cy="8072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     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这句议论，将对母亲的深情与对民族、对广大劳动人民的深情融汇在一起，升华了主题。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2250" y="231457"/>
            <a:ext cx="8313420" cy="684371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4000" b="1" noProof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Arial" pitchFamily="34" charset="0"/>
                <a:ea typeface="宋体" panose="02010600030101010101" pitchFamily="2" charset="-122"/>
                <a:sym typeface="+mn-ea"/>
              </a:rPr>
              <a:t>二、体会本文平实却饱含深情的句子</a:t>
            </a:r>
          </a:p>
        </p:txBody>
      </p:sp>
      <p:sp>
        <p:nvSpPr>
          <p:cNvPr id="40962" name="文本框 2"/>
          <p:cNvSpPr txBox="1"/>
          <p:nvPr/>
        </p:nvSpPr>
        <p:spPr>
          <a:xfrm>
            <a:off x="590550" y="1243014"/>
            <a:ext cx="8086725" cy="49958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0" hangingPunct="0"/>
            <a:r>
              <a:rPr lang="zh-CN" altLang="en-US" sz="2800" b="1">
                <a:latin typeface="Arial" pitchFamily="34" charset="0"/>
              </a:rPr>
              <a:t>细读下列语句，体会其中蕴含的情感。</a:t>
            </a:r>
          </a:p>
        </p:txBody>
      </p:sp>
      <p:sp>
        <p:nvSpPr>
          <p:cNvPr id="40963" name="文本框 3"/>
          <p:cNvSpPr txBox="1"/>
          <p:nvPr/>
        </p:nvSpPr>
        <p:spPr>
          <a:xfrm>
            <a:off x="641350" y="1941513"/>
            <a:ext cx="6954838" cy="4376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0" hangingPunct="0"/>
            <a:r>
              <a:rPr lang="en-US" altLang="zh-CN" sz="2400" b="1">
                <a:latin typeface="Arial" pitchFamily="34" charset="0"/>
              </a:rPr>
              <a:t>1</a:t>
            </a:r>
            <a:r>
              <a:rPr lang="zh-CN" altLang="en-US" sz="2400" b="1">
                <a:latin typeface="Arial" pitchFamily="34" charset="0"/>
              </a:rPr>
              <a:t>、母亲这样地整日劳碌着。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41350" y="2684464"/>
            <a:ext cx="7950200" cy="191500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       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这一句承接上文，</a:t>
            </a:r>
            <a:r>
              <a:rPr lang="en-US" altLang="zh-CN" sz="2400" b="1">
                <a:solidFill>
                  <a:srgbClr val="FF0000"/>
                </a:solidFill>
                <a:latin typeface="Arial" pitchFamily="34" charset="0"/>
              </a:rPr>
              <a:t>“</a:t>
            </a:r>
            <a:r>
              <a:rPr lang="zh-CN" altLang="en-US" sz="2400" b="1">
                <a:solidFill>
                  <a:srgbClr val="FF0000"/>
                </a:solidFill>
                <a:latin typeface="Arial" pitchFamily="34" charset="0"/>
              </a:rPr>
              <a:t>这样地</a:t>
            </a:r>
            <a:r>
              <a:rPr lang="en-US" altLang="zh-CN" sz="2400" b="1">
                <a:solidFill>
                  <a:srgbClr val="FF0000"/>
                </a:solidFill>
                <a:latin typeface="Arial" pitchFamily="34" charset="0"/>
              </a:rPr>
              <a:t>”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即指上文中每天繁重的劳动：</a:t>
            </a:r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“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天不亮就起床</a:t>
            </a:r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”“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煮饭</a:t>
            </a:r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”“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种田</a:t>
            </a:r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”“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种菜</a:t>
            </a:r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”“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喂猪</a:t>
            </a:r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”“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养蚕</a:t>
            </a:r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”    “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纺棉花</a:t>
            </a:r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”“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挑水挑粪</a:t>
            </a:r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”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。</a:t>
            </a:r>
            <a:r>
              <a:rPr lang="en-US" altLang="zh-CN" sz="2400" b="1">
                <a:solidFill>
                  <a:srgbClr val="FF0000"/>
                </a:solidFill>
                <a:latin typeface="Arial" pitchFamily="34" charset="0"/>
              </a:rPr>
              <a:t>“</a:t>
            </a:r>
            <a:r>
              <a:rPr lang="zh-CN" altLang="en-US" sz="2400" b="1">
                <a:solidFill>
                  <a:srgbClr val="FF0000"/>
                </a:solidFill>
                <a:latin typeface="Arial" pitchFamily="34" charset="0"/>
              </a:rPr>
              <a:t>整日</a:t>
            </a:r>
            <a:r>
              <a:rPr lang="en-US" altLang="zh-CN" sz="2400" b="1">
                <a:solidFill>
                  <a:srgbClr val="FF0000"/>
                </a:solidFill>
                <a:latin typeface="Arial" pitchFamily="34" charset="0"/>
              </a:rPr>
              <a:t>”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，说明从早到晚，没有一丝空闲，每日如此，没有一点例外。</a:t>
            </a:r>
            <a:r>
              <a:rPr lang="zh-CN" altLang="en-US" sz="2400" b="1">
                <a:solidFill>
                  <a:srgbClr val="FF0000"/>
                </a:solidFill>
                <a:latin typeface="Arial" pitchFamily="34" charset="0"/>
              </a:rPr>
              <a:t>作者对母亲，是敬重而又心疼的。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文本框 2"/>
          <p:cNvSpPr txBox="1"/>
          <p:nvPr/>
        </p:nvSpPr>
        <p:spPr>
          <a:xfrm>
            <a:off x="590550" y="1243014"/>
            <a:ext cx="8086725" cy="4376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0" hangingPunct="0"/>
            <a:r>
              <a:rPr lang="zh-CN" altLang="en-US" sz="2400" b="1">
                <a:latin typeface="Arial" pitchFamily="34" charset="0"/>
              </a:rPr>
              <a:t>细读下列语句，体会其中蕴含的情感。</a:t>
            </a:r>
          </a:p>
        </p:txBody>
      </p:sp>
      <p:sp>
        <p:nvSpPr>
          <p:cNvPr id="41987" name="文本框 3"/>
          <p:cNvSpPr txBox="1"/>
          <p:nvPr/>
        </p:nvSpPr>
        <p:spPr>
          <a:xfrm>
            <a:off x="692151" y="1865313"/>
            <a:ext cx="6765925" cy="8072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0" hangingPunct="0"/>
            <a:r>
              <a:rPr lang="en-US" altLang="zh-CN" sz="2400" b="1">
                <a:latin typeface="Arial" pitchFamily="34" charset="0"/>
              </a:rPr>
              <a:t>2</a:t>
            </a:r>
            <a:r>
              <a:rPr lang="zh-CN" altLang="en-US" sz="2400" b="1">
                <a:latin typeface="Arial" pitchFamily="34" charset="0"/>
              </a:rPr>
              <a:t>、这类地主富人家看也不看的饭食，母亲却能做得使一家人吃起来有滋味。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30250" y="2949575"/>
            <a:ext cx="7370763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  </a:t>
            </a:r>
            <a:r>
              <a:rPr lang="en-US" altLang="zh-CN" sz="2400" b="1">
                <a:solidFill>
                  <a:srgbClr val="FF0000"/>
                </a:solidFill>
                <a:latin typeface="Arial" pitchFamily="34" charset="0"/>
              </a:rPr>
              <a:t>  “</a:t>
            </a:r>
            <a:r>
              <a:rPr lang="zh-CN" altLang="en-US" sz="2400" b="1">
                <a:solidFill>
                  <a:srgbClr val="FF0000"/>
                </a:solidFill>
                <a:latin typeface="Arial" pitchFamily="34" charset="0"/>
              </a:rPr>
              <a:t>看也不看</a:t>
            </a:r>
            <a:r>
              <a:rPr lang="en-US" altLang="zh-CN" sz="2400" b="1">
                <a:solidFill>
                  <a:srgbClr val="FF0000"/>
                </a:solidFill>
                <a:latin typeface="Arial" pitchFamily="34" charset="0"/>
              </a:rPr>
              <a:t>”“</a:t>
            </a:r>
            <a:r>
              <a:rPr lang="zh-CN" altLang="en-US" sz="2400" b="1">
                <a:solidFill>
                  <a:srgbClr val="FF0000"/>
                </a:solidFill>
                <a:latin typeface="Arial" pitchFamily="34" charset="0"/>
              </a:rPr>
              <a:t>有滋味</a:t>
            </a:r>
            <a:r>
              <a:rPr lang="en-US" altLang="zh-CN" sz="2400" b="1">
                <a:solidFill>
                  <a:srgbClr val="FF0000"/>
                </a:solidFill>
                <a:latin typeface="Arial" pitchFamily="34" charset="0"/>
              </a:rPr>
              <a:t>”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，两相对比，既</a:t>
            </a:r>
            <a:r>
              <a:rPr lang="zh-CN" altLang="en-US" sz="2400" b="1">
                <a:solidFill>
                  <a:srgbClr val="FF0000"/>
                </a:solidFill>
                <a:latin typeface="Arial" pitchFamily="34" charset="0"/>
              </a:rPr>
              <a:t>表现出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作者对地主家穷奢生活的蔑视，也</a:t>
            </a:r>
            <a:r>
              <a:rPr lang="zh-CN" altLang="en-US" sz="2400" b="1">
                <a:solidFill>
                  <a:srgbClr val="FF0000"/>
                </a:solidFill>
                <a:latin typeface="Arial" pitchFamily="34" charset="0"/>
              </a:rPr>
              <a:t>突出了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母亲的善持家务，聪慧能干，</a:t>
            </a:r>
            <a:r>
              <a:rPr lang="zh-CN" altLang="en-US" sz="2400" b="1">
                <a:solidFill>
                  <a:srgbClr val="FF0000"/>
                </a:solidFill>
                <a:latin typeface="Arial" pitchFamily="34" charset="0"/>
              </a:rPr>
              <a:t>表达了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对母亲的怀念。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文本框 2"/>
          <p:cNvSpPr txBox="1"/>
          <p:nvPr/>
        </p:nvSpPr>
        <p:spPr>
          <a:xfrm>
            <a:off x="627063" y="900114"/>
            <a:ext cx="8086725" cy="4376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0" hangingPunct="0"/>
            <a:r>
              <a:rPr lang="zh-CN" altLang="en-US" sz="2400" b="1" dirty="0">
                <a:latin typeface="Arial" pitchFamily="34" charset="0"/>
              </a:rPr>
              <a:t>细读下列语句，体会其中蕴含的情感。</a:t>
            </a:r>
          </a:p>
        </p:txBody>
      </p:sp>
      <p:sp>
        <p:nvSpPr>
          <p:cNvPr id="43011" name="文本框 3"/>
          <p:cNvSpPr txBox="1"/>
          <p:nvPr/>
        </p:nvSpPr>
        <p:spPr>
          <a:xfrm>
            <a:off x="528639" y="1765300"/>
            <a:ext cx="8004175" cy="8072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0" hangingPunct="0"/>
            <a:r>
              <a:rPr lang="en-US" altLang="zh-CN" sz="2400" b="1" dirty="0">
                <a:latin typeface="Arial" pitchFamily="34" charset="0"/>
              </a:rPr>
              <a:t>3</a:t>
            </a:r>
            <a:r>
              <a:rPr lang="zh-CN" altLang="en-US" sz="2400" b="1" dirty="0">
                <a:latin typeface="Arial" pitchFamily="34" charset="0"/>
              </a:rPr>
              <a:t>、母亲年老了，但她永远想念着我，如同我永远想念着她一样。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76264" y="2709863"/>
            <a:ext cx="8188325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0" hangingPunct="0"/>
            <a:r>
              <a:rPr lang="en-US" altLang="zh-CN" sz="2400" b="1" dirty="0">
                <a:solidFill>
                  <a:srgbClr val="0000CC"/>
                </a:solidFill>
                <a:latin typeface="Arial" pitchFamily="34" charset="0"/>
              </a:rPr>
              <a:t>    “</a:t>
            </a:r>
            <a:r>
              <a:rPr lang="zh-CN" altLang="en-US" sz="2400" b="1" dirty="0">
                <a:solidFill>
                  <a:srgbClr val="0000CC"/>
                </a:solidFill>
                <a:latin typeface="Arial" pitchFamily="34" charset="0"/>
              </a:rPr>
              <a:t>我</a:t>
            </a:r>
            <a:r>
              <a:rPr lang="en-US" altLang="zh-CN" sz="2400" b="1" dirty="0">
                <a:solidFill>
                  <a:srgbClr val="0000CC"/>
                </a:solidFill>
                <a:latin typeface="Arial" pitchFamily="34" charset="0"/>
              </a:rPr>
              <a:t>”</a:t>
            </a:r>
            <a:r>
              <a:rPr lang="zh-CN" altLang="en-US" sz="2400" b="1" dirty="0">
                <a:solidFill>
                  <a:srgbClr val="0000CC"/>
                </a:solidFill>
                <a:latin typeface="Arial" pitchFamily="34" charset="0"/>
              </a:rPr>
              <a:t>参加了革命，不能在母亲身边侍奉，但是母子之间的思念从未因时空阻隔而中断。这一句感情强烈，</a:t>
            </a:r>
            <a:r>
              <a:rPr lang="zh-CN" altLang="en-US" sz="2400" b="1" dirty="0">
                <a:solidFill>
                  <a:srgbClr val="FF0000"/>
                </a:solidFill>
                <a:latin typeface="Arial" pitchFamily="34" charset="0"/>
              </a:rPr>
              <a:t>表达出作者对母亲的深深怀念以及</a:t>
            </a:r>
            <a:r>
              <a:rPr lang="en-US" altLang="zh-CN" sz="2400" b="1" dirty="0">
                <a:solidFill>
                  <a:srgbClr val="FF0000"/>
                </a:solidFill>
                <a:latin typeface="Arial" pitchFamily="34" charset="0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Arial" pitchFamily="34" charset="0"/>
              </a:rPr>
              <a:t>子欲养而亲不待</a:t>
            </a:r>
            <a:r>
              <a:rPr lang="en-US" altLang="zh-CN" sz="2400" b="1" dirty="0">
                <a:solidFill>
                  <a:srgbClr val="FF0000"/>
                </a:solidFill>
                <a:latin typeface="Arial" pitchFamily="34" charset="0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latin typeface="Arial" pitchFamily="34" charset="0"/>
              </a:rPr>
              <a:t>的深刻遗憾</a:t>
            </a:r>
            <a:r>
              <a:rPr lang="zh-CN" altLang="en-US" sz="2400" b="1" dirty="0">
                <a:solidFill>
                  <a:srgbClr val="0000CC"/>
                </a:solidFill>
                <a:latin typeface="Arial" pitchFamily="34" charset="0"/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文本框 2"/>
          <p:cNvSpPr txBox="1"/>
          <p:nvPr/>
        </p:nvSpPr>
        <p:spPr>
          <a:xfrm>
            <a:off x="590550" y="1243014"/>
            <a:ext cx="8086725" cy="4376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0" hangingPunct="0"/>
            <a:r>
              <a:rPr lang="zh-CN" altLang="en-US" sz="2400" b="1">
                <a:latin typeface="Arial" pitchFamily="34" charset="0"/>
              </a:rPr>
              <a:t>细读下列语句，体会其中蕴含的情感。</a:t>
            </a:r>
          </a:p>
        </p:txBody>
      </p:sp>
      <p:sp>
        <p:nvSpPr>
          <p:cNvPr id="44035" name="文本框 3"/>
          <p:cNvSpPr txBox="1"/>
          <p:nvPr/>
        </p:nvSpPr>
        <p:spPr>
          <a:xfrm>
            <a:off x="525463" y="1803400"/>
            <a:ext cx="7350125" cy="4376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0" hangingPunct="0"/>
            <a:r>
              <a:rPr lang="en-US" altLang="zh-CN" sz="2400" b="1">
                <a:latin typeface="Arial" pitchFamily="34" charset="0"/>
              </a:rPr>
              <a:t>4</a:t>
            </a:r>
            <a:r>
              <a:rPr lang="zh-CN" altLang="en-US" sz="2400" b="1">
                <a:latin typeface="Arial" pitchFamily="34" charset="0"/>
              </a:rPr>
              <a:t>、母亲生我前一分钟还在灶上煮饭。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27075" y="2482850"/>
            <a:ext cx="7445375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0000CC"/>
                </a:solidFill>
                <a:latin typeface="Arial" pitchFamily="34" charset="0"/>
              </a:rPr>
              <a:t>    </a:t>
            </a:r>
            <a:r>
              <a:rPr lang="en-US" altLang="zh-CN" sz="2400" b="1">
                <a:solidFill>
                  <a:srgbClr val="FF0000"/>
                </a:solidFill>
                <a:latin typeface="Arial" pitchFamily="34" charset="0"/>
              </a:rPr>
              <a:t>“</a:t>
            </a:r>
            <a:r>
              <a:rPr lang="zh-CN" altLang="en-US" sz="2400" b="1">
                <a:solidFill>
                  <a:srgbClr val="FF0000"/>
                </a:solidFill>
                <a:latin typeface="Arial" pitchFamily="34" charset="0"/>
              </a:rPr>
              <a:t>一分钟</a:t>
            </a:r>
            <a:r>
              <a:rPr lang="en-US" altLang="zh-CN" sz="2400" b="1">
                <a:solidFill>
                  <a:srgbClr val="FF0000"/>
                </a:solidFill>
                <a:latin typeface="Arial" pitchFamily="34" charset="0"/>
              </a:rPr>
              <a:t>”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，母亲连如此短暂的休息时间都没有，她把全部的精力都投入到操持家务、照顾子女上。这一句表现出作者对母亲沉甸甸的</a:t>
            </a:r>
            <a:r>
              <a:rPr lang="zh-CN" altLang="en-US" sz="2400" b="1">
                <a:solidFill>
                  <a:srgbClr val="FF0000"/>
                </a:solidFill>
                <a:latin typeface="Arial" pitchFamily="34" charset="0"/>
              </a:rPr>
              <a:t>思念和感恩</a:t>
            </a:r>
            <a:r>
              <a:rPr lang="zh-CN" altLang="en-US" sz="2400" b="1">
                <a:solidFill>
                  <a:srgbClr val="0000CC"/>
                </a:solidFill>
                <a:latin typeface="Arial" pitchFamily="34" charset="0"/>
              </a:rPr>
              <a:t>之情。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48139" y="3861911"/>
            <a:ext cx="752713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/>
              <a:t>朴实中见真情，平实中见哲理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z="2400" dirty="0">
                <a:solidFill>
                  <a:srgbClr val="40404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文体知识</a:t>
            </a:r>
            <a:r>
              <a:rPr lang="en-US" altLang="zh-CN" sz="2400" dirty="0">
                <a:solidFill>
                  <a:srgbClr val="40404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sz="2400" dirty="0">
                <a:solidFill>
                  <a:srgbClr val="40404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回忆录</a:t>
            </a:r>
            <a:endParaRPr lang="zh-CN" altLang="en-US" sz="2400" dirty="0">
              <a:solidFill>
                <a:srgbClr val="40404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5769" y="932974"/>
            <a:ext cx="8139113" cy="3626168"/>
          </a:xfrm>
        </p:spPr>
        <p:txBody>
          <a:bodyPr/>
          <a:lstStyle/>
          <a:p>
            <a:r>
              <a:rPr lang="en-US" altLang="zh-CN" sz="1800" dirty="0"/>
              <a:t>      </a:t>
            </a:r>
            <a:r>
              <a:rPr lang="zh-CN" altLang="en-US" sz="1800" dirty="0"/>
              <a:t>回忆录，是一种文学体裁。它运用</a:t>
            </a:r>
            <a:r>
              <a:rPr lang="zh-CN" altLang="en-US" sz="1800" dirty="0">
                <a:solidFill>
                  <a:srgbClr val="FF0000"/>
                </a:solidFill>
              </a:rPr>
              <a:t>叙述和描写</a:t>
            </a:r>
            <a:r>
              <a:rPr lang="zh-CN" altLang="en-US" sz="1800" dirty="0"/>
              <a:t>的方式，</a:t>
            </a:r>
            <a:r>
              <a:rPr lang="zh-CN" altLang="en-US" sz="1800" dirty="0">
                <a:solidFill>
                  <a:srgbClr val="FF0000"/>
                </a:solidFill>
              </a:rPr>
              <a:t>追述本人或所熟悉的人物过去的生活经历和社会活动</a:t>
            </a:r>
            <a:r>
              <a:rPr lang="zh-CN" altLang="en-US" sz="1800" dirty="0"/>
              <a:t>。要求真实可靠，不允许虚构。一般采用</a:t>
            </a:r>
            <a:r>
              <a:rPr lang="zh-CN" altLang="en-US" sz="1800" dirty="0">
                <a:solidFill>
                  <a:srgbClr val="FF0000"/>
                </a:solidFill>
              </a:rPr>
              <a:t>第一人称</a:t>
            </a:r>
            <a:r>
              <a:rPr lang="zh-CN" altLang="en-US" sz="1800" dirty="0"/>
              <a:t>的叙述方式，可以写一件事的始末，也可以写某些片段。</a:t>
            </a:r>
            <a:r>
              <a:rPr lang="zh-CN" altLang="en-US" sz="1800" dirty="0">
                <a:solidFill>
                  <a:srgbClr val="FF0000"/>
                </a:solidFill>
              </a:rPr>
              <a:t>以叙述为主，可兼有抒情、议论</a:t>
            </a:r>
            <a:r>
              <a:rPr lang="zh-CN" altLang="en-US" sz="1800" dirty="0"/>
              <a:t>。语言朴实自然，具有文献价值。</a:t>
            </a:r>
          </a:p>
          <a:p>
            <a:pPr indent="342900">
              <a:lnSpc>
                <a:spcPct val="150000"/>
              </a:lnSpc>
              <a:buNone/>
            </a:pPr>
            <a:r>
              <a:rPr sz="1800" dirty="0"/>
              <a:t>文体起源：儒家经典《论语》；司马迁的《太史公自序》；古人撰写的一些吊唁文章和墓志铭，也带有回忆录的性质。</a:t>
            </a:r>
          </a:p>
          <a:p>
            <a:pPr indent="342900">
              <a:lnSpc>
                <a:spcPct val="150000"/>
              </a:lnSpc>
              <a:buNone/>
            </a:pPr>
            <a:r>
              <a:rPr sz="1800" dirty="0"/>
              <a:t>分类：根据文字记录方式的不同，回忆录可分为</a:t>
            </a:r>
            <a:r>
              <a:rPr sz="1800" dirty="0">
                <a:solidFill>
                  <a:srgbClr val="FF0000"/>
                </a:solidFill>
              </a:rPr>
              <a:t>亲笔回忆录</a:t>
            </a:r>
            <a:r>
              <a:rPr sz="1800" dirty="0"/>
              <a:t>和</a:t>
            </a:r>
            <a:r>
              <a:rPr sz="1800" dirty="0">
                <a:solidFill>
                  <a:srgbClr val="FF0000"/>
                </a:solidFill>
              </a:rPr>
              <a:t>口述回忆录</a:t>
            </a:r>
            <a:r>
              <a:rPr sz="1800" dirty="0"/>
              <a:t>。</a:t>
            </a:r>
            <a:endParaRPr lang="zh-CN" altLang="en-US" sz="1800" dirty="0"/>
          </a:p>
        </p:txBody>
      </p:sp>
      <p:sp>
        <p:nvSpPr>
          <p:cNvPr id="4" name="文本框 3"/>
          <p:cNvSpPr txBox="1"/>
          <p:nvPr/>
        </p:nvSpPr>
        <p:spPr>
          <a:xfrm>
            <a:off x="4051393" y="280327"/>
            <a:ext cx="14149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69548"/>
            <a:ext cx="8139178" cy="331473"/>
          </a:xfrm>
        </p:spPr>
        <p:txBody>
          <a:bodyPr/>
          <a:lstStyle/>
          <a:p>
            <a:pPr algn="ctr"/>
            <a:r>
              <a:rPr lang="zh-CN" altLang="en-US" sz="3600" dirty="0"/>
              <a:t>课堂小结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3362" y="1009657"/>
            <a:ext cx="8139178" cy="4041680"/>
          </a:xfrm>
        </p:spPr>
        <p:txBody>
          <a:bodyPr/>
          <a:lstStyle/>
          <a:p>
            <a:r>
              <a:rPr sz="28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</a:rPr>
              <a:t>文章回忆了母亲</a:t>
            </a:r>
            <a:r>
              <a:rPr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勤劳的一生</a:t>
            </a:r>
            <a:r>
              <a:rPr sz="28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</a:rPr>
              <a:t>，赞颂了母亲</a:t>
            </a:r>
            <a:r>
              <a:rPr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勤劳俭朴</a:t>
            </a:r>
            <a:r>
              <a:rPr sz="28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宽厚仁慈</a:t>
            </a:r>
            <a:r>
              <a:rPr sz="28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坚强不屈</a:t>
            </a:r>
            <a:r>
              <a:rPr sz="28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</a:rPr>
              <a:t>的优秀品质，叙述了母亲对自己的</a:t>
            </a:r>
            <a:r>
              <a:rPr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教育和影响</a:t>
            </a:r>
            <a:r>
              <a:rPr sz="28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</a:rPr>
              <a:t>，抒发了对母亲的深深</a:t>
            </a:r>
            <a:r>
              <a:rPr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怀念</a:t>
            </a:r>
            <a:r>
              <a:rPr sz="28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</a:rPr>
              <a:t>和无比</a:t>
            </a:r>
            <a:r>
              <a:rPr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崇敬</a:t>
            </a:r>
            <a:r>
              <a:rPr sz="28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</a:rPr>
              <a:t>的感情，表达了自己尽</a:t>
            </a:r>
            <a:r>
              <a:rPr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忠于民族和人民</a:t>
            </a:r>
            <a:r>
              <a:rPr sz="28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尽忠于党</a:t>
            </a:r>
            <a:r>
              <a:rPr sz="2800" b="1" dirty="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</a:rPr>
              <a:t>来报答母亲深恩的决心。</a:t>
            </a:r>
            <a:endParaRPr lang="zh-CN" altLang="en-US" sz="2800" b="1" dirty="0">
              <a:solidFill>
                <a:srgbClr val="0000CC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300"/>
              <a:t>写作特色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4342" y="1194912"/>
            <a:ext cx="8139113" cy="3062764"/>
          </a:xfrm>
        </p:spPr>
        <p:txBody>
          <a:bodyPr/>
          <a:lstStyle/>
          <a:p>
            <a:r>
              <a:rPr lang="en-US" altLang="zh-CN" sz="2400" dirty="0"/>
              <a:t>1</a:t>
            </a:r>
            <a:r>
              <a:rPr sz="2400" dirty="0"/>
              <a:t>、选取典型事例，突出人物性格</a:t>
            </a:r>
          </a:p>
          <a:p>
            <a:r>
              <a:rPr lang="en-US" altLang="zh-CN" sz="2400" dirty="0"/>
              <a:t>2</a:t>
            </a:r>
            <a:r>
              <a:rPr sz="2400" dirty="0"/>
              <a:t>、按时间顺序记叙母亲的一生，以母亲勤劳的一生为线索，兼以议论抒情。</a:t>
            </a:r>
          </a:p>
          <a:p>
            <a:r>
              <a:rPr lang="en-US" altLang="zh-CN" sz="2400" dirty="0"/>
              <a:t>3</a:t>
            </a:r>
            <a:r>
              <a:rPr sz="2400" dirty="0"/>
              <a:t>、第二部分两个层次之间互相照应，衔接自然。</a:t>
            </a:r>
          </a:p>
          <a:p>
            <a:r>
              <a:rPr lang="en-US" altLang="zh-CN" sz="2400" dirty="0"/>
              <a:t>4</a:t>
            </a:r>
            <a:r>
              <a:rPr sz="2400" dirty="0"/>
              <a:t>、文章首尾呼应，结构严谨，段落中概括性语句明确。</a:t>
            </a:r>
          </a:p>
          <a:p>
            <a:r>
              <a:rPr lang="en-US" altLang="zh-CN" sz="2400" dirty="0"/>
              <a:t>5</a:t>
            </a:r>
            <a:r>
              <a:rPr sz="2400" dirty="0"/>
              <a:t>、语言平实质朴。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75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300"/>
              <a:t>字词识记</a:t>
            </a:r>
          </a:p>
        </p:txBody>
      </p:sp>
      <p:sp>
        <p:nvSpPr>
          <p:cNvPr id="18434" name="Text Box 6"/>
          <p:cNvSpPr txBox="1"/>
          <p:nvPr/>
        </p:nvSpPr>
        <p:spPr>
          <a:xfrm>
            <a:off x="1031796" y="1051084"/>
            <a:ext cx="6322219" cy="297703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佃</a:t>
            </a:r>
            <a:r>
              <a:rPr lang="zh-CN" altLang="en-US" sz="27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农（      ）     祖</a:t>
            </a:r>
            <a:r>
              <a:rPr lang="zh-CN" altLang="en-US" sz="27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籍</a:t>
            </a:r>
            <a:r>
              <a:rPr lang="zh-CN" altLang="en-US" sz="27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 ） 　</a:t>
            </a:r>
          </a:p>
          <a:p>
            <a:r>
              <a:rPr lang="zh-CN" altLang="en-US" sz="27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仪</a:t>
            </a:r>
            <a:r>
              <a:rPr lang="zh-CN" altLang="en-US" sz="27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陇</a:t>
            </a:r>
            <a:r>
              <a:rPr lang="zh-CN" altLang="en-US" sz="27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）     </a:t>
            </a:r>
            <a:r>
              <a:rPr lang="zh-CN" altLang="en-US" sz="27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溺</a:t>
            </a:r>
            <a:r>
              <a:rPr lang="zh-CN" altLang="en-US" sz="27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死（       ） 　 劳</a:t>
            </a:r>
            <a:r>
              <a:rPr lang="zh-CN" altLang="en-US" sz="27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碌</a:t>
            </a:r>
            <a:r>
              <a:rPr lang="zh-CN" altLang="en-US" sz="27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）   　私</a:t>
            </a:r>
            <a:r>
              <a:rPr lang="zh-CN" altLang="en-US" sz="27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塾</a:t>
            </a:r>
            <a:r>
              <a:rPr lang="zh-CN" altLang="en-US" sz="27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 ）</a:t>
            </a:r>
          </a:p>
          <a:p>
            <a:r>
              <a:rPr lang="zh-CN" altLang="en-US" sz="27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衙</a:t>
            </a:r>
            <a:r>
              <a:rPr lang="zh-CN" altLang="en-US" sz="27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门（      ）     </a:t>
            </a:r>
            <a:r>
              <a:rPr lang="zh-CN" altLang="en-US" sz="27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横蛮</a:t>
            </a:r>
            <a:r>
              <a:rPr lang="zh-CN" altLang="en-US" sz="27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 ）  </a:t>
            </a:r>
          </a:p>
          <a:p>
            <a:r>
              <a:rPr lang="zh-CN" altLang="en-US" sz="27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</a:t>
            </a:r>
            <a:r>
              <a:rPr lang="zh-CN" altLang="en-US" sz="27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辍</a:t>
            </a:r>
            <a:r>
              <a:rPr lang="zh-CN" altLang="en-US" sz="27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劳作（      ） 饱</a:t>
            </a:r>
            <a:r>
              <a:rPr lang="zh-CN" altLang="en-US" sz="27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尝</a:t>
            </a:r>
            <a:r>
              <a:rPr lang="zh-CN" altLang="en-US" sz="27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 ）</a:t>
            </a:r>
          </a:p>
          <a:p>
            <a:r>
              <a:rPr lang="zh-CN" altLang="en-US" sz="27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妯娌</a:t>
            </a:r>
            <a:r>
              <a:rPr lang="zh-CN" altLang="en-US" sz="27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  ）   和</a:t>
            </a:r>
            <a:r>
              <a:rPr lang="zh-CN" altLang="en-US" sz="27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睦</a:t>
            </a:r>
            <a:r>
              <a:rPr lang="zh-CN" altLang="en-US" sz="27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）　</a:t>
            </a:r>
          </a:p>
          <a:p>
            <a:r>
              <a:rPr lang="zh-CN" altLang="en-US" sz="27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差役</a:t>
            </a:r>
            <a:r>
              <a:rPr lang="zh-CN" altLang="en-US" sz="27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  ）   迁</a:t>
            </a:r>
            <a:r>
              <a:rPr lang="zh-CN" altLang="en-US" sz="2700" b="1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徙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）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085022" y="2259807"/>
            <a:ext cx="5333048" cy="740569"/>
          </a:xfrm>
        </p:spPr>
        <p:txBody>
          <a:bodyPr>
            <a:normAutofit/>
          </a:bodyPr>
          <a:lstStyle/>
          <a:p>
            <a:r>
              <a:rPr lang="zh-CN" altLang="zh-CN" dirty="0"/>
              <a:t>整体感知  把握内容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700" dirty="0"/>
              <a:t>1</a:t>
            </a:r>
            <a:r>
              <a:rPr sz="2700" dirty="0"/>
              <a:t>、初读课文，划分文章层次</a:t>
            </a:r>
          </a:p>
        </p:txBody>
      </p:sp>
      <p:sp>
        <p:nvSpPr>
          <p:cNvPr id="32" name="Rectangle 3"/>
          <p:cNvSpPr txBox="1">
            <a:spLocks noRot="1" noChangeArrowheads="1"/>
          </p:cNvSpPr>
          <p:nvPr/>
        </p:nvSpPr>
        <p:spPr>
          <a:xfrm>
            <a:off x="993458" y="908210"/>
            <a:ext cx="6404610" cy="830104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5pPr>
            <a:lvl6pPr marL="25146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6pPr>
            <a:lvl7pPr marL="2971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7pPr>
            <a:lvl8pPr marL="3429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8pPr>
            <a:lvl9pPr marL="3886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9pPr>
          </a:lstStyle>
          <a:p>
            <a:pPr marL="0" indent="342900" eaLnBrk="1" hangingPunct="1">
              <a:lnSpc>
                <a:spcPct val="200000"/>
              </a:lnSpc>
              <a:spcBef>
                <a:spcPct val="0"/>
              </a:spcBef>
              <a:buNone/>
              <a:defRPr/>
            </a:pPr>
            <a:r>
              <a:rPr lang="zh-CN" altLang="en-US" sz="2000" b="1" kern="0" dirty="0" smtClean="0">
                <a:latin typeface="黑体" panose="02010609060101010101" pitchFamily="2" charset="-122"/>
                <a:ea typeface="黑体" panose="02010609060101010101" pitchFamily="2" charset="-122"/>
              </a:rPr>
              <a:t>第</a:t>
            </a:r>
            <a:r>
              <a:rPr lang="zh-CN" altLang="en-US" sz="2000" b="1" kern="0" dirty="0">
                <a:latin typeface="黑体" panose="02010609060101010101" pitchFamily="2" charset="-122"/>
                <a:ea typeface="黑体" panose="02010609060101010101" pitchFamily="2" charset="-122"/>
              </a:rPr>
              <a:t>一部分（第</a:t>
            </a:r>
            <a:r>
              <a:rPr lang="en-US" altLang="zh-CN" sz="2000" b="1" kern="0" dirty="0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000" b="1" kern="0" dirty="0">
                <a:latin typeface="黑体" panose="02010609060101010101" pitchFamily="2" charset="-122"/>
                <a:ea typeface="黑体" panose="02010609060101010101" pitchFamily="2" charset="-122"/>
              </a:rPr>
              <a:t>段），沉痛悼念母亲逝世，引出回忆的内容</a:t>
            </a:r>
            <a:r>
              <a:rPr lang="zh-CN" altLang="en-US" sz="2000" b="1" kern="0" dirty="0" smtClean="0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 sz="2000" b="1" kern="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4" name="Rectangle 3"/>
          <p:cNvSpPr txBox="1">
            <a:spLocks noRot="1" noChangeArrowheads="1"/>
          </p:cNvSpPr>
          <p:nvPr/>
        </p:nvSpPr>
        <p:spPr>
          <a:xfrm>
            <a:off x="993458" y="2286001"/>
            <a:ext cx="6404134" cy="638175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5pPr>
            <a:lvl6pPr marL="25146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6pPr>
            <a:lvl7pPr marL="2971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7pPr>
            <a:lvl8pPr marL="3429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8pPr>
            <a:lvl9pPr marL="3886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9pPr>
          </a:lstStyle>
          <a:p>
            <a:pPr marL="0" indent="342900" eaLnBrk="1" hangingPunct="1">
              <a:lnSpc>
                <a:spcPct val="200000"/>
              </a:lnSpc>
              <a:spcBef>
                <a:spcPct val="0"/>
              </a:spcBef>
              <a:buNone/>
              <a:defRPr/>
            </a:pPr>
            <a:r>
              <a:rPr lang="zh-CN" altLang="en-US" sz="2000" b="1" kern="0" dirty="0">
                <a:latin typeface="黑体" panose="02010609060101010101" pitchFamily="2" charset="-122"/>
                <a:ea typeface="黑体" panose="02010609060101010101" pitchFamily="2" charset="-122"/>
              </a:rPr>
              <a:t>第二部分（第</a:t>
            </a:r>
            <a:r>
              <a:rPr lang="en-US" altLang="zh-CN" sz="2000" b="1" kern="0" dirty="0">
                <a:latin typeface="黑体" panose="02010609060101010101" pitchFamily="2" charset="-122"/>
                <a:ea typeface="黑体" panose="02010609060101010101" pitchFamily="2" charset="-122"/>
              </a:rPr>
              <a:t>2-13</a:t>
            </a:r>
            <a:r>
              <a:rPr lang="zh-CN" altLang="en-US" sz="2000" b="1" kern="0" dirty="0">
                <a:latin typeface="黑体" panose="02010609060101010101" pitchFamily="2" charset="-122"/>
                <a:ea typeface="黑体" panose="02010609060101010101" pitchFamily="2" charset="-122"/>
              </a:rPr>
              <a:t>段）记叙母亲勤劳一生中的主要事迹。 　</a:t>
            </a:r>
            <a:br>
              <a:rPr lang="zh-CN" altLang="en-US" sz="2000" b="1" kern="0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endParaRPr lang="zh-CN" altLang="en-US" sz="2000" b="1" kern="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5" name="Rectangle 3"/>
          <p:cNvSpPr txBox="1">
            <a:spLocks noRot="1" noChangeArrowheads="1"/>
          </p:cNvSpPr>
          <p:nvPr/>
        </p:nvSpPr>
        <p:spPr>
          <a:xfrm>
            <a:off x="993458" y="3567590"/>
            <a:ext cx="6404134" cy="1416844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5pPr>
            <a:lvl6pPr marL="25146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6pPr>
            <a:lvl7pPr marL="2971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7pPr>
            <a:lvl8pPr marL="3429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8pPr>
            <a:lvl9pPr marL="3886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/>
              </a:defRPr>
            </a:lvl9pPr>
          </a:lstStyle>
          <a:p>
            <a:pPr marL="0" indent="342900" eaLnBrk="1" hangingPunct="1">
              <a:lnSpc>
                <a:spcPct val="200000"/>
              </a:lnSpc>
              <a:spcBef>
                <a:spcPct val="0"/>
              </a:spcBef>
              <a:buNone/>
              <a:defRPr/>
            </a:pPr>
            <a:r>
              <a:rPr lang="zh-CN" altLang="en-US" sz="2000" b="1" kern="0" dirty="0">
                <a:latin typeface="黑体" panose="02010609060101010101" pitchFamily="2" charset="-122"/>
                <a:ea typeface="黑体" panose="02010609060101010101" pitchFamily="2" charset="-122"/>
              </a:rPr>
              <a:t>第三部分（第</a:t>
            </a:r>
            <a:r>
              <a:rPr lang="en-US" altLang="zh-CN" sz="2000" b="1" kern="0" dirty="0">
                <a:latin typeface="黑体" panose="02010609060101010101" pitchFamily="2" charset="-122"/>
                <a:ea typeface="黑体" panose="02010609060101010101" pitchFamily="2" charset="-122"/>
              </a:rPr>
              <a:t>14-17</a:t>
            </a:r>
            <a:r>
              <a:rPr lang="zh-CN" altLang="en-US" sz="2000" b="1" kern="0" dirty="0">
                <a:latin typeface="黑体" panose="02010609060101010101" pitchFamily="2" charset="-122"/>
                <a:ea typeface="黑体" panose="02010609060101010101" pitchFamily="2" charset="-122"/>
              </a:rPr>
              <a:t>段）母亲对我的教育和影响，表达了继续革命的决心。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4" grpId="1" build="p"/>
      <p:bldP spid="35" grpId="2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085022" y="2259807"/>
            <a:ext cx="5333048" cy="740569"/>
          </a:xfrm>
        </p:spPr>
        <p:txBody>
          <a:bodyPr>
            <a:normAutofit/>
          </a:bodyPr>
          <a:lstStyle/>
          <a:p>
            <a:r>
              <a:rPr lang="zh-CN" altLang="zh-CN" dirty="0"/>
              <a:t>走进文章  分析形象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Group 18"/>
          <p:cNvGrpSpPr/>
          <p:nvPr/>
        </p:nvGrpSpPr>
        <p:grpSpPr>
          <a:xfrm>
            <a:off x="341313" y="285751"/>
            <a:ext cx="2373312" cy="682625"/>
            <a:chOff x="3588" y="424"/>
            <a:chExt cx="753" cy="461"/>
          </a:xfrm>
        </p:grpSpPr>
        <p:grpSp>
          <p:nvGrpSpPr>
            <p:cNvPr id="21506" name="Group 13"/>
            <p:cNvGrpSpPr/>
            <p:nvPr/>
          </p:nvGrpSpPr>
          <p:grpSpPr>
            <a:xfrm>
              <a:off x="3611" y="424"/>
              <a:ext cx="730" cy="461"/>
              <a:chOff x="2517" y="877"/>
              <a:chExt cx="1741" cy="488"/>
            </a:xfrm>
          </p:grpSpPr>
          <p:sp>
            <p:nvSpPr>
              <p:cNvPr id="21507" name="AutoShape 14"/>
              <p:cNvSpPr/>
              <p:nvPr/>
            </p:nvSpPr>
            <p:spPr>
              <a:xfrm>
                <a:off x="2517" y="877"/>
                <a:ext cx="1741" cy="488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rgbClr val="3399FF"/>
                  </a:gs>
                  <a:gs pos="50000">
                    <a:srgbClr val="CCECFF"/>
                  </a:gs>
                  <a:gs pos="100000">
                    <a:srgbClr val="3399FF"/>
                  </a:gs>
                </a:gsLst>
                <a:lin ang="5400000" scaled="1"/>
              </a:gradFill>
              <a:ln w="9525">
                <a:noFill/>
              </a:ln>
            </p:spPr>
            <p:txBody>
              <a:bodyPr wrap="none" anchor="ctr"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Font typeface="Wingdings 2" panose="05020102010507070707" pitchFamily="18" charset="2"/>
                </a:pPr>
                <a:endParaRPr lang="zh-CN" altLang="zh-CN" sz="2800" b="1">
                  <a:latin typeface="Arial" pitchFamily="34" charset="0"/>
                </a:endParaRPr>
              </a:p>
            </p:txBody>
          </p:sp>
          <p:grpSp>
            <p:nvGrpSpPr>
              <p:cNvPr id="21508" name="Group 15"/>
              <p:cNvGrpSpPr/>
              <p:nvPr/>
            </p:nvGrpSpPr>
            <p:grpSpPr>
              <a:xfrm>
                <a:off x="2607" y="910"/>
                <a:ext cx="1541" cy="438"/>
                <a:chOff x="975" y="1407"/>
                <a:chExt cx="4108" cy="547"/>
              </a:xfrm>
            </p:grpSpPr>
            <p:sp>
              <p:nvSpPr>
                <p:cNvPr id="21509" name="AutoShape 16"/>
                <p:cNvSpPr/>
                <p:nvPr/>
              </p:nvSpPr>
              <p:spPr>
                <a:xfrm>
                  <a:off x="1095" y="1839"/>
                  <a:ext cx="3988" cy="11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E0AD2E">
                        <a:alpha val="0"/>
                      </a:srgbClr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9525">
                  <a:noFill/>
                </a:ln>
              </p:spPr>
              <p:txBody>
                <a:bodyPr wrap="none" anchor="ctr"/>
                <a:lstStyle/>
                <a:p>
                  <a:pPr>
                    <a:buFont typeface="Wingdings 2" panose="05020102010507070707" pitchFamily="18" charset="2"/>
                  </a:pPr>
                  <a:endParaRPr lang="zh-CN" altLang="en-US" sz="1800">
                    <a:latin typeface="Arial" pitchFamily="34" charset="0"/>
                  </a:endParaRPr>
                </a:p>
              </p:txBody>
            </p:sp>
            <p:sp>
              <p:nvSpPr>
                <p:cNvPr id="21510" name="AutoShape 17"/>
                <p:cNvSpPr/>
                <p:nvPr/>
              </p:nvSpPr>
              <p:spPr>
                <a:xfrm>
                  <a:off x="975" y="1407"/>
                  <a:ext cx="3988" cy="11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E0AD2E">
                        <a:alpha val="0"/>
                      </a:srgbClr>
                    </a:gs>
                  </a:gsLst>
                  <a:lin ang="5400000" scaled="1"/>
                </a:gradFill>
                <a:ln w="9525">
                  <a:noFill/>
                </a:ln>
              </p:spPr>
              <p:txBody>
                <a:bodyPr wrap="none" anchor="ctr"/>
                <a:lstStyle/>
                <a:p>
                  <a:pPr>
                    <a:buFont typeface="Wingdings 2" panose="05020102010507070707" pitchFamily="18" charset="2"/>
                  </a:pPr>
                  <a:endParaRPr lang="zh-CN" altLang="en-US" sz="1800">
                    <a:latin typeface="Arial" pitchFamily="34" charset="0"/>
                  </a:endParaRPr>
                </a:p>
              </p:txBody>
            </p:sp>
          </p:grpSp>
        </p:grpSp>
        <p:sp>
          <p:nvSpPr>
            <p:cNvPr id="21511" name="Rectangle 12"/>
            <p:cNvSpPr/>
            <p:nvPr/>
          </p:nvSpPr>
          <p:spPr>
            <a:xfrm>
              <a:off x="3588" y="424"/>
              <a:ext cx="722" cy="395"/>
            </a:xfrm>
            <a:prstGeom prst="rect">
              <a:avLst/>
            </a:prstGeom>
            <a:noFill/>
            <a:ln w="12700">
              <a:noFill/>
            </a:ln>
            <a:effectLst>
              <a:outerShdw dist="35921" dir="2699999" sy="50000" kx="2003315" algn="bl" rotWithShape="0">
                <a:srgbClr val="C0C0C0">
                  <a:alpha val="79999"/>
                </a:srgbClr>
              </a:outerShdw>
            </a:effectLst>
          </p:spPr>
          <p:txBody>
            <a:bodyPr>
              <a:spAutoFit/>
            </a:bodyPr>
            <a:lstStyle/>
            <a:p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 分析课文</a:t>
              </a:r>
            </a:p>
          </p:txBody>
        </p:sp>
      </p:grpSp>
      <p:sp>
        <p:nvSpPr>
          <p:cNvPr id="21512" name="Rectangle 3"/>
          <p:cNvSpPr/>
          <p:nvPr/>
        </p:nvSpPr>
        <p:spPr>
          <a:xfrm>
            <a:off x="500064" y="1087438"/>
            <a:ext cx="8104187" cy="74533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>
              <a:buFont typeface="Wingdings 2" panose="05020102010507070707" pitchFamily="18" charset="2"/>
            </a:pPr>
            <a:r>
              <a:rPr lang="zh-CN" altLang="en-US" sz="4400" b="1">
                <a:latin typeface="Arial" pitchFamily="34" charset="0"/>
                <a:ea typeface="黑体" panose="02010609060101010101" pitchFamily="2" charset="-122"/>
              </a:rPr>
              <a:t>阅读课文第一自然段，思考？</a:t>
            </a:r>
          </a:p>
        </p:txBody>
      </p:sp>
      <p:sp>
        <p:nvSpPr>
          <p:cNvPr id="11" name="Rectangle 3"/>
          <p:cNvSpPr/>
          <p:nvPr/>
        </p:nvSpPr>
        <p:spPr>
          <a:xfrm>
            <a:off x="428626" y="2651125"/>
            <a:ext cx="4608671" cy="49958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buFont typeface="Wingdings 2" panose="05020102010507070707" pitchFamily="18" charset="2"/>
            </a:pP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、表明叙事线索的句子是：</a:t>
            </a:r>
          </a:p>
        </p:txBody>
      </p:sp>
      <p:sp>
        <p:nvSpPr>
          <p:cNvPr id="12" name="Rectangle 5"/>
          <p:cNvSpPr/>
          <p:nvPr/>
        </p:nvSpPr>
        <p:spPr>
          <a:xfrm>
            <a:off x="428625" y="3359151"/>
            <a:ext cx="4966335" cy="49958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buFont typeface="Wingdings 2" panose="05020102010507070707" pitchFamily="18" charset="2"/>
            </a:pP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、表明全文感情基调的句子：</a:t>
            </a:r>
          </a:p>
        </p:txBody>
      </p:sp>
      <p:sp>
        <p:nvSpPr>
          <p:cNvPr id="21515" name="Rectangle 4"/>
          <p:cNvSpPr/>
          <p:nvPr/>
        </p:nvSpPr>
        <p:spPr>
          <a:xfrm>
            <a:off x="468313" y="2066926"/>
            <a:ext cx="7559675" cy="49958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buFont typeface="Wingdings 2" panose="05020102010507070707" pitchFamily="18" charset="2"/>
            </a:pP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、直接呼应题目，引出下文的句子是哪一句？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000">
                <a:latin typeface="楷体" panose="02010609060101010101" charset="-122"/>
                <a:ea typeface="楷体" panose="02010609060101010101" charset="-122"/>
              </a:rPr>
              <a:t>分析人物形象（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</a:rPr>
              <a:t>2-13</a:t>
            </a:r>
            <a:r>
              <a:rPr sz="3000">
                <a:latin typeface="楷体" panose="02010609060101010101" charset="-122"/>
                <a:ea typeface="楷体" panose="02010609060101010101" charset="-122"/>
              </a:rPr>
              <a:t>段）</a:t>
            </a:r>
            <a:r>
              <a:rPr lang="zh-CN" altLang="en-US" b="1">
                <a:latin typeface="Arial" pitchFamily="34" charset="0"/>
                <a:ea typeface="黑体" panose="02010609060101010101" pitchFamily="2" charset="-122"/>
              </a:rPr>
              <a:t/>
            </a:r>
            <a:br>
              <a:rPr lang="zh-CN" altLang="en-US" b="1">
                <a:latin typeface="Arial" pitchFamily="34" charset="0"/>
                <a:ea typeface="黑体" panose="02010609060101010101" pitchFamily="2" charset="-122"/>
              </a:rPr>
            </a:b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44" y="907257"/>
            <a:ext cx="8139113" cy="3848576"/>
          </a:xfrm>
        </p:spPr>
        <p:txBody>
          <a:bodyPr/>
          <a:lstStyle/>
          <a:p>
            <a:r>
              <a:rPr sz="3000" b="1" spc="0" noProof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跳读课文，</a:t>
            </a:r>
            <a:r>
              <a:rPr sz="3000" b="1" spc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用笔标出关键词语。用</a:t>
            </a:r>
            <a:r>
              <a:rPr lang="en-US" altLang="zh-CN" sz="3000" b="1" spc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sz="3000" b="1" spc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我读出了一位</a:t>
            </a:r>
            <a:r>
              <a:rPr sz="3000" b="1" u="sng" spc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sz="3000" b="1" spc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的母亲，她表现在</a:t>
            </a:r>
            <a:r>
              <a:rPr sz="3000" b="1" u="sng" spc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sz="3000" b="1" spc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”。</a:t>
            </a:r>
          </a:p>
          <a:p>
            <a:r>
              <a:rPr sz="3000" b="1" spc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例：我读出了一位</a:t>
            </a:r>
            <a:r>
              <a:rPr sz="3000" b="1" u="sng" spc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聪明能干</a:t>
            </a:r>
            <a:r>
              <a:rPr sz="3000" b="1" spc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的母亲，她表现在</a:t>
            </a:r>
            <a:r>
              <a:rPr sz="3000" b="1" u="sng" spc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能把普通的饭菜做的有滋有味</a:t>
            </a:r>
            <a:r>
              <a:rPr sz="3000" b="1" spc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17.06.20"/>
  <p:tag name="AS_TITLE" val="Aspose.Slides for Java"/>
  <p:tag name="AS_VERSION" val="17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TYPE" val="i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TYPE" val="i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3"/>
  <p:tag name="KSO_WM_UNIT_INDEX" val="3"/>
  <p:tag name="KSO_WM_UNIT_LAYERLEVEL" val="1"/>
  <p:tag name="KSO_WM_UNIT_TYPE" val="y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TYPE" val="i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2598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custom20205081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空白演示"/>
  <p:tag name="KSO_WM_UNIT_SHOW_EDIT_AREA_INDICATION" val="1"/>
  <p:tag name="KSO_WM_UNIT_TYPE" val="a"/>
  <p:tag name="KSO_WM_UNIT_VALUE" val="28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598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038,&quot;width&quot;:6914}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598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598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2598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custom20205081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空白演示"/>
  <p:tag name="KSO_WM_UNIT_SHOW_EDIT_AREA_INDICATION" val="1"/>
  <p:tag name="KSO_WM_UNIT_TYPE" val="a"/>
  <p:tag name="KSO_WM_UNIT_VALUE" val="28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59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2598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custom20205081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空白演示"/>
  <p:tag name="KSO_WM_UNIT_SHOW_EDIT_AREA_INDICATION" val="1"/>
  <p:tag name="KSO_WM_UNIT_TYPE" val="a"/>
  <p:tag name="KSO_WM_UNIT_VALUE" val="28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598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598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598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598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598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598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2598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custom20205081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空白演示"/>
  <p:tag name="KSO_WM_UNIT_SHOW_EDIT_AREA_INDICATION" val="1"/>
  <p:tag name="KSO_WM_UNIT_TYPE" val="a"/>
  <p:tag name="KSO_WM_UNIT_VALUE" val="2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598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598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598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598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2598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custom20205081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空白演示"/>
  <p:tag name="KSO_WM_UNIT_SHOW_EDIT_AREA_INDICATION" val="1"/>
  <p:tag name="KSO_WM_UNIT_TYPE" val="a"/>
  <p:tag name="KSO_WM_UNIT_VALUE" val="28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598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59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259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259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2598"/>
  <p:tag name="KSO_WM_TEMPLATE_MASTER_THUMB_INDEX" val="12"/>
  <p:tag name="KSO_WM_TEMPLATE_MASTER_TYPE" val="1"/>
  <p:tag name="KSO_WM_TEMPLATE_SUBCATEGORY" val="0"/>
  <p:tag name="KSO_WM_TEMPLATE_THUMBS_INDEX" val="1、4、7、8、9、13、17、18、19、20、21、22、23、24、25"/>
  <p:tag name="KSO_WM_UNIT_SHOW_EDIT_AREA_INDICATION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*i*1"/>
  <p:tag name="KSO_WM_UNIT_INDEX" val="1"/>
  <p:tag name="KSO_WM_UNIT_LAYERLEVEL" val="1"/>
  <p:tag name="KSO_WM_UNIT_SUBTYPE" val="q"/>
  <p:tag name="KSO_WM_UNIT_TYPE" val="i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2"/>
  <p:tag name="KSO_WM_UNIT_INDEX" val="2"/>
  <p:tag name="KSO_WM_UNIT_LAYERLEVEL" val="1"/>
  <p:tag name="KSO_WM_UNIT_TYPE" val="i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2"/>
  <p:tag name="KSO_WM_UNIT_INDEX" val="2"/>
  <p:tag name="KSO_WM_UNIT_LAYERLEVEL" val="1"/>
  <p:tag name="KSO_WM_UNIT_TYPE" val="y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heme/theme1.xml><?xml version="1.0" encoding="utf-8"?>
<a:theme xmlns:a="http://schemas.openxmlformats.org/drawingml/2006/main" name="第一PPT模板网-WWW.1PPT.COM">
  <a:themeElements>
    <a:clrScheme name="自定义 130">
      <a:dk1>
        <a:srgbClr val="000000"/>
      </a:dk1>
      <a:lt1>
        <a:srgbClr val="FFFFFF"/>
      </a:lt1>
      <a:dk2>
        <a:srgbClr val="EBEBEB"/>
      </a:dk2>
      <a:lt2>
        <a:srgbClr val="FEFEFE"/>
      </a:lt2>
      <a:accent1>
        <a:srgbClr val="BC1A20"/>
      </a:accent1>
      <a:accent2>
        <a:srgbClr val="C6391F"/>
      </a:accent2>
      <a:accent3>
        <a:srgbClr val="D4651C"/>
      </a:accent3>
      <a:accent4>
        <a:srgbClr val="DC8A24"/>
      </a:accent4>
      <a:accent5>
        <a:srgbClr val="E1AF2B"/>
      </a:accent5>
      <a:accent6>
        <a:srgbClr val="DED536"/>
      </a:accent6>
      <a:hlink>
        <a:srgbClr val="2318D5"/>
      </a:hlink>
      <a:folHlink>
        <a:srgbClr val="9B329E"/>
      </a:folHlink>
    </a:clrScheme>
    <a:fontScheme name="自定义 9">
      <a:majorFont>
        <a:latin typeface="Arial"/>
        <a:ea typeface="微软雅黑" charset="-122"/>
        <a:cs typeface="Arial"/>
      </a:majorFont>
      <a:minorFont>
        <a:latin typeface="Arial"/>
        <a:ea typeface="微软雅黑" charset="-122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1795</Words>
  <Application>Microsoft Office PowerPoint</Application>
  <PresentationFormat>全屏显示(16:9)</PresentationFormat>
  <Paragraphs>205</Paragraphs>
  <Slides>32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48" baseType="lpstr">
      <vt:lpstr>Meiryo</vt:lpstr>
      <vt:lpstr>汉仪尚巍手书W</vt:lpstr>
      <vt:lpstr>汉仪综艺体简</vt:lpstr>
      <vt:lpstr>黑体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Calibri Light</vt:lpstr>
      <vt:lpstr>Verdana</vt:lpstr>
      <vt:lpstr>Wingdings 2</vt:lpstr>
      <vt:lpstr>第一PPT模板网-WWW.1PPT.COM</vt:lpstr>
      <vt:lpstr>Office Theme</vt:lpstr>
      <vt:lpstr>回忆我的母亲</vt:lpstr>
      <vt:lpstr>PowerPoint 演示文稿</vt:lpstr>
      <vt:lpstr>文体知识——回忆录</vt:lpstr>
      <vt:lpstr>字词识记</vt:lpstr>
      <vt:lpstr>整体感知  把握内容</vt:lpstr>
      <vt:lpstr>1、初读课文，划分文章层次</vt:lpstr>
      <vt:lpstr>走进文章  分析形象</vt:lpstr>
      <vt:lpstr>PowerPoint 演示文稿</vt:lpstr>
      <vt:lpstr>分析人物形象（2-13段） </vt:lpstr>
      <vt:lpstr>2-7段</vt:lpstr>
      <vt:lpstr>8——13段</vt:lpstr>
      <vt:lpstr>文章记述了那么多件与母亲相关的小事，课文是以什么为线索，按什么顺序将众多的日常小事有条不紊地组织为一个整体的？</vt:lpstr>
      <vt:lpstr>8——13段</vt:lpstr>
      <vt:lpstr>文章记述了那么多件与母亲相关的小事，课文是以什么为顺序，按什么顺序将众多的日常小事有条不紊地组织为一个整体的？</vt:lpstr>
      <vt:lpstr>深入探究  深化主旨</vt:lpstr>
      <vt:lpstr>PowerPoint 演示文稿</vt:lpstr>
      <vt:lpstr>PowerPoint 演示文稿</vt:lpstr>
      <vt:lpstr>？</vt:lpstr>
      <vt:lpstr>PowerPoint 演示文稿</vt:lpstr>
      <vt:lpstr>语言探究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课堂小结</vt:lpstr>
      <vt:lpstr>写作特色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cp:lastPrinted>2020-12-15T11:29:07Z</cp:lastPrinted>
  <dcterms:created xsi:type="dcterms:W3CDTF">2020-12-15T11:29:07Z</dcterms:created>
  <dcterms:modified xsi:type="dcterms:W3CDTF">2021-12-26T03:10:31Z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