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slideLayouts/slideLayout12.xml" ContentType="application/vnd.openxmlformats-officedocument.presentationml.slideLayout+xml"/>
  <Override PartName="/ppt/theme/theme10.xml" ContentType="application/vnd.openxmlformats-officedocument.them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slideLayouts/slideLayout13.xml" ContentType="application/vnd.openxmlformats-officedocument.presentationml.slideLayout+xml"/>
  <Override PartName="/ppt/theme/theme11.xml" ContentType="application/vnd.openxmlformats-officedocument.them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slideLayouts/slideLayout14.xml" ContentType="application/vnd.openxmlformats-officedocument.presentationml.slideLayout+xml"/>
  <Override PartName="/ppt/theme/theme12.xml" ContentType="application/vnd.openxmlformats-officedocument.them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slideLayouts/slideLayout15.xml" ContentType="application/vnd.openxmlformats-officedocument.presentationml.slideLayout+xml"/>
  <Override PartName="/ppt/theme/theme13.xml" ContentType="application/vnd.openxmlformats-officedocument.them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slideLayouts/slideLayout16.xml" ContentType="application/vnd.openxmlformats-officedocument.presentationml.slideLayout+xml"/>
  <Override PartName="/ppt/theme/theme14.xml" ContentType="application/vnd.openxmlformats-officedocument.them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15.xml" ContentType="application/vnd.openxmlformats-officedocument.them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slideLayouts/slideLayout18.xml" ContentType="application/vnd.openxmlformats-officedocument.presentationml.slideLayout+xml"/>
  <Override PartName="/ppt/theme/theme16.xml" ContentType="application/vnd.openxmlformats-officedocument.them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slideLayouts/slideLayout19.xml" ContentType="application/vnd.openxmlformats-officedocument.presentationml.slideLayout+xml"/>
  <Override PartName="/ppt/theme/theme17.xml" ContentType="application/vnd.openxmlformats-officedocument.them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slideLayouts/slideLayout20.xml" ContentType="application/vnd.openxmlformats-officedocument.presentationml.slideLayout+xml"/>
  <Override PartName="/ppt/theme/theme18.xml" ContentType="application/vnd.openxmlformats-officedocument.them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slideLayouts/slideLayout21.xml" ContentType="application/vnd.openxmlformats-officedocument.presentationml.slideLayout+xml"/>
  <Override PartName="/ppt/theme/theme19.xml" ContentType="application/vnd.openxmlformats-officedocument.them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slideLayouts/slideLayout22.xml" ContentType="application/vnd.openxmlformats-officedocument.presentationml.slideLayout+xml"/>
  <Override PartName="/ppt/theme/theme20.xml" ContentType="application/vnd.openxmlformats-officedocument.them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slideLayouts/slideLayout23.xml" ContentType="application/vnd.openxmlformats-officedocument.presentationml.slideLayout+xml"/>
  <Override PartName="/ppt/theme/theme21.xml" ContentType="application/vnd.openxmlformats-officedocument.them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slideLayouts/slideLayout24.xml" ContentType="application/vnd.openxmlformats-officedocument.presentationml.slideLayout+xml"/>
  <Override PartName="/ppt/theme/theme22.xml" ContentType="application/vnd.openxmlformats-officedocument.theme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slideLayouts/slideLayout25.xml" ContentType="application/vnd.openxmlformats-officedocument.presentationml.slideLayout+xml"/>
  <Override PartName="/ppt/theme/theme23.xml" ContentType="application/vnd.openxmlformats-officedocument.theme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slideLayouts/slideLayout26.xml" ContentType="application/vnd.openxmlformats-officedocument.presentationml.slideLayout+xml"/>
  <Override PartName="/ppt/theme/theme24.xml" ContentType="application/vnd.openxmlformats-officedocument.theme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slideLayouts/slideLayout27.xml" ContentType="application/vnd.openxmlformats-officedocument.presentationml.slideLayout+xml"/>
  <Override PartName="/ppt/theme/theme25.xml" ContentType="application/vnd.openxmlformats-officedocument.them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26.xml" ContentType="application/vnd.openxmlformats-officedocument.theme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slideLayouts/slideLayout29.xml" ContentType="application/vnd.openxmlformats-officedocument.presentationml.slideLayout+xml"/>
  <Override PartName="/ppt/theme/theme27.xml" ContentType="application/vnd.openxmlformats-officedocument.them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slideLayouts/slideLayout30.xml" ContentType="application/vnd.openxmlformats-officedocument.presentationml.slideLayout+xml"/>
  <Override PartName="/ppt/theme/theme28.xml" ContentType="application/vnd.openxmlformats-officedocument.theme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slideLayouts/slideLayout31.xml" ContentType="application/vnd.openxmlformats-officedocument.presentationml.slideLayout+xml"/>
  <Override PartName="/ppt/theme/theme29.xml" ContentType="application/vnd.openxmlformats-officedocument.theme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slideLayouts/slideLayout32.xml" ContentType="application/vnd.openxmlformats-officedocument.presentationml.slideLayout+xml"/>
  <Override PartName="/ppt/theme/theme30.xml" ContentType="application/vnd.openxmlformats-officedocument.theme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slideLayouts/slideLayout33.xml" ContentType="application/vnd.openxmlformats-officedocument.presentationml.slideLayout+xml"/>
  <Override PartName="/ppt/theme/theme31.xml" ContentType="application/vnd.openxmlformats-officedocument.theme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slideLayouts/slideLayout34.xml" ContentType="application/vnd.openxmlformats-officedocument.presentationml.slideLayout+xml"/>
  <Override PartName="/ppt/theme/theme32.xml" ContentType="application/vnd.openxmlformats-officedocument.theme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slideLayouts/slideLayout35.xml" ContentType="application/vnd.openxmlformats-officedocument.presentationml.slideLayout+xml"/>
  <Override PartName="/ppt/theme/theme33.xml" ContentType="application/vnd.openxmlformats-officedocument.theme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slideLayouts/slideLayout36.xml" ContentType="application/vnd.openxmlformats-officedocument.presentationml.slideLayout+xml"/>
  <Override PartName="/ppt/theme/theme34.xml" ContentType="application/vnd.openxmlformats-officedocument.theme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slideLayouts/slideLayout37.xml" ContentType="application/vnd.openxmlformats-officedocument.presentationml.slideLayout+xml"/>
  <Override PartName="/ppt/theme/theme35.xml" ContentType="application/vnd.openxmlformats-officedocument.theme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slideLayouts/slideLayout38.xml" ContentType="application/vnd.openxmlformats-officedocument.presentationml.slideLayout+xml"/>
  <Override PartName="/ppt/theme/theme36.xml" ContentType="application/vnd.openxmlformats-officedocument.theme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slideLayouts/slideLayout39.xml" ContentType="application/vnd.openxmlformats-officedocument.presentationml.slideLayout+xml"/>
  <Override PartName="/ppt/theme/theme37.xml" ContentType="application/vnd.openxmlformats-officedocument.theme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slideLayouts/slideLayout40.xml" ContentType="application/vnd.openxmlformats-officedocument.presentationml.slideLayout+xml"/>
  <Override PartName="/ppt/theme/theme38.xml" ContentType="application/vnd.openxmlformats-officedocument.theme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slideLayouts/slideLayout41.xml" ContentType="application/vnd.openxmlformats-officedocument.presentationml.slideLayout+xml"/>
  <Override PartName="/ppt/theme/theme39.xml" ContentType="application/vnd.openxmlformats-officedocument.theme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slideLayouts/slideLayout42.xml" ContentType="application/vnd.openxmlformats-officedocument.presentationml.slideLayout+xml"/>
  <Override PartName="/ppt/theme/theme40.xml" ContentType="application/vnd.openxmlformats-officedocument.theme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slideLayouts/slideLayout43.xml" ContentType="application/vnd.openxmlformats-officedocument.presentationml.slideLayout+xml"/>
  <Override PartName="/ppt/theme/theme41.xml" ContentType="application/vnd.openxmlformats-officedocument.theme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slideLayouts/slideLayout44.xml" ContentType="application/vnd.openxmlformats-officedocument.presentationml.slideLayout+xml"/>
  <Override PartName="/ppt/theme/theme42.xml" ContentType="application/vnd.openxmlformats-officedocument.theme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slideLayouts/slideLayout45.xml" ContentType="application/vnd.openxmlformats-officedocument.presentationml.slideLayout+xml"/>
  <Override PartName="/ppt/theme/theme43.xml" ContentType="application/vnd.openxmlformats-officedocument.theme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slideLayouts/slideLayout46.xml" ContentType="application/vnd.openxmlformats-officedocument.presentationml.slideLayout+xml"/>
  <Override PartName="/ppt/theme/theme44.xml" ContentType="application/vnd.openxmlformats-officedocument.theme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slideLayouts/slideLayout47.xml" ContentType="application/vnd.openxmlformats-officedocument.presentationml.slideLayout+xml"/>
  <Override PartName="/ppt/theme/theme45.xml" ContentType="application/vnd.openxmlformats-officedocument.theme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slideLayouts/slideLayout48.xml" ContentType="application/vnd.openxmlformats-officedocument.presentationml.slideLayout+xml"/>
  <Override PartName="/ppt/theme/theme46.xml" ContentType="application/vnd.openxmlformats-officedocument.theme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slideLayouts/slideLayout49.xml" ContentType="application/vnd.openxmlformats-officedocument.presentationml.slideLayout+xml"/>
  <Override PartName="/ppt/theme/theme47.xml" ContentType="application/vnd.openxmlformats-officedocument.theme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slideLayouts/slideLayout50.xml" ContentType="application/vnd.openxmlformats-officedocument.presentationml.slideLayout+xml"/>
  <Override PartName="/ppt/theme/theme48.xml" ContentType="application/vnd.openxmlformats-officedocument.theme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slideLayouts/slideLayout51.xml" ContentType="application/vnd.openxmlformats-officedocument.presentationml.slideLayout+xml"/>
  <Override PartName="/ppt/theme/theme49.xml" ContentType="application/vnd.openxmlformats-officedocument.theme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slideLayouts/slideLayout52.xml" ContentType="application/vnd.openxmlformats-officedocument.presentationml.slideLayout+xml"/>
  <Override PartName="/ppt/theme/theme50.xml" ContentType="application/vnd.openxmlformats-officedocument.theme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slideLayouts/slideLayout53.xml" ContentType="application/vnd.openxmlformats-officedocument.presentationml.slideLayout+xml"/>
  <Override PartName="/ppt/theme/theme51.xml" ContentType="application/vnd.openxmlformats-officedocument.theme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slideLayouts/slideLayout54.xml" ContentType="application/vnd.openxmlformats-officedocument.presentationml.slideLayout+xml"/>
  <Override PartName="/ppt/theme/theme52.xml" ContentType="application/vnd.openxmlformats-officedocument.theme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slideLayouts/slideLayout55.xml" ContentType="application/vnd.openxmlformats-officedocument.presentationml.slideLayout+xml"/>
  <Override PartName="/ppt/theme/theme53.xml" ContentType="application/vnd.openxmlformats-officedocument.theme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heme/theme54.xml" ContentType="application/vnd.openxmlformats-officedocument.theme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notesSlides/notesSlide3.xml" ContentType="application/vnd.openxmlformats-officedocument.presentationml.notesSlide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heme/themeOverride1.xml" ContentType="application/vnd.openxmlformats-officedocument.themeOverride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9" r:id="rId2"/>
    <p:sldMasterId id="2147483772" r:id="rId3"/>
    <p:sldMasterId id="2147484074" r:id="rId4"/>
    <p:sldMasterId id="2147484332" r:id="rId5"/>
    <p:sldMasterId id="2147484334" r:id="rId6"/>
    <p:sldMasterId id="2147484335" r:id="rId7"/>
    <p:sldMasterId id="2147484336" r:id="rId8"/>
    <p:sldMasterId id="2147484337" r:id="rId9"/>
    <p:sldMasterId id="2147484338" r:id="rId10"/>
    <p:sldMasterId id="2147484339" r:id="rId11"/>
    <p:sldMasterId id="2147484340" r:id="rId12"/>
    <p:sldMasterId id="2147484341" r:id="rId13"/>
    <p:sldMasterId id="2147484342" r:id="rId14"/>
    <p:sldMasterId id="2147484343" r:id="rId15"/>
    <p:sldMasterId id="2147484344" r:id="rId16"/>
    <p:sldMasterId id="2147484345" r:id="rId17"/>
    <p:sldMasterId id="2147484346" r:id="rId18"/>
    <p:sldMasterId id="2147484347" r:id="rId19"/>
    <p:sldMasterId id="2147484348" r:id="rId20"/>
    <p:sldMasterId id="2147484349" r:id="rId21"/>
    <p:sldMasterId id="2147484350" r:id="rId22"/>
    <p:sldMasterId id="2147484351" r:id="rId23"/>
    <p:sldMasterId id="2147484352" r:id="rId24"/>
    <p:sldMasterId id="2147484353" r:id="rId25"/>
    <p:sldMasterId id="2147484354" r:id="rId26"/>
    <p:sldMasterId id="2147484355" r:id="rId27"/>
    <p:sldMasterId id="2147484356" r:id="rId28"/>
    <p:sldMasterId id="2147484357" r:id="rId29"/>
    <p:sldMasterId id="2147484358" r:id="rId30"/>
    <p:sldMasterId id="2147484359" r:id="rId31"/>
    <p:sldMasterId id="2147484360" r:id="rId32"/>
    <p:sldMasterId id="2147484361" r:id="rId33"/>
    <p:sldMasterId id="2147484362" r:id="rId34"/>
    <p:sldMasterId id="2147484363" r:id="rId35"/>
    <p:sldMasterId id="2147484380" r:id="rId36"/>
    <p:sldMasterId id="2147484381" r:id="rId37"/>
    <p:sldMasterId id="2147484382" r:id="rId38"/>
    <p:sldMasterId id="2147484383" r:id="rId39"/>
    <p:sldMasterId id="2147484384" r:id="rId40"/>
    <p:sldMasterId id="2147484385" r:id="rId41"/>
    <p:sldMasterId id="2147484386" r:id="rId42"/>
    <p:sldMasterId id="2147484410" r:id="rId43"/>
    <p:sldMasterId id="2147484411" r:id="rId44"/>
    <p:sldMasterId id="2147484412" r:id="rId45"/>
    <p:sldMasterId id="2147484413" r:id="rId46"/>
    <p:sldMasterId id="2147484414" r:id="rId47"/>
    <p:sldMasterId id="2147484415" r:id="rId48"/>
    <p:sldMasterId id="2147484416" r:id="rId49"/>
    <p:sldMasterId id="2147484417" r:id="rId50"/>
    <p:sldMasterId id="2147484418" r:id="rId51"/>
    <p:sldMasterId id="2147484419" r:id="rId52"/>
    <p:sldMasterId id="2147484420" r:id="rId53"/>
  </p:sldMasterIdLst>
  <p:notesMasterIdLst>
    <p:notesMasterId r:id="rId82"/>
  </p:notesMasterIdLst>
  <p:sldIdLst>
    <p:sldId id="256" r:id="rId54"/>
    <p:sldId id="258" r:id="rId55"/>
    <p:sldId id="311" r:id="rId56"/>
    <p:sldId id="292" r:id="rId57"/>
    <p:sldId id="271" r:id="rId58"/>
    <p:sldId id="263" r:id="rId59"/>
    <p:sldId id="266" r:id="rId60"/>
    <p:sldId id="270" r:id="rId61"/>
    <p:sldId id="280" r:id="rId62"/>
    <p:sldId id="279" r:id="rId63"/>
    <p:sldId id="381" r:id="rId64"/>
    <p:sldId id="269" r:id="rId65"/>
    <p:sldId id="382" r:id="rId66"/>
    <p:sldId id="274" r:id="rId67"/>
    <p:sldId id="275" r:id="rId68"/>
    <p:sldId id="276" r:id="rId69"/>
    <p:sldId id="277" r:id="rId70"/>
    <p:sldId id="278" r:id="rId71"/>
    <p:sldId id="333" r:id="rId72"/>
    <p:sldId id="332" r:id="rId73"/>
    <p:sldId id="334" r:id="rId74"/>
    <p:sldId id="268" r:id="rId75"/>
    <p:sldId id="309" r:id="rId76"/>
    <p:sldId id="383" r:id="rId77"/>
    <p:sldId id="385" r:id="rId78"/>
    <p:sldId id="386" r:id="rId79"/>
    <p:sldId id="351" r:id="rId80"/>
    <p:sldId id="387" r:id="rId81"/>
  </p:sldIdLst>
  <p:sldSz cx="9144000" cy="5143500" type="screen16x9"/>
  <p:notesSz cx="6858000" cy="9144000"/>
  <p:custDataLst>
    <p:tags r:id="rId83"/>
  </p:custDataLst>
  <p:defaultTextStyle>
    <a:defPPr algn="l" rtl="0" eaLnBrk="1" hangingPunct="1">
      <a:defRPr kumimoji="0" lang="zh-CN"/>
    </a:defPPr>
    <a:lvl1pPr marL="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宋体" pitchFamily="2" charset="-122"/>
      </a:defRPr>
    </a:lvl1pPr>
    <a:lvl2pPr marL="3429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宋体" pitchFamily="2" charset="-122"/>
      </a:defRPr>
    </a:lvl2pPr>
    <a:lvl3pPr marL="6858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宋体" pitchFamily="2" charset="-122"/>
      </a:defRPr>
    </a:lvl3pPr>
    <a:lvl4pPr marL="10287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宋体" pitchFamily="2" charset="-122"/>
      </a:defRPr>
    </a:lvl4pPr>
    <a:lvl5pPr marL="1371600" indent="0" algn="l" defTabSz="6858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400" b="0" i="0" u="none" baseline="0">
        <a:solidFill>
          <a:schemeClr val="tx1"/>
        </a:solidFill>
        <a:latin typeface="Arial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63" Type="http://schemas.openxmlformats.org/officeDocument/2006/relationships/slide" Target="slides/slide10.xml"/><Relationship Id="rId68" Type="http://schemas.openxmlformats.org/officeDocument/2006/relationships/slide" Target="slides/slide15.xml"/><Relationship Id="rId84" Type="http://schemas.openxmlformats.org/officeDocument/2006/relationships/presProps" Target="presProps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53" Type="http://schemas.openxmlformats.org/officeDocument/2006/relationships/slideMaster" Target="slideMasters/slideMaster53.xml"/><Relationship Id="rId58" Type="http://schemas.openxmlformats.org/officeDocument/2006/relationships/slide" Target="slides/slide5.xml"/><Relationship Id="rId74" Type="http://schemas.openxmlformats.org/officeDocument/2006/relationships/slide" Target="slides/slide21.xml"/><Relationship Id="rId79" Type="http://schemas.openxmlformats.org/officeDocument/2006/relationships/slide" Target="slides/slide26.xml"/><Relationship Id="rId5" Type="http://schemas.openxmlformats.org/officeDocument/2006/relationships/slideMaster" Target="slideMasters/slideMaster5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" Target="slides/slide3.xml"/><Relationship Id="rId64" Type="http://schemas.openxmlformats.org/officeDocument/2006/relationships/slide" Target="slides/slide11.xml"/><Relationship Id="rId69" Type="http://schemas.openxmlformats.org/officeDocument/2006/relationships/slide" Target="slides/slide16.xml"/><Relationship Id="rId77" Type="http://schemas.openxmlformats.org/officeDocument/2006/relationships/slide" Target="slides/slide24.xml"/><Relationship Id="rId8" Type="http://schemas.openxmlformats.org/officeDocument/2006/relationships/slideMaster" Target="slideMasters/slideMaster8.xml"/><Relationship Id="rId51" Type="http://schemas.openxmlformats.org/officeDocument/2006/relationships/slideMaster" Target="slideMasters/slideMaster51.xml"/><Relationship Id="rId72" Type="http://schemas.openxmlformats.org/officeDocument/2006/relationships/slide" Target="slides/slide19.xml"/><Relationship Id="rId80" Type="http://schemas.openxmlformats.org/officeDocument/2006/relationships/slide" Target="slides/slide27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slide" Target="slides/slide6.xml"/><Relationship Id="rId67" Type="http://schemas.openxmlformats.org/officeDocument/2006/relationships/slide" Target="slides/slide14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1.xml"/><Relationship Id="rId62" Type="http://schemas.openxmlformats.org/officeDocument/2006/relationships/slide" Target="slides/slide9.xml"/><Relationship Id="rId70" Type="http://schemas.openxmlformats.org/officeDocument/2006/relationships/slide" Target="slides/slide17.xml"/><Relationship Id="rId75" Type="http://schemas.openxmlformats.org/officeDocument/2006/relationships/slide" Target="slides/slide22.xml"/><Relationship Id="rId83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" Target="slides/slide4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Master" Target="slideMasters/slideMaster52.xml"/><Relationship Id="rId60" Type="http://schemas.openxmlformats.org/officeDocument/2006/relationships/slide" Target="slides/slide7.xml"/><Relationship Id="rId65" Type="http://schemas.openxmlformats.org/officeDocument/2006/relationships/slide" Target="slides/slide12.xml"/><Relationship Id="rId73" Type="http://schemas.openxmlformats.org/officeDocument/2006/relationships/slide" Target="slides/slide20.xml"/><Relationship Id="rId78" Type="http://schemas.openxmlformats.org/officeDocument/2006/relationships/slide" Target="slides/slide25.xml"/><Relationship Id="rId81" Type="http://schemas.openxmlformats.org/officeDocument/2006/relationships/slide" Target="slides/slide28.xml"/><Relationship Id="rId86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Master" Target="slideMasters/slideMaster39.xml"/><Relationship Id="rId34" Type="http://schemas.openxmlformats.org/officeDocument/2006/relationships/slideMaster" Target="slideMasters/slideMaster34.xml"/><Relationship Id="rId50" Type="http://schemas.openxmlformats.org/officeDocument/2006/relationships/slideMaster" Target="slideMasters/slideMaster50.xml"/><Relationship Id="rId55" Type="http://schemas.openxmlformats.org/officeDocument/2006/relationships/slide" Target="slides/slide2.xml"/><Relationship Id="rId76" Type="http://schemas.openxmlformats.org/officeDocument/2006/relationships/slide" Target="slides/slide2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66" Type="http://schemas.openxmlformats.org/officeDocument/2006/relationships/slide" Target="slides/slide13.xml"/><Relationship Id="rId87" Type="http://schemas.openxmlformats.org/officeDocument/2006/relationships/tableStyles" Target="tableStyles.xml"/><Relationship Id="rId61" Type="http://schemas.openxmlformats.org/officeDocument/2006/relationships/slide" Target="slides/slide8.xml"/><Relationship Id="rId8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152579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8788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27235970-DEBE-485D-9068-4E794D73D01E}" type="datetime1">
              <a:rPr lang="en-US" altLang="en-US" sz="1200"/>
              <a:t>12/26/2021</a:t>
            </a:fld>
            <a:endParaRPr lang="en-US" altLang="en-US" sz="1200"/>
          </a:p>
        </p:txBody>
      </p:sp>
      <p:sp>
        <p:nvSpPr>
          <p:cNvPr id="152580" name="幻灯片图像占位符 3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bevel/>
          </a:ln>
        </p:spPr>
      </p:sp>
      <p:sp>
        <p:nvSpPr>
          <p:cNvPr id="15258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5258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8788"/>
          </a:xfrm>
          <a:prstGeom prst="rect">
            <a:avLst/>
          </a:prstGeom>
        </p:spPr>
        <p:txBody>
          <a:bodyPr rtlCol="0" anchor="b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en-US" altLang="en-US" sz="1200"/>
          </a:p>
        </p:txBody>
      </p:sp>
      <p:sp>
        <p:nvSpPr>
          <p:cNvPr id="15258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D7EAF2FA-11D1-4E9B-9ACB-F94141B6C246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69089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154627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5462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8BA9AD41-7A60-4750-BBF4-2F0F14D21C0F}" type="slidenum">
              <a:rPr lang="zh-CN" altLang="en-US" sz="1200"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231698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155651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55652" name="页脚占位符 1"/>
          <p:cNvSpPr>
            <a:spLocks noGrp="1"/>
          </p:cNvSpPr>
          <p:nvPr>
            <p:ph type="ftr"/>
          </p:nvPr>
        </p:nvSpPr>
        <p:spPr>
          <a:xfrm>
            <a:off x="0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r>
              <a:rPr lang="en-US" altLang="en-US" sz="1200"/>
              <a:t>状元成才路</a:t>
            </a:r>
          </a:p>
        </p:txBody>
      </p:sp>
      <p:sp>
        <p:nvSpPr>
          <p:cNvPr id="155653" name="页眉占位符 2"/>
          <p:cNvSpPr>
            <a:spLocks noGrp="1"/>
          </p:cNvSpPr>
          <p:nvPr>
            <p:ph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r>
              <a:rPr lang="en-US" altLang="en-US" sz="120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738110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/>
            <a:fld id="{D7EAF2FA-11D1-4E9B-9ACB-F94141B6C246}" type="slidenum">
              <a:rPr lang="zh-CN" altLang="en-US" sz="1200" smtClean="0"/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259026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156675" name="备注占位符 2"/>
          <p:cNvSpPr>
            <a:spLocks noGrp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5667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85FEDAE6-3E1B-4385-95DA-42C3549183A5}" type="slidenum">
              <a:rPr lang="zh-CN" altLang="en-US" sz="1200"/>
              <a:t>27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32635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3999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4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4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4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4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4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4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Relationship Id="rId4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4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tags" Target="../tags/tag207.xml"/><Relationship Id="rId4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4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tags" Target="../tags/tag230.xml"/><Relationship Id="rId4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4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" Type="http://schemas.openxmlformats.org/officeDocument/2006/relationships/tags" Target="../tags/tag261.xml"/><Relationship Id="rId4" Type="http://schemas.openxmlformats.org/officeDocument/2006/relationships/slideMaster" Target="../slideMasters/slideMaster2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" Type="http://schemas.openxmlformats.org/officeDocument/2006/relationships/tags" Target="../tags/tag271.xml"/><Relationship Id="rId4" Type="http://schemas.openxmlformats.org/officeDocument/2006/relationships/slideMaster" Target="../slideMasters/slideMaster2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tags" Target="../tags/tag281.xml"/><Relationship Id="rId4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" Type="http://schemas.openxmlformats.org/officeDocument/2006/relationships/tags" Target="../tags/tag290.xml"/><Relationship Id="rId4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" Type="http://schemas.openxmlformats.org/officeDocument/2006/relationships/tags" Target="../tags/tag300.xml"/><Relationship Id="rId4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4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" Type="http://schemas.openxmlformats.org/officeDocument/2006/relationships/tags" Target="../tags/tag320.xml"/><Relationship Id="rId4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4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" Type="http://schemas.openxmlformats.org/officeDocument/2006/relationships/tags" Target="../tags/tag343.xml"/><Relationship Id="rId4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4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" Type="http://schemas.openxmlformats.org/officeDocument/2006/relationships/tags" Target="../tags/tag365.xml"/><Relationship Id="rId4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378.xml"/><Relationship Id="rId2" Type="http://schemas.openxmlformats.org/officeDocument/2006/relationships/tags" Target="../tags/tag377.xml"/><Relationship Id="rId1" Type="http://schemas.openxmlformats.org/officeDocument/2006/relationships/tags" Target="../tags/tag376.xml"/><Relationship Id="rId4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" Type="http://schemas.openxmlformats.org/officeDocument/2006/relationships/tags" Target="../tags/tag387.xml"/><Relationship Id="rId4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400.xml"/><Relationship Id="rId2" Type="http://schemas.openxmlformats.org/officeDocument/2006/relationships/tags" Target="../tags/tag399.xml"/><Relationship Id="rId1" Type="http://schemas.openxmlformats.org/officeDocument/2006/relationships/tags" Target="../tags/tag398.xml"/><Relationship Id="rId4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" Type="http://schemas.openxmlformats.org/officeDocument/2006/relationships/tags" Target="../tags/tag409.xml"/><Relationship Id="rId4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" Type="http://schemas.openxmlformats.org/officeDocument/2006/relationships/tags" Target="../tags/tag420.xml"/><Relationship Id="rId4" Type="http://schemas.openxmlformats.org/officeDocument/2006/relationships/slideMaster" Target="../slideMasters/slideMaster40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433.xml"/><Relationship Id="rId2" Type="http://schemas.openxmlformats.org/officeDocument/2006/relationships/tags" Target="../tags/tag432.xml"/><Relationship Id="rId1" Type="http://schemas.openxmlformats.org/officeDocument/2006/relationships/tags" Target="../tags/tag431.xml"/><Relationship Id="rId4" Type="http://schemas.openxmlformats.org/officeDocument/2006/relationships/slideMaster" Target="../slideMasters/slideMaster4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" Type="http://schemas.openxmlformats.org/officeDocument/2006/relationships/tags" Target="../tags/tag442.xml"/><Relationship Id="rId4" Type="http://schemas.openxmlformats.org/officeDocument/2006/relationships/slideMaster" Target="../slideMasters/slideMaster4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" Type="http://schemas.openxmlformats.org/officeDocument/2006/relationships/tags" Target="../tags/tag451.xml"/><Relationship Id="rId4" Type="http://schemas.openxmlformats.org/officeDocument/2006/relationships/slideMaster" Target="../slideMasters/slideMaster4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" Type="http://schemas.openxmlformats.org/officeDocument/2006/relationships/tags" Target="../tags/tag461.xml"/><Relationship Id="rId4" Type="http://schemas.openxmlformats.org/officeDocument/2006/relationships/slideMaster" Target="../slideMasters/slideMaster4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473.xml"/><Relationship Id="rId2" Type="http://schemas.openxmlformats.org/officeDocument/2006/relationships/tags" Target="../tags/tag472.xml"/><Relationship Id="rId1" Type="http://schemas.openxmlformats.org/officeDocument/2006/relationships/tags" Target="../tags/tag471.xml"/><Relationship Id="rId4" Type="http://schemas.openxmlformats.org/officeDocument/2006/relationships/slideMaster" Target="../slideMasters/slideMaster4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483.xml"/><Relationship Id="rId2" Type="http://schemas.openxmlformats.org/officeDocument/2006/relationships/tags" Target="../tags/tag482.xml"/><Relationship Id="rId1" Type="http://schemas.openxmlformats.org/officeDocument/2006/relationships/tags" Target="../tags/tag481.xml"/><Relationship Id="rId4" Type="http://schemas.openxmlformats.org/officeDocument/2006/relationships/slideMaster" Target="../slideMasters/slideMaster4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495.xml"/><Relationship Id="rId2" Type="http://schemas.openxmlformats.org/officeDocument/2006/relationships/tags" Target="../tags/tag494.xml"/><Relationship Id="rId1" Type="http://schemas.openxmlformats.org/officeDocument/2006/relationships/tags" Target="../tags/tag493.xml"/><Relationship Id="rId4" Type="http://schemas.openxmlformats.org/officeDocument/2006/relationships/slideMaster" Target="../slideMasters/slideMaster4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506.xml"/><Relationship Id="rId2" Type="http://schemas.openxmlformats.org/officeDocument/2006/relationships/tags" Target="../tags/tag505.xml"/><Relationship Id="rId1" Type="http://schemas.openxmlformats.org/officeDocument/2006/relationships/tags" Target="../tags/tag504.xml"/><Relationship Id="rId4" Type="http://schemas.openxmlformats.org/officeDocument/2006/relationships/slideMaster" Target="../slideMasters/slideMaster4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517.xml"/><Relationship Id="rId2" Type="http://schemas.openxmlformats.org/officeDocument/2006/relationships/tags" Target="../tags/tag516.xml"/><Relationship Id="rId1" Type="http://schemas.openxmlformats.org/officeDocument/2006/relationships/tags" Target="../tags/tag515.xml"/><Relationship Id="rId4" Type="http://schemas.openxmlformats.org/officeDocument/2006/relationships/slideMaster" Target="../slideMasters/slideMaster49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528.xml"/><Relationship Id="rId2" Type="http://schemas.openxmlformats.org/officeDocument/2006/relationships/tags" Target="../tags/tag527.xml"/><Relationship Id="rId1" Type="http://schemas.openxmlformats.org/officeDocument/2006/relationships/tags" Target="../tags/tag526.xml"/><Relationship Id="rId4" Type="http://schemas.openxmlformats.org/officeDocument/2006/relationships/slideMaster" Target="../slideMasters/slideMaster50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" Type="http://schemas.openxmlformats.org/officeDocument/2006/relationships/tags" Target="../tags/tag537.xml"/><Relationship Id="rId4" Type="http://schemas.openxmlformats.org/officeDocument/2006/relationships/slideMaster" Target="../slideMasters/slideMaster5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550.xml"/><Relationship Id="rId2" Type="http://schemas.openxmlformats.org/officeDocument/2006/relationships/tags" Target="../tags/tag549.xml"/><Relationship Id="rId1" Type="http://schemas.openxmlformats.org/officeDocument/2006/relationships/tags" Target="../tags/tag548.xml"/><Relationship Id="rId4" Type="http://schemas.openxmlformats.org/officeDocument/2006/relationships/slideMaster" Target="../slideMasters/slideMaster5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561.xml"/><Relationship Id="rId2" Type="http://schemas.openxmlformats.org/officeDocument/2006/relationships/tags" Target="../tags/tag560.xml"/><Relationship Id="rId1" Type="http://schemas.openxmlformats.org/officeDocument/2006/relationships/tags" Target="../tags/tag559.xml"/><Relationship Id="rId4" Type="http://schemas.openxmlformats.org/officeDocument/2006/relationships/slideMaster" Target="../slideMasters/slideMaster5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7" y="714382"/>
            <a:ext cx="3962432" cy="285752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lIns="76200" rIns="61913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2" y="714382"/>
            <a:ext cx="3962432" cy="285752"/>
          </a:xfrm>
        </p:spPr>
        <p:txBody>
          <a:bodyPr lIns="76200" tIns="28575" rIns="57150" bIns="28575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15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2" y="1054894"/>
            <a:ext cx="3962432" cy="3701064"/>
          </a:xfrm>
        </p:spPr>
        <p:txBody>
          <a:bodyPr lIns="76200" rIns="61913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7" y="714382"/>
            <a:ext cx="3962432" cy="4041680"/>
          </a:xfrm>
        </p:spPr>
        <p:txBody>
          <a:bodyPr vert="horz" wrap="square" lIns="76200" tIns="0" rIns="61913" bIns="0" numCol="1" rtlCol="0" anchor="t" anchorCtr="0" compatLnSpc="1">
            <a:prstTxWarp prst="textNoShape">
              <a:avLst/>
            </a:prstTxWarp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隶书" pitchFamily="49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2"/>
            <a:ext cx="3962432" cy="4041680"/>
          </a:xfrm>
        </p:spPr>
        <p:txBody>
          <a:bodyPr lIns="76200" rIns="6191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orient="vert"/>
          </p:nvPr>
        </p:nvSpPr>
        <p:spPr>
          <a:xfrm>
            <a:off x="5528353" y="390880"/>
            <a:ext cx="1011782" cy="2977173"/>
          </a:xfrm>
        </p:spPr>
        <p:txBody>
          <a:bodyPr vert="eaVert" anchor="ctr">
            <a:normAutofit/>
          </a:bodyPr>
          <a:lstStyle>
            <a:lvl1pPr algn="r">
              <a:defRPr sz="3600" b="0" baseline="0"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1" y="332423"/>
            <a:ext cx="8139178" cy="331473"/>
          </a:xfrm>
        </p:spPr>
        <p:txBody>
          <a:bodyPr/>
          <a:lstStyle>
            <a:lvl1pPr algn="ctr"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1" y="332423"/>
            <a:ext cx="8139178" cy="331473"/>
          </a:xfrm>
        </p:spPr>
        <p:txBody>
          <a:bodyPr/>
          <a:lstStyle>
            <a:lvl1pPr algn="ctr"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7631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7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8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9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orient="vert"/>
          </p:nvPr>
        </p:nvSpPr>
        <p:spPr>
          <a:xfrm>
            <a:off x="5453899" y="280852"/>
            <a:ext cx="986504" cy="3050720"/>
          </a:xfrm>
        </p:spPr>
        <p:txBody>
          <a:bodyPr vert="eaVert">
            <a:normAutofit/>
          </a:bodyPr>
          <a:lstStyle>
            <a:lvl1pPr algn="r">
              <a:defRPr sz="5000" b="0" baseline="0">
                <a:solidFill>
                  <a:schemeClr val="accent1"/>
                </a:solidFill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6511835" y="280988"/>
            <a:ext cx="819150" cy="3050381"/>
          </a:xfrm>
        </p:spPr>
        <p:txBody>
          <a:bodyPr vert="eaVert" anchor="b">
            <a:normAutofit/>
          </a:bodyPr>
          <a:lstStyle>
            <a:lvl1pPr marL="0" indent="0" algn="r">
              <a:buNone/>
              <a:defRPr sz="1400"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rtlCol="0">
            <a:norm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2"/>
            <a:ext cx="8139178" cy="4041680"/>
          </a:xfrm>
        </p:spPr>
        <p:txBody>
          <a:bodyPr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19970" y="2111086"/>
            <a:ext cx="4590617" cy="824891"/>
          </a:xfrm>
        </p:spPr>
        <p:txBody>
          <a:bodyPr anchor="ctr">
            <a:normAutofit/>
          </a:bodyPr>
          <a:lstStyle>
            <a:lvl1pPr algn="l"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lIns="76200" tIns="28575" rIns="57150" bIns="28575" rtlCol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7" y="714382"/>
            <a:ext cx="3962432" cy="4041680"/>
          </a:xfrm>
        </p:spPr>
        <p:txBody>
          <a:bodyPr lIns="76200" rIns="6191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2"/>
            <a:ext cx="3962432" cy="4041680"/>
          </a:xfrm>
        </p:spPr>
        <p:txBody>
          <a:bodyPr>
            <a:normAutofit/>
          </a:bodyPr>
          <a:lstStyle>
            <a:lvl1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7" y="714382"/>
            <a:ext cx="3962432" cy="285752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lIns="76200" rIns="61913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2" y="714382"/>
            <a:ext cx="3962432" cy="285752"/>
          </a:xfrm>
        </p:spPr>
        <p:txBody>
          <a:bodyPr lIns="76200" tIns="28575" rIns="57150" bIns="28575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15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2" y="1054894"/>
            <a:ext cx="3962432" cy="3701064"/>
          </a:xfrm>
        </p:spPr>
        <p:txBody>
          <a:bodyPr lIns="76200" rIns="61913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7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7" y="714382"/>
            <a:ext cx="3962432" cy="4041680"/>
          </a:xfrm>
        </p:spPr>
        <p:txBody>
          <a:bodyPr vert="horz" wrap="square" lIns="76200" tIns="0" rIns="61913" bIns="0" numCol="1" rtlCol="0" anchor="t" anchorCtr="0" compatLnSpc="1">
            <a:prstTxWarp prst="textNoShape">
              <a:avLst/>
            </a:prstTxWarp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隶书" pitchFamily="49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2"/>
            <a:ext cx="3962432" cy="4041680"/>
          </a:xfrm>
        </p:spPr>
        <p:txBody>
          <a:bodyPr lIns="76200" rIns="6191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orient="vert"/>
          </p:nvPr>
        </p:nvSpPr>
        <p:spPr>
          <a:xfrm>
            <a:off x="5528353" y="390880"/>
            <a:ext cx="1011782" cy="2977173"/>
          </a:xfrm>
        </p:spPr>
        <p:txBody>
          <a:bodyPr vert="eaVert" anchor="ctr">
            <a:normAutofit/>
          </a:bodyPr>
          <a:lstStyle>
            <a:lvl1pPr algn="r">
              <a:defRPr sz="3600" b="0" baseline="0"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1" y="332423"/>
            <a:ext cx="8139178" cy="331473"/>
          </a:xfrm>
        </p:spPr>
        <p:txBody>
          <a:bodyPr/>
          <a:lstStyle>
            <a:lvl1pPr algn="ctr"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060876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7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8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9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6384192" y="834008"/>
            <a:ext cx="981056" cy="3881438"/>
          </a:xfrm>
        </p:spPr>
        <p:txBody>
          <a:bodyPr vert="eaVert" lIns="67500" tIns="35100" rIns="67500" bIns="35100" anchor="ctr">
            <a:normAutofit/>
          </a:bodyPr>
          <a:lstStyle>
            <a:lvl1pPr algn="dist">
              <a:defRPr sz="4100" u="none" strike="noStrike" kern="1200" cap="none" spc="-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7428570" y="2219896"/>
            <a:ext cx="458131" cy="2495549"/>
          </a:xfrm>
        </p:spPr>
        <p:txBody>
          <a:bodyPr vert="eaVert" lIns="67500" tIns="35100" rIns="67500" bIns="35100" anchor="b">
            <a:normAutofit/>
          </a:bodyPr>
          <a:lstStyle>
            <a:lvl1pPr marL="257175" indent="-257175" algn="r">
              <a:buFont typeface="Arial" pitchFamily="34" charset="0"/>
              <a:buChar char="•"/>
              <a:defRPr sz="1500" u="none" strike="noStrike" kern="1200" cap="none" spc="-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隶书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3B5414C-3FDB-4C5E-8A59-1C0AFA95F5E3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43DD488F-1224-412D-8B8A-AFCFA4A75361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lIns="76200" tIns="28575" rIns="57150" bIns="28575" rtlCol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7" y="714382"/>
            <a:ext cx="3962432" cy="4041680"/>
          </a:xfrm>
        </p:spPr>
        <p:txBody>
          <a:bodyPr vert="horz" wrap="square" lIns="76200" tIns="0" rIns="61913" bIns="0" numCol="1" rtlCol="0" anchor="t" anchorCtr="0" compatLnSpc="1">
            <a:prstTxWarp prst="textNoShape">
              <a:avLst/>
            </a:prstTxWarp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itchFamily="34" charset="0"/>
              <a:buNone/>
              <a:defRPr/>
            </a:pP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itchFamily="34" charset="0"/>
              <a:ea typeface="隶书" pitchFamily="49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2"/>
            <a:ext cx="3962432" cy="4041680"/>
          </a:xfrm>
        </p:spPr>
        <p:txBody>
          <a:bodyPr lIns="76200" rIns="6191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orient="vert"/>
          </p:nvPr>
        </p:nvSpPr>
        <p:spPr>
          <a:xfrm>
            <a:off x="5528353" y="390880"/>
            <a:ext cx="1011782" cy="2977173"/>
          </a:xfrm>
        </p:spPr>
        <p:txBody>
          <a:bodyPr vert="eaVert" anchor="ctr">
            <a:normAutofit/>
          </a:bodyPr>
          <a:lstStyle>
            <a:lvl1pPr algn="r">
              <a:defRPr sz="3600" b="0" baseline="0"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1" y="332423"/>
            <a:ext cx="8139178" cy="331473"/>
          </a:xfrm>
        </p:spPr>
        <p:txBody>
          <a:bodyPr/>
          <a:lstStyle>
            <a:lvl1pPr algn="ctr"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7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8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9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orient="vert"/>
          </p:nvPr>
        </p:nvSpPr>
        <p:spPr>
          <a:xfrm>
            <a:off x="5453899" y="280852"/>
            <a:ext cx="986504" cy="3050720"/>
          </a:xfrm>
        </p:spPr>
        <p:txBody>
          <a:bodyPr vert="eaVert">
            <a:normAutofit/>
          </a:bodyPr>
          <a:lstStyle>
            <a:lvl1pPr algn="r">
              <a:defRPr sz="5000" b="0" baseline="0">
                <a:solidFill>
                  <a:schemeClr val="accent1"/>
                </a:solidFill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4"/>
          </p:nvPr>
        </p:nvSpPr>
        <p:spPr>
          <a:xfrm>
            <a:off x="6511835" y="280988"/>
            <a:ext cx="819150" cy="3050381"/>
          </a:xfrm>
        </p:spPr>
        <p:txBody>
          <a:bodyPr vert="eaVert" anchor="b">
            <a:normAutofit/>
          </a:bodyPr>
          <a:lstStyle>
            <a:lvl1pPr marL="0" indent="0" algn="r">
              <a:buNone/>
              <a:defRPr sz="1400" baseline="0"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5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6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7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19970" y="2111086"/>
            <a:ext cx="4590617" cy="824891"/>
          </a:xfrm>
        </p:spPr>
        <p:txBody>
          <a:bodyPr anchor="ctr">
            <a:normAutofit/>
          </a:bodyPr>
          <a:lstStyle>
            <a:lvl1pPr algn="l"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汉仪尚巍手书W" pitchFamily="18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lIns="76200" tIns="28575" rIns="57150" bIns="28575" rtlCol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7" y="714382"/>
            <a:ext cx="3962432" cy="4041680"/>
          </a:xfrm>
        </p:spPr>
        <p:txBody>
          <a:bodyPr lIns="76200" rIns="61913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2"/>
            <a:ext cx="3962432" cy="4041680"/>
          </a:xfrm>
        </p:spPr>
        <p:txBody>
          <a:bodyPr>
            <a:normAutofit/>
          </a:bodyPr>
          <a:lstStyle>
            <a:lvl1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tags" Target="../tags/tag7.xml"/><Relationship Id="rId5" Type="http://schemas.openxmlformats.org/officeDocument/2006/relationships/theme" Target="../theme/theme1.xml"/><Relationship Id="rId10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5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2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3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10" Type="http://schemas.openxmlformats.org/officeDocument/2006/relationships/image" Target="../media/image7.png"/><Relationship Id="rId4" Type="http://schemas.openxmlformats.org/officeDocument/2006/relationships/tags" Target="../tags/tag103.xml"/><Relationship Id="rId9" Type="http://schemas.openxmlformats.org/officeDocument/2006/relationships/tags" Target="../tags/tag10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4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10" Type="http://schemas.openxmlformats.org/officeDocument/2006/relationships/image" Target="../media/image5.png"/><Relationship Id="rId4" Type="http://schemas.openxmlformats.org/officeDocument/2006/relationships/tags" Target="../tags/tag113.xml"/><Relationship Id="rId9" Type="http://schemas.openxmlformats.org/officeDocument/2006/relationships/tags" Target="../tags/tag11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5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10" Type="http://schemas.openxmlformats.org/officeDocument/2006/relationships/image" Target="../media/image8.png"/><Relationship Id="rId4" Type="http://schemas.openxmlformats.org/officeDocument/2006/relationships/tags" Target="../tags/tag123.xml"/><Relationship Id="rId9" Type="http://schemas.openxmlformats.org/officeDocument/2006/relationships/tags" Target="../tags/tag128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image" Target="../media/image1.png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12" Type="http://schemas.openxmlformats.org/officeDocument/2006/relationships/image" Target="../media/image4.e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6.xml"/><Relationship Id="rId6" Type="http://schemas.openxmlformats.org/officeDocument/2006/relationships/tags" Target="../tags/tag135.xml"/><Relationship Id="rId11" Type="http://schemas.openxmlformats.org/officeDocument/2006/relationships/tags" Target="../tags/tag140.xml"/><Relationship Id="rId5" Type="http://schemas.openxmlformats.org/officeDocument/2006/relationships/tags" Target="../tags/tag134.xml"/><Relationship Id="rId10" Type="http://schemas.openxmlformats.org/officeDocument/2006/relationships/tags" Target="../tags/tag139.xml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image" Target="../media/image2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tags" Target="../tags/tag149.xml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12" Type="http://schemas.openxmlformats.org/officeDocument/2006/relationships/image" Target="../media/image10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7.xml"/><Relationship Id="rId6" Type="http://schemas.openxmlformats.org/officeDocument/2006/relationships/tags" Target="../tags/tag147.xml"/><Relationship Id="rId11" Type="http://schemas.openxmlformats.org/officeDocument/2006/relationships/image" Target="../media/image9.png"/><Relationship Id="rId5" Type="http://schemas.openxmlformats.org/officeDocument/2006/relationships/tags" Target="../tags/tag146.xml"/><Relationship Id="rId10" Type="http://schemas.openxmlformats.org/officeDocument/2006/relationships/tags" Target="../tags/tag151.xml"/><Relationship Id="rId4" Type="http://schemas.openxmlformats.org/officeDocument/2006/relationships/tags" Target="../tags/tag145.xml"/><Relationship Id="rId9" Type="http://schemas.openxmlformats.org/officeDocument/2006/relationships/tags" Target="../tags/tag150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8.xml"/><Relationship Id="rId6" Type="http://schemas.openxmlformats.org/officeDocument/2006/relationships/tags" Target="../tags/tag158.xml"/><Relationship Id="rId11" Type="http://schemas.openxmlformats.org/officeDocument/2006/relationships/image" Target="../media/image11.png"/><Relationship Id="rId5" Type="http://schemas.openxmlformats.org/officeDocument/2006/relationships/tags" Target="../tags/tag157.xml"/><Relationship Id="rId10" Type="http://schemas.openxmlformats.org/officeDocument/2006/relationships/tags" Target="../tags/tag162.xml"/><Relationship Id="rId4" Type="http://schemas.openxmlformats.org/officeDocument/2006/relationships/tags" Target="../tags/tag156.xml"/><Relationship Id="rId9" Type="http://schemas.openxmlformats.org/officeDocument/2006/relationships/tags" Target="../tags/tag16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tags" Target="../tags/tag171.xml"/><Relationship Id="rId3" Type="http://schemas.openxmlformats.org/officeDocument/2006/relationships/tags" Target="../tags/tag166.xml"/><Relationship Id="rId7" Type="http://schemas.openxmlformats.org/officeDocument/2006/relationships/tags" Target="../tags/tag170.xml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19.xml"/><Relationship Id="rId6" Type="http://schemas.openxmlformats.org/officeDocument/2006/relationships/tags" Target="../tags/tag169.xml"/><Relationship Id="rId11" Type="http://schemas.openxmlformats.org/officeDocument/2006/relationships/image" Target="../media/image12.png"/><Relationship Id="rId5" Type="http://schemas.openxmlformats.org/officeDocument/2006/relationships/tags" Target="../tags/tag168.xml"/><Relationship Id="rId10" Type="http://schemas.openxmlformats.org/officeDocument/2006/relationships/tags" Target="../tags/tag173.xml"/><Relationship Id="rId4" Type="http://schemas.openxmlformats.org/officeDocument/2006/relationships/tags" Target="../tags/tag167.xml"/><Relationship Id="rId9" Type="http://schemas.openxmlformats.org/officeDocument/2006/relationships/tags" Target="../tags/tag172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0.xml"/><Relationship Id="rId6" Type="http://schemas.openxmlformats.org/officeDocument/2006/relationships/tags" Target="../tags/tag180.xml"/><Relationship Id="rId11" Type="http://schemas.openxmlformats.org/officeDocument/2006/relationships/image" Target="../media/image13.png"/><Relationship Id="rId5" Type="http://schemas.openxmlformats.org/officeDocument/2006/relationships/tags" Target="../tags/tag179.xml"/><Relationship Id="rId10" Type="http://schemas.openxmlformats.org/officeDocument/2006/relationships/tags" Target="../tags/tag184.xml"/><Relationship Id="rId4" Type="http://schemas.openxmlformats.org/officeDocument/2006/relationships/tags" Target="../tags/tag178.xml"/><Relationship Id="rId9" Type="http://schemas.openxmlformats.org/officeDocument/2006/relationships/tags" Target="../tags/tag18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tags" Target="../tags/tag193.xml"/><Relationship Id="rId3" Type="http://schemas.openxmlformats.org/officeDocument/2006/relationships/tags" Target="../tags/tag188.xml"/><Relationship Id="rId7" Type="http://schemas.openxmlformats.org/officeDocument/2006/relationships/tags" Target="../tags/tag192.xml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1.xml"/><Relationship Id="rId6" Type="http://schemas.openxmlformats.org/officeDocument/2006/relationships/tags" Target="../tags/tag191.xml"/><Relationship Id="rId11" Type="http://schemas.openxmlformats.org/officeDocument/2006/relationships/image" Target="../media/image14.png"/><Relationship Id="rId5" Type="http://schemas.openxmlformats.org/officeDocument/2006/relationships/tags" Target="../tags/tag190.xml"/><Relationship Id="rId10" Type="http://schemas.openxmlformats.org/officeDocument/2006/relationships/tags" Target="../tags/tag195.xml"/><Relationship Id="rId4" Type="http://schemas.openxmlformats.org/officeDocument/2006/relationships/tags" Target="../tags/tag189.xml"/><Relationship Id="rId9" Type="http://schemas.openxmlformats.org/officeDocument/2006/relationships/tags" Target="../tags/tag19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heme" Target="../theme/theme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ags" Target="../tags/tag204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2.xml"/><Relationship Id="rId6" Type="http://schemas.openxmlformats.org/officeDocument/2006/relationships/tags" Target="../tags/tag202.xml"/><Relationship Id="rId11" Type="http://schemas.openxmlformats.org/officeDocument/2006/relationships/image" Target="../media/image15.png"/><Relationship Id="rId5" Type="http://schemas.openxmlformats.org/officeDocument/2006/relationships/tags" Target="../tags/tag201.xml"/><Relationship Id="rId10" Type="http://schemas.openxmlformats.org/officeDocument/2006/relationships/tags" Target="../tags/tag206.xml"/><Relationship Id="rId4" Type="http://schemas.openxmlformats.org/officeDocument/2006/relationships/tags" Target="../tags/tag200.xml"/><Relationship Id="rId9" Type="http://schemas.openxmlformats.org/officeDocument/2006/relationships/tags" Target="../tags/tag20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tags" Target="../tags/tag215.xml"/><Relationship Id="rId3" Type="http://schemas.openxmlformats.org/officeDocument/2006/relationships/tags" Target="../tags/tag210.xml"/><Relationship Id="rId7" Type="http://schemas.openxmlformats.org/officeDocument/2006/relationships/tags" Target="../tags/tag214.xml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23.xml"/><Relationship Id="rId6" Type="http://schemas.openxmlformats.org/officeDocument/2006/relationships/tags" Target="../tags/tag213.xml"/><Relationship Id="rId11" Type="http://schemas.openxmlformats.org/officeDocument/2006/relationships/image" Target="../media/image5.png"/><Relationship Id="rId5" Type="http://schemas.openxmlformats.org/officeDocument/2006/relationships/tags" Target="../tags/tag212.xml"/><Relationship Id="rId10" Type="http://schemas.openxmlformats.org/officeDocument/2006/relationships/tags" Target="../tags/tag217.xml"/><Relationship Id="rId4" Type="http://schemas.openxmlformats.org/officeDocument/2006/relationships/tags" Target="../tags/tag211.xml"/><Relationship Id="rId9" Type="http://schemas.openxmlformats.org/officeDocument/2006/relationships/tags" Target="../tags/tag216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tags" Target="../tags/tag226.xml"/><Relationship Id="rId13" Type="http://schemas.openxmlformats.org/officeDocument/2006/relationships/image" Target="../media/image1.png"/><Relationship Id="rId3" Type="http://schemas.openxmlformats.org/officeDocument/2006/relationships/tags" Target="../tags/tag221.xml"/><Relationship Id="rId7" Type="http://schemas.openxmlformats.org/officeDocument/2006/relationships/tags" Target="../tags/tag225.xml"/><Relationship Id="rId12" Type="http://schemas.openxmlformats.org/officeDocument/2006/relationships/image" Target="../media/image4.emf"/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4.xml"/><Relationship Id="rId6" Type="http://schemas.openxmlformats.org/officeDocument/2006/relationships/tags" Target="../tags/tag224.xml"/><Relationship Id="rId11" Type="http://schemas.openxmlformats.org/officeDocument/2006/relationships/tags" Target="../tags/tag229.xml"/><Relationship Id="rId5" Type="http://schemas.openxmlformats.org/officeDocument/2006/relationships/tags" Target="../tags/tag223.xml"/><Relationship Id="rId10" Type="http://schemas.openxmlformats.org/officeDocument/2006/relationships/tags" Target="../tags/tag228.xml"/><Relationship Id="rId4" Type="http://schemas.openxmlformats.org/officeDocument/2006/relationships/tags" Target="../tags/tag222.xml"/><Relationship Id="rId9" Type="http://schemas.openxmlformats.org/officeDocument/2006/relationships/tags" Target="../tags/tag227.xml"/><Relationship Id="rId14" Type="http://schemas.openxmlformats.org/officeDocument/2006/relationships/image" Target="../media/image2.png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tags" Target="../tags/tag238.xml"/><Relationship Id="rId3" Type="http://schemas.openxmlformats.org/officeDocument/2006/relationships/tags" Target="../tags/tag233.xml"/><Relationship Id="rId7" Type="http://schemas.openxmlformats.org/officeDocument/2006/relationships/tags" Target="../tags/tag237.xml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25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10" Type="http://schemas.openxmlformats.org/officeDocument/2006/relationships/image" Target="../media/image5.png"/><Relationship Id="rId4" Type="http://schemas.openxmlformats.org/officeDocument/2006/relationships/tags" Target="../tags/tag234.xml"/><Relationship Id="rId9" Type="http://schemas.openxmlformats.org/officeDocument/2006/relationships/tags" Target="../tags/tag239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tags" Target="../tags/tag248.xml"/><Relationship Id="rId3" Type="http://schemas.openxmlformats.org/officeDocument/2006/relationships/tags" Target="../tags/tag243.xml"/><Relationship Id="rId7" Type="http://schemas.openxmlformats.org/officeDocument/2006/relationships/tags" Target="../tags/tag247.xml"/><Relationship Id="rId12" Type="http://schemas.openxmlformats.org/officeDocument/2006/relationships/image" Target="../media/image4.emf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246.xml"/><Relationship Id="rId11" Type="http://schemas.openxmlformats.org/officeDocument/2006/relationships/image" Target="../media/image3.png"/><Relationship Id="rId5" Type="http://schemas.openxmlformats.org/officeDocument/2006/relationships/tags" Target="../tags/tag245.xml"/><Relationship Id="rId10" Type="http://schemas.openxmlformats.org/officeDocument/2006/relationships/tags" Target="../tags/tag250.xml"/><Relationship Id="rId4" Type="http://schemas.openxmlformats.org/officeDocument/2006/relationships/tags" Target="../tags/tag244.xml"/><Relationship Id="rId9" Type="http://schemas.openxmlformats.org/officeDocument/2006/relationships/tags" Target="../tags/tag249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tags" Target="../tags/tag259.xml"/><Relationship Id="rId3" Type="http://schemas.openxmlformats.org/officeDocument/2006/relationships/tags" Target="../tags/tag254.xml"/><Relationship Id="rId7" Type="http://schemas.openxmlformats.org/officeDocument/2006/relationships/tags" Target="../tags/tag258.xml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27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10" Type="http://schemas.openxmlformats.org/officeDocument/2006/relationships/image" Target="../media/image5.png"/><Relationship Id="rId4" Type="http://schemas.openxmlformats.org/officeDocument/2006/relationships/tags" Target="../tags/tag255.xml"/><Relationship Id="rId9" Type="http://schemas.openxmlformats.org/officeDocument/2006/relationships/tags" Target="../tags/tag260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tags" Target="../tags/tag269.xml"/><Relationship Id="rId3" Type="http://schemas.openxmlformats.org/officeDocument/2006/relationships/tags" Target="../tags/tag264.xml"/><Relationship Id="rId7" Type="http://schemas.openxmlformats.org/officeDocument/2006/relationships/tags" Target="../tags/tag268.xml"/><Relationship Id="rId2" Type="http://schemas.openxmlformats.org/officeDocument/2006/relationships/theme" Target="../theme/theme26.xml"/><Relationship Id="rId1" Type="http://schemas.openxmlformats.org/officeDocument/2006/relationships/slideLayout" Target="../slideLayouts/slideLayout2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10" Type="http://schemas.openxmlformats.org/officeDocument/2006/relationships/image" Target="../media/image5.png"/><Relationship Id="rId4" Type="http://schemas.openxmlformats.org/officeDocument/2006/relationships/tags" Target="../tags/tag265.xml"/><Relationship Id="rId9" Type="http://schemas.openxmlformats.org/officeDocument/2006/relationships/tags" Target="../tags/tag270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tags" Target="../tags/tag279.xml"/><Relationship Id="rId3" Type="http://schemas.openxmlformats.org/officeDocument/2006/relationships/tags" Target="../tags/tag274.xml"/><Relationship Id="rId7" Type="http://schemas.openxmlformats.org/officeDocument/2006/relationships/tags" Target="../tags/tag278.xml"/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29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10" Type="http://schemas.openxmlformats.org/officeDocument/2006/relationships/image" Target="../media/image6.png"/><Relationship Id="rId4" Type="http://schemas.openxmlformats.org/officeDocument/2006/relationships/tags" Target="../tags/tag275.xml"/><Relationship Id="rId9" Type="http://schemas.openxmlformats.org/officeDocument/2006/relationships/tags" Target="../tags/tag280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tags" Target="../tags/tag289.xml"/><Relationship Id="rId3" Type="http://schemas.openxmlformats.org/officeDocument/2006/relationships/tags" Target="../tags/tag284.xml"/><Relationship Id="rId7" Type="http://schemas.openxmlformats.org/officeDocument/2006/relationships/tags" Target="../tags/tag288.xml"/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30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tags" Target="../tags/tag298.xml"/><Relationship Id="rId3" Type="http://schemas.openxmlformats.org/officeDocument/2006/relationships/tags" Target="../tags/tag293.xml"/><Relationship Id="rId7" Type="http://schemas.openxmlformats.org/officeDocument/2006/relationships/tags" Target="../tags/tag297.xml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31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10" Type="http://schemas.openxmlformats.org/officeDocument/2006/relationships/image" Target="../media/image7.png"/><Relationship Id="rId4" Type="http://schemas.openxmlformats.org/officeDocument/2006/relationships/tags" Target="../tags/tag294.xml"/><Relationship Id="rId9" Type="http://schemas.openxmlformats.org/officeDocument/2006/relationships/tags" Target="../tags/tag29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tags" Target="../tags/tag308.xml"/><Relationship Id="rId3" Type="http://schemas.openxmlformats.org/officeDocument/2006/relationships/tags" Target="../tags/tag303.xml"/><Relationship Id="rId7" Type="http://schemas.openxmlformats.org/officeDocument/2006/relationships/tags" Target="../tags/tag307.xml"/><Relationship Id="rId2" Type="http://schemas.openxmlformats.org/officeDocument/2006/relationships/theme" Target="../theme/theme30.xml"/><Relationship Id="rId1" Type="http://schemas.openxmlformats.org/officeDocument/2006/relationships/slideLayout" Target="../slideLayouts/slideLayout32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10" Type="http://schemas.openxmlformats.org/officeDocument/2006/relationships/image" Target="../media/image5.png"/><Relationship Id="rId4" Type="http://schemas.openxmlformats.org/officeDocument/2006/relationships/tags" Target="../tags/tag304.xml"/><Relationship Id="rId9" Type="http://schemas.openxmlformats.org/officeDocument/2006/relationships/tags" Target="../tags/tag309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tags" Target="../tags/tag318.xml"/><Relationship Id="rId3" Type="http://schemas.openxmlformats.org/officeDocument/2006/relationships/tags" Target="../tags/tag313.xml"/><Relationship Id="rId7" Type="http://schemas.openxmlformats.org/officeDocument/2006/relationships/tags" Target="../tags/tag317.xml"/><Relationship Id="rId2" Type="http://schemas.openxmlformats.org/officeDocument/2006/relationships/theme" Target="../theme/theme31.xml"/><Relationship Id="rId1" Type="http://schemas.openxmlformats.org/officeDocument/2006/relationships/slideLayout" Target="../slideLayouts/slideLayout33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10" Type="http://schemas.openxmlformats.org/officeDocument/2006/relationships/image" Target="../media/image8.png"/><Relationship Id="rId4" Type="http://schemas.openxmlformats.org/officeDocument/2006/relationships/tags" Target="../tags/tag314.xml"/><Relationship Id="rId9" Type="http://schemas.openxmlformats.org/officeDocument/2006/relationships/tags" Target="../tags/tag31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tags" Target="../tags/tag328.xml"/><Relationship Id="rId13" Type="http://schemas.openxmlformats.org/officeDocument/2006/relationships/image" Target="../media/image1.png"/><Relationship Id="rId3" Type="http://schemas.openxmlformats.org/officeDocument/2006/relationships/tags" Target="../tags/tag323.xml"/><Relationship Id="rId7" Type="http://schemas.openxmlformats.org/officeDocument/2006/relationships/tags" Target="../tags/tag327.xml"/><Relationship Id="rId12" Type="http://schemas.openxmlformats.org/officeDocument/2006/relationships/image" Target="../media/image4.emf"/><Relationship Id="rId2" Type="http://schemas.openxmlformats.org/officeDocument/2006/relationships/theme" Target="../theme/theme32.xml"/><Relationship Id="rId1" Type="http://schemas.openxmlformats.org/officeDocument/2006/relationships/slideLayout" Target="../slideLayouts/slideLayout34.xml"/><Relationship Id="rId6" Type="http://schemas.openxmlformats.org/officeDocument/2006/relationships/tags" Target="../tags/tag326.xml"/><Relationship Id="rId11" Type="http://schemas.openxmlformats.org/officeDocument/2006/relationships/tags" Target="../tags/tag331.xml"/><Relationship Id="rId5" Type="http://schemas.openxmlformats.org/officeDocument/2006/relationships/tags" Target="../tags/tag325.xml"/><Relationship Id="rId10" Type="http://schemas.openxmlformats.org/officeDocument/2006/relationships/tags" Target="../tags/tag330.xml"/><Relationship Id="rId4" Type="http://schemas.openxmlformats.org/officeDocument/2006/relationships/tags" Target="../tags/tag324.xml"/><Relationship Id="rId9" Type="http://schemas.openxmlformats.org/officeDocument/2006/relationships/tags" Target="../tags/tag329.xml"/><Relationship Id="rId14" Type="http://schemas.openxmlformats.org/officeDocument/2006/relationships/image" Target="../media/image2.png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tags" Target="../tags/tag340.xml"/><Relationship Id="rId3" Type="http://schemas.openxmlformats.org/officeDocument/2006/relationships/tags" Target="../tags/tag335.xml"/><Relationship Id="rId7" Type="http://schemas.openxmlformats.org/officeDocument/2006/relationships/tags" Target="../tags/tag339.xml"/><Relationship Id="rId12" Type="http://schemas.openxmlformats.org/officeDocument/2006/relationships/image" Target="../media/image10.png"/><Relationship Id="rId2" Type="http://schemas.openxmlformats.org/officeDocument/2006/relationships/theme" Target="../theme/theme33.xml"/><Relationship Id="rId1" Type="http://schemas.openxmlformats.org/officeDocument/2006/relationships/slideLayout" Target="../slideLayouts/slideLayout35.xml"/><Relationship Id="rId6" Type="http://schemas.openxmlformats.org/officeDocument/2006/relationships/tags" Target="../tags/tag338.xml"/><Relationship Id="rId11" Type="http://schemas.openxmlformats.org/officeDocument/2006/relationships/image" Target="../media/image9.png"/><Relationship Id="rId5" Type="http://schemas.openxmlformats.org/officeDocument/2006/relationships/tags" Target="../tags/tag337.xml"/><Relationship Id="rId10" Type="http://schemas.openxmlformats.org/officeDocument/2006/relationships/tags" Target="../tags/tag342.xml"/><Relationship Id="rId4" Type="http://schemas.openxmlformats.org/officeDocument/2006/relationships/tags" Target="../tags/tag336.xml"/><Relationship Id="rId9" Type="http://schemas.openxmlformats.org/officeDocument/2006/relationships/tags" Target="../tags/tag34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tags" Target="../tags/tag351.xml"/><Relationship Id="rId3" Type="http://schemas.openxmlformats.org/officeDocument/2006/relationships/tags" Target="../tags/tag346.xml"/><Relationship Id="rId7" Type="http://schemas.openxmlformats.org/officeDocument/2006/relationships/tags" Target="../tags/tag350.xml"/><Relationship Id="rId2" Type="http://schemas.openxmlformats.org/officeDocument/2006/relationships/theme" Target="../theme/theme34.xml"/><Relationship Id="rId1" Type="http://schemas.openxmlformats.org/officeDocument/2006/relationships/slideLayout" Target="../slideLayouts/slideLayout36.xml"/><Relationship Id="rId6" Type="http://schemas.openxmlformats.org/officeDocument/2006/relationships/tags" Target="../tags/tag349.xml"/><Relationship Id="rId11" Type="http://schemas.openxmlformats.org/officeDocument/2006/relationships/image" Target="../media/image11.png"/><Relationship Id="rId5" Type="http://schemas.openxmlformats.org/officeDocument/2006/relationships/tags" Target="../tags/tag348.xml"/><Relationship Id="rId10" Type="http://schemas.openxmlformats.org/officeDocument/2006/relationships/tags" Target="../tags/tag353.xml"/><Relationship Id="rId4" Type="http://schemas.openxmlformats.org/officeDocument/2006/relationships/tags" Target="../tags/tag347.xml"/><Relationship Id="rId9" Type="http://schemas.openxmlformats.org/officeDocument/2006/relationships/tags" Target="../tags/tag352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tags" Target="../tags/tag362.xml"/><Relationship Id="rId3" Type="http://schemas.openxmlformats.org/officeDocument/2006/relationships/tags" Target="../tags/tag357.xml"/><Relationship Id="rId7" Type="http://schemas.openxmlformats.org/officeDocument/2006/relationships/tags" Target="../tags/tag361.xml"/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37.xml"/><Relationship Id="rId6" Type="http://schemas.openxmlformats.org/officeDocument/2006/relationships/tags" Target="../tags/tag360.xml"/><Relationship Id="rId11" Type="http://schemas.openxmlformats.org/officeDocument/2006/relationships/image" Target="../media/image12.png"/><Relationship Id="rId5" Type="http://schemas.openxmlformats.org/officeDocument/2006/relationships/tags" Target="../tags/tag359.xml"/><Relationship Id="rId10" Type="http://schemas.openxmlformats.org/officeDocument/2006/relationships/tags" Target="../tags/tag364.xml"/><Relationship Id="rId4" Type="http://schemas.openxmlformats.org/officeDocument/2006/relationships/tags" Target="../tags/tag358.xml"/><Relationship Id="rId9" Type="http://schemas.openxmlformats.org/officeDocument/2006/relationships/tags" Target="../tags/tag363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tags" Target="../tags/tag373.xml"/><Relationship Id="rId3" Type="http://schemas.openxmlformats.org/officeDocument/2006/relationships/tags" Target="../tags/tag368.xml"/><Relationship Id="rId7" Type="http://schemas.openxmlformats.org/officeDocument/2006/relationships/tags" Target="../tags/tag372.xml"/><Relationship Id="rId2" Type="http://schemas.openxmlformats.org/officeDocument/2006/relationships/theme" Target="../theme/theme36.xml"/><Relationship Id="rId1" Type="http://schemas.openxmlformats.org/officeDocument/2006/relationships/slideLayout" Target="../slideLayouts/slideLayout38.xml"/><Relationship Id="rId6" Type="http://schemas.openxmlformats.org/officeDocument/2006/relationships/tags" Target="../tags/tag371.xml"/><Relationship Id="rId11" Type="http://schemas.openxmlformats.org/officeDocument/2006/relationships/image" Target="../media/image11.png"/><Relationship Id="rId5" Type="http://schemas.openxmlformats.org/officeDocument/2006/relationships/tags" Target="../tags/tag370.xml"/><Relationship Id="rId10" Type="http://schemas.openxmlformats.org/officeDocument/2006/relationships/tags" Target="../tags/tag375.xml"/><Relationship Id="rId4" Type="http://schemas.openxmlformats.org/officeDocument/2006/relationships/tags" Target="../tags/tag369.xml"/><Relationship Id="rId9" Type="http://schemas.openxmlformats.org/officeDocument/2006/relationships/tags" Target="../tags/tag374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tags" Target="../tags/tag384.xml"/><Relationship Id="rId3" Type="http://schemas.openxmlformats.org/officeDocument/2006/relationships/tags" Target="../tags/tag379.xml"/><Relationship Id="rId7" Type="http://schemas.openxmlformats.org/officeDocument/2006/relationships/tags" Target="../tags/tag383.xml"/><Relationship Id="rId2" Type="http://schemas.openxmlformats.org/officeDocument/2006/relationships/theme" Target="../theme/theme37.xml"/><Relationship Id="rId1" Type="http://schemas.openxmlformats.org/officeDocument/2006/relationships/slideLayout" Target="../slideLayouts/slideLayout39.xml"/><Relationship Id="rId6" Type="http://schemas.openxmlformats.org/officeDocument/2006/relationships/tags" Target="../tags/tag382.xml"/><Relationship Id="rId11" Type="http://schemas.openxmlformats.org/officeDocument/2006/relationships/image" Target="../media/image12.png"/><Relationship Id="rId5" Type="http://schemas.openxmlformats.org/officeDocument/2006/relationships/tags" Target="../tags/tag381.xml"/><Relationship Id="rId10" Type="http://schemas.openxmlformats.org/officeDocument/2006/relationships/tags" Target="../tags/tag386.xml"/><Relationship Id="rId4" Type="http://schemas.openxmlformats.org/officeDocument/2006/relationships/tags" Target="../tags/tag380.xml"/><Relationship Id="rId9" Type="http://schemas.openxmlformats.org/officeDocument/2006/relationships/tags" Target="../tags/tag385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tags" Target="../tags/tag395.xml"/><Relationship Id="rId3" Type="http://schemas.openxmlformats.org/officeDocument/2006/relationships/tags" Target="../tags/tag390.xml"/><Relationship Id="rId7" Type="http://schemas.openxmlformats.org/officeDocument/2006/relationships/tags" Target="../tags/tag394.xml"/><Relationship Id="rId2" Type="http://schemas.openxmlformats.org/officeDocument/2006/relationships/theme" Target="../theme/theme38.xml"/><Relationship Id="rId1" Type="http://schemas.openxmlformats.org/officeDocument/2006/relationships/slideLayout" Target="../slideLayouts/slideLayout40.xml"/><Relationship Id="rId6" Type="http://schemas.openxmlformats.org/officeDocument/2006/relationships/tags" Target="../tags/tag393.xml"/><Relationship Id="rId11" Type="http://schemas.openxmlformats.org/officeDocument/2006/relationships/image" Target="../media/image13.png"/><Relationship Id="rId5" Type="http://schemas.openxmlformats.org/officeDocument/2006/relationships/tags" Target="../tags/tag392.xml"/><Relationship Id="rId10" Type="http://schemas.openxmlformats.org/officeDocument/2006/relationships/tags" Target="../tags/tag397.xml"/><Relationship Id="rId4" Type="http://schemas.openxmlformats.org/officeDocument/2006/relationships/tags" Target="../tags/tag391.xml"/><Relationship Id="rId9" Type="http://schemas.openxmlformats.org/officeDocument/2006/relationships/tags" Target="../tags/tag396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tags" Target="../tags/tag406.xml"/><Relationship Id="rId3" Type="http://schemas.openxmlformats.org/officeDocument/2006/relationships/tags" Target="../tags/tag401.xml"/><Relationship Id="rId7" Type="http://schemas.openxmlformats.org/officeDocument/2006/relationships/tags" Target="../tags/tag405.xml"/><Relationship Id="rId2" Type="http://schemas.openxmlformats.org/officeDocument/2006/relationships/theme" Target="../theme/theme39.xml"/><Relationship Id="rId1" Type="http://schemas.openxmlformats.org/officeDocument/2006/relationships/slideLayout" Target="../slideLayouts/slideLayout41.xml"/><Relationship Id="rId6" Type="http://schemas.openxmlformats.org/officeDocument/2006/relationships/tags" Target="../tags/tag404.xml"/><Relationship Id="rId11" Type="http://schemas.openxmlformats.org/officeDocument/2006/relationships/image" Target="../media/image14.png"/><Relationship Id="rId5" Type="http://schemas.openxmlformats.org/officeDocument/2006/relationships/tags" Target="../tags/tag403.xml"/><Relationship Id="rId10" Type="http://schemas.openxmlformats.org/officeDocument/2006/relationships/tags" Target="../tags/tag408.xml"/><Relationship Id="rId4" Type="http://schemas.openxmlformats.org/officeDocument/2006/relationships/tags" Target="../tags/tag402.xml"/><Relationship Id="rId9" Type="http://schemas.openxmlformats.org/officeDocument/2006/relationships/tags" Target="../tags/tag40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tags" Target="../tags/tag417.xml"/><Relationship Id="rId3" Type="http://schemas.openxmlformats.org/officeDocument/2006/relationships/tags" Target="../tags/tag412.xml"/><Relationship Id="rId7" Type="http://schemas.openxmlformats.org/officeDocument/2006/relationships/tags" Target="../tags/tag416.xml"/><Relationship Id="rId2" Type="http://schemas.openxmlformats.org/officeDocument/2006/relationships/theme" Target="../theme/theme40.xml"/><Relationship Id="rId1" Type="http://schemas.openxmlformats.org/officeDocument/2006/relationships/slideLayout" Target="../slideLayouts/slideLayout42.xml"/><Relationship Id="rId6" Type="http://schemas.openxmlformats.org/officeDocument/2006/relationships/tags" Target="../tags/tag415.xml"/><Relationship Id="rId11" Type="http://schemas.openxmlformats.org/officeDocument/2006/relationships/image" Target="../media/image15.png"/><Relationship Id="rId5" Type="http://schemas.openxmlformats.org/officeDocument/2006/relationships/tags" Target="../tags/tag414.xml"/><Relationship Id="rId10" Type="http://schemas.openxmlformats.org/officeDocument/2006/relationships/tags" Target="../tags/tag419.xml"/><Relationship Id="rId4" Type="http://schemas.openxmlformats.org/officeDocument/2006/relationships/tags" Target="../tags/tag413.xml"/><Relationship Id="rId9" Type="http://schemas.openxmlformats.org/officeDocument/2006/relationships/tags" Target="../tags/tag418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tags" Target="../tags/tag428.xml"/><Relationship Id="rId3" Type="http://schemas.openxmlformats.org/officeDocument/2006/relationships/tags" Target="../tags/tag423.xml"/><Relationship Id="rId7" Type="http://schemas.openxmlformats.org/officeDocument/2006/relationships/tags" Target="../tags/tag427.xml"/><Relationship Id="rId2" Type="http://schemas.openxmlformats.org/officeDocument/2006/relationships/theme" Target="../theme/theme41.xml"/><Relationship Id="rId1" Type="http://schemas.openxmlformats.org/officeDocument/2006/relationships/slideLayout" Target="../slideLayouts/slideLayout43.xml"/><Relationship Id="rId6" Type="http://schemas.openxmlformats.org/officeDocument/2006/relationships/tags" Target="../tags/tag426.xml"/><Relationship Id="rId11" Type="http://schemas.openxmlformats.org/officeDocument/2006/relationships/image" Target="../media/image5.png"/><Relationship Id="rId5" Type="http://schemas.openxmlformats.org/officeDocument/2006/relationships/tags" Target="../tags/tag425.xml"/><Relationship Id="rId10" Type="http://schemas.openxmlformats.org/officeDocument/2006/relationships/tags" Target="../tags/tag430.xml"/><Relationship Id="rId4" Type="http://schemas.openxmlformats.org/officeDocument/2006/relationships/tags" Target="../tags/tag424.xml"/><Relationship Id="rId9" Type="http://schemas.openxmlformats.org/officeDocument/2006/relationships/tags" Target="../tags/tag429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tags" Target="../tags/tag439.xml"/><Relationship Id="rId3" Type="http://schemas.openxmlformats.org/officeDocument/2006/relationships/tags" Target="../tags/tag434.xml"/><Relationship Id="rId7" Type="http://schemas.openxmlformats.org/officeDocument/2006/relationships/tags" Target="../tags/tag438.xml"/><Relationship Id="rId12" Type="http://schemas.openxmlformats.org/officeDocument/2006/relationships/image" Target="../media/image17.png"/><Relationship Id="rId2" Type="http://schemas.openxmlformats.org/officeDocument/2006/relationships/theme" Target="../theme/theme42.xml"/><Relationship Id="rId1" Type="http://schemas.openxmlformats.org/officeDocument/2006/relationships/slideLayout" Target="../slideLayouts/slideLayout44.xml"/><Relationship Id="rId6" Type="http://schemas.openxmlformats.org/officeDocument/2006/relationships/tags" Target="../tags/tag437.xml"/><Relationship Id="rId11" Type="http://schemas.openxmlformats.org/officeDocument/2006/relationships/image" Target="../media/image16.png"/><Relationship Id="rId5" Type="http://schemas.openxmlformats.org/officeDocument/2006/relationships/tags" Target="../tags/tag436.xml"/><Relationship Id="rId10" Type="http://schemas.openxmlformats.org/officeDocument/2006/relationships/tags" Target="../tags/tag441.xml"/><Relationship Id="rId4" Type="http://schemas.openxmlformats.org/officeDocument/2006/relationships/tags" Target="../tags/tag435.xml"/><Relationship Id="rId9" Type="http://schemas.openxmlformats.org/officeDocument/2006/relationships/tags" Target="../tags/tag440.xml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tags" Target="../tags/tag450.xml"/><Relationship Id="rId3" Type="http://schemas.openxmlformats.org/officeDocument/2006/relationships/tags" Target="../tags/tag445.xml"/><Relationship Id="rId7" Type="http://schemas.openxmlformats.org/officeDocument/2006/relationships/tags" Target="../tags/tag449.xml"/><Relationship Id="rId2" Type="http://schemas.openxmlformats.org/officeDocument/2006/relationships/theme" Target="../theme/theme43.xml"/><Relationship Id="rId1" Type="http://schemas.openxmlformats.org/officeDocument/2006/relationships/slideLayout" Target="../slideLayouts/slideLayout45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tags" Target="../tags/tag459.xml"/><Relationship Id="rId3" Type="http://schemas.openxmlformats.org/officeDocument/2006/relationships/tags" Target="../tags/tag454.xml"/><Relationship Id="rId7" Type="http://schemas.openxmlformats.org/officeDocument/2006/relationships/tags" Target="../tags/tag458.xml"/><Relationship Id="rId2" Type="http://schemas.openxmlformats.org/officeDocument/2006/relationships/theme" Target="../theme/theme44.xml"/><Relationship Id="rId1" Type="http://schemas.openxmlformats.org/officeDocument/2006/relationships/slideLayout" Target="../slideLayouts/slideLayout46.xml"/><Relationship Id="rId6" Type="http://schemas.openxmlformats.org/officeDocument/2006/relationships/tags" Target="../tags/tag457.xml"/><Relationship Id="rId5" Type="http://schemas.openxmlformats.org/officeDocument/2006/relationships/tags" Target="../tags/tag456.xml"/><Relationship Id="rId10" Type="http://schemas.openxmlformats.org/officeDocument/2006/relationships/image" Target="../media/image7.png"/><Relationship Id="rId4" Type="http://schemas.openxmlformats.org/officeDocument/2006/relationships/tags" Target="../tags/tag455.xml"/><Relationship Id="rId9" Type="http://schemas.openxmlformats.org/officeDocument/2006/relationships/tags" Target="../tags/tag460.xml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tags" Target="../tags/tag469.xml"/><Relationship Id="rId3" Type="http://schemas.openxmlformats.org/officeDocument/2006/relationships/tags" Target="../tags/tag464.xml"/><Relationship Id="rId7" Type="http://schemas.openxmlformats.org/officeDocument/2006/relationships/tags" Target="../tags/tag468.xml"/><Relationship Id="rId2" Type="http://schemas.openxmlformats.org/officeDocument/2006/relationships/theme" Target="../theme/theme45.xml"/><Relationship Id="rId1" Type="http://schemas.openxmlformats.org/officeDocument/2006/relationships/slideLayout" Target="../slideLayouts/slideLayout47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10" Type="http://schemas.openxmlformats.org/officeDocument/2006/relationships/image" Target="../media/image5.png"/><Relationship Id="rId4" Type="http://schemas.openxmlformats.org/officeDocument/2006/relationships/tags" Target="../tags/tag465.xml"/><Relationship Id="rId9" Type="http://schemas.openxmlformats.org/officeDocument/2006/relationships/tags" Target="../tags/tag470.xml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tags" Target="../tags/tag479.xml"/><Relationship Id="rId3" Type="http://schemas.openxmlformats.org/officeDocument/2006/relationships/tags" Target="../tags/tag474.xml"/><Relationship Id="rId7" Type="http://schemas.openxmlformats.org/officeDocument/2006/relationships/tags" Target="../tags/tag478.xml"/><Relationship Id="rId2" Type="http://schemas.openxmlformats.org/officeDocument/2006/relationships/theme" Target="../theme/theme46.xml"/><Relationship Id="rId1" Type="http://schemas.openxmlformats.org/officeDocument/2006/relationships/slideLayout" Target="../slideLayouts/slideLayout48.xml"/><Relationship Id="rId6" Type="http://schemas.openxmlformats.org/officeDocument/2006/relationships/tags" Target="../tags/tag477.xml"/><Relationship Id="rId5" Type="http://schemas.openxmlformats.org/officeDocument/2006/relationships/tags" Target="../tags/tag476.xml"/><Relationship Id="rId10" Type="http://schemas.openxmlformats.org/officeDocument/2006/relationships/image" Target="../media/image8.png"/><Relationship Id="rId4" Type="http://schemas.openxmlformats.org/officeDocument/2006/relationships/tags" Target="../tags/tag475.xml"/><Relationship Id="rId9" Type="http://schemas.openxmlformats.org/officeDocument/2006/relationships/tags" Target="../tags/tag480.xml"/></Relationships>
</file>

<file path=ppt/slideMasters/_rels/slideMaster47.xml.rels><?xml version="1.0" encoding="UTF-8" standalone="yes"?>
<Relationships xmlns="http://schemas.openxmlformats.org/package/2006/relationships"><Relationship Id="rId8" Type="http://schemas.openxmlformats.org/officeDocument/2006/relationships/tags" Target="../tags/tag489.xml"/><Relationship Id="rId13" Type="http://schemas.openxmlformats.org/officeDocument/2006/relationships/image" Target="../media/image1.png"/><Relationship Id="rId3" Type="http://schemas.openxmlformats.org/officeDocument/2006/relationships/tags" Target="../tags/tag484.xml"/><Relationship Id="rId7" Type="http://schemas.openxmlformats.org/officeDocument/2006/relationships/tags" Target="../tags/tag488.xml"/><Relationship Id="rId12" Type="http://schemas.openxmlformats.org/officeDocument/2006/relationships/image" Target="../media/image4.emf"/><Relationship Id="rId2" Type="http://schemas.openxmlformats.org/officeDocument/2006/relationships/theme" Target="../theme/theme47.xml"/><Relationship Id="rId1" Type="http://schemas.openxmlformats.org/officeDocument/2006/relationships/slideLayout" Target="../slideLayouts/slideLayout49.xml"/><Relationship Id="rId6" Type="http://schemas.openxmlformats.org/officeDocument/2006/relationships/tags" Target="../tags/tag487.xml"/><Relationship Id="rId11" Type="http://schemas.openxmlformats.org/officeDocument/2006/relationships/tags" Target="../tags/tag492.xml"/><Relationship Id="rId5" Type="http://schemas.openxmlformats.org/officeDocument/2006/relationships/tags" Target="../tags/tag486.xml"/><Relationship Id="rId10" Type="http://schemas.openxmlformats.org/officeDocument/2006/relationships/tags" Target="../tags/tag491.xml"/><Relationship Id="rId4" Type="http://schemas.openxmlformats.org/officeDocument/2006/relationships/tags" Target="../tags/tag485.xml"/><Relationship Id="rId9" Type="http://schemas.openxmlformats.org/officeDocument/2006/relationships/tags" Target="../tags/tag490.xml"/><Relationship Id="rId14" Type="http://schemas.openxmlformats.org/officeDocument/2006/relationships/image" Target="../media/image2.png"/></Relationships>
</file>

<file path=ppt/slideMasters/_rels/slideMaster48.xml.rels><?xml version="1.0" encoding="UTF-8" standalone="yes"?>
<Relationships xmlns="http://schemas.openxmlformats.org/package/2006/relationships"><Relationship Id="rId8" Type="http://schemas.openxmlformats.org/officeDocument/2006/relationships/tags" Target="../tags/tag501.xml"/><Relationship Id="rId3" Type="http://schemas.openxmlformats.org/officeDocument/2006/relationships/tags" Target="../tags/tag496.xml"/><Relationship Id="rId7" Type="http://schemas.openxmlformats.org/officeDocument/2006/relationships/tags" Target="../tags/tag500.xml"/><Relationship Id="rId12" Type="http://schemas.openxmlformats.org/officeDocument/2006/relationships/image" Target="../media/image10.png"/><Relationship Id="rId2" Type="http://schemas.openxmlformats.org/officeDocument/2006/relationships/theme" Target="../theme/theme48.xml"/><Relationship Id="rId1" Type="http://schemas.openxmlformats.org/officeDocument/2006/relationships/slideLayout" Target="../slideLayouts/slideLayout50.xml"/><Relationship Id="rId6" Type="http://schemas.openxmlformats.org/officeDocument/2006/relationships/tags" Target="../tags/tag499.xml"/><Relationship Id="rId11" Type="http://schemas.openxmlformats.org/officeDocument/2006/relationships/image" Target="../media/image9.png"/><Relationship Id="rId5" Type="http://schemas.openxmlformats.org/officeDocument/2006/relationships/tags" Target="../tags/tag498.xml"/><Relationship Id="rId10" Type="http://schemas.openxmlformats.org/officeDocument/2006/relationships/tags" Target="../tags/tag503.xml"/><Relationship Id="rId4" Type="http://schemas.openxmlformats.org/officeDocument/2006/relationships/tags" Target="../tags/tag497.xml"/><Relationship Id="rId9" Type="http://schemas.openxmlformats.org/officeDocument/2006/relationships/tags" Target="../tags/tag502.xml"/></Relationships>
</file>

<file path=ppt/slideMasters/_rels/slideMaster49.xml.rels><?xml version="1.0" encoding="UTF-8" standalone="yes"?>
<Relationships xmlns="http://schemas.openxmlformats.org/package/2006/relationships"><Relationship Id="rId8" Type="http://schemas.openxmlformats.org/officeDocument/2006/relationships/tags" Target="../tags/tag512.xml"/><Relationship Id="rId3" Type="http://schemas.openxmlformats.org/officeDocument/2006/relationships/tags" Target="../tags/tag507.xml"/><Relationship Id="rId7" Type="http://schemas.openxmlformats.org/officeDocument/2006/relationships/tags" Target="../tags/tag511.xml"/><Relationship Id="rId2" Type="http://schemas.openxmlformats.org/officeDocument/2006/relationships/theme" Target="../theme/theme49.xml"/><Relationship Id="rId1" Type="http://schemas.openxmlformats.org/officeDocument/2006/relationships/slideLayout" Target="../slideLayouts/slideLayout51.xml"/><Relationship Id="rId6" Type="http://schemas.openxmlformats.org/officeDocument/2006/relationships/tags" Target="../tags/tag510.xml"/><Relationship Id="rId11" Type="http://schemas.openxmlformats.org/officeDocument/2006/relationships/image" Target="../media/image11.png"/><Relationship Id="rId5" Type="http://schemas.openxmlformats.org/officeDocument/2006/relationships/tags" Target="../tags/tag509.xml"/><Relationship Id="rId10" Type="http://schemas.openxmlformats.org/officeDocument/2006/relationships/tags" Target="../tags/tag514.xml"/><Relationship Id="rId4" Type="http://schemas.openxmlformats.org/officeDocument/2006/relationships/tags" Target="../tags/tag508.xml"/><Relationship Id="rId9" Type="http://schemas.openxmlformats.org/officeDocument/2006/relationships/tags" Target="../tags/tag51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6" Type="http://schemas.openxmlformats.org/officeDocument/2006/relationships/tags" Target="../tags/tag44.xml"/><Relationship Id="rId11" Type="http://schemas.openxmlformats.org/officeDocument/2006/relationships/image" Target="../media/image1.png"/><Relationship Id="rId5" Type="http://schemas.openxmlformats.org/officeDocument/2006/relationships/tags" Target="../tags/tag43.xml"/><Relationship Id="rId10" Type="http://schemas.openxmlformats.org/officeDocument/2006/relationships/tags" Target="../tags/tag48.xml"/><Relationship Id="rId4" Type="http://schemas.openxmlformats.org/officeDocument/2006/relationships/tags" Target="../tags/tag42.xml"/><Relationship Id="rId9" Type="http://schemas.openxmlformats.org/officeDocument/2006/relationships/tags" Target="../tags/tag47.xml"/></Relationships>
</file>

<file path=ppt/slideMasters/_rels/slideMaster50.xml.rels><?xml version="1.0" encoding="UTF-8" standalone="yes"?>
<Relationships xmlns="http://schemas.openxmlformats.org/package/2006/relationships"><Relationship Id="rId8" Type="http://schemas.openxmlformats.org/officeDocument/2006/relationships/tags" Target="../tags/tag523.xml"/><Relationship Id="rId3" Type="http://schemas.openxmlformats.org/officeDocument/2006/relationships/tags" Target="../tags/tag518.xml"/><Relationship Id="rId7" Type="http://schemas.openxmlformats.org/officeDocument/2006/relationships/tags" Target="../tags/tag522.xml"/><Relationship Id="rId2" Type="http://schemas.openxmlformats.org/officeDocument/2006/relationships/theme" Target="../theme/theme50.xml"/><Relationship Id="rId1" Type="http://schemas.openxmlformats.org/officeDocument/2006/relationships/slideLayout" Target="../slideLayouts/slideLayout52.xml"/><Relationship Id="rId6" Type="http://schemas.openxmlformats.org/officeDocument/2006/relationships/tags" Target="../tags/tag521.xml"/><Relationship Id="rId11" Type="http://schemas.openxmlformats.org/officeDocument/2006/relationships/image" Target="../media/image12.png"/><Relationship Id="rId5" Type="http://schemas.openxmlformats.org/officeDocument/2006/relationships/tags" Target="../tags/tag520.xml"/><Relationship Id="rId10" Type="http://schemas.openxmlformats.org/officeDocument/2006/relationships/tags" Target="../tags/tag525.xml"/><Relationship Id="rId4" Type="http://schemas.openxmlformats.org/officeDocument/2006/relationships/tags" Target="../tags/tag519.xml"/><Relationship Id="rId9" Type="http://schemas.openxmlformats.org/officeDocument/2006/relationships/tags" Target="../tags/tag524.xml"/></Relationships>
</file>

<file path=ppt/slideMasters/_rels/slideMaster51.xml.rels><?xml version="1.0" encoding="UTF-8" standalone="yes"?>
<Relationships xmlns="http://schemas.openxmlformats.org/package/2006/relationships"><Relationship Id="rId8" Type="http://schemas.openxmlformats.org/officeDocument/2006/relationships/tags" Target="../tags/tag534.xml"/><Relationship Id="rId3" Type="http://schemas.openxmlformats.org/officeDocument/2006/relationships/tags" Target="../tags/tag529.xml"/><Relationship Id="rId7" Type="http://schemas.openxmlformats.org/officeDocument/2006/relationships/tags" Target="../tags/tag533.xml"/><Relationship Id="rId2" Type="http://schemas.openxmlformats.org/officeDocument/2006/relationships/theme" Target="../theme/theme51.xml"/><Relationship Id="rId1" Type="http://schemas.openxmlformats.org/officeDocument/2006/relationships/slideLayout" Target="../slideLayouts/slideLayout53.xml"/><Relationship Id="rId6" Type="http://schemas.openxmlformats.org/officeDocument/2006/relationships/tags" Target="../tags/tag532.xml"/><Relationship Id="rId11" Type="http://schemas.openxmlformats.org/officeDocument/2006/relationships/image" Target="../media/image13.png"/><Relationship Id="rId5" Type="http://schemas.openxmlformats.org/officeDocument/2006/relationships/tags" Target="../tags/tag531.xml"/><Relationship Id="rId10" Type="http://schemas.openxmlformats.org/officeDocument/2006/relationships/tags" Target="../tags/tag536.xml"/><Relationship Id="rId4" Type="http://schemas.openxmlformats.org/officeDocument/2006/relationships/tags" Target="../tags/tag530.xml"/><Relationship Id="rId9" Type="http://schemas.openxmlformats.org/officeDocument/2006/relationships/tags" Target="../tags/tag535.xml"/></Relationships>
</file>

<file path=ppt/slideMasters/_rels/slideMaster52.xml.rels><?xml version="1.0" encoding="UTF-8" standalone="yes"?>
<Relationships xmlns="http://schemas.openxmlformats.org/package/2006/relationships"><Relationship Id="rId8" Type="http://schemas.openxmlformats.org/officeDocument/2006/relationships/tags" Target="../tags/tag545.xml"/><Relationship Id="rId3" Type="http://schemas.openxmlformats.org/officeDocument/2006/relationships/tags" Target="../tags/tag540.xml"/><Relationship Id="rId7" Type="http://schemas.openxmlformats.org/officeDocument/2006/relationships/tags" Target="../tags/tag544.xml"/><Relationship Id="rId2" Type="http://schemas.openxmlformats.org/officeDocument/2006/relationships/theme" Target="../theme/theme52.xml"/><Relationship Id="rId1" Type="http://schemas.openxmlformats.org/officeDocument/2006/relationships/slideLayout" Target="../slideLayouts/slideLayout54.xml"/><Relationship Id="rId6" Type="http://schemas.openxmlformats.org/officeDocument/2006/relationships/tags" Target="../tags/tag543.xml"/><Relationship Id="rId11" Type="http://schemas.openxmlformats.org/officeDocument/2006/relationships/image" Target="../media/image14.png"/><Relationship Id="rId5" Type="http://schemas.openxmlformats.org/officeDocument/2006/relationships/tags" Target="../tags/tag542.xml"/><Relationship Id="rId10" Type="http://schemas.openxmlformats.org/officeDocument/2006/relationships/tags" Target="../tags/tag547.xml"/><Relationship Id="rId4" Type="http://schemas.openxmlformats.org/officeDocument/2006/relationships/tags" Target="../tags/tag541.xml"/><Relationship Id="rId9" Type="http://schemas.openxmlformats.org/officeDocument/2006/relationships/tags" Target="../tags/tag546.xml"/></Relationships>
</file>

<file path=ppt/slideMasters/_rels/slideMaster53.xml.rels><?xml version="1.0" encoding="UTF-8" standalone="yes"?>
<Relationships xmlns="http://schemas.openxmlformats.org/package/2006/relationships"><Relationship Id="rId8" Type="http://schemas.openxmlformats.org/officeDocument/2006/relationships/tags" Target="../tags/tag556.xml"/><Relationship Id="rId3" Type="http://schemas.openxmlformats.org/officeDocument/2006/relationships/tags" Target="../tags/tag551.xml"/><Relationship Id="rId7" Type="http://schemas.openxmlformats.org/officeDocument/2006/relationships/tags" Target="../tags/tag555.xml"/><Relationship Id="rId2" Type="http://schemas.openxmlformats.org/officeDocument/2006/relationships/theme" Target="../theme/theme53.xml"/><Relationship Id="rId1" Type="http://schemas.openxmlformats.org/officeDocument/2006/relationships/slideLayout" Target="../slideLayouts/slideLayout55.xml"/><Relationship Id="rId6" Type="http://schemas.openxmlformats.org/officeDocument/2006/relationships/tags" Target="../tags/tag554.xml"/><Relationship Id="rId11" Type="http://schemas.openxmlformats.org/officeDocument/2006/relationships/image" Target="../media/image15.png"/><Relationship Id="rId5" Type="http://schemas.openxmlformats.org/officeDocument/2006/relationships/tags" Target="../tags/tag553.xml"/><Relationship Id="rId10" Type="http://schemas.openxmlformats.org/officeDocument/2006/relationships/tags" Target="../tags/tag558.xml"/><Relationship Id="rId4" Type="http://schemas.openxmlformats.org/officeDocument/2006/relationships/tags" Target="../tags/tag552.xml"/><Relationship Id="rId9" Type="http://schemas.openxmlformats.org/officeDocument/2006/relationships/tags" Target="../tags/tag5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image" Target="../media/image4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Relationship Id="rId6" Type="http://schemas.openxmlformats.org/officeDocument/2006/relationships/tags" Target="../tags/tag55.xml"/><Relationship Id="rId11" Type="http://schemas.openxmlformats.org/officeDocument/2006/relationships/image" Target="../media/image3.png"/><Relationship Id="rId5" Type="http://schemas.openxmlformats.org/officeDocument/2006/relationships/tags" Target="../tags/tag54.xml"/><Relationship Id="rId10" Type="http://schemas.openxmlformats.org/officeDocument/2006/relationships/tags" Target="../tags/tag59.xml"/><Relationship Id="rId4" Type="http://schemas.openxmlformats.org/officeDocument/2006/relationships/tags" Target="../tags/tag53.xml"/><Relationship Id="rId9" Type="http://schemas.openxmlformats.org/officeDocument/2006/relationships/tags" Target="../tags/tag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10" Type="http://schemas.openxmlformats.org/officeDocument/2006/relationships/image" Target="../media/image5.png"/><Relationship Id="rId4" Type="http://schemas.openxmlformats.org/officeDocument/2006/relationships/tags" Target="../tags/tag64.xml"/><Relationship Id="rId9" Type="http://schemas.openxmlformats.org/officeDocument/2006/relationships/tags" Target="../tags/tag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10" Type="http://schemas.openxmlformats.org/officeDocument/2006/relationships/image" Target="../media/image5.png"/><Relationship Id="rId4" Type="http://schemas.openxmlformats.org/officeDocument/2006/relationships/tags" Target="../tags/tag74.xml"/><Relationship Id="rId9" Type="http://schemas.openxmlformats.org/officeDocument/2006/relationships/tags" Target="../tags/tag7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10" Type="http://schemas.openxmlformats.org/officeDocument/2006/relationships/image" Target="../media/image6.png"/><Relationship Id="rId4" Type="http://schemas.openxmlformats.org/officeDocument/2006/relationships/tags" Target="../tags/tag84.xml"/><Relationship Id="rId9" Type="http://schemas.openxmlformats.org/officeDocument/2006/relationships/tags" Target="../tags/tag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7FAA07-E564-4C6F-9274-2463F83A23E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C458EFE-E143-4E12-8455-1F12A6363E1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  <p:sp>
        <p:nvSpPr>
          <p:cNvPr id="1031" name="KSO_TEMPLATE" hidden="1"/>
          <p:cNvSpPr/>
          <p:nvPr>
            <p:custDataLst>
              <p:tags r:id="rId11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8" r:id="rId1"/>
    <p:sldLayoutId id="2147484567" r:id="rId2"/>
    <p:sldLayoutId id="2147484568" r:id="rId3"/>
    <p:sldLayoutId id="2147484569" r:id="rId4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3315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3316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3317" name="日期占位符 1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A1D8C11A-BABE-4565-B1BD-FC918EDCEFC0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13318" name="页脚占位符 2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13319" name="灯片编号占位符 3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505C12B0-92B5-40D1-A98A-3F8DC07DD2E4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4339" name="矩形 7"/>
          <p:cNvSpPr/>
          <p:nvPr>
            <p:custDataLst>
              <p:tags r:id="rId4"/>
            </p:custDataLst>
          </p:nvPr>
        </p:nvSpPr>
        <p:spPr>
          <a:xfrm>
            <a:off x="6766322" y="3421856"/>
            <a:ext cx="2209800" cy="1571625"/>
          </a:xfrm>
          <a:prstGeom prst="rect">
            <a:avLst/>
          </a:prstGeom>
          <a:blipFill rotWithShape="1">
            <a:blip r:embed="rId10" cstate="email">
              <a:alphaModFix amt="39999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4340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4341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4342" name="日期占位符 4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4F22598-7A4B-4D0B-A649-15F5695C7223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4343" name="页脚占位符 5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4344" name="灯片编号占位符 6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C6C04431-E360-44E4-868F-F0722E540B61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7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5363" name="图片 6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5364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5365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5366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CDDE8F0-0895-4D50-9461-009A82DE1FCA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5367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5368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25C4937A-C6D2-4C97-BCE5-3947215B7907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6387" name="图片 5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000">
            <a:off x="7591425" y="3994547"/>
            <a:ext cx="1562100" cy="125015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6388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6389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6390" name="日期占位符 2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398120D2-64DE-4A6C-BB95-81E5B9808F1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6391" name="页脚占位符 3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6392" name="灯片编号占位符 4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2940F80B-BCB3-46F0-9E80-72D7C5392F22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9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7411" name="Picture 3"/>
          <p:cNvPicPr/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454253" y="3133726"/>
            <a:ext cx="1137047" cy="136445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12" name="图片 6"/>
          <p:cNvPicPr/>
          <p:nvPr>
            <p:custDataLst>
              <p:tags r:id="rId5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411956"/>
            <a:ext cx="5455444" cy="473511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13" name="图片 7"/>
          <p:cNvPicPr/>
          <p:nvPr>
            <p:custDataLst>
              <p:tags r:id="rId6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044" y="2767012"/>
            <a:ext cx="2697956" cy="237529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7414" name="标题占位符 1"/>
          <p:cNvSpPr>
            <a:spLocks noGrp="1" noChangeArrowheads="1"/>
          </p:cNvSpPr>
          <p:nvPr>
            <p:ph type="title" idx="4294967295"/>
            <p:custDataLst>
              <p:tags r:id="rId7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7415" name="文本占位符 2"/>
          <p:cNvSpPr>
            <a:spLocks noGrp="1" noChangeArrowheads="1"/>
          </p:cNvSpPr>
          <p:nvPr>
            <p:ph type="body" idx="4294967295"/>
            <p:custDataLst>
              <p:tags r:id="rId8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7416" name="日期占位符 2"/>
          <p:cNvSpPr>
            <a:spLocks noGrp="1"/>
          </p:cNvSpPr>
          <p:nvPr>
            <p:ph type="dt" sz="half" idx="2"/>
            <p:custDataLst>
              <p:tags r:id="rId9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10A323C6-B828-4447-A37C-741ECCB541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7417" name="页脚占位符 3"/>
          <p:cNvSpPr>
            <a:spLocks noGrp="1"/>
          </p:cNvSpPr>
          <p:nvPr>
            <p:ph type="ftr" sz="quarter" idx="3"/>
            <p:custDataLst>
              <p:tags r:id="rId10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7418" name="灯片编号占位符 4"/>
          <p:cNvSpPr>
            <a:spLocks noGrp="1"/>
          </p:cNvSpPr>
          <p:nvPr>
            <p:ph type="sldNum" sz="quarter" idx="4"/>
            <p:custDataLst>
              <p:tags r:id="rId11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49D6E95-C231-416C-8BF6-8D6A2D677AFC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0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8435" name="图片 5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0" y="4137421"/>
            <a:ext cx="1253729" cy="1003697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36" name="图片 6"/>
          <p:cNvPicPr/>
          <p:nvPr>
            <p:custDataLst>
              <p:tags r:id="rId5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0"/>
            <a:ext cx="1775222" cy="1120379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8437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8438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8439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A3E6D9B9-8DCE-4AD9-AFD8-985F3FC96730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18440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18441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8DC3CE95-060C-4CEB-BBDC-674D6DEE7368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1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9459" name="矩形 7"/>
          <p:cNvSpPr/>
          <p:nvPr>
            <p:custDataLst>
              <p:tags r:id="rId4"/>
            </p:custDataLst>
          </p:nvPr>
        </p:nvSpPr>
        <p:spPr>
          <a:xfrm>
            <a:off x="219075" y="22860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隶书" pitchFamily="49" charset="-122"/>
            </a:endParaRPr>
          </a:p>
        </p:txBody>
      </p:sp>
      <p:pic>
        <p:nvPicPr>
          <p:cNvPr id="19460" name="图片 8"/>
          <p:cNvPicPr/>
          <p:nvPr>
            <p:custDataLst>
              <p:tags r:id="rId5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919" y="4086225"/>
            <a:ext cx="1412081" cy="10572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9461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9462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9463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01AA4787-F3E2-4D8A-ABAA-9E84BF6ECA1B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19464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19465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EBD7166-0E72-4B6B-B92B-8B5E78221219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2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0483" name="图片 9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671" y="3196828"/>
            <a:ext cx="2244329" cy="194667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0484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3617119" cy="5149454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20485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0486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0487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D18BF83-10E9-4FB1-AE46-11ACB969F073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0488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0489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658CF3FB-C79D-4AE1-BD97-7D35FC6A43A6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1507" name="图片 10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028" y="4015978"/>
            <a:ext cx="1298972" cy="112752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1508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199786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21509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1510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1511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2C6A57C-5E26-44D3-B17B-E86ED0AAE89C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1512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1513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AA8A9FEF-9EA7-477A-B9C3-0025C730A2A5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2531" name="图片 7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69206" cy="81200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2532" name="矩形 8"/>
          <p:cNvSpPr/>
          <p:nvPr>
            <p:custDataLst>
              <p:tags r:id="rId5"/>
            </p:custDataLst>
          </p:nvPr>
        </p:nvSpPr>
        <p:spPr>
          <a:xfrm>
            <a:off x="0" y="3771900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22533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2534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2535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01726C23-4002-4C6D-94FE-4FA344B8A33C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2536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2537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F6E6A26C-213F-4956-B4C4-7402916E9DA1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  <p:custDataLst>
              <p:tags r:id="rId3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E7892C3F-E86C-404B-A83B-512D3990B7B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68B0555-DB5E-4B5B-BA5C-4FAAA29F1C0E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  <p:sp>
        <p:nvSpPr>
          <p:cNvPr id="2055" name="KSO_TEMPLATE" hidden="1"/>
          <p:cNvSpPr/>
          <p:nvPr>
            <p:custDataLst>
              <p:tags r:id="rId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3555" name="图片 7"/>
          <p:cNvPicPr/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0" y="3895725"/>
            <a:ext cx="1690688" cy="12477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3556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23557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3558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3559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F6520260-5724-4309-BDE3-05BF3323228B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3560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3561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655E8A24-C0B7-41CC-8347-F5054124AAAC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24579" name="矩形 7"/>
          <p:cNvSpPr/>
          <p:nvPr>
            <p:custDataLst>
              <p:tags r:id="rId4"/>
            </p:custDataLst>
          </p:nvPr>
        </p:nvSpPr>
        <p:spPr>
          <a:xfrm>
            <a:off x="0" y="71913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pic>
        <p:nvPicPr>
          <p:cNvPr id="24580" name="图片 8"/>
          <p:cNvPicPr/>
          <p:nvPr>
            <p:custDataLst>
              <p:tags r:id="rId5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93344"/>
            <a:ext cx="1560909" cy="125015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4581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4582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4583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9371B040-251B-4BC2-B674-2484B4F72127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4584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24585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C20A5B3E-228A-4835-A797-CED16967A912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7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5603" name="Picture 3"/>
          <p:cNvPicPr/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454253" y="3133726"/>
            <a:ext cx="1137047" cy="136445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5604" name="图片 7"/>
          <p:cNvPicPr/>
          <p:nvPr>
            <p:custDataLst>
              <p:tags r:id="rId5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411956"/>
            <a:ext cx="5455444" cy="473511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5605" name="图片 8"/>
          <p:cNvPicPr/>
          <p:nvPr>
            <p:custDataLst>
              <p:tags r:id="rId6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044" y="2767012"/>
            <a:ext cx="2697956" cy="237529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5606" name="标题占位符 1"/>
          <p:cNvSpPr>
            <a:spLocks noGrp="1" noChangeArrowheads="1"/>
          </p:cNvSpPr>
          <p:nvPr>
            <p:ph type="title" idx="4294967295"/>
            <p:custDataLst>
              <p:tags r:id="rId7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5607" name="文本占位符 2"/>
          <p:cNvSpPr>
            <a:spLocks noGrp="1" noChangeArrowheads="1"/>
          </p:cNvSpPr>
          <p:nvPr>
            <p:ph type="body" idx="4294967295"/>
            <p:custDataLst>
              <p:tags r:id="rId8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5608" name="日期占位符 3"/>
          <p:cNvSpPr>
            <a:spLocks noGrp="1"/>
          </p:cNvSpPr>
          <p:nvPr>
            <p:ph type="dt" sz="half" idx="2"/>
            <p:custDataLst>
              <p:tags r:id="rId9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1ECEF79E-0F30-4C41-B0ED-D92BC616E150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5609" name="页脚占位符 4"/>
          <p:cNvSpPr>
            <a:spLocks noGrp="1"/>
          </p:cNvSpPr>
          <p:nvPr>
            <p:ph type="ftr" sz="quarter" idx="3"/>
            <p:custDataLst>
              <p:tags r:id="rId10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5610" name="灯片编号占位符 5"/>
          <p:cNvSpPr>
            <a:spLocks noGrp="1"/>
          </p:cNvSpPr>
          <p:nvPr>
            <p:ph type="sldNum" sz="quarter" idx="4"/>
            <p:custDataLst>
              <p:tags r:id="rId11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1D59379E-28B9-4332-A6E3-CA328014A484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9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6627" name="图片 6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6628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6629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6630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C193BDF-E1CD-4808-AD51-291AF4488E7E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6631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6632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F1409641-F1FE-4ABE-8631-C0823D2366F2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0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7651" name="图片 6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" y="1233488"/>
            <a:ext cx="4507706" cy="3912394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7652" name="Picture 3"/>
          <p:cNvPicPr/>
          <p:nvPr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271713" y="1522809"/>
            <a:ext cx="1734741" cy="2081213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7653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7654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7655" name="日期占位符 3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12CAE33-A1DC-4B48-9DEF-DDA8BD9AC2D0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7656" name="页脚占位符 4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7657" name="灯片编号占位符 5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019C23BD-A652-40DC-995B-67FB216D2912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1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8675" name="图片 7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8676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8677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8678" name="日期占位符 4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70873C2-C0C0-4A1C-B2E3-753DEC16CEAC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8679" name="页脚占位符 5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8680" name="灯片编号占位符 6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3F6EB11-C525-4095-A1BC-705523587262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2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29699" name="图片 11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9700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9701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9702" name="日期占位符 6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0B0DB1CE-73CF-4E47-8AAE-E18AD41DF81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9703" name="页脚占位符 7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9704" name="灯片编号占位符 8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4B29A303-92E2-40BC-9C55-8EA52D3CA56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0723" name="矩形 7"/>
          <p:cNvSpPr/>
          <p:nvPr>
            <p:custDataLst>
              <p:tags r:id="rId4"/>
            </p:custDataLst>
          </p:nvPr>
        </p:nvSpPr>
        <p:spPr>
          <a:xfrm>
            <a:off x="1" y="2044303"/>
            <a:ext cx="3612356" cy="3148013"/>
          </a:xfrm>
          <a:prstGeom prst="rect">
            <a:avLst/>
          </a:prstGeom>
          <a:blipFill rotWithShape="1">
            <a:blip r:embed="rId10" cstate="email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0724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0725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0726" name="日期占位符 2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6C94169-EFEC-4F6A-87ED-83D8830142E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0727" name="页脚占位符 3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0728" name="灯片编号占位符 4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AF99C2C-607A-406F-BD59-0FEBC18BBEC4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1747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1748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1749" name="日期占位符 1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F68BA1E1-5CAD-42B0-97FA-65F587B576DB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1750" name="页脚占位符 2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1751" name="灯片编号占位符 3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8C5C3B08-875D-4A5F-8C45-0BCF25087BED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2771" name="矩形 7"/>
          <p:cNvSpPr/>
          <p:nvPr>
            <p:custDataLst>
              <p:tags r:id="rId4"/>
            </p:custDataLst>
          </p:nvPr>
        </p:nvSpPr>
        <p:spPr>
          <a:xfrm>
            <a:off x="6766322" y="3421856"/>
            <a:ext cx="2209800" cy="1571625"/>
          </a:xfrm>
          <a:prstGeom prst="rect">
            <a:avLst/>
          </a:prstGeom>
          <a:blipFill rotWithShape="1">
            <a:blip r:embed="rId10" cstate="email">
              <a:alphaModFix amt="39999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2772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2773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2774" name="日期占位符 4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8EBAD07C-AFCE-4F9A-9C0C-3A01E4D1EE2F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2775" name="页脚占位符 5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2776" name="灯片编号占位符 6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C82B79F8-E448-4553-9ED8-73521B301512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6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  <p:custDataLst>
              <p:tags r:id="rId4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076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05EFD02-1E09-4AF1-9437-E319EBA0456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077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078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3CB22102-AFA5-4729-BEFD-20CC850226E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  <p:sp>
        <p:nvSpPr>
          <p:cNvPr id="3079" name="KSO_TEMPLATE" hidden="1"/>
          <p:cNvSpPr/>
          <p:nvPr>
            <p:custDataLst>
              <p:tags r:id="rId8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33795" name="图片 6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3796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3797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3798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F5189D95-E9BE-410B-9119-3D2BF5E7C07E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3799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3800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99A99ECC-EF78-4F28-8034-82910A16EB8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7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34819" name="图片 5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000">
            <a:off x="7591425" y="3994547"/>
            <a:ext cx="1562100" cy="125015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4820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4821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4822" name="日期占位符 2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541CBD7-BA4C-4D6D-B66B-38B87F23CB65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4823" name="页脚占位符 3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4824" name="灯片编号占位符 4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F0D9FAEB-6FC9-4FF8-A326-2F9C7CE9F7C1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8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35843" name="Picture 3"/>
          <p:cNvPicPr/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454253" y="3133726"/>
            <a:ext cx="1137047" cy="136445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5844" name="图片 6"/>
          <p:cNvPicPr/>
          <p:nvPr>
            <p:custDataLst>
              <p:tags r:id="rId5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411956"/>
            <a:ext cx="5455444" cy="473511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5845" name="图片 7"/>
          <p:cNvPicPr/>
          <p:nvPr>
            <p:custDataLst>
              <p:tags r:id="rId6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044" y="2767012"/>
            <a:ext cx="2697956" cy="237529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5846" name="标题占位符 1"/>
          <p:cNvSpPr>
            <a:spLocks noGrp="1" noChangeArrowheads="1"/>
          </p:cNvSpPr>
          <p:nvPr>
            <p:ph type="title" idx="4294967295"/>
            <p:custDataLst>
              <p:tags r:id="rId7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5847" name="文本占位符 2"/>
          <p:cNvSpPr>
            <a:spLocks noGrp="1" noChangeArrowheads="1"/>
          </p:cNvSpPr>
          <p:nvPr>
            <p:ph type="body" idx="4294967295"/>
            <p:custDataLst>
              <p:tags r:id="rId8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5848" name="日期占位符 2"/>
          <p:cNvSpPr>
            <a:spLocks noGrp="1"/>
          </p:cNvSpPr>
          <p:nvPr>
            <p:ph type="dt" sz="half" idx="2"/>
            <p:custDataLst>
              <p:tags r:id="rId9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3D503035-7540-435D-A83E-A80F4F338AA4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5849" name="页脚占位符 3"/>
          <p:cNvSpPr>
            <a:spLocks noGrp="1"/>
          </p:cNvSpPr>
          <p:nvPr>
            <p:ph type="ftr" sz="quarter" idx="3"/>
            <p:custDataLst>
              <p:tags r:id="rId10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5850" name="灯片编号占位符 4"/>
          <p:cNvSpPr>
            <a:spLocks noGrp="1"/>
          </p:cNvSpPr>
          <p:nvPr>
            <p:ph type="sldNum" sz="quarter" idx="4"/>
            <p:custDataLst>
              <p:tags r:id="rId11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F60631D-C427-41C3-AD3D-FDF5C6AB16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9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36867" name="图片 5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0" y="4137421"/>
            <a:ext cx="1253729" cy="1003697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6868" name="图片 6"/>
          <p:cNvPicPr/>
          <p:nvPr>
            <p:custDataLst>
              <p:tags r:id="rId5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0"/>
            <a:ext cx="1775222" cy="1120379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6869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6870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6871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BC407DB7-06F7-4A7B-96E8-40BC646F2F3D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6872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6873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66AB62D4-B107-4AB0-B41D-8354D0C6F9F1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0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7891" name="矩形 7"/>
          <p:cNvSpPr/>
          <p:nvPr>
            <p:custDataLst>
              <p:tags r:id="rId4"/>
            </p:custDataLst>
          </p:nvPr>
        </p:nvSpPr>
        <p:spPr>
          <a:xfrm>
            <a:off x="219075" y="22860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隶书" pitchFamily="49" charset="-122"/>
            </a:endParaRPr>
          </a:p>
        </p:txBody>
      </p:sp>
      <p:pic>
        <p:nvPicPr>
          <p:cNvPr id="37892" name="图片 8"/>
          <p:cNvPicPr/>
          <p:nvPr>
            <p:custDataLst>
              <p:tags r:id="rId5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919" y="4086225"/>
            <a:ext cx="1412081" cy="10572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7893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7894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7895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F51A482D-A550-4730-89CD-8D5B7753E000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7896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7897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FD07DFB9-DFB1-4A77-A7E4-4952242B16B7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1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38915" name="图片 9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671" y="3196828"/>
            <a:ext cx="2244329" cy="194667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8916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3617119" cy="5149454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38917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8918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8919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AE74F928-3AD4-489A-A804-9991A52F14C8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8920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38921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F4A67EFC-1B97-4FA5-B58C-B80BADB5CBA4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6323" name="矩形 7"/>
          <p:cNvSpPr/>
          <p:nvPr>
            <p:custDataLst>
              <p:tags r:id="rId4"/>
            </p:custDataLst>
          </p:nvPr>
        </p:nvSpPr>
        <p:spPr>
          <a:xfrm>
            <a:off x="219075" y="22860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隶书" pitchFamily="49" charset="-122"/>
            </a:endParaRPr>
          </a:p>
        </p:txBody>
      </p:sp>
      <p:pic>
        <p:nvPicPr>
          <p:cNvPr id="56324" name="图片 8"/>
          <p:cNvPicPr/>
          <p:nvPr>
            <p:custDataLst>
              <p:tags r:id="rId5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919" y="4086225"/>
            <a:ext cx="1412081" cy="10572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6325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56326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6327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8CD8EB69-B04A-4013-936E-AB1F03238100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6328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6329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62A20FA9-A1D1-4EA1-A7F2-9D962529FFCE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57347" name="图片 9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671" y="3196828"/>
            <a:ext cx="2244329" cy="194667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7348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3617119" cy="5149454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57349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57350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7351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4459265-3F52-4F2E-9585-674458AE4735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7352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7353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5D4F3855-EC36-4904-9263-A133702DABB2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58371" name="图片 10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028" y="4015978"/>
            <a:ext cx="1298972" cy="112752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8372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199786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58373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58374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8375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C37F1F02-6A17-4153-A5EB-F400E786B84D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8376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8377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DCE0F1E3-B286-42D9-A93C-1DE2A8DE8FC2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59395" name="图片 7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69206" cy="81200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9396" name="矩形 8"/>
          <p:cNvSpPr/>
          <p:nvPr>
            <p:custDataLst>
              <p:tags r:id="rId5"/>
            </p:custDataLst>
          </p:nvPr>
        </p:nvSpPr>
        <p:spPr>
          <a:xfrm>
            <a:off x="0" y="3771900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59397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59398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9399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222F8D43-1271-42C2-A090-6D4F544C6934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9400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59401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169D5E55-D4A8-448B-B4FF-E47F346146FB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4294967295"/>
            <p:custDataLst>
              <p:tags r:id="rId4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12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1902DA9-6383-4C0E-BB4B-42727399EBF6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125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126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BDAE26-FD32-46C3-BC44-F6DA43513C7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  <p:sp>
        <p:nvSpPr>
          <p:cNvPr id="5127" name="KSO_TEMPLATE" hidden="1"/>
          <p:cNvSpPr/>
          <p:nvPr>
            <p:custDataLst>
              <p:tags r:id="rId8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6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60419" name="图片 7"/>
          <p:cNvPicPr/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0" y="3895725"/>
            <a:ext cx="1690688" cy="12477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0420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60421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60422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60423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CB3DF719-65E3-424A-A22A-F38EA1503E1F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60424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60425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4B83D90F-25AE-45F7-8D06-C855E69C88AF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1443" name="矩形 7"/>
          <p:cNvSpPr/>
          <p:nvPr>
            <p:custDataLst>
              <p:tags r:id="rId4"/>
            </p:custDataLst>
          </p:nvPr>
        </p:nvSpPr>
        <p:spPr>
          <a:xfrm>
            <a:off x="0" y="71913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pic>
        <p:nvPicPr>
          <p:cNvPr id="61444" name="图片 8"/>
          <p:cNvPicPr/>
          <p:nvPr>
            <p:custDataLst>
              <p:tags r:id="rId5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93344"/>
            <a:ext cx="1560909" cy="125015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445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61446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61447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F3836A8D-DABB-4164-AD41-9BC88FA3922F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61448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61449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E895C39A-9089-457B-B970-974BCC4AD9A5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4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62467" name="图片 16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2468" name="组合 4"/>
          <p:cNvPicPr/>
          <p:nvPr>
            <p:custDataLst>
              <p:tags r:id="rId5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4375" y="288132"/>
            <a:ext cx="566738" cy="278606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62469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262626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262626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62470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262626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262626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262626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262626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262626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62471" name="日期占位符 3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BB0EFBDA-5E48-4483-9595-5480DBE219A7}" type="datetime1">
              <a:rPr lang="en-US" altLang="en-US" sz="900">
                <a:solidFill>
                  <a:srgbClr val="262626"/>
                </a:solidFill>
              </a:rPr>
              <a:t>12/26/2021</a:t>
            </a:fld>
            <a:endParaRPr lang="en-US" altLang="en-US" sz="900">
              <a:solidFill>
                <a:srgbClr val="262626"/>
              </a:solidFill>
            </a:endParaRPr>
          </a:p>
        </p:txBody>
      </p:sp>
      <p:sp>
        <p:nvSpPr>
          <p:cNvPr id="62472" name="页脚占位符 4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262626"/>
              </a:solidFill>
            </a:endParaRPr>
          </a:p>
        </p:txBody>
      </p:sp>
      <p:sp>
        <p:nvSpPr>
          <p:cNvPr id="62473" name="灯片编号占位符 5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596352-BE7C-4843-A89D-BE2EC30C4625}" type="slidenum">
              <a:rPr lang="zh-CN" altLang="en-US" sz="900">
                <a:solidFill>
                  <a:srgbClr val="262626"/>
                </a:solidFill>
              </a:rPr>
              <a:t>‹#›</a:t>
            </a:fld>
            <a:endParaRPr lang="zh-CN" altLang="en-US" sz="900">
              <a:solidFill>
                <a:srgbClr val="26262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6" r:id="rId1"/>
  </p:sldLayoutIdLst>
  <p:transition/>
  <p:txStyles>
    <p:titleStyle>
      <a:lvl1pPr marL="0" indent="0" algn="l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262626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2pPr>
      <a:lvl3pPr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3pPr>
      <a:lvl4pPr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4pPr>
      <a:lvl5pPr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5pPr>
      <a:lvl6pPr marL="342900"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6pPr>
      <a:lvl7pPr marL="685800"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lnSpc>
          <a:spcPct val="120000"/>
        </a:lnSpc>
        <a:spcBef>
          <a:spcPct val="0"/>
        </a:spcBef>
        <a:spcAft>
          <a:spcPct val="0"/>
        </a:spcAft>
        <a:defRPr sz="1800" b="1">
          <a:solidFill>
            <a:srgbClr val="262626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262626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262626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262626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262626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262626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87043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87044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87045" name="日期占位符 1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C2A0C75-1FFA-430C-9032-491175E686E1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87046" name="页脚占位符 2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87047" name="灯片编号占位符 3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9E0BD80B-4CAB-4B17-BE3D-D6958649CCE7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4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88067" name="矩形 7"/>
          <p:cNvSpPr/>
          <p:nvPr>
            <p:custDataLst>
              <p:tags r:id="rId4"/>
            </p:custDataLst>
          </p:nvPr>
        </p:nvSpPr>
        <p:spPr>
          <a:xfrm>
            <a:off x="6766322" y="3421856"/>
            <a:ext cx="2209800" cy="1571625"/>
          </a:xfrm>
          <a:prstGeom prst="rect">
            <a:avLst/>
          </a:prstGeom>
          <a:blipFill rotWithShape="1">
            <a:blip r:embed="rId10" cstate="email">
              <a:alphaModFix amt="39999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88068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88069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88070" name="日期占位符 4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FA3760A4-CC37-40D5-A6CF-B165F2C076CA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88071" name="页脚占位符 5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88072" name="灯片编号占位符 6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4F5766B3-D5BA-4BDA-9EDB-6F51AD11ACD0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5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89091" name="图片 6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9092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89093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89094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150CF063-0AD2-4B14-BE24-E92345FF2851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89095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89096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1967643-1122-4F8E-8FE3-C208D826CA4B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6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0115" name="图片 5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000">
            <a:off x="7591425" y="3994547"/>
            <a:ext cx="1562100" cy="125015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0116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0117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0118" name="日期占位符 2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A5CEA8EC-B3A3-4C87-B860-5B733DBC3009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0119" name="页脚占位符 3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0120" name="灯片编号占位符 4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7160148-BF9C-4B7C-9050-761CBF821241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7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1139" name="Picture 3"/>
          <p:cNvPicPr/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454253" y="3133726"/>
            <a:ext cx="1137047" cy="136445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1140" name="图片 6"/>
          <p:cNvPicPr/>
          <p:nvPr>
            <p:custDataLst>
              <p:tags r:id="rId5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411956"/>
            <a:ext cx="5455444" cy="473511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1141" name="图片 7"/>
          <p:cNvPicPr/>
          <p:nvPr>
            <p:custDataLst>
              <p:tags r:id="rId6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044" y="2767012"/>
            <a:ext cx="2697956" cy="237529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1142" name="标题占位符 1"/>
          <p:cNvSpPr>
            <a:spLocks noGrp="1" noChangeArrowheads="1"/>
          </p:cNvSpPr>
          <p:nvPr>
            <p:ph type="title" idx="4294967295"/>
            <p:custDataLst>
              <p:tags r:id="rId7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1143" name="文本占位符 2"/>
          <p:cNvSpPr>
            <a:spLocks noGrp="1" noChangeArrowheads="1"/>
          </p:cNvSpPr>
          <p:nvPr>
            <p:ph type="body" idx="4294967295"/>
            <p:custDataLst>
              <p:tags r:id="rId8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1144" name="日期占位符 2"/>
          <p:cNvSpPr>
            <a:spLocks noGrp="1"/>
          </p:cNvSpPr>
          <p:nvPr>
            <p:ph type="dt" sz="half" idx="2"/>
            <p:custDataLst>
              <p:tags r:id="rId9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25875979-8365-4E00-98DE-07EF031A841D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1145" name="页脚占位符 3"/>
          <p:cNvSpPr>
            <a:spLocks noGrp="1"/>
          </p:cNvSpPr>
          <p:nvPr>
            <p:ph type="ftr" sz="quarter" idx="3"/>
            <p:custDataLst>
              <p:tags r:id="rId10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1146" name="灯片编号占位符 4"/>
          <p:cNvSpPr>
            <a:spLocks noGrp="1"/>
          </p:cNvSpPr>
          <p:nvPr>
            <p:ph type="sldNum" sz="quarter" idx="4"/>
            <p:custDataLst>
              <p:tags r:id="rId11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5FA2E1A1-8102-450B-A25B-5CB09E0FC9F5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8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2163" name="图片 5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0" y="4137421"/>
            <a:ext cx="1253729" cy="1003697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164" name="图片 6"/>
          <p:cNvPicPr/>
          <p:nvPr>
            <p:custDataLst>
              <p:tags r:id="rId5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0"/>
            <a:ext cx="1775222" cy="1120379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2165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2166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2167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B5B84B45-4990-4DA1-9088-726DCC78E305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2168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2169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F4FFBB83-CCDF-4397-9A61-FF5222868579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9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93187" name="矩形 7"/>
          <p:cNvSpPr/>
          <p:nvPr>
            <p:custDataLst>
              <p:tags r:id="rId4"/>
            </p:custDataLst>
          </p:nvPr>
        </p:nvSpPr>
        <p:spPr>
          <a:xfrm>
            <a:off x="219075" y="22860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隶书" pitchFamily="49" charset="-122"/>
            </a:endParaRPr>
          </a:p>
        </p:txBody>
      </p:sp>
      <p:pic>
        <p:nvPicPr>
          <p:cNvPr id="93188" name="图片 8"/>
          <p:cNvPicPr/>
          <p:nvPr>
            <p:custDataLst>
              <p:tags r:id="rId5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919" y="4086225"/>
            <a:ext cx="1412081" cy="10572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3189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3190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3191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9DF8A4D3-F085-4E0A-923C-96C0DF5B20FB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3192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3193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539CECFA-96CE-490D-957B-1E0050798E70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0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7172" name="图片 7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1" y="411956"/>
            <a:ext cx="5455444" cy="4735116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173" name="图片 8"/>
          <p:cNvPicPr/>
          <p:nvPr>
            <p:custDataLst>
              <p:tags r:id="rId5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044" y="2767012"/>
            <a:ext cx="2697956" cy="2375297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174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7175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7176" name="日期占位符 3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BAEF69D9-E641-4F7C-8812-3F436C6E3FEA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7177" name="页脚占位符 4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7178" name="灯片编号占位符 5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8F5C9E40-8EEF-49F4-B84C-719BC1AF06ED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0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4211" name="图片 9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671" y="3196828"/>
            <a:ext cx="2244329" cy="194667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4212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3617119" cy="5149454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94213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4214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4215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350AEDE9-49CA-452B-BC70-FB73F1206D2F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4216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4217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95802384-0A0B-4B04-A095-59AA0293D27D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5235" name="图片 10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028" y="4015978"/>
            <a:ext cx="1298972" cy="112752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5236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199786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95237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5238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5239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4FE83987-E187-4569-935A-4291CEDDF9D0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5240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5241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68183D9C-A915-407D-8100-B4F8A848B97E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2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6259" name="图片 7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69206" cy="81200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6260" name="矩形 8"/>
          <p:cNvSpPr/>
          <p:nvPr>
            <p:custDataLst>
              <p:tags r:id="rId5"/>
            </p:custDataLst>
          </p:nvPr>
        </p:nvSpPr>
        <p:spPr>
          <a:xfrm>
            <a:off x="0" y="3771900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96261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6262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6263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B40AC6A8-E0BF-437B-9108-0B82D0AEE9D6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6264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6265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AF4FBE34-CDC5-4E30-95D9-959185DE409A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3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7283" name="图片 7"/>
          <p:cNvPicPr/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0" y="3895725"/>
            <a:ext cx="1690688" cy="12477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7284" name="矩形 8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zh-CN">
              <a:solidFill>
                <a:srgbClr val="FFFF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97285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7286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7287" name="日期占位符 2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3F9F8A95-F6F2-4B5E-A3C7-035534C8EA83}" type="datetime1">
              <a:rPr lang="en-US" altLang="en-US" sz="900">
                <a:solidFill>
                  <a:srgbClr val="898989"/>
                </a:solidFill>
                <a:ea typeface="隶书" pitchFamily="49" charset="-122"/>
              </a:rPr>
              <a:t>12/26/2021</a:t>
            </a:fld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7288" name="页脚占位符 3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  <p:sp>
        <p:nvSpPr>
          <p:cNvPr id="97289" name="灯片编号占位符 4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92D65E4E-BA69-4F43-8689-845B0CC97CA6}" type="slidenum">
              <a:rPr lang="zh-CN" altLang="en-US" sz="900">
                <a:solidFill>
                  <a:srgbClr val="898989"/>
                </a:solidFill>
                <a:ea typeface="隶书" pitchFamily="49" charset="-122"/>
              </a:rPr>
              <a:t>‹#›</a:t>
            </a:fld>
            <a:endParaRPr lang="zh-CN" altLang="en-US" sz="900">
              <a:solidFill>
                <a:srgbClr val="898989"/>
              </a:solidFill>
              <a:ea typeface="隶书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4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9219" name="图片 6"/>
          <p:cNvPicPr/>
          <p:nvPr>
            <p:custDataLst>
              <p:tags r:id="rId4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" y="1233488"/>
            <a:ext cx="4507706" cy="3912394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0" name="Picture 3"/>
          <p:cNvPicPr/>
          <p:nvPr>
            <p:custDataLst>
              <p:tags r:id="rId5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271713" y="1522809"/>
            <a:ext cx="1734741" cy="2081213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221" name="标题占位符 1"/>
          <p:cNvSpPr>
            <a:spLocks noGrp="1" noChangeArrowheads="1"/>
          </p:cNvSpPr>
          <p:nvPr>
            <p:ph type="title" idx="4294967295"/>
            <p:custDataLst>
              <p:tags r:id="rId6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222" name="文本占位符 2"/>
          <p:cNvSpPr>
            <a:spLocks noGrp="1" noChangeArrowheads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223" name="日期占位符 3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97720E44-9017-4A7B-9F38-DC4CDA5B00A9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224" name="页脚占位符 4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9225" name="灯片编号占位符 5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062518E9-B9FF-4331-AD64-436747F7C258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2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0243" name="图片 7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0244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45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46" name="日期占位符 4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17FC280D-C859-44C1-B3FC-B2CDC6166188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0247" name="页脚占位符 5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0248" name="灯片编号占位符 6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CE11D0AE-B5B3-4F91-BC2F-128709CCFD39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3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1267" name="图片 11"/>
          <p:cNvPicPr/>
          <p:nvPr>
            <p:custDataLst>
              <p:tags r:id="rId4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29" y="3890963"/>
            <a:ext cx="1562100" cy="1248966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1268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1269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1270" name="日期占位符 6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54491010-0EC3-457C-84D5-8B76596D62EA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1271" name="页脚占位符 7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1272" name="灯片编号占位符 8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57950C03-7271-4147-81AB-85CD8B79B0DF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4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2291" name="矩形 7"/>
          <p:cNvSpPr/>
          <p:nvPr>
            <p:custDataLst>
              <p:tags r:id="rId4"/>
            </p:custDataLst>
          </p:nvPr>
        </p:nvSpPr>
        <p:spPr>
          <a:xfrm>
            <a:off x="1" y="2044303"/>
            <a:ext cx="3612356" cy="3148013"/>
          </a:xfrm>
          <a:prstGeom prst="rect">
            <a:avLst/>
          </a:prstGeom>
          <a:blipFill rotWithShape="1">
            <a:blip r:embed="rId10" cstate="email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12292" name="标题占位符 1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502444" y="332184"/>
            <a:ext cx="8139113" cy="3321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29700" rIns="56700" bIns="29700" numCol="1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2293" name="文本占位符 2"/>
          <p:cNvSpPr>
            <a:spLocks noGrp="1" noChangeArrowheads="1"/>
          </p:cNvSpPr>
          <p:nvPr>
            <p:ph type="body" idx="4294967295"/>
            <p:custDataLst>
              <p:tags r:id="rId6"/>
            </p:custDataLst>
          </p:nvPr>
        </p:nvSpPr>
        <p:spPr bwMode="auto">
          <a:xfrm>
            <a:off x="502444" y="714375"/>
            <a:ext cx="8139113" cy="40421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75600" tIns="0" rIns="62100" bIns="0" numCol="1" compatLnSpc="1">
            <a:prstTxWarp prst="textNoShape">
              <a:avLst/>
            </a:prstTxWarp>
          </a:bodyPr>
          <a:lstStyle>
            <a:lvl1pPr marL="2286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2294" name="日期占位符 2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59606" y="4762500"/>
            <a:ext cx="2025254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95B08D33-E4B6-455B-8DCA-9875365273E9}" type="datetime1">
              <a:rPr lang="en-US" altLang="en-US" sz="900">
                <a:solidFill>
                  <a:srgbClr val="898989"/>
                </a:solidFill>
              </a:rPr>
              <a:t>12/26/2021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2295" name="页脚占位符 3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3087291" y="4762500"/>
            <a:ext cx="2969419" cy="236934"/>
          </a:xfrm>
          <a:prstGeom prst="rect">
            <a:avLst/>
          </a:prstGeom>
        </p:spPr>
        <p:txBody>
          <a:bodyPr lIns="68580" tIns="34290" rIns="68580" bIns="34290" rtlCol="0" anchor="ctr" anchorCtr="0"/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2296" name="灯片编号占位符 4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6457950" y="4762500"/>
            <a:ext cx="2025254" cy="236934"/>
          </a:xfrm>
          <a:prstGeom prst="rect">
            <a:avLst/>
          </a:prstGeom>
        </p:spPr>
        <p:txBody>
          <a:bodyPr lIns="68580" tIns="34290" rIns="68580" bIns="34290" numCol="1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lang="zh-CN" alt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4FCF4EFD-1FAB-41DD-A0B2-06E08E07AA96}" type="slidenum">
              <a:rPr lang="zh-CN" altLang="en-US" sz="900">
                <a:solidFill>
                  <a:srgbClr val="898989"/>
                </a:solidFill>
              </a:rPr>
              <a:t>‹#›</a:t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5" r:id="rId1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150" baseline="0">
          <a:solidFill>
            <a:srgbClr val="404040"/>
          </a:solidFill>
          <a:latin typeface="Arial" pitchFamily="34" charset="0"/>
          <a:ea typeface="隶书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1800" b="1">
          <a:solidFill>
            <a:srgbClr val="404040"/>
          </a:solidFill>
          <a:latin typeface="Arial" pitchFamily="34" charset="0"/>
          <a:ea typeface="隶书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itchFamily="34" charset="0"/>
        <a:buChar char="•"/>
        <a:tabLst>
          <a:tab pos="1207294" algn="l"/>
        </a:tabLst>
        <a:defRPr kumimoji="0" sz="1200" b="0" i="0" u="none" kern="1200" spc="113" baseline="0">
          <a:solidFill>
            <a:srgbClr val="404040"/>
          </a:solidFill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6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7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0.xml"/><Relationship Id="rId1" Type="http://schemas.openxmlformats.org/officeDocument/2006/relationships/tags" Target="../tags/tag57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7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8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8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8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8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8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8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570.xml"/><Relationship Id="rId3" Type="http://schemas.openxmlformats.org/officeDocument/2006/relationships/tags" Target="../tags/tag565.xml"/><Relationship Id="rId7" Type="http://schemas.openxmlformats.org/officeDocument/2006/relationships/tags" Target="../tags/tag569.xml"/><Relationship Id="rId2" Type="http://schemas.openxmlformats.org/officeDocument/2006/relationships/tags" Target="../tags/tag564.xml"/><Relationship Id="rId1" Type="http://schemas.openxmlformats.org/officeDocument/2006/relationships/tags" Target="../tags/tag563.xml"/><Relationship Id="rId6" Type="http://schemas.openxmlformats.org/officeDocument/2006/relationships/tags" Target="../tags/tag568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567.xml"/><Relationship Id="rId10" Type="http://schemas.openxmlformats.org/officeDocument/2006/relationships/slideLayout" Target="../slideLayouts/slideLayout29.xml"/><Relationship Id="rId4" Type="http://schemas.openxmlformats.org/officeDocument/2006/relationships/tags" Target="../tags/tag566.xml"/><Relationship Id="rId9" Type="http://schemas.openxmlformats.org/officeDocument/2006/relationships/tags" Target="../tags/tag57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8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591.xml"/><Relationship Id="rId2" Type="http://schemas.openxmlformats.org/officeDocument/2006/relationships/tags" Target="../tags/tag590.xml"/><Relationship Id="rId1" Type="http://schemas.openxmlformats.org/officeDocument/2006/relationships/themeOverride" Target="../theme/themeOverride1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7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7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294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副标题 3074"/>
          <p:cNvSpPr>
            <a:spLocks noGrp="1"/>
          </p:cNvSpPr>
          <p:nvPr>
            <p:ph type="subTitle" idx="4294967295"/>
          </p:nvPr>
        </p:nvSpPr>
        <p:spPr bwMode="auto">
          <a:xfrm>
            <a:off x="7142321" y="531495"/>
            <a:ext cx="854869" cy="1669733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75600" tIns="0" rIns="62100" bIns="0" numCol="1" anchor="t" anchorCtr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indent="0" defTabSz="685800" eaLnBrk="1" fontAlgn="auto" hangingPunct="1">
              <a:spcAft>
                <a:spcPts val="750"/>
              </a:spcAft>
              <a:buNone/>
              <a:defRPr/>
            </a:pPr>
            <a:r>
              <a:rPr lang="zh-CN" altLang="en-US" sz="4500" b="1" spc="113" noProof="1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朱德</a:t>
            </a:r>
          </a:p>
        </p:txBody>
      </p:sp>
      <p:sp>
        <p:nvSpPr>
          <p:cNvPr id="117764" name="标题 3073"/>
          <p:cNvSpPr>
            <a:spLocks noGrp="1"/>
          </p:cNvSpPr>
          <p:nvPr>
            <p:ph type="title" orient="vert" idx="4294967295"/>
          </p:nvPr>
        </p:nvSpPr>
        <p:spPr bwMode="auto">
          <a:xfrm>
            <a:off x="5599748" y="114776"/>
            <a:ext cx="1784509" cy="4359593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eaVert" wrap="square" lIns="75600" tIns="29700" rIns="56700" bIns="29700" numCol="1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r" defTabSz="685800" eaLnBrk="1" fontAlgn="auto" hangingPunct="1">
              <a:defRPr/>
            </a:pPr>
            <a:r>
              <a:rPr lang="zh-CN" altLang="en-US" sz="5400" spc="150" noProof="1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回忆我的母亲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02" name="Group 73"/>
          <p:cNvGraphicFramePr>
            <a:graphicFrameLocks noGrp="1"/>
          </p:cNvGraphicFramePr>
          <p:nvPr>
            <p:ph idx="4294967295"/>
          </p:nvPr>
        </p:nvGraphicFramePr>
        <p:xfrm>
          <a:off x="497681" y="139304"/>
          <a:ext cx="8148638" cy="4866370"/>
        </p:xfrm>
        <a:graphic>
          <a:graphicData uri="http://schemas.openxmlformats.org/drawingml/2006/table">
            <a:tbl>
              <a:tblPr/>
              <a:tblGrid>
                <a:gridCol w="6000750"/>
                <a:gridCol w="2147888"/>
              </a:tblGrid>
              <a:tr h="493776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                            事例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时间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781812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母亲是个好劳动，整日劳碌着，没有打骂过我们，和家人相处都很和睦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我小时候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1112044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遭遇退佃搬家和天灾，母亲没有灰心，她对穷苦农民的同情和对为富不仁者的反感却更强烈了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1895</a:t>
                      </a: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～</a:t>
                      </a:r>
                      <a:r>
                        <a:rPr lang="en-US" altLang="zh-CN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1900</a:t>
                      </a:r>
                    </a:p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年前后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</a:tr>
              <a:tr h="493776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节衣缩食，借钱供我读书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1905</a:t>
                      </a: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年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493776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支持和慰勉我参加革命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1908</a:t>
                      </a: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年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</a:tr>
              <a:tr h="493776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离开土地就不舒服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1919</a:t>
                      </a: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年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503634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独立支持一家人的生活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大革命时期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</a:tr>
              <a:tr h="493776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过着勤苦的农妇生活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zh-CN" altLang="en-US" sz="2100" b="1">
                          <a:solidFill>
                            <a:srgbClr val="9D576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ea typeface="微软雅黑" pitchFamily="34" charset="-122"/>
                        </a:rPr>
                        <a:t>抗战以后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文本框 99"/>
          <p:cNvSpPr txBox="1"/>
          <p:nvPr/>
        </p:nvSpPr>
        <p:spPr>
          <a:xfrm>
            <a:off x="1782366" y="1195387"/>
            <a:ext cx="5579269" cy="52982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你认为文章的选材好在哪里？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2730338" y="981068"/>
            <a:ext cx="6085526" cy="792004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76200" tIns="28575" rIns="57150" bIns="28575" numCol="1" rtlCol="0" anchor="t" anchorCtr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r" defTabSz="685800" eaLnBrk="1" fontAlgn="auto" hangingPunct="1">
              <a:lnSpc>
                <a:spcPct val="80000"/>
              </a:lnSpc>
              <a:defRPr/>
            </a:pPr>
            <a: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语言赏析</a:t>
            </a:r>
            <a:b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r>
              <a:rPr lang="zh-CN" altLang="en-US" sz="3000" spc="0" noProof="1">
                <a:solidFill>
                  <a:schemeClr val="accent3">
                    <a:lumMod val="75000"/>
                  </a:schemeClr>
                </a:solidFill>
                <a:latin typeface="微软雅黑" panose="020B0503020204020204" charset="-122"/>
                <a:ea typeface="微软雅黑"/>
                <a:cs typeface="+mn-cs"/>
                <a:sym typeface="+mn-ea"/>
              </a:rPr>
              <a:t/>
            </a:r>
            <a:br>
              <a:rPr lang="zh-CN" altLang="en-US" sz="3000" spc="0" noProof="1">
                <a:solidFill>
                  <a:schemeClr val="accent3">
                    <a:lumMod val="75000"/>
                  </a:schemeClr>
                </a:solidFill>
                <a:latin typeface="微软雅黑" panose="020B0503020204020204" charset="-122"/>
                <a:ea typeface="微软雅黑"/>
                <a:cs typeface="+mn-cs"/>
                <a:sym typeface="+mn-ea"/>
              </a:rPr>
            </a:br>
            <a:endParaRPr lang="zh-CN" altLang="en-US" sz="5000" spc="150" noProof="1">
              <a:solidFill>
                <a:schemeClr val="accent4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标题 2"/>
          <p:cNvSpPr>
            <a:spLocks noGrp="1"/>
          </p:cNvSpPr>
          <p:nvPr>
            <p:ph type="title"/>
          </p:nvPr>
        </p:nvSpPr>
        <p:spPr>
          <a:xfrm>
            <a:off x="1259632" y="1059582"/>
            <a:ext cx="7200800" cy="330994"/>
          </a:xfrm>
        </p:spPr>
        <p:txBody>
          <a:bodyPr vert="horz" wrap="square" lIns="76200" tIns="28575" rIns="57150" bIns="28575" numCol="1" rtlCol="0" anchor="t" anchorCtr="0" compatLnSpc="1">
            <a:prstTxWarp prst="textNoShape">
              <a:avLst/>
            </a:prstTxWarp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400" b="1" i="0" u="none" kern="1200" spc="20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lang="zh-CN" altLang="en-US" sz="2400" b="1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9pPr>
          </a:lstStyle>
          <a:p>
            <a:pPr eaLnBrk="1" hangingPunct="1">
              <a:lnSpc>
                <a:spcPct val="170000"/>
              </a:lnSpc>
            </a:pPr>
            <a:r>
              <a:rPr lang="en-US" altLang="en-US" sz="3000" dirty="0" err="1">
                <a:solidFill>
                  <a:srgbClr val="9D8658"/>
                </a:solidFill>
                <a:sym typeface="+mn-ea"/>
              </a:rPr>
              <a:t>你对文章中的哪些句子印象深刻</a:t>
            </a:r>
            <a:r>
              <a:rPr lang="en-US" altLang="en-US" sz="3000" dirty="0">
                <a:solidFill>
                  <a:srgbClr val="9D8658"/>
                </a:solidFill>
                <a:sym typeface="+mn-ea"/>
              </a:rPr>
              <a:t>？</a:t>
            </a:r>
            <a:br>
              <a:rPr lang="en-US" altLang="en-US" sz="3000" dirty="0">
                <a:solidFill>
                  <a:srgbClr val="9D8658"/>
                </a:solidFill>
                <a:sym typeface="+mn-ea"/>
              </a:rPr>
            </a:br>
            <a:r>
              <a:rPr lang="en-US" altLang="en-US" sz="3000" dirty="0" err="1">
                <a:solidFill>
                  <a:srgbClr val="9D8658"/>
                </a:solidFill>
                <a:sym typeface="+mn-ea"/>
              </a:rPr>
              <a:t>试着复述出来并进行赏析</a:t>
            </a:r>
            <a:r>
              <a:rPr lang="en-US" altLang="en-US" sz="3000" dirty="0">
                <a:solidFill>
                  <a:srgbClr val="9D8658"/>
                </a:solidFill>
                <a:sym typeface="+mn-ea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ChangeArrowheads="1"/>
          </p:cNvSpPr>
          <p:nvPr/>
        </p:nvSpPr>
        <p:spPr bwMode="auto">
          <a:xfrm>
            <a:off x="539354" y="984647"/>
            <a:ext cx="8064103" cy="256103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①得到母亲去世的消息，我很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悲痛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。我爱我母亲，特别是她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勤劳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一生，很多事情是值得我永远回忆的。</a:t>
            </a:r>
          </a:p>
        </p:txBody>
      </p:sp>
      <p:sp>
        <p:nvSpPr>
          <p:cNvPr id="132099" name="文本框 1"/>
          <p:cNvSpPr/>
          <p:nvPr/>
        </p:nvSpPr>
        <p:spPr>
          <a:xfrm>
            <a:off x="325041" y="569119"/>
            <a:ext cx="8491538" cy="3576638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90000"/>
              </a:lnSpc>
            </a:pPr>
            <a:r>
              <a:rPr lang="en-US" altLang="zh-CN" sz="24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首先交代写作缘由和自己的心情， 然后用“我爱我母亲”奠定文章的感情基调，表达对母亲真挚的敬爱之情，最后用“勤劳一生”点明全文叙事线索。</a:t>
            </a:r>
          </a:p>
          <a:p>
            <a:pPr eaLnBrk="1" hangingPunct="1">
              <a:lnSpc>
                <a:spcPct val="190000"/>
              </a:lnSpc>
            </a:pPr>
            <a:r>
              <a:rPr lang="zh-CN" altLang="en-US" sz="24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朴素的文字里深藏着朱德因母亲去世的悲痛，和对母亲无限的怀念。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00" fill="hold"/>
                                        <p:tgtEl>
                                          <p:spTgt spid="13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3"/>
          <p:cNvSpPr>
            <a:spLocks noChangeArrowheads="1"/>
          </p:cNvSpPr>
          <p:nvPr/>
        </p:nvSpPr>
        <p:spPr bwMode="auto">
          <a:xfrm>
            <a:off x="540544" y="1022748"/>
            <a:ext cx="8064104" cy="25622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②母亲知道我所做的事业，她期望着中国民族解放的成功。她知道我们党的困难，依然在家里过着勤苦的农妇生活。</a:t>
            </a:r>
          </a:p>
        </p:txBody>
      </p:sp>
      <p:sp>
        <p:nvSpPr>
          <p:cNvPr id="133123" name="文本框 1"/>
          <p:cNvSpPr/>
          <p:nvPr/>
        </p:nvSpPr>
        <p:spPr>
          <a:xfrm>
            <a:off x="327421" y="1221581"/>
            <a:ext cx="8491538" cy="2700338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90000"/>
              </a:lnSpc>
            </a:pPr>
            <a:r>
              <a:rPr lang="en-US" altLang="zh-CN" sz="30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30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朴素的语言，表现了母亲识大体、耐大劳的高贵品德和儿子对母亲的敬佩、感激之情 </a:t>
            </a:r>
          </a:p>
          <a:p>
            <a:pPr eaLnBrk="1" hangingPunct="1">
              <a:lnSpc>
                <a:spcPct val="190000"/>
              </a:lnSpc>
            </a:pPr>
            <a:endParaRPr lang="zh-CN" altLang="en-US" sz="3000" b="1" dirty="0">
              <a:solidFill>
                <a:srgbClr val="9D57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00" fill="hold"/>
                                        <p:tgtEl>
                                          <p:spTgt spid="13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3"/>
          <p:cNvSpPr>
            <a:spLocks noChangeArrowheads="1"/>
          </p:cNvSpPr>
          <p:nvPr/>
        </p:nvSpPr>
        <p:spPr bwMode="auto">
          <a:xfrm>
            <a:off x="540544" y="1013223"/>
            <a:ext cx="8064104" cy="172997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③但我献身于民族抗战事业，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竟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未能报答母亲的希望。</a:t>
            </a:r>
          </a:p>
        </p:txBody>
      </p:sp>
      <p:sp>
        <p:nvSpPr>
          <p:cNvPr id="134147" name="文本框 1"/>
          <p:cNvSpPr/>
          <p:nvPr/>
        </p:nvSpPr>
        <p:spPr>
          <a:xfrm>
            <a:off x="327421" y="967979"/>
            <a:ext cx="8491538" cy="3207544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70000"/>
              </a:lnSpc>
            </a:pPr>
            <a:r>
              <a:rPr lang="en-US" altLang="zh-CN" sz="30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30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一个“竟”字,含义深刻,既寄寓了作者把民族、人民、党的事业摆在首位的崇高品质,又寄托了对 母亲的无限哀思、深情怀念与终生遗憾(表达无尽的遗憾)。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00" fill="hold"/>
                                        <p:tgtEl>
                                          <p:spTgt spid="13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ChangeArrowheads="1"/>
          </p:cNvSpPr>
          <p:nvPr/>
        </p:nvSpPr>
        <p:spPr bwMode="auto">
          <a:xfrm>
            <a:off x="540544" y="1013222"/>
            <a:ext cx="8064104" cy="8989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④母亲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这样地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整日劳碌着。</a:t>
            </a:r>
          </a:p>
        </p:txBody>
      </p:sp>
      <p:sp>
        <p:nvSpPr>
          <p:cNvPr id="135171" name="文本框 1"/>
          <p:cNvSpPr/>
          <p:nvPr/>
        </p:nvSpPr>
        <p:spPr>
          <a:xfrm>
            <a:off x="627459" y="958453"/>
            <a:ext cx="7891463" cy="3225404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90000"/>
              </a:lnSpc>
            </a:pPr>
            <a:r>
              <a:rPr lang="en-US" altLang="zh-CN" sz="24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7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这一句承接上文，“整日”是对上文母亲劳作现象的概括，说明母亲从早到晚没有空闲，每日如此，没有一点例外。这句话可看出作者对母亲是敬重而心疼的。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00" fill="hold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ChangeArrowheads="1"/>
          </p:cNvSpPr>
          <p:nvPr/>
        </p:nvSpPr>
        <p:spPr bwMode="auto">
          <a:xfrm>
            <a:off x="540544" y="1013222"/>
            <a:ext cx="8064104" cy="8989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⑤母亲生我前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一分钟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还在灶上煮饭。</a:t>
            </a:r>
          </a:p>
        </p:txBody>
      </p:sp>
      <p:sp>
        <p:nvSpPr>
          <p:cNvPr id="136195" name="文本框 1"/>
          <p:cNvSpPr/>
          <p:nvPr/>
        </p:nvSpPr>
        <p:spPr>
          <a:xfrm>
            <a:off x="627459" y="1134666"/>
            <a:ext cx="7891463" cy="2875359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90000"/>
              </a:lnSpc>
            </a:pPr>
            <a:r>
              <a:rPr lang="en-US" altLang="zh-CN" sz="2400" b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“一分钟”，母亲连如此短的休息时间也没有，突出母亲的辛劳之巨，而“生我前”更表现出了母亲为人母之艰辛。两个限定词不仅将母亲的辛苦表露无遗，同时还表露出作者对“子欲养而亲不待”的深刻遗憾。</a:t>
            </a:r>
            <a:endParaRPr lang="zh-CN" altLang="en-US" sz="2700" b="1">
              <a:solidFill>
                <a:srgbClr val="9D57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00" fill="hold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3"/>
          <p:cNvSpPr>
            <a:spLocks noChangeArrowheads="1"/>
          </p:cNvSpPr>
          <p:nvPr/>
        </p:nvSpPr>
        <p:spPr bwMode="auto">
          <a:xfrm>
            <a:off x="540544" y="1013222"/>
            <a:ext cx="8064104" cy="256103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⑥母亲是一个平凡的人，她只是中国千百万劳动人民中的一员，但是，正是这千百万人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创造了和创造着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中国的历史。</a:t>
            </a:r>
          </a:p>
        </p:txBody>
      </p:sp>
      <p:sp>
        <p:nvSpPr>
          <p:cNvPr id="137219" name="文本框 1"/>
          <p:cNvSpPr/>
          <p:nvPr/>
        </p:nvSpPr>
        <p:spPr>
          <a:xfrm>
            <a:off x="627459" y="958453"/>
            <a:ext cx="7891463" cy="3225404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90000"/>
              </a:lnSpc>
            </a:pPr>
            <a:r>
              <a:rPr lang="en-US" altLang="zh-CN" sz="2700" b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“创造了”是说明过去的历史是由人民创造的，“创造着”是表明现在的历史仍由人民创造 </a:t>
            </a:r>
          </a:p>
          <a:p>
            <a:pPr eaLnBrk="1" hangingPunct="1">
              <a:lnSpc>
                <a:spcPct val="190000"/>
              </a:lnSpc>
            </a:pPr>
            <a:endParaRPr lang="en-US" altLang="zh-CN" sz="2700" b="1">
              <a:solidFill>
                <a:srgbClr val="9D576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90000"/>
              </a:lnSpc>
            </a:pPr>
            <a:endParaRPr lang="en-US" altLang="zh-CN" sz="2700" b="1">
              <a:solidFill>
                <a:srgbClr val="9D57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00" fill="hold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矩形 2"/>
          <p:cNvSpPr/>
          <p:nvPr/>
        </p:nvSpPr>
        <p:spPr>
          <a:xfrm>
            <a:off x="916454" y="290034"/>
            <a:ext cx="969496" cy="3532824"/>
          </a:xfrm>
          <a:prstGeom prst="rect">
            <a:avLst/>
          </a:prstGeom>
          <a:noFill/>
          <a:ln>
            <a:noFill/>
          </a:ln>
        </p:spPr>
        <p:txBody>
          <a:bodyPr vert="eaVert" lIns="68580" tIns="34290" rIns="68580" bIns="34290">
            <a:spAutoFit/>
          </a:bodyPr>
          <a:lstStyle/>
          <a:p>
            <a:pPr algn="dist" eaLnBrk="1" hangingPunct="1">
              <a:defRPr/>
            </a:pPr>
            <a:r>
              <a:rPr lang="zh-CN" altLang="en-US" sz="5400" b="1" kern="120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微软雅黑" panose="020B0503020204020204" charset="-122"/>
                <a:ea typeface="微软雅黑"/>
                <a:cs typeface="+mn-cs"/>
              </a:rPr>
              <a:t>学习目标</a:t>
            </a:r>
          </a:p>
        </p:txBody>
      </p:sp>
      <p:sp>
        <p:nvSpPr>
          <p:cNvPr id="119811" name="文本框 15"/>
          <p:cNvSpPr/>
          <p:nvPr>
            <p:custDataLst>
              <p:tags r:id="rId2"/>
            </p:custDataLst>
          </p:nvPr>
        </p:nvSpPr>
        <p:spPr>
          <a:xfrm>
            <a:off x="4167188" y="2972992"/>
            <a:ext cx="4182666" cy="85010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solidFill>
                  <a:srgbClr val="404040"/>
                </a:solidFill>
                <a:latin typeface="宋体" pitchFamily="2" charset="-122"/>
              </a:rPr>
              <a:t>感悟文中母亲勤劳俭朴、艰苦奋斗、识大体、顾大局的优秀品质。</a:t>
            </a:r>
          </a:p>
        </p:txBody>
      </p:sp>
      <p:sp>
        <p:nvSpPr>
          <p:cNvPr id="119812" name="文本框 17"/>
          <p:cNvSpPr txBox="1"/>
          <p:nvPr>
            <p:custDataLst>
              <p:tags r:id="rId3"/>
            </p:custDataLst>
          </p:nvPr>
        </p:nvSpPr>
        <p:spPr>
          <a:xfrm>
            <a:off x="3492104" y="2232422"/>
            <a:ext cx="477441" cy="438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80" tIns="34290" rIns="68580" bIns="3429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en-US" sz="2200">
                <a:solidFill>
                  <a:schemeClr val="bg1"/>
                </a:solidFill>
                <a:ea typeface="隶书" pitchFamily="49" charset="-122"/>
              </a:rPr>
              <a:t>叁</a:t>
            </a:r>
          </a:p>
        </p:txBody>
      </p:sp>
      <p:sp>
        <p:nvSpPr>
          <p:cNvPr id="119813" name="文本框 14"/>
          <p:cNvSpPr txBox="1"/>
          <p:nvPr>
            <p:custDataLst>
              <p:tags r:id="rId4"/>
            </p:custDataLst>
          </p:nvPr>
        </p:nvSpPr>
        <p:spPr>
          <a:xfrm>
            <a:off x="4175522" y="1341835"/>
            <a:ext cx="4182666" cy="850106"/>
          </a:xfrm>
          <a:prstGeom prst="rect">
            <a:avLst/>
          </a:prstGeom>
        </p:spPr>
        <p:txBody>
          <a:bodyPr lIns="68580" tIns="34290" rIns="68580" bIns="3429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en-US" altLang="en-US" b="1">
                <a:solidFill>
                  <a:srgbClr val="404040"/>
                </a:solidFill>
                <a:latin typeface="宋体" pitchFamily="2" charset="-122"/>
              </a:rPr>
              <a:t>体会本文朴实无华的语言特色</a:t>
            </a:r>
          </a:p>
        </p:txBody>
      </p:sp>
      <p:sp>
        <p:nvSpPr>
          <p:cNvPr id="119814" name="文本框 18"/>
          <p:cNvSpPr txBox="1"/>
          <p:nvPr>
            <p:custDataLst>
              <p:tags r:id="rId5"/>
            </p:custDataLst>
          </p:nvPr>
        </p:nvSpPr>
        <p:spPr>
          <a:xfrm>
            <a:off x="3490913" y="1588294"/>
            <a:ext cx="476250" cy="438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80" tIns="34290" rIns="68580" bIns="3429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en-US" sz="2200">
                <a:solidFill>
                  <a:schemeClr val="bg1"/>
                </a:solidFill>
                <a:ea typeface="隶书" pitchFamily="49" charset="-122"/>
              </a:rPr>
              <a:t>贰</a:t>
            </a:r>
          </a:p>
        </p:txBody>
      </p:sp>
      <p:sp>
        <p:nvSpPr>
          <p:cNvPr id="119815" name="文本框 1"/>
          <p:cNvSpPr/>
          <p:nvPr>
            <p:custDataLst>
              <p:tags r:id="rId6"/>
            </p:custDataLst>
          </p:nvPr>
        </p:nvSpPr>
        <p:spPr>
          <a:xfrm>
            <a:off x="4167188" y="658416"/>
            <a:ext cx="4182666" cy="8489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 dirty="0">
                <a:solidFill>
                  <a:srgbClr val="404040"/>
                </a:solidFill>
                <a:latin typeface="宋体" pitchFamily="2" charset="-122"/>
              </a:rPr>
              <a:t>学习本文选取典型事例表现人物性格特征和思想品质的写法</a:t>
            </a:r>
          </a:p>
        </p:txBody>
      </p:sp>
      <p:sp>
        <p:nvSpPr>
          <p:cNvPr id="119816" name="文本框 19"/>
          <p:cNvSpPr txBox="1"/>
          <p:nvPr>
            <p:custDataLst>
              <p:tags r:id="rId7"/>
            </p:custDataLst>
          </p:nvPr>
        </p:nvSpPr>
        <p:spPr>
          <a:xfrm>
            <a:off x="3492104" y="864394"/>
            <a:ext cx="475059" cy="438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80" tIns="34290" rIns="68580" bIns="3429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en-US" sz="2200">
                <a:solidFill>
                  <a:schemeClr val="bg1"/>
                </a:solidFill>
                <a:ea typeface="隶书" pitchFamily="49" charset="-122"/>
              </a:rPr>
              <a:t>壹</a:t>
            </a:r>
          </a:p>
        </p:txBody>
      </p:sp>
      <p:sp>
        <p:nvSpPr>
          <p:cNvPr id="119817" name="文本框 16"/>
          <p:cNvSpPr/>
          <p:nvPr>
            <p:custDataLst>
              <p:tags r:id="rId8"/>
            </p:custDataLst>
          </p:nvPr>
        </p:nvSpPr>
        <p:spPr>
          <a:xfrm>
            <a:off x="4167188" y="2026444"/>
            <a:ext cx="4182666" cy="85010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solidFill>
                  <a:srgbClr val="404040"/>
                </a:solidFill>
                <a:latin typeface="宋体" pitchFamily="2" charset="-122"/>
              </a:rPr>
              <a:t>理解文章中穿插的议论性语句的含义及作用。</a:t>
            </a:r>
          </a:p>
        </p:txBody>
      </p:sp>
      <p:sp>
        <p:nvSpPr>
          <p:cNvPr id="119818" name="文本框 20"/>
          <p:cNvSpPr txBox="1"/>
          <p:nvPr>
            <p:custDataLst>
              <p:tags r:id="rId9"/>
            </p:custDataLst>
          </p:nvPr>
        </p:nvSpPr>
        <p:spPr>
          <a:xfrm>
            <a:off x="3492104" y="3178969"/>
            <a:ext cx="477441" cy="438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80" tIns="34290" rIns="68580" bIns="34290" anchor="ctr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lang="zh-CN" altLang="en-US">
                <a:latin typeface="Calibri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en-US" sz="2200">
                <a:solidFill>
                  <a:schemeClr val="bg1"/>
                </a:solidFill>
                <a:ea typeface="隶书" pitchFamily="49" charset="-122"/>
              </a:rPr>
              <a:t>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67163" y="123478"/>
            <a:ext cx="1756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3"/>
          <p:cNvSpPr>
            <a:spLocks noChangeArrowheads="1"/>
          </p:cNvSpPr>
          <p:nvPr/>
        </p:nvSpPr>
        <p:spPr bwMode="auto">
          <a:xfrm>
            <a:off x="539354" y="1198960"/>
            <a:ext cx="8064103" cy="172997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⑦母亲现在离我而去了，我将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永不能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再见她一面了，这个哀痛是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无法补救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的。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3"/>
          <p:cNvSpPr>
            <a:spLocks noChangeArrowheads="1"/>
          </p:cNvSpPr>
          <p:nvPr/>
        </p:nvSpPr>
        <p:spPr bwMode="auto">
          <a:xfrm>
            <a:off x="540544" y="1013222"/>
            <a:ext cx="8064104" cy="8989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80000"/>
              </a:lnSpc>
            </a:pP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⑧这是我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能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做到的，</a:t>
            </a:r>
            <a:r>
              <a:rPr lang="en-US" altLang="en-US" sz="3000" b="1" u="sng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一定能</a:t>
            </a:r>
            <a:r>
              <a:rPr lang="en-US" altLang="en-US" sz="3000" b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做到的。</a:t>
            </a:r>
          </a:p>
        </p:txBody>
      </p:sp>
      <p:sp>
        <p:nvSpPr>
          <p:cNvPr id="139267" name="文本框 1"/>
          <p:cNvSpPr/>
          <p:nvPr/>
        </p:nvSpPr>
        <p:spPr>
          <a:xfrm>
            <a:off x="627459" y="1208484"/>
            <a:ext cx="7890272" cy="2172891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90000"/>
              </a:lnSpc>
            </a:pPr>
            <a:r>
              <a:rPr lang="en-US" altLang="zh-CN" sz="2400" b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   这两句话用“能”“一定能”表达自己无比坚定的信心，收束有力。如果并成一句，“一定”不够突出，不足以表达自己的信心。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7" dur="500" fill="hold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2730338" y="981068"/>
            <a:ext cx="6085526" cy="792004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76200" tIns="28575" rIns="57150" bIns="28575" numCol="1" rtlCol="0" anchor="t" anchorCtr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r" defTabSz="685800" eaLnBrk="1" fontAlgn="auto" hangingPunct="1">
              <a:lnSpc>
                <a:spcPct val="80000"/>
              </a:lnSpc>
              <a:defRPr/>
            </a:pPr>
            <a: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深入探究</a:t>
            </a:r>
            <a:b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/>
            </a:r>
            <a:b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endParaRPr lang="zh-CN" altLang="en-US" sz="5000" spc="150" noProof="1">
              <a:solidFill>
                <a:schemeClr val="accent4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内容占位符 2"/>
          <p:cNvSpPr>
            <a:spLocks noGrp="1"/>
          </p:cNvSpPr>
          <p:nvPr>
            <p:ph idx="4294967295"/>
          </p:nvPr>
        </p:nvSpPr>
        <p:spPr>
          <a:xfrm>
            <a:off x="628650" y="752475"/>
            <a:ext cx="7886700" cy="2439591"/>
          </a:xfrm>
        </p:spPr>
        <p:txBody>
          <a:bodyPr vert="horz" wrap="square" lIns="75600" tIns="0" rIns="62100" bIns="0" numCol="1" anchor="t" anchorCtr="0" compatLnSpc="1">
            <a:prstTxWarp prst="textNoShape">
              <a:avLst/>
            </a:prstTxWarp>
          </a:bodyPr>
          <a:lstStyle>
            <a:lvl1pPr marL="228600" indent="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742950" indent="-28575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algn="just" eaLnBrk="1" hangingPunct="1">
              <a:lnSpc>
                <a:spcPct val="180000"/>
              </a:lnSpc>
              <a:buNone/>
            </a:pPr>
            <a:r>
              <a:rPr lang="en-US" altLang="zh-CN" sz="2400" b="1" dirty="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en-US" sz="2700" b="1" dirty="0" err="1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作者在记叙事情的同时，穿插了精当的议论。找出文章当中议论性的语句，用铅笔划下来。联系上下文，理解它们的含义并体会其作用</a:t>
            </a:r>
            <a:r>
              <a:rPr lang="en-US" altLang="en-US" sz="2700" b="1" dirty="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171450" indent="-171450" algn="just" eaLnBrk="1" hangingPunct="1">
              <a:lnSpc>
                <a:spcPct val="180000"/>
              </a:lnSpc>
              <a:buNone/>
            </a:pPr>
            <a:endParaRPr lang="en-US" altLang="zh-CN" sz="2700" b="1" dirty="0">
              <a:solidFill>
                <a:srgbClr val="9D6A58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内容占位符 2"/>
          <p:cNvSpPr>
            <a:spLocks noGrp="1"/>
          </p:cNvSpPr>
          <p:nvPr>
            <p:ph sz="quarter" idx="4294967295"/>
          </p:nvPr>
        </p:nvSpPr>
        <p:spPr>
          <a:xfrm>
            <a:off x="502444" y="714375"/>
            <a:ext cx="8139113" cy="4042172"/>
          </a:xfrm>
        </p:spPr>
        <p:txBody>
          <a:bodyPr vert="horz" wrap="square" lIns="75600" tIns="0" rIns="62100" bIns="0" numCol="1" anchor="t" anchorCtr="0" compatLnSpc="1">
            <a:prstTxWarp prst="textNoShape">
              <a:avLst/>
            </a:prstTxWarp>
          </a:bodyPr>
          <a:lstStyle>
            <a:lvl1pPr marL="228600" indent="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1pPr>
            <a:lvl2pPr marL="742950" indent="-28575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zh-CN" sz="2100" b="1" dirty="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★</a:t>
            </a:r>
            <a:r>
              <a:rPr lang="en-US" altLang="en-US" sz="2100" b="1" dirty="0" err="1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夹叙夹议，赞母亲之坚强</a:t>
            </a:r>
            <a:endParaRPr lang="en-US" altLang="en-US" sz="2100" b="1" dirty="0">
              <a:solidFill>
                <a:srgbClr val="9D6A58"/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en-US" sz="2100" dirty="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母亲一共生了十三个女。因为家境贫穷，无法全部养活，只留下了八个，以后再生下的被迫溺死了。这在母亲心里是多么惨痛悲哀和无可奈何的事情啊！母亲把八个孩子一手养大成人。</a:t>
            </a:r>
          </a:p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zh-CN" sz="2100" dirty="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en-US" altLang="en-US" sz="2100" dirty="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这在母亲心里是多么惨痛悲哀和无可奈何的事情啊！”一句议论兼抒情，表现了“我”对母亲所遭遇不幸的同情。母亲承受了这样的丧子之痛，却能够坚强地撑起这个家，值得赞许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文本占位符 2"/>
          <p:cNvSpPr>
            <a:spLocks noGrp="1"/>
          </p:cNvSpPr>
          <p:nvPr>
            <p:ph type="body" orient="vert" idx="4294967295"/>
          </p:nvPr>
        </p:nvSpPr>
        <p:spPr>
          <a:xfrm>
            <a:off x="695325" y="335756"/>
            <a:ext cx="7371159" cy="4042172"/>
          </a:xfrm>
        </p:spPr>
        <p:txBody>
          <a:bodyPr vert="horz" wrap="square" lIns="75600" tIns="0" rIns="62100" bIns="0" numCol="1" anchor="t" anchorCtr="0" compatLnSpc="1">
            <a:prstTxWarp prst="textNoShape">
              <a:avLst/>
            </a:prstTxWarp>
          </a:bodyPr>
          <a:lstStyle>
            <a:lvl1pPr marL="228600" indent="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1pPr>
            <a:lvl2pPr marL="742950" indent="-28575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kern="1200" spc="150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zh-CN" sz="2100" b="1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★</a:t>
            </a:r>
            <a:r>
              <a:rPr lang="en-US" altLang="en-US" sz="2100" b="1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精当议论，赞母亲之勤劳</a:t>
            </a:r>
          </a:p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en-US" sz="210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母亲是个好劳动。从我能记忆时起，总是天不亮就起床。全家二十多口人，妇女们轮班煮饭，轮到就煮一年。母亲把饭煮了，还要种田，种菜，喂猪，养蚕，纺棉花。因为她身体高大结实，还能挑水挑粪。</a:t>
            </a:r>
          </a:p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en-US" sz="210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一个“好”字是对母亲辛勤劳动的最好评价。凡是需要做的事，似乎没有母亲不能做的。一个“好”字饱含了作者对母亲的无限赞美与崇敬之情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内容占位符 2"/>
          <p:cNvSpPr>
            <a:spLocks noGrp="1"/>
          </p:cNvSpPr>
          <p:nvPr>
            <p:ph sz="quarter" idx="4294967295"/>
          </p:nvPr>
        </p:nvSpPr>
        <p:spPr>
          <a:xfrm>
            <a:off x="502444" y="216694"/>
            <a:ext cx="8139113" cy="4040981"/>
          </a:xfrm>
        </p:spPr>
        <p:txBody>
          <a:bodyPr vert="horz" wrap="square" lIns="75600" tIns="0" rIns="62100" bIns="0" numCol="1" anchor="t" anchorCtr="0" compatLnSpc="1">
            <a:prstTxWarp prst="textNoShape">
              <a:avLst/>
            </a:prstTxWarp>
          </a:bodyPr>
          <a:lstStyle>
            <a:lvl1pPr marL="228600" indent="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1pPr>
            <a:lvl2pPr marL="742950" indent="-28575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2pPr>
            <a:lvl3pPr marL="11430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3pPr>
            <a:lvl4pPr marL="16002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4pPr>
            <a:lvl5pPr marL="2057400" indent="-228600" algn="l" defTabSz="9144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200" b="0" i="0" u="none" baseline="0">
                <a:solidFill>
                  <a:srgbClr val="404040"/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marL="171450" algn="just" eaLnBrk="1" hangingPunct="1">
              <a:lnSpc>
                <a:spcPct val="100000"/>
              </a:lnSpc>
              <a:buNone/>
            </a:pPr>
            <a:r>
              <a:rPr lang="en-US" altLang="zh-CN" sz="2100" b="1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★</a:t>
            </a:r>
            <a:r>
              <a:rPr lang="en-US" altLang="en-US" sz="2100" b="1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篇末抒情议论，点明全文主旨</a:t>
            </a:r>
          </a:p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en-US" sz="210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母亲现在离我而去了我将永不能再见她一面了。这个哀痛是无法补救的。母亲是一个平凡的人，她只是中国千百万劳动人民中的一员，但是，正是这千百万人创造了和创造着中国的历史。</a:t>
            </a:r>
          </a:p>
          <a:p>
            <a:pPr marL="171450" algn="just" eaLnBrk="1" hangingPunct="1">
              <a:lnSpc>
                <a:spcPct val="150000"/>
              </a:lnSpc>
              <a:buNone/>
            </a:pPr>
            <a:r>
              <a:rPr lang="en-US" altLang="en-US" sz="2100">
                <a:solidFill>
                  <a:srgbClr val="9D6A58"/>
                </a:solidFill>
                <a:latin typeface="微软雅黑" pitchFamily="34" charset="-122"/>
                <a:ea typeface="微软雅黑" pitchFamily="34" charset="-122"/>
              </a:rPr>
              <a:t>这里“永不能”强烈地表达了作者对母亲的无限怀念之情，也与开头段的“永远”一词相照应。哀痛”“无法补救”又强调了母亲对于“我的特殊意义。后一句把对母亲的热爱之情升华到了对全体劳动人民的赞美，既点明了文章主旨又拓展了文章的主题。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标题 1"/>
          <p:cNvSpPr>
            <a:spLocks noGrp="1"/>
          </p:cNvSpPr>
          <p:nvPr>
            <p:ph type="ctrTitle" idx="4294967295"/>
            <p:custDataLst>
              <p:tags r:id="rId3"/>
            </p:custDataLst>
          </p:nvPr>
        </p:nvSpPr>
        <p:spPr bwMode="auto">
          <a:xfrm>
            <a:off x="4527708" y="2167414"/>
            <a:ext cx="3975259" cy="1112996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67500" tIns="35100" rIns="67500" bIns="3510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</a:bodyPr>
          <a:lstStyle/>
          <a:p>
            <a:pPr algn="dist" defTabSz="685800" eaLnBrk="1" fontAlgn="auto" hangingPunct="1">
              <a:defRPr/>
            </a:pPr>
            <a:r>
              <a:rPr lang="zh-CN" altLang="en-US" sz="6600" spc="-150" noProof="1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</a:rPr>
              <a:t>谢谢聆听</a:t>
            </a:r>
          </a:p>
        </p:txBody>
      </p:sp>
      <p:sp>
        <p:nvSpPr>
          <p:cNvPr id="145411" name="矩形 3"/>
          <p:cNvSpPr/>
          <p:nvPr/>
        </p:nvSpPr>
        <p:spPr>
          <a:xfrm>
            <a:off x="7939088" y="125016"/>
            <a:ext cx="992981" cy="61793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>
              <a:solidFill>
                <a:srgbClr val="000000"/>
              </a:solidFill>
              <a:ea typeface="微软雅黑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60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左大括号 1"/>
          <p:cNvSpPr/>
          <p:nvPr/>
        </p:nvSpPr>
        <p:spPr>
          <a:xfrm>
            <a:off x="4266010" y="1310879"/>
            <a:ext cx="126206" cy="1888331"/>
          </a:xfrm>
          <a:prstGeom prst="leftBrace">
            <a:avLst>
              <a:gd name="adj1" fmla="val 8312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>
              <a:ea typeface="微软雅黑" pitchFamily="34" charset="-122"/>
            </a:endParaRPr>
          </a:p>
        </p:txBody>
      </p:sp>
      <p:sp>
        <p:nvSpPr>
          <p:cNvPr id="120835" name="左大括号 18"/>
          <p:cNvSpPr/>
          <p:nvPr/>
        </p:nvSpPr>
        <p:spPr>
          <a:xfrm>
            <a:off x="1582341" y="820341"/>
            <a:ext cx="73819" cy="3414713"/>
          </a:xfrm>
          <a:prstGeom prst="leftBrace">
            <a:avLst>
              <a:gd name="adj1" fmla="val 8352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>
              <a:ea typeface="微软雅黑" pitchFamily="34" charset="-122"/>
            </a:endParaRPr>
          </a:p>
        </p:txBody>
      </p:sp>
      <p:sp>
        <p:nvSpPr>
          <p:cNvPr id="120836" name="Text Box 12"/>
          <p:cNvSpPr/>
          <p:nvPr/>
        </p:nvSpPr>
        <p:spPr>
          <a:xfrm>
            <a:off x="446485" y="2130028"/>
            <a:ext cx="1059656" cy="62269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回忆</a:t>
            </a:r>
          </a:p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我的母亲</a:t>
            </a:r>
          </a:p>
        </p:txBody>
      </p:sp>
      <p:sp>
        <p:nvSpPr>
          <p:cNvPr id="120837" name="Text Box 12"/>
          <p:cNvSpPr/>
          <p:nvPr/>
        </p:nvSpPr>
        <p:spPr>
          <a:xfrm>
            <a:off x="2687241" y="361950"/>
            <a:ext cx="1566863" cy="80724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400" b="1" u="sng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悼念母亲</a:t>
            </a:r>
          </a:p>
          <a:p>
            <a:pPr eaLnBrk="1" hangingPunct="1"/>
            <a:r>
              <a:rPr lang="zh-CN" altLang="en-US" sz="2400" b="1" u="sng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引出回忆</a:t>
            </a:r>
          </a:p>
        </p:txBody>
      </p:sp>
      <p:sp>
        <p:nvSpPr>
          <p:cNvPr id="120838" name="左大括号 16"/>
          <p:cNvSpPr/>
          <p:nvPr/>
        </p:nvSpPr>
        <p:spPr>
          <a:xfrm>
            <a:off x="4541044" y="3618309"/>
            <a:ext cx="67866" cy="927497"/>
          </a:xfrm>
          <a:prstGeom prst="leftBrace">
            <a:avLst>
              <a:gd name="adj1" fmla="val 8352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>
              <a:ea typeface="微软雅黑" pitchFamily="34" charset="-122"/>
            </a:endParaRPr>
          </a:p>
        </p:txBody>
      </p:sp>
      <p:sp>
        <p:nvSpPr>
          <p:cNvPr id="120839" name="Text Box 12"/>
          <p:cNvSpPr/>
          <p:nvPr/>
        </p:nvSpPr>
        <p:spPr>
          <a:xfrm>
            <a:off x="6303169" y="532210"/>
            <a:ext cx="1340644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整日劳碌</a:t>
            </a:r>
          </a:p>
        </p:txBody>
      </p:sp>
      <p:sp>
        <p:nvSpPr>
          <p:cNvPr id="120840" name="Text Box 12"/>
          <p:cNvSpPr/>
          <p:nvPr/>
        </p:nvSpPr>
        <p:spPr>
          <a:xfrm>
            <a:off x="6328171" y="901304"/>
            <a:ext cx="1339454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聪明能干</a:t>
            </a:r>
          </a:p>
        </p:txBody>
      </p:sp>
      <p:sp>
        <p:nvSpPr>
          <p:cNvPr id="120841" name="Text Box 12"/>
          <p:cNvSpPr/>
          <p:nvPr/>
        </p:nvSpPr>
        <p:spPr>
          <a:xfrm>
            <a:off x="6311503" y="1310879"/>
            <a:ext cx="1339454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任劳任怨</a:t>
            </a:r>
          </a:p>
        </p:txBody>
      </p:sp>
      <p:sp>
        <p:nvSpPr>
          <p:cNvPr id="120842" name="Text Box 12"/>
          <p:cNvSpPr/>
          <p:nvPr/>
        </p:nvSpPr>
        <p:spPr>
          <a:xfrm>
            <a:off x="6338888" y="1713309"/>
            <a:ext cx="1340644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坚强刚毅</a:t>
            </a:r>
          </a:p>
        </p:txBody>
      </p:sp>
      <p:sp>
        <p:nvSpPr>
          <p:cNvPr id="120843" name="Text Box 12"/>
          <p:cNvSpPr/>
          <p:nvPr/>
        </p:nvSpPr>
        <p:spPr>
          <a:xfrm>
            <a:off x="4392216" y="1239441"/>
            <a:ext cx="1589484" cy="43695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400" b="1" u="sng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的母亲</a:t>
            </a:r>
          </a:p>
        </p:txBody>
      </p:sp>
      <p:sp>
        <p:nvSpPr>
          <p:cNvPr id="120844" name="左大括号 23"/>
          <p:cNvSpPr/>
          <p:nvPr/>
        </p:nvSpPr>
        <p:spPr>
          <a:xfrm>
            <a:off x="6241257" y="717946"/>
            <a:ext cx="88106" cy="1223963"/>
          </a:xfrm>
          <a:prstGeom prst="leftBrace">
            <a:avLst>
              <a:gd name="adj1" fmla="val 8361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>
              <a:ea typeface="微软雅黑" pitchFamily="34" charset="-122"/>
            </a:endParaRPr>
          </a:p>
        </p:txBody>
      </p:sp>
      <p:sp>
        <p:nvSpPr>
          <p:cNvPr id="120845" name="Text Box 12"/>
          <p:cNvSpPr/>
          <p:nvPr/>
        </p:nvSpPr>
        <p:spPr>
          <a:xfrm>
            <a:off x="4383882" y="2566988"/>
            <a:ext cx="1597819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400" b="1" u="sng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的母亲</a:t>
            </a:r>
          </a:p>
        </p:txBody>
      </p:sp>
      <p:sp>
        <p:nvSpPr>
          <p:cNvPr id="120846" name="左大括号 25"/>
          <p:cNvSpPr/>
          <p:nvPr/>
        </p:nvSpPr>
        <p:spPr>
          <a:xfrm>
            <a:off x="6207919" y="2303859"/>
            <a:ext cx="102394" cy="1127522"/>
          </a:xfrm>
          <a:prstGeom prst="leftBrace">
            <a:avLst>
              <a:gd name="adj1" fmla="val 8310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>
              <a:ea typeface="微软雅黑" pitchFamily="34" charset="-122"/>
            </a:endParaRPr>
          </a:p>
        </p:txBody>
      </p:sp>
      <p:sp>
        <p:nvSpPr>
          <p:cNvPr id="120847" name="Text Box 12"/>
          <p:cNvSpPr/>
          <p:nvPr/>
        </p:nvSpPr>
        <p:spPr>
          <a:xfrm>
            <a:off x="6303169" y="2120504"/>
            <a:ext cx="1339454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送子读书</a:t>
            </a:r>
          </a:p>
        </p:txBody>
      </p:sp>
      <p:sp>
        <p:nvSpPr>
          <p:cNvPr id="120848" name="Text Box 12"/>
          <p:cNvSpPr/>
          <p:nvPr/>
        </p:nvSpPr>
        <p:spPr>
          <a:xfrm>
            <a:off x="6303169" y="2484835"/>
            <a:ext cx="1540669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给“我”慰勉</a:t>
            </a:r>
          </a:p>
        </p:txBody>
      </p:sp>
      <p:sp>
        <p:nvSpPr>
          <p:cNvPr id="120849" name="Text Box 12"/>
          <p:cNvSpPr/>
          <p:nvPr/>
        </p:nvSpPr>
        <p:spPr>
          <a:xfrm>
            <a:off x="6303169" y="2843213"/>
            <a:ext cx="1339454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期望成功</a:t>
            </a:r>
          </a:p>
        </p:txBody>
      </p:sp>
      <p:sp>
        <p:nvSpPr>
          <p:cNvPr id="120850" name="Text Box 12"/>
          <p:cNvSpPr/>
          <p:nvPr/>
        </p:nvSpPr>
        <p:spPr>
          <a:xfrm>
            <a:off x="6303169" y="3158729"/>
            <a:ext cx="1339454" cy="3452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支持革命</a:t>
            </a:r>
          </a:p>
        </p:txBody>
      </p:sp>
      <p:sp>
        <p:nvSpPr>
          <p:cNvPr id="120851" name="Text Box 12"/>
          <p:cNvSpPr/>
          <p:nvPr/>
        </p:nvSpPr>
        <p:spPr>
          <a:xfrm>
            <a:off x="4638675" y="3636169"/>
            <a:ext cx="4312444" cy="438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教给“我”</a:t>
            </a:r>
            <a:r>
              <a:rPr lang="zh-CN" altLang="en-US" sz="24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与困难作斗争的经验</a:t>
            </a:r>
          </a:p>
        </p:txBody>
      </p:sp>
      <p:sp>
        <p:nvSpPr>
          <p:cNvPr id="120852" name="Text Box 12"/>
          <p:cNvSpPr/>
          <p:nvPr/>
        </p:nvSpPr>
        <p:spPr>
          <a:xfrm>
            <a:off x="4638675" y="4108847"/>
            <a:ext cx="4118372" cy="43695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教给“我”</a:t>
            </a:r>
            <a:r>
              <a:rPr lang="zh-CN" altLang="en-US" sz="24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生产知识和革命意识</a:t>
            </a:r>
          </a:p>
        </p:txBody>
      </p:sp>
      <p:sp>
        <p:nvSpPr>
          <p:cNvPr id="120853" name="文本框 4"/>
          <p:cNvSpPr/>
          <p:nvPr/>
        </p:nvSpPr>
        <p:spPr>
          <a:xfrm>
            <a:off x="1728787" y="569119"/>
            <a:ext cx="1034654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微软雅黑" pitchFamily="34" charset="-122"/>
              </a:rPr>
              <a:t>寄其哀</a:t>
            </a:r>
            <a:endParaRPr lang="zh-CN" altLang="en-US" sz="1500" b="1">
              <a:latin typeface="黑体" pitchFamily="49" charset="-122"/>
              <a:ea typeface="黑体" pitchFamily="49" charset="-122"/>
              <a:sym typeface="Calibri" pitchFamily="34" charset="0"/>
            </a:endParaRPr>
          </a:p>
        </p:txBody>
      </p:sp>
      <p:sp>
        <p:nvSpPr>
          <p:cNvPr id="120854" name="文本框 5"/>
          <p:cNvSpPr/>
          <p:nvPr/>
        </p:nvSpPr>
        <p:spPr>
          <a:xfrm>
            <a:off x="1728788" y="2070497"/>
            <a:ext cx="1278731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微软雅黑" pitchFamily="34" charset="-122"/>
              </a:rPr>
              <a:t>述其功</a:t>
            </a:r>
            <a:endParaRPr lang="zh-CN" altLang="en-US" sz="1500" b="1">
              <a:latin typeface="黑体" pitchFamily="49" charset="-122"/>
              <a:ea typeface="黑体" pitchFamily="49" charset="-122"/>
              <a:sym typeface="Calibri" pitchFamily="34" charset="0"/>
            </a:endParaRPr>
          </a:p>
        </p:txBody>
      </p:sp>
      <p:sp>
        <p:nvSpPr>
          <p:cNvPr id="120855" name="文本框 6"/>
          <p:cNvSpPr/>
          <p:nvPr/>
        </p:nvSpPr>
        <p:spPr>
          <a:xfrm>
            <a:off x="1728788" y="3843337"/>
            <a:ext cx="1278731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spcBef>
                <a:spcPct val="50000"/>
              </a:spcBef>
            </a:pPr>
            <a:r>
              <a:rPr lang="zh-CN" altLang="en-US" sz="2100" b="1">
                <a:latin typeface="黑体" pitchFamily="49" charset="-122"/>
                <a:ea typeface="黑体" pitchFamily="49" charset="-122"/>
                <a:sym typeface="微软雅黑" pitchFamily="34" charset="-122"/>
              </a:rPr>
              <a:t>颂其德</a:t>
            </a:r>
            <a:endParaRPr lang="zh-CN" altLang="en-US" sz="1500" b="1">
              <a:latin typeface="黑体" pitchFamily="49" charset="-122"/>
              <a:ea typeface="黑体" pitchFamily="49" charset="-122"/>
              <a:sym typeface="Calibri" pitchFamily="34" charset="0"/>
            </a:endParaRPr>
          </a:p>
        </p:txBody>
      </p:sp>
      <p:sp>
        <p:nvSpPr>
          <p:cNvPr id="120856" name="Text Box 12"/>
          <p:cNvSpPr/>
          <p:nvPr/>
        </p:nvSpPr>
        <p:spPr>
          <a:xfrm>
            <a:off x="2687241" y="1851422"/>
            <a:ext cx="1566863" cy="80724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400" b="1" u="sng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回忆母亲的一生</a:t>
            </a:r>
          </a:p>
        </p:txBody>
      </p:sp>
      <p:sp>
        <p:nvSpPr>
          <p:cNvPr id="120857" name="Text Box 12"/>
          <p:cNvSpPr/>
          <p:nvPr/>
        </p:nvSpPr>
        <p:spPr>
          <a:xfrm>
            <a:off x="2700337" y="3636169"/>
            <a:ext cx="1565672" cy="80724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400" b="1" u="sng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母亲对我的影响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/>
          <p:nvPr/>
        </p:nvSpPr>
        <p:spPr>
          <a:xfrm>
            <a:off x="1707357" y="2189560"/>
            <a:ext cx="6599635" cy="13977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en-US" altLang="en-US" sz="2100" b="1" dirty="0" err="1">
                <a:solidFill>
                  <a:srgbClr val="69593A"/>
                </a:solidFill>
                <a:latin typeface="微软雅黑" pitchFamily="34" charset="-122"/>
                <a:ea typeface="微软雅黑" pitchFamily="34" charset="-122"/>
              </a:rPr>
              <a:t>表明全文感情基调的句子</a:t>
            </a:r>
            <a:r>
              <a:rPr lang="en-US" altLang="en-US" sz="2100" b="1" dirty="0">
                <a:solidFill>
                  <a:srgbClr val="69593A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en-US" sz="27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“</a:t>
            </a:r>
            <a:r>
              <a:rPr lang="en-US" altLang="en-US" sz="2700" b="1" dirty="0" err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我很悲痛</a:t>
            </a:r>
            <a:r>
              <a:rPr lang="en-US" altLang="en-US" sz="27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。”</a:t>
            </a:r>
          </a:p>
          <a:p>
            <a:pPr eaLnBrk="1" hangingPunct="1">
              <a:lnSpc>
                <a:spcPct val="180000"/>
              </a:lnSpc>
            </a:pPr>
            <a:r>
              <a:rPr lang="en-US" altLang="en-US" sz="27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                        </a:t>
            </a:r>
            <a:r>
              <a:rPr lang="en-US" altLang="en-US" sz="33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altLang="en-US" sz="27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“</a:t>
            </a:r>
            <a:r>
              <a:rPr lang="en-US" altLang="en-US" sz="2700" b="1" dirty="0" err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我爱我母亲</a:t>
            </a:r>
            <a:r>
              <a:rPr lang="en-US" altLang="en-US" sz="2700" b="1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。”</a:t>
            </a:r>
          </a:p>
        </p:txBody>
      </p:sp>
      <p:sp>
        <p:nvSpPr>
          <p:cNvPr id="121859" name="Rectangle 7"/>
          <p:cNvSpPr/>
          <p:nvPr/>
        </p:nvSpPr>
        <p:spPr>
          <a:xfrm>
            <a:off x="1706166" y="814388"/>
            <a:ext cx="5730478" cy="89892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en-US" altLang="en-US" sz="2700" b="1">
                <a:solidFill>
                  <a:srgbClr val="69593A"/>
                </a:solidFill>
                <a:latin typeface="微软雅黑" pitchFamily="34" charset="-122"/>
                <a:ea typeface="微软雅黑" pitchFamily="34" charset="-122"/>
              </a:rPr>
              <a:t>表明叙事线索的句子：</a:t>
            </a:r>
          </a:p>
          <a:p>
            <a:pPr eaLnBrk="1" hangingPunct="1"/>
            <a:r>
              <a:rPr lang="en-US" altLang="en-US" sz="2700" b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“特别是她勤劳一生。”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1" dur="500" fill="hold" tmFilter="0,0; .5, 1; 1, 1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1" dur="500" fill="hold" tmFilter="0,0; .5, 1; 1, 1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  <p:bldP spid="12185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3"/>
          <p:cNvSpPr>
            <a:spLocks noChangeArrowheads="1"/>
          </p:cNvSpPr>
          <p:nvPr/>
        </p:nvSpPr>
        <p:spPr bwMode="auto">
          <a:xfrm>
            <a:off x="540544" y="1013222"/>
            <a:ext cx="8064104" cy="283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3000" b="1" dirty="0">
                <a:solidFill>
                  <a:srgbClr val="9D8658"/>
                </a:solidFill>
                <a:latin typeface="Calibri" pitchFamily="34" charset="0"/>
              </a:rPr>
              <a:t>        </a:t>
            </a:r>
            <a:r>
              <a:rPr lang="en-US" altLang="en-US" sz="3000" b="1" dirty="0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en-US" sz="3000" b="1" dirty="0" err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本文围绕母亲</a:t>
            </a: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“</a:t>
            </a:r>
            <a:r>
              <a:rPr lang="en-US" altLang="en-US" sz="3000" b="1" u="sng" dirty="0" err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勤劳一生</a:t>
            </a: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”  </a:t>
            </a:r>
            <a:r>
              <a:rPr lang="en-US" altLang="en-US" sz="3000" b="1" dirty="0" err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这一线索选材组材。以</a:t>
            </a: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en-US" sz="3000" b="1" u="sng" dirty="0" err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时间</a:t>
            </a: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en-US" sz="3000" b="1" dirty="0" err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为纵向顺序，以</a:t>
            </a: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en-US" sz="3000" b="1" u="sng" dirty="0" err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母亲的优秀品质</a:t>
            </a: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en-US" sz="3000" b="1" dirty="0" err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为横向顺序，纵横交叉，点面结合</a:t>
            </a:r>
            <a:r>
              <a:rPr lang="en-US" altLang="en-US" sz="3000" b="1" dirty="0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，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en-US" sz="3000" b="1" u="sng" dirty="0" err="1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脉络清晰</a:t>
            </a:r>
            <a:r>
              <a:rPr lang="en-US" altLang="en-US" sz="3000" b="1" u="sng" dirty="0">
                <a:solidFill>
                  <a:srgbClr val="9D576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en-US" sz="3000" b="1" dirty="0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en-US" sz="3000" b="1" dirty="0" err="1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有条不紊</a:t>
            </a:r>
            <a:r>
              <a:rPr lang="en-US" altLang="en-US" sz="3000" b="1" dirty="0">
                <a:solidFill>
                  <a:srgbClr val="9D8658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2730338" y="981068"/>
            <a:ext cx="6085526" cy="792004"/>
          </a:xfrm>
          <a:prstGeom prst="rect">
            <a:avLst/>
          </a:prstGeom>
          <a:noFill/>
          <a:ln w="9525" cmpd="sng">
            <a:noFill/>
            <a:prstDash val="solid"/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76200" tIns="28575" rIns="57150" bIns="28575" numCol="1" rtlCol="0" anchor="t" anchorCtr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r" defTabSz="685800" eaLnBrk="1" fontAlgn="auto" hangingPunct="1">
              <a:lnSpc>
                <a:spcPct val="80000"/>
              </a:lnSpc>
              <a:defRPr/>
            </a:pPr>
            <a: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整体感知</a:t>
            </a:r>
            <a:b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/>
            </a:r>
            <a:br>
              <a:rPr lang="zh-CN" altLang="en-US" sz="8600" spc="150" noProof="1">
                <a:solidFill>
                  <a:schemeClr val="accent4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endParaRPr lang="zh-CN" altLang="en-US" sz="5000" spc="150" noProof="1">
              <a:solidFill>
                <a:schemeClr val="accent4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文本框 99"/>
          <p:cNvSpPr txBox="1"/>
          <p:nvPr/>
        </p:nvSpPr>
        <p:spPr>
          <a:xfrm>
            <a:off x="1067991" y="1568054"/>
            <a:ext cx="7008019" cy="136088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>
              <a:lnSpc>
                <a:spcPct val="140000"/>
              </a:lnSpc>
            </a:pPr>
            <a:r>
              <a:rPr lang="en-US" altLang="en-US" sz="3000" b="1" dirty="0" err="1">
                <a:solidFill>
                  <a:srgbClr val="9D8658"/>
                </a:solidFill>
              </a:rPr>
              <a:t>文章从两大方面叙述了母亲的事件，请分别用一个词进行概括</a:t>
            </a:r>
            <a:r>
              <a:rPr lang="en-US" altLang="en-US" sz="3000" b="1" dirty="0">
                <a:solidFill>
                  <a:srgbClr val="9D8658"/>
                </a:solidFill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左大括号 1"/>
          <p:cNvSpPr/>
          <p:nvPr/>
        </p:nvSpPr>
        <p:spPr>
          <a:xfrm>
            <a:off x="2155032" y="1222771"/>
            <a:ext cx="59531" cy="2520554"/>
          </a:xfrm>
          <a:prstGeom prst="leftBrace">
            <a:avLst>
              <a:gd name="adj1" fmla="val 8429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 sz="2700">
              <a:solidFill>
                <a:srgbClr val="9D5760"/>
              </a:solidFill>
              <a:ea typeface="微软雅黑" pitchFamily="34" charset="-122"/>
            </a:endParaRPr>
          </a:p>
        </p:txBody>
      </p:sp>
      <p:sp>
        <p:nvSpPr>
          <p:cNvPr id="125955" name="Text Box 12"/>
          <p:cNvSpPr/>
          <p:nvPr/>
        </p:nvSpPr>
        <p:spPr>
          <a:xfrm>
            <a:off x="4491038" y="352425"/>
            <a:ext cx="2913459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整日劳碌</a:t>
            </a:r>
          </a:p>
        </p:txBody>
      </p:sp>
      <p:sp>
        <p:nvSpPr>
          <p:cNvPr id="125956" name="Text Box 12"/>
          <p:cNvSpPr/>
          <p:nvPr/>
        </p:nvSpPr>
        <p:spPr>
          <a:xfrm>
            <a:off x="4491037" y="844154"/>
            <a:ext cx="2911079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聪明能干</a:t>
            </a:r>
          </a:p>
        </p:txBody>
      </p:sp>
      <p:sp>
        <p:nvSpPr>
          <p:cNvPr id="125957" name="Text Box 12"/>
          <p:cNvSpPr/>
          <p:nvPr/>
        </p:nvSpPr>
        <p:spPr>
          <a:xfrm>
            <a:off x="4491037" y="1334691"/>
            <a:ext cx="2911079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任劳任怨</a:t>
            </a:r>
          </a:p>
        </p:txBody>
      </p:sp>
      <p:sp>
        <p:nvSpPr>
          <p:cNvPr id="125958" name="Text Box 12"/>
          <p:cNvSpPr/>
          <p:nvPr/>
        </p:nvSpPr>
        <p:spPr>
          <a:xfrm>
            <a:off x="4491038" y="1826419"/>
            <a:ext cx="2913459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坚强刚毅</a:t>
            </a:r>
          </a:p>
        </p:txBody>
      </p:sp>
      <p:sp>
        <p:nvSpPr>
          <p:cNvPr id="125959" name="Text Box 12"/>
          <p:cNvSpPr/>
          <p:nvPr/>
        </p:nvSpPr>
        <p:spPr>
          <a:xfrm>
            <a:off x="2281237" y="1171575"/>
            <a:ext cx="1918097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勤劳的母亲</a:t>
            </a:r>
          </a:p>
        </p:txBody>
      </p:sp>
      <p:sp>
        <p:nvSpPr>
          <p:cNvPr id="125960" name="左大括号 23"/>
          <p:cNvSpPr/>
          <p:nvPr/>
        </p:nvSpPr>
        <p:spPr>
          <a:xfrm>
            <a:off x="4331494" y="352425"/>
            <a:ext cx="71438" cy="1865709"/>
          </a:xfrm>
          <a:prstGeom prst="leftBrace">
            <a:avLst>
              <a:gd name="adj1" fmla="val 8343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 sz="2700">
              <a:solidFill>
                <a:srgbClr val="9D5760"/>
              </a:solidFill>
              <a:ea typeface="微软雅黑" pitchFamily="34" charset="-122"/>
            </a:endParaRPr>
          </a:p>
        </p:txBody>
      </p:sp>
      <p:sp>
        <p:nvSpPr>
          <p:cNvPr id="125961" name="Text Box 12"/>
          <p:cNvSpPr/>
          <p:nvPr/>
        </p:nvSpPr>
        <p:spPr>
          <a:xfrm>
            <a:off x="2272904" y="3259932"/>
            <a:ext cx="1926431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革命的母亲</a:t>
            </a:r>
          </a:p>
        </p:txBody>
      </p:sp>
      <p:sp>
        <p:nvSpPr>
          <p:cNvPr id="125962" name="左大括号 25"/>
          <p:cNvSpPr/>
          <p:nvPr/>
        </p:nvSpPr>
        <p:spPr>
          <a:xfrm>
            <a:off x="4319588" y="2761059"/>
            <a:ext cx="83344" cy="1643063"/>
          </a:xfrm>
          <a:prstGeom prst="leftBrace">
            <a:avLst>
              <a:gd name="adj1" fmla="val 8306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</p:spPr>
        <p:txBody>
          <a:bodyPr lIns="68580" tIns="34290" rIns="68580" bIns="34290" anchor="ctr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algn="ctr" eaLnBrk="1" hangingPunct="1"/>
            <a:endParaRPr lang="en-US" altLang="en-US" sz="2700">
              <a:solidFill>
                <a:srgbClr val="9D5760"/>
              </a:solidFill>
              <a:ea typeface="微软雅黑" pitchFamily="34" charset="-122"/>
            </a:endParaRPr>
          </a:p>
        </p:txBody>
      </p:sp>
      <p:sp>
        <p:nvSpPr>
          <p:cNvPr id="125963" name="Text Box 12"/>
          <p:cNvSpPr/>
          <p:nvPr/>
        </p:nvSpPr>
        <p:spPr>
          <a:xfrm>
            <a:off x="4494609" y="2552700"/>
            <a:ext cx="2909888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送子读书</a:t>
            </a:r>
          </a:p>
        </p:txBody>
      </p:sp>
      <p:sp>
        <p:nvSpPr>
          <p:cNvPr id="125964" name="Text Box 12"/>
          <p:cNvSpPr/>
          <p:nvPr/>
        </p:nvSpPr>
        <p:spPr>
          <a:xfrm>
            <a:off x="4494609" y="3053954"/>
            <a:ext cx="3348038" cy="48458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给“我”慰勉</a:t>
            </a:r>
          </a:p>
        </p:txBody>
      </p:sp>
      <p:sp>
        <p:nvSpPr>
          <p:cNvPr id="125965" name="Text Box 12"/>
          <p:cNvSpPr/>
          <p:nvPr/>
        </p:nvSpPr>
        <p:spPr>
          <a:xfrm>
            <a:off x="4494609" y="3555207"/>
            <a:ext cx="2909888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期望成功</a:t>
            </a:r>
          </a:p>
        </p:txBody>
      </p:sp>
      <p:sp>
        <p:nvSpPr>
          <p:cNvPr id="125966" name="Text Box 12"/>
          <p:cNvSpPr/>
          <p:nvPr/>
        </p:nvSpPr>
        <p:spPr>
          <a:xfrm>
            <a:off x="4494609" y="4056459"/>
            <a:ext cx="2909888" cy="48339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eaLnBrk="1" hangingPunct="1"/>
            <a:r>
              <a:rPr lang="zh-CN" altLang="en-US" sz="2700" b="1">
                <a:solidFill>
                  <a:srgbClr val="9D5760"/>
                </a:solidFill>
                <a:latin typeface="黑体" pitchFamily="49" charset="-122"/>
                <a:ea typeface="黑体" pitchFamily="49" charset="-122"/>
              </a:rPr>
              <a:t>支持革命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978" name="Group 73"/>
          <p:cNvGraphicFramePr>
            <a:graphicFrameLocks noGrp="1"/>
          </p:cNvGraphicFramePr>
          <p:nvPr>
            <p:ph idx="4294967295"/>
          </p:nvPr>
        </p:nvGraphicFramePr>
        <p:xfrm>
          <a:off x="369094" y="266700"/>
          <a:ext cx="8565357" cy="4602098"/>
        </p:xfrm>
        <a:graphic>
          <a:graphicData uri="http://schemas.openxmlformats.org/drawingml/2006/table">
            <a:tbl>
              <a:tblPr/>
              <a:tblGrid>
                <a:gridCol w="4382691"/>
                <a:gridCol w="4182666"/>
              </a:tblGrid>
              <a:tr h="480060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</a:rPr>
                        <a:t>事例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母亲的优秀品质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757238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</a:rPr>
                        <a:t>母亲是个好劳动，整日劳碌着，没有打骂过我们，和家人相处都很和睦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勤劳简朴 任劳任怨 宽厚仁慈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946404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</a:rPr>
                        <a:t>遭遇退佃搬家和天灾，母亲没有灰心，她对穷苦农民的同情和对为富不仁者的反感却更强烈了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  <a:sym typeface="+mn-ea"/>
                        </a:rPr>
                        <a:t>坚强不屈 有朴素的阶级意识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</a:tr>
              <a:tr h="480060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  <a:sym typeface="+mn-ea"/>
                        </a:rPr>
                        <a:t>节衣缩食，借钱供我读书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有远见，力图摆脱贫困和压迫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484584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  <a:sym typeface="+mn-ea"/>
                        </a:rPr>
                        <a:t>支持和慰勉我参加革命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深明大义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</a:tr>
              <a:tr h="484584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</a:rPr>
                        <a:t>离开土地就不舒服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热爱劳动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  <a:tr h="484584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</a:rPr>
                        <a:t>独立支持一家人的生活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  <a:sym typeface="+mn-ea"/>
                        </a:rPr>
                        <a:t>勤俭持家 深明大义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E6E6E7"/>
                    </a:solidFill>
                  </a:tcPr>
                </a:tc>
              </a:tr>
              <a:tr h="484584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</a:pPr>
                      <a:r>
                        <a:rPr lang="en-US" altLang="zh-CN" sz="1800" b="1">
                          <a:solidFill>
                            <a:srgbClr val="9D5760"/>
                          </a:solidFill>
                          <a:ea typeface="微软雅黑" pitchFamily="34" charset="-122"/>
                          <a:sym typeface="+mn-ea"/>
                        </a:rPr>
                        <a:t>过着勤苦的农妇生活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20000"/>
                        </a:spcBef>
                      </a:pPr>
                      <a:r>
                        <a:rPr lang="zh-CN" altLang="en-US" sz="1800" b="1">
                          <a:solidFill>
                            <a:srgbClr val="65693A"/>
                          </a:solidFill>
                          <a:ea typeface="微软雅黑" pitchFamily="34" charset="-122"/>
                        </a:rPr>
                        <a:t>深明大义 热爱劳动</a:t>
                      </a:r>
                    </a:p>
                  </a:txBody>
                  <a:tcPr marL="102870" marR="102870" marT="102870" marB="102870" anchor="b">
                    <a:lnL w="38100">
                      <a:solidFill>
                        <a:schemeClr val="tx1"/>
                      </a:solidFill>
                      <a:miter lim="800000"/>
                    </a:lnL>
                    <a:lnR w="38100">
                      <a:solidFill>
                        <a:schemeClr val="tx1"/>
                      </a:solidFill>
                      <a:miter lim="800000"/>
                    </a:lnR>
                    <a:lnT w="38100">
                      <a:solidFill>
                        <a:schemeClr val="tx1"/>
                      </a:solidFill>
                      <a:miter lim="800000"/>
                    </a:lnT>
                    <a:lnB w="38100">
                      <a:solidFill>
                        <a:schemeClr val="tx1"/>
                      </a:solidFill>
                      <a:miter lim="8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d*1"/>
  <p:tag name="KSO_WM_UNIT_INDEX" val="1"/>
  <p:tag name="KSO_WM_UNIT_LAYERLEVEL" val="1"/>
  <p:tag name="KSO_WM_UNIT_SUPPORT_UNIT_TYPE" val="[&quot;all&quot;]"/>
  <p:tag name="KSO_WM_UNIT_TYPE" val="d"/>
  <p:tag name="KSO_WM_UNIT_VALUE" val="391*523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TYPE" val="i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TYPE" val="i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d*1"/>
  <p:tag name="KSO_WM_UNIT_INDEX" val="1"/>
  <p:tag name="KSO_WM_UNIT_LAYERLEVEL" val="1"/>
  <p:tag name="KSO_WM_UNIT_SUPPORT_UNIT_TYPE" val="[&quot;all&quot;]"/>
  <p:tag name="KSO_WM_UNIT_TYPE" val="d"/>
  <p:tag name="KSO_WM_UNIT_VALUE" val="391*523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d*1"/>
  <p:tag name="KSO_WM_UNIT_INDEX" val="1"/>
  <p:tag name="KSO_WM_UNIT_LAYERLEVEL" val="1"/>
  <p:tag name="KSO_WM_UNIT_SUPPORT_UNIT_TYPE" val="[&quot;all&quot;]"/>
  <p:tag name="KSO_WM_UNIT_TYPE" val="d"/>
  <p:tag name="KSO_WM_UNIT_VALUE" val="391*523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TYPE" val="i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TYPE" val="i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80913_1"/>
  <p:tag name="KSO_WM_TAG_VERSION" val="1.0"/>
  <p:tag name="KSO_WM_TEMPLATE_CATEGORY" val="custom"/>
  <p:tag name="KSO_WM_TEMPLATE_COLOR_TYPE" val="1"/>
  <p:tag name="KSO_WM_TEMPLATE_INDEX" val="20182104"/>
  <p:tag name="KSO_WM_TEMPLATE_MASTER_THUMB_INDEX" val="12"/>
  <p:tag name="KSO_WM_TEMPLATE_MASTER_TYPE" val="1"/>
  <p:tag name="KSO_WM_TEMPLATE_SUBCATEGORY" val="0"/>
  <p:tag name="KSO_WM_TEMPLATE_THUMBS_INDEX" val="1、5、6、11、12、16、19、22、23、26、27"/>
  <p:tag name="KSO_WM_UNIT_SHOW_EDIT_AREA_INDICATION" val="0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i*8"/>
  <p:tag name="KSO_WM_UNIT_INDEX" val="8"/>
  <p:tag name="KSO_WM_UNIT_LAYERLEVEL" val="1"/>
  <p:tag name="KSO_WM_UNIT_TYPE" val="i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210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2104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d*1"/>
  <p:tag name="KSO_WM_UNIT_INDEX" val="1"/>
  <p:tag name="KSO_WM_UNIT_LAYERLEVEL" val="1"/>
  <p:tag name="KSO_WM_UNIT_SUPPORT_UNIT_TYPE" val="[&quot;all&quot;]"/>
  <p:tag name="KSO_WM_UNIT_TYPE" val="d"/>
  <p:tag name="KSO_WM_UNIT_VALUE" val="391*52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TYPE" val="i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TYPE" val="i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7135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7"/>
  <p:tag name="KSO_WM_DIAGRAM_GROUP_CODE" val="l1-1"/>
  <p:tag name="KSO_WM_SLIDE_DIAGTYPE" val="l"/>
  <p:tag name="KSO_WM_SLIDE_ID" val="custom20177135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177135"/>
  <p:tag name="KSO_WM_TEMPLATE_MASTER_TYPE" val="1"/>
  <p:tag name="KSO_WM_TEMPLATE_SUBCATEGORY" val="0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custom20177135_4*l_h_f*1_3_1"/>
  <p:tag name="KSO_WM_UNIT_INDEX" val="1_3_1"/>
  <p:tag name="KSO_WM_UNIT_LAYERLEVEL" val="1_1_1"/>
  <p:tag name="KSO_WM_UNIT_NOCLEAR" val="0"/>
  <p:tag name="KSO_WM_UNIT_PRESET_TEXT" val="点击此处添加小标题"/>
  <p:tag name="KSO_WM_UNIT_TEXT_FILL_FORE_SCHEMECOLOR_INDEX" val="13"/>
  <p:tag name="KSO_WM_UNIT_TEXT_FILL_TYPE" val="1"/>
  <p:tag name="KSO_WM_UNIT_TYPE" val="l_h_f"/>
  <p:tag name="KSO_WM_UNIT_USESOURCEFORMAT_APPLY" val="1"/>
  <p:tag name="KSO_WM_UNIT_VALUE" val="18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177135_4*l_h_i*1_3_1"/>
  <p:tag name="KSO_WM_UNIT_INDEX" val="1_3_1"/>
  <p:tag name="KSO_WM_UNIT_LAYERLEVEL" val="1_1_1"/>
  <p:tag name="KSO_WM_UNIT_TEXT_FILL_FORE_SCHEMECOLOR_INDEX" val="14"/>
  <p:tag name="KSO_WM_UNIT_TEXT_FILL_TYPE" val="1"/>
  <p:tag name="KSO_WM_UNIT_TYPE" val="l_h_i"/>
  <p:tag name="KSO_WM_UNIT_USESOURCEFORMAT_APPLY" val="1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custom20177135_4*l_h_f*1_2_1"/>
  <p:tag name="KSO_WM_UNIT_INDEX" val="1_2_1"/>
  <p:tag name="KSO_WM_UNIT_LAYERLEVEL" val="1_1_1"/>
  <p:tag name="KSO_WM_UNIT_NOCLEAR" val="0"/>
  <p:tag name="KSO_WM_UNIT_PRESET_TEXT" val="点击此处添加小标题"/>
  <p:tag name="KSO_WM_UNIT_TEXT_FILL_FORE_SCHEMECOLOR_INDEX" val="13"/>
  <p:tag name="KSO_WM_UNIT_TEXT_FILL_TYPE" val="1"/>
  <p:tag name="KSO_WM_UNIT_TYPE" val="l_h_f"/>
  <p:tag name="KSO_WM_UNIT_USESOURCEFORMAT_APPLY" val="1"/>
  <p:tag name="KSO_WM_UNIT_VALUE" val="18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177135_4*l_h_i*1_2_1"/>
  <p:tag name="KSO_WM_UNIT_INDEX" val="1_2_1"/>
  <p:tag name="KSO_WM_UNIT_LAYERLEVEL" val="1_1_1"/>
  <p:tag name="KSO_WM_UNIT_TEXT_FILL_FORE_SCHEMECOLOR_INDEX" val="14"/>
  <p:tag name="KSO_WM_UNIT_TEXT_FILL_TYPE" val="1"/>
  <p:tag name="KSO_WM_UNIT_TYPE" val="l_h_i"/>
  <p:tag name="KSO_WM_UNIT_USESOURCEFORMAT_APPLY" val="1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custom20177135_4*l_h_f*1_1_1"/>
  <p:tag name="KSO_WM_UNIT_INDEX" val="1_1_1"/>
  <p:tag name="KSO_WM_UNIT_LAYERLEVEL" val="1_1_1"/>
  <p:tag name="KSO_WM_UNIT_NOCLEAR" val="0"/>
  <p:tag name="KSO_WM_UNIT_PRESET_TEXT" val="点击此处添加小标题"/>
  <p:tag name="KSO_WM_UNIT_TEXT_FILL_FORE_SCHEMECOLOR_INDEX" val="13"/>
  <p:tag name="KSO_WM_UNIT_TEXT_FILL_TYPE" val="1"/>
  <p:tag name="KSO_WM_UNIT_TYPE" val="l_h_f"/>
  <p:tag name="KSO_WM_UNIT_USESOURCEFORMAT_APPLY" val="1"/>
  <p:tag name="KSO_WM_UNIT_VALUE" val="18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177135_4*l_h_i*1_1_1"/>
  <p:tag name="KSO_WM_UNIT_INDEX" val="1_1_1"/>
  <p:tag name="KSO_WM_UNIT_LAYERLEVEL" val="1_1_1"/>
  <p:tag name="KSO_WM_UNIT_TEXT_FILL_FORE_SCHEMECOLOR_INDEX" val="14"/>
  <p:tag name="KSO_WM_UNIT_TEXT_FILL_TYPE" val="1"/>
  <p:tag name="KSO_WM_UNIT_TYPE" val="l_h_i"/>
  <p:tag name="KSO_WM_UNIT_USESOURCEFORMAT_APPLY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custom20177135_4*l_h_f*1_4_1"/>
  <p:tag name="KSO_WM_UNIT_INDEX" val="1_4_1"/>
  <p:tag name="KSO_WM_UNIT_LAYERLEVEL" val="1_1_1"/>
  <p:tag name="KSO_WM_UNIT_NOCLEAR" val="0"/>
  <p:tag name="KSO_WM_UNIT_PRESET_TEXT" val="点击此处添加小标题"/>
  <p:tag name="KSO_WM_UNIT_TEXT_FILL_FORE_SCHEMECOLOR_INDEX" val="13"/>
  <p:tag name="KSO_WM_UNIT_TEXT_FILL_TYPE" val="1"/>
  <p:tag name="KSO_WM_UNIT_TYPE" val="l_h_f"/>
  <p:tag name="KSO_WM_UNIT_USESOURCEFORMAT_APPLY" val="1"/>
  <p:tag name="KSO_WM_UNIT_VALUE" val="18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177135_4*l_h_i*1_4_1"/>
  <p:tag name="KSO_WM_UNIT_INDEX" val="1_4_1"/>
  <p:tag name="KSO_WM_UNIT_LAYERLEVEL" val="1_1_1"/>
  <p:tag name="KSO_WM_UNIT_TEXT_FILL_FORE_SCHEMECOLOR_INDEX" val="14"/>
  <p:tag name="KSO_WM_UNIT_TEXT_FILL_TYPE" val="1"/>
  <p:tag name="KSO_WM_UNIT_TYPE" val="l_h_i"/>
  <p:tag name="KSO_WM_UNIT_USESOURCEFORMAT_APPLY" val="1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7713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80913_1"/>
  <p:tag name="KSO_WM_SLIDE_ID" val="custom20182104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182104"/>
  <p:tag name="KSO_WM_TEMPLATE_MASTER_THUMB_INDEX" val="12"/>
  <p:tag name="KSO_WM_TEMPLATE_MASTER_TYPE" val="1"/>
  <p:tag name="KSO_WM_TEMPLATE_SUBCATEGORY" val="0"/>
  <p:tag name="KSO_WM_TEMPLATE_THUMBS_INDEX" val="1、5、6、11、12、16、19、22、23、26、27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2104"/>
  <p:tag name="KSO_WM_UNIT_COMPATIBLE" val="0"/>
  <p:tag name="KSO_WM_UNIT_DIAGRAM_ISNUMVISUAL" val="0"/>
  <p:tag name="KSO_WM_UNIT_DIAGRAM_ISREFERUNIT" val="0"/>
  <p:tag name="KSO_WM_UNIT_HIGHLIGHT" val="0"/>
  <p:tag name="KSO_WM_UNIT_ID" val="custom20182104_1*a*1"/>
  <p:tag name="KSO_WM_UNIT_INDEX" val="1"/>
  <p:tag name="KSO_WM_UNIT_ISCONTENTSTITLE" val="0"/>
  <p:tag name="KSO_WM_UNIT_LAYERLEVEL" val="1"/>
  <p:tag name="KSO_WM_UNIT_NOCLEAR" val="0"/>
  <p:tag name="KSO_WM_UNIT_PRESET_TEXT" val="直待凌云始道高"/>
  <p:tag name="KSO_WM_UNIT_TYPE" val="a"/>
  <p:tag name="KSO_WM_UNIT_VALUE" val="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OMBINE_RELATE_SLIDE_ID" val="background20176432_1"/>
  <p:tag name="KSO_WM_TAG_VERSION" val="1.0"/>
  <p:tag name="KSO_WM_TEMPLATE_CATEGORY" val="custom"/>
  <p:tag name="KSO_WM_TEMPLATE_COLOR_TYPE" val="1"/>
  <p:tag name="KSO_WM_TEMPLATE_INDEX" val="20177135"/>
  <p:tag name="KSO_WM_TEMPLATE_JOB_ID" val="2"/>
  <p:tag name="KSO_WM_TEMPLATE_MASTER_THUMB_INDEX" val="12"/>
  <p:tag name="KSO_WM_TEMPLATE_MASTER_TYPE" val="1"/>
  <p:tag name="KSO_WM_TEMPLATE_OUTLINE_ID" val="15"/>
  <p:tag name="KSO_WM_TEMPLATE_SCENE_ID" val="1"/>
  <p:tag name="KSO_WM_TEMPLATE_SUBCATEGORY" val="0"/>
  <p:tag name="KSO_WM_TEMPLATE_THUMBS_INDEX" val="1、2、3、4、5、6、7、12、17、18、22、23、28、29、31"/>
  <p:tag name="KSO_WM_TEMPLATE_TOPIC_DEFAULT" val="1"/>
  <p:tag name="KSO_WM_TEMPLATE_TOPIC_ID" val="2869567"/>
  <p:tag name="KSO_WM_UNIT_SHOW_EDIT_AREA_INDICATION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7713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3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4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5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6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7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8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9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20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21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22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23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24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25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26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27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28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29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30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31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32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33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a="http://schemas.openxmlformats.org/drawingml/2006/main" name="34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a="http://schemas.openxmlformats.org/drawingml/2006/main" name="35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4.xml><?xml version="1.0" encoding="utf-8"?>
<a:theme xmlns:a="http://schemas.openxmlformats.org/drawingml/2006/main" name="36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5.xml><?xml version="1.0" encoding="utf-8"?>
<a:theme xmlns:a="http://schemas.openxmlformats.org/drawingml/2006/main" name="37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6.xml><?xml version="1.0" encoding="utf-8"?>
<a:theme xmlns:a="http://schemas.openxmlformats.org/drawingml/2006/main" name="54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7.xml><?xml version="1.0" encoding="utf-8"?>
<a:theme xmlns:a="http://schemas.openxmlformats.org/drawingml/2006/main" name="55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8.xml><?xml version="1.0" encoding="utf-8"?>
<a:theme xmlns:a="http://schemas.openxmlformats.org/drawingml/2006/main" name="56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9.xml><?xml version="1.0" encoding="utf-8"?>
<a:theme xmlns:a="http://schemas.openxmlformats.org/drawingml/2006/main" name="57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第一PPT模板网-WWW.1PPT.COM 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0.xml><?xml version="1.0" encoding="utf-8"?>
<a:theme xmlns:a="http://schemas.openxmlformats.org/drawingml/2006/main" name="58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1.xml><?xml version="1.0" encoding="utf-8"?>
<a:theme xmlns:a="http://schemas.openxmlformats.org/drawingml/2006/main" name="59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2.xml><?xml version="1.0" encoding="utf-8"?>
<a:theme xmlns:a="http://schemas.openxmlformats.org/drawingml/2006/main" name="60_Office 主题​​">
  <a:themeElements>
    <a:clrScheme name="自定义 3">
      <a:dk1>
        <a:srgbClr val="000000"/>
      </a:dk1>
      <a:lt1>
        <a:srgbClr val="FFFFFF"/>
      </a:lt1>
      <a:dk2>
        <a:srgbClr val="E6E6E6"/>
      </a:dk2>
      <a:lt2>
        <a:srgbClr val="FFFFFF"/>
      </a:lt2>
      <a:accent1>
        <a:srgbClr val="B42D23"/>
      </a:accent1>
      <a:accent2>
        <a:srgbClr val="B44E39"/>
      </a:accent2>
      <a:accent3>
        <a:srgbClr val="A66834"/>
      </a:accent3>
      <a:accent4>
        <a:srgbClr val="A98930"/>
      </a:accent4>
      <a:accent5>
        <a:srgbClr val="999735"/>
      </a:accent5>
      <a:accent6>
        <a:srgbClr val="7B8E4A"/>
      </a:accent6>
      <a:hlink>
        <a:srgbClr val="495AC3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3.xml><?xml version="1.0" encoding="utf-8"?>
<a:theme xmlns:a="http://schemas.openxmlformats.org/drawingml/2006/main" name="84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4.xml><?xml version="1.0" encoding="utf-8"?>
<a:theme xmlns:a="http://schemas.openxmlformats.org/drawingml/2006/main" name="85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5.xml><?xml version="1.0" encoding="utf-8"?>
<a:theme xmlns:a="http://schemas.openxmlformats.org/drawingml/2006/main" name="86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6.xml><?xml version="1.0" encoding="utf-8"?>
<a:theme xmlns:a="http://schemas.openxmlformats.org/drawingml/2006/main" name="87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7.xml><?xml version="1.0" encoding="utf-8"?>
<a:theme xmlns:a="http://schemas.openxmlformats.org/drawingml/2006/main" name="88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8.xml><?xml version="1.0" encoding="utf-8"?>
<a:theme xmlns:a="http://schemas.openxmlformats.org/drawingml/2006/main" name="89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9.xml><?xml version="1.0" encoding="utf-8"?>
<a:theme xmlns:a="http://schemas.openxmlformats.org/drawingml/2006/main" name="90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第一PPT模板网-WWW.1PPT.COM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0.xml><?xml version="1.0" encoding="utf-8"?>
<a:theme xmlns:a="http://schemas.openxmlformats.org/drawingml/2006/main" name="91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1.xml><?xml version="1.0" encoding="utf-8"?>
<a:theme xmlns:a="http://schemas.openxmlformats.org/drawingml/2006/main" name="92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2.xml><?xml version="1.0" encoding="utf-8"?>
<a:theme xmlns:a="http://schemas.openxmlformats.org/drawingml/2006/main" name="93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3.xml><?xml version="1.0" encoding="utf-8"?>
<a:theme xmlns:a="http://schemas.openxmlformats.org/drawingml/2006/main" name="94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Office 主题​​">
  <a:themeElements>
    <a:clrScheme name="自定义 2">
      <a:dk1>
        <a:srgbClr val="000000"/>
      </a:dk1>
      <a:lt1>
        <a:srgbClr val="FFFFFF"/>
      </a:lt1>
      <a:dk2>
        <a:srgbClr val="E8D5D8"/>
      </a:dk2>
      <a:lt2>
        <a:srgbClr val="FFFFFF"/>
      </a:lt2>
      <a:accent1>
        <a:srgbClr val="BD888F"/>
      </a:accent1>
      <a:accent2>
        <a:srgbClr val="BD9789"/>
      </a:accent2>
      <a:accent3>
        <a:srgbClr val="BDAC89"/>
      </a:accent3>
      <a:accent4>
        <a:srgbClr val="B9BD89"/>
      </a:accent4>
      <a:accent5>
        <a:srgbClr val="A4BD89"/>
      </a:accent5>
      <a:accent6>
        <a:srgbClr val="90BD89"/>
      </a:accent6>
      <a:hlink>
        <a:srgbClr val="4B5CC4"/>
      </a:hlink>
      <a:folHlink>
        <a:srgbClr val="6F618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3">
    <a:dk1>
      <a:srgbClr val="000000"/>
    </a:dk1>
    <a:lt1>
      <a:srgbClr val="FFFFFF"/>
    </a:lt1>
    <a:dk2>
      <a:srgbClr val="E6E6E6"/>
    </a:dk2>
    <a:lt2>
      <a:srgbClr val="FFFFFF"/>
    </a:lt2>
    <a:accent1>
      <a:srgbClr val="B42D23"/>
    </a:accent1>
    <a:accent2>
      <a:srgbClr val="B44E39"/>
    </a:accent2>
    <a:accent3>
      <a:srgbClr val="A66834"/>
    </a:accent3>
    <a:accent4>
      <a:srgbClr val="A98930"/>
    </a:accent4>
    <a:accent5>
      <a:srgbClr val="999735"/>
    </a:accent5>
    <a:accent6>
      <a:srgbClr val="7B8E4A"/>
    </a:accent6>
    <a:hlink>
      <a:srgbClr val="495AC3"/>
    </a:hlink>
    <a:folHlink>
      <a:srgbClr val="6F618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847</Words>
  <Application>Microsoft Office PowerPoint</Application>
  <PresentationFormat>全屏显示(16:9)</PresentationFormat>
  <Paragraphs>130</Paragraphs>
  <Slides>28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53</vt:i4>
      </vt:variant>
      <vt:variant>
        <vt:lpstr>幻灯片标题</vt:lpstr>
      </vt:variant>
      <vt:variant>
        <vt:i4>28</vt:i4>
      </vt:variant>
    </vt:vector>
  </HeadingPairs>
  <TitlesOfParts>
    <vt:vector size="90" baseType="lpstr">
      <vt:lpstr>Meiryo</vt:lpstr>
      <vt:lpstr>黑体</vt:lpstr>
      <vt:lpstr>楷体</vt:lpstr>
      <vt:lpstr>隶书</vt:lpstr>
      <vt:lpstr>宋体</vt:lpstr>
      <vt:lpstr>微软雅黑</vt:lpstr>
      <vt:lpstr>叶根友毛笔行书2.0版</vt:lpstr>
      <vt:lpstr>Arial</vt:lpstr>
      <vt:lpstr>Calibri</vt:lpstr>
      <vt:lpstr>Office 主题​​</vt:lpstr>
      <vt:lpstr>1_Office 主题​​</vt:lpstr>
      <vt:lpstr>3_Office 主题​​</vt:lpstr>
      <vt:lpstr>第一PPT模板网-WWW.1PPT.COM </vt:lpstr>
      <vt:lpstr>第一PPT模板网-WWW.1PPT.COM</vt:lpstr>
      <vt:lpstr>8_Office 主题​​</vt:lpstr>
      <vt:lpstr>9_Office 主题​​</vt:lpstr>
      <vt:lpstr>10_Office 主题​​</vt:lpstr>
      <vt:lpstr>11_Office 主题​​</vt:lpstr>
      <vt:lpstr>12_Office 主题​​</vt:lpstr>
      <vt:lpstr>13_Office 主题​​</vt:lpstr>
      <vt:lpstr>14_Office 主题​​</vt:lpstr>
      <vt:lpstr>15_Office 主题​​</vt:lpstr>
      <vt:lpstr>16_Office 主题​​</vt:lpstr>
      <vt:lpstr>17_Office 主题​​</vt:lpstr>
      <vt:lpstr>18_Office 主题​​</vt:lpstr>
      <vt:lpstr>19_Office 主题​​</vt:lpstr>
      <vt:lpstr>20_Office 主题​​</vt:lpstr>
      <vt:lpstr>21_Office 主题​​</vt:lpstr>
      <vt:lpstr>22_Office 主题​​</vt:lpstr>
      <vt:lpstr>23_Office 主题​​</vt:lpstr>
      <vt:lpstr>24_Office 主题​​</vt:lpstr>
      <vt:lpstr>25_Office 主题​​</vt:lpstr>
      <vt:lpstr>26_Office 主题​​</vt:lpstr>
      <vt:lpstr>27_Office 主题​​</vt:lpstr>
      <vt:lpstr>28_Office 主题​​</vt:lpstr>
      <vt:lpstr>29_Office 主题​​</vt:lpstr>
      <vt:lpstr>30_Office 主题​​</vt:lpstr>
      <vt:lpstr>31_Office 主题​​</vt:lpstr>
      <vt:lpstr>32_Office 主题​​</vt:lpstr>
      <vt:lpstr>33_Office 主题​​</vt:lpstr>
      <vt:lpstr>34_Office 主题​​</vt:lpstr>
      <vt:lpstr>35_Office 主题​​</vt:lpstr>
      <vt:lpstr>36_Office 主题​​</vt:lpstr>
      <vt:lpstr>37_Office 主题​​</vt:lpstr>
      <vt:lpstr>54_Office 主题​​</vt:lpstr>
      <vt:lpstr>55_Office 主题​​</vt:lpstr>
      <vt:lpstr>56_Office 主题​​</vt:lpstr>
      <vt:lpstr>57_Office 主题​​</vt:lpstr>
      <vt:lpstr>58_Office 主题​​</vt:lpstr>
      <vt:lpstr>59_Office 主题​​</vt:lpstr>
      <vt:lpstr>60_Office 主题​​</vt:lpstr>
      <vt:lpstr>84_Office 主题​​</vt:lpstr>
      <vt:lpstr>85_Office 主题​​</vt:lpstr>
      <vt:lpstr>86_Office 主题​​</vt:lpstr>
      <vt:lpstr>87_Office 主题​​</vt:lpstr>
      <vt:lpstr>88_Office 主题​​</vt:lpstr>
      <vt:lpstr>89_Office 主题​​</vt:lpstr>
      <vt:lpstr>90_Office 主题​​</vt:lpstr>
      <vt:lpstr>91_Office 主题​​</vt:lpstr>
      <vt:lpstr>92_Office 主题​​</vt:lpstr>
      <vt:lpstr>93_Office 主题​​</vt:lpstr>
      <vt:lpstr>94_Office 主题​​</vt:lpstr>
      <vt:lpstr>回忆我的母亲</vt:lpstr>
      <vt:lpstr>PowerPoint 演示文稿</vt:lpstr>
      <vt:lpstr>PowerPoint 演示文稿</vt:lpstr>
      <vt:lpstr>PowerPoint 演示文稿</vt:lpstr>
      <vt:lpstr>PowerPoint 演示文稿</vt:lpstr>
      <vt:lpstr>整体感知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语言赏析  </vt:lpstr>
      <vt:lpstr>你对文章中的哪些句子印象深刻？ 试着复述出来并进行赏析。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深入探究  </vt:lpstr>
      <vt:lpstr>PowerPoint 演示文稿</vt:lpstr>
      <vt:lpstr>PowerPoint 演示文稿</vt:lpstr>
      <vt:lpstr>PowerPoint 演示文稿</vt:lpstr>
      <vt:lpstr>PowerPoint 演示文稿</vt:lpstr>
      <vt:lpstr>谢谢聆听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</cp:revision>
  <cp:lastPrinted>2020-12-15T20:27:26Z</cp:lastPrinted>
  <dcterms:created xsi:type="dcterms:W3CDTF">2020-12-15T20:27:26Z</dcterms:created>
  <dcterms:modified xsi:type="dcterms:W3CDTF">2021-12-26T02:53:37Z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