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0.xml" ContentType="application/vnd.openxmlformats-officedocument.presentationml.tags+xml"/>
  <Override PartName="/ppt/notesSlides/notesSlide1.xml" ContentType="application/vnd.openxmlformats-officedocument.presentationml.notesSlide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7" r:id="rId2"/>
    <p:sldMasterId id="2147483686" r:id="rId3"/>
  </p:sldMasterIdLst>
  <p:notesMasterIdLst>
    <p:notesMasterId r:id="rId32"/>
  </p:notesMasterIdLst>
  <p:sldIdLst>
    <p:sldId id="265" r:id="rId4"/>
    <p:sldId id="264" r:id="rId5"/>
    <p:sldId id="267" r:id="rId6"/>
    <p:sldId id="269" r:id="rId7"/>
    <p:sldId id="270" r:id="rId8"/>
    <p:sldId id="258" r:id="rId9"/>
    <p:sldId id="259" r:id="rId10"/>
    <p:sldId id="256" r:id="rId11"/>
    <p:sldId id="260" r:id="rId12"/>
    <p:sldId id="261" r:id="rId13"/>
    <p:sldId id="272" r:id="rId14"/>
    <p:sldId id="271" r:id="rId15"/>
    <p:sldId id="262" r:id="rId16"/>
    <p:sldId id="293" r:id="rId17"/>
    <p:sldId id="263" r:id="rId18"/>
    <p:sldId id="273" r:id="rId19"/>
    <p:sldId id="277" r:id="rId20"/>
    <p:sldId id="274" r:id="rId21"/>
    <p:sldId id="275" r:id="rId22"/>
    <p:sldId id="276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94" r:id="rId31"/>
  </p:sldIdLst>
  <p:sldSz cx="9144000" cy="5143500" type="screen16x9"/>
  <p:notesSz cx="6858000" cy="9144000"/>
  <p:custDataLst>
    <p:tags r:id="rId33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FB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666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34" Type="http://schemas.openxmlformats.org/officeDocument/2006/relationships/commentAuthors" Target="commentAuthor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ags" Target="tags/tag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presProps" Target="presProp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2021/12/25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21778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89302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281263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tags" Target="../tags/tag15.xml"/><Relationship Id="rId3" Type="http://schemas.openxmlformats.org/officeDocument/2006/relationships/tags" Target="../tags/tag10.xml"/><Relationship Id="rId7" Type="http://schemas.openxmlformats.org/officeDocument/2006/relationships/tags" Target="../tags/tag14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tags" Target="../tags/tag13.xml"/><Relationship Id="rId11" Type="http://schemas.openxmlformats.org/officeDocument/2006/relationships/image" Target="../media/image1.jpeg"/><Relationship Id="rId5" Type="http://schemas.openxmlformats.org/officeDocument/2006/relationships/tags" Target="../tags/tag12.xml"/><Relationship Id="rId10" Type="http://schemas.openxmlformats.org/officeDocument/2006/relationships/slideMaster" Target="../slideMasters/slideMaster1.xml"/><Relationship Id="rId4" Type="http://schemas.openxmlformats.org/officeDocument/2006/relationships/tags" Target="../tags/tag11.xml"/><Relationship Id="rId9" Type="http://schemas.openxmlformats.org/officeDocument/2006/relationships/tags" Target="../tags/tag16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68.xml"/><Relationship Id="rId2" Type="http://schemas.openxmlformats.org/officeDocument/2006/relationships/tags" Target="../tags/tag67.xml"/><Relationship Id="rId1" Type="http://schemas.openxmlformats.org/officeDocument/2006/relationships/tags" Target="../tags/tag66.xml"/><Relationship Id="rId6" Type="http://schemas.openxmlformats.org/officeDocument/2006/relationships/image" Target="../media/image2.png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69.xml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tags" Target="../tags/tag77.xml"/><Relationship Id="rId3" Type="http://schemas.openxmlformats.org/officeDocument/2006/relationships/tags" Target="../tags/tag72.xml"/><Relationship Id="rId7" Type="http://schemas.openxmlformats.org/officeDocument/2006/relationships/tags" Target="../tags/tag76.xml"/><Relationship Id="rId12" Type="http://schemas.openxmlformats.org/officeDocument/2006/relationships/image" Target="../media/image1.jpeg"/><Relationship Id="rId2" Type="http://schemas.openxmlformats.org/officeDocument/2006/relationships/tags" Target="../tags/tag71.xml"/><Relationship Id="rId1" Type="http://schemas.openxmlformats.org/officeDocument/2006/relationships/tags" Target="../tags/tag70.xml"/><Relationship Id="rId6" Type="http://schemas.openxmlformats.org/officeDocument/2006/relationships/tags" Target="../tags/tag75.xml"/><Relationship Id="rId11" Type="http://schemas.openxmlformats.org/officeDocument/2006/relationships/slideMaster" Target="../slideMasters/slideMaster1.xml"/><Relationship Id="rId5" Type="http://schemas.openxmlformats.org/officeDocument/2006/relationships/tags" Target="../tags/tag74.xml"/><Relationship Id="rId10" Type="http://schemas.openxmlformats.org/officeDocument/2006/relationships/tags" Target="../tags/tag79.xml"/><Relationship Id="rId4" Type="http://schemas.openxmlformats.org/officeDocument/2006/relationships/tags" Target="../tags/tag73.xml"/><Relationship Id="rId9" Type="http://schemas.openxmlformats.org/officeDocument/2006/relationships/tags" Target="../tags/tag78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tags" Target="../tags/tag82.xml"/><Relationship Id="rId2" Type="http://schemas.openxmlformats.org/officeDocument/2006/relationships/tags" Target="../tags/tag81.xml"/><Relationship Id="rId1" Type="http://schemas.openxmlformats.org/officeDocument/2006/relationships/tags" Target="../tags/tag80.xml"/><Relationship Id="rId6" Type="http://schemas.openxmlformats.org/officeDocument/2006/relationships/image" Target="../media/image2.png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83.xml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86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85.xml"/><Relationship Id="rId1" Type="http://schemas.openxmlformats.org/officeDocument/2006/relationships/tags" Target="../tags/tag84.xml"/><Relationship Id="rId6" Type="http://schemas.openxmlformats.org/officeDocument/2006/relationships/tags" Target="../tags/tag89.xml"/><Relationship Id="rId5" Type="http://schemas.openxmlformats.org/officeDocument/2006/relationships/tags" Target="../tags/tag88.xml"/><Relationship Id="rId4" Type="http://schemas.openxmlformats.org/officeDocument/2006/relationships/tags" Target="../tags/tag87.xml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92.xml"/><Relationship Id="rId7" Type="http://schemas.openxmlformats.org/officeDocument/2006/relationships/tags" Target="../tags/tag96.xml"/><Relationship Id="rId2" Type="http://schemas.openxmlformats.org/officeDocument/2006/relationships/tags" Target="../tags/tag91.xml"/><Relationship Id="rId1" Type="http://schemas.openxmlformats.org/officeDocument/2006/relationships/tags" Target="../tags/tag90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9" Type="http://schemas.openxmlformats.org/officeDocument/2006/relationships/image" Target="../media/image2.png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99.xml"/><Relationship Id="rId7" Type="http://schemas.openxmlformats.org/officeDocument/2006/relationships/tags" Target="../tags/tag103.xml"/><Relationship Id="rId2" Type="http://schemas.openxmlformats.org/officeDocument/2006/relationships/tags" Target="../tags/tag98.xml"/><Relationship Id="rId1" Type="http://schemas.openxmlformats.org/officeDocument/2006/relationships/tags" Target="../tags/tag97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9" Type="http://schemas.openxmlformats.org/officeDocument/2006/relationships/image" Target="../media/image2.png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106.xml"/><Relationship Id="rId7" Type="http://schemas.openxmlformats.org/officeDocument/2006/relationships/tags" Target="../tags/tag110.xml"/><Relationship Id="rId2" Type="http://schemas.openxmlformats.org/officeDocument/2006/relationships/tags" Target="../tags/tag105.xml"/><Relationship Id="rId1" Type="http://schemas.openxmlformats.org/officeDocument/2006/relationships/tags" Target="../tags/tag104.xml"/><Relationship Id="rId6" Type="http://schemas.openxmlformats.org/officeDocument/2006/relationships/tags" Target="../tags/tag109.xml"/><Relationship Id="rId5" Type="http://schemas.openxmlformats.org/officeDocument/2006/relationships/tags" Target="../tags/tag108.xml"/><Relationship Id="rId4" Type="http://schemas.openxmlformats.org/officeDocument/2006/relationships/tags" Target="../tags/tag107.xml"/><Relationship Id="rId9" Type="http://schemas.openxmlformats.org/officeDocument/2006/relationships/image" Target="../media/image2.png"/></Relationships>
</file>

<file path=ppt/slideLayouts/_rels/slideLayout17.xml.rels><?xml version="1.0" encoding="UTF-8" standalone="yes"?>
<Relationships xmlns="http://schemas.openxmlformats.org/package/2006/relationships"><Relationship Id="rId8" Type="http://schemas.openxmlformats.org/officeDocument/2006/relationships/tags" Target="../tags/tag118.xml"/><Relationship Id="rId3" Type="http://schemas.openxmlformats.org/officeDocument/2006/relationships/tags" Target="../tags/tag113.xml"/><Relationship Id="rId7" Type="http://schemas.openxmlformats.org/officeDocument/2006/relationships/tags" Target="../tags/tag117.xml"/><Relationship Id="rId2" Type="http://schemas.openxmlformats.org/officeDocument/2006/relationships/tags" Target="../tags/tag112.xml"/><Relationship Id="rId1" Type="http://schemas.openxmlformats.org/officeDocument/2006/relationships/tags" Target="../tags/tag111.xml"/><Relationship Id="rId6" Type="http://schemas.openxmlformats.org/officeDocument/2006/relationships/tags" Target="../tags/tag116.xml"/><Relationship Id="rId11" Type="http://schemas.openxmlformats.org/officeDocument/2006/relationships/image" Target="../media/image2.png"/><Relationship Id="rId5" Type="http://schemas.openxmlformats.org/officeDocument/2006/relationships/tags" Target="../tags/tag115.xml"/><Relationship Id="rId10" Type="http://schemas.openxmlformats.org/officeDocument/2006/relationships/slideMaster" Target="../slideMasters/slideMaster1.xml"/><Relationship Id="rId4" Type="http://schemas.openxmlformats.org/officeDocument/2006/relationships/tags" Target="../tags/tag114.xml"/><Relationship Id="rId9" Type="http://schemas.openxmlformats.org/officeDocument/2006/relationships/tags" Target="../tags/tag119.xml"/></Relationships>
</file>

<file path=ppt/slideLayouts/_rels/slideLayout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122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121.xml"/><Relationship Id="rId1" Type="http://schemas.openxmlformats.org/officeDocument/2006/relationships/tags" Target="../tags/tag120.xml"/><Relationship Id="rId6" Type="http://schemas.openxmlformats.org/officeDocument/2006/relationships/tags" Target="../tags/tag125.xml"/><Relationship Id="rId5" Type="http://schemas.openxmlformats.org/officeDocument/2006/relationships/tags" Target="../tags/tag124.xml"/><Relationship Id="rId4" Type="http://schemas.openxmlformats.org/officeDocument/2006/relationships/tags" Target="../tags/tag123.xml"/></Relationships>
</file>

<file path=ppt/slideLayouts/_rels/slideLayout19.xml.rels><?xml version="1.0" encoding="UTF-8" standalone="yes"?>
<Relationships xmlns="http://schemas.openxmlformats.org/package/2006/relationships"><Relationship Id="rId8" Type="http://schemas.openxmlformats.org/officeDocument/2006/relationships/tags" Target="../tags/tag139.xml"/><Relationship Id="rId3" Type="http://schemas.openxmlformats.org/officeDocument/2006/relationships/tags" Target="../tags/tag134.xml"/><Relationship Id="rId7" Type="http://schemas.openxmlformats.org/officeDocument/2006/relationships/tags" Target="../tags/tag138.xml"/><Relationship Id="rId2" Type="http://schemas.openxmlformats.org/officeDocument/2006/relationships/tags" Target="../tags/tag133.xml"/><Relationship Id="rId1" Type="http://schemas.openxmlformats.org/officeDocument/2006/relationships/tags" Target="../tags/tag132.xml"/><Relationship Id="rId6" Type="http://schemas.openxmlformats.org/officeDocument/2006/relationships/tags" Target="../tags/tag137.xml"/><Relationship Id="rId11" Type="http://schemas.openxmlformats.org/officeDocument/2006/relationships/image" Target="../media/image1.jpeg"/><Relationship Id="rId5" Type="http://schemas.openxmlformats.org/officeDocument/2006/relationships/tags" Target="../tags/tag136.xml"/><Relationship Id="rId10" Type="http://schemas.openxmlformats.org/officeDocument/2006/relationships/slideMaster" Target="../slideMasters/slideMaster2.xml"/><Relationship Id="rId4" Type="http://schemas.openxmlformats.org/officeDocument/2006/relationships/tags" Target="../tags/tag135.xml"/><Relationship Id="rId9" Type="http://schemas.openxmlformats.org/officeDocument/2006/relationships/tags" Target="../tags/tag140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7" Type="http://schemas.openxmlformats.org/officeDocument/2006/relationships/image" Target="../media/image2.png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1.xml"/><Relationship Id="rId4" Type="http://schemas.openxmlformats.org/officeDocument/2006/relationships/tags" Target="../tags/tag20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tags" Target="../tags/tag143.xml"/><Relationship Id="rId7" Type="http://schemas.openxmlformats.org/officeDocument/2006/relationships/image" Target="../media/image2.png"/><Relationship Id="rId2" Type="http://schemas.openxmlformats.org/officeDocument/2006/relationships/tags" Target="../tags/tag142.xml"/><Relationship Id="rId1" Type="http://schemas.openxmlformats.org/officeDocument/2006/relationships/tags" Target="../tags/tag141.xml"/><Relationship Id="rId6" Type="http://schemas.openxmlformats.org/officeDocument/2006/relationships/slideMaster" Target="../slideMasters/slideMaster2.xml"/><Relationship Id="rId5" Type="http://schemas.openxmlformats.org/officeDocument/2006/relationships/tags" Target="../tags/tag145.xml"/><Relationship Id="rId4" Type="http://schemas.openxmlformats.org/officeDocument/2006/relationships/tags" Target="../tags/tag144.xml"/></Relationships>
</file>

<file path=ppt/slideLayouts/_rels/slideLayout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tags" Target="../tags/tag148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147.xml"/><Relationship Id="rId1" Type="http://schemas.openxmlformats.org/officeDocument/2006/relationships/tags" Target="../tags/tag146.xml"/><Relationship Id="rId6" Type="http://schemas.openxmlformats.org/officeDocument/2006/relationships/tags" Target="../tags/tag151.xml"/><Relationship Id="rId5" Type="http://schemas.openxmlformats.org/officeDocument/2006/relationships/tags" Target="../tags/tag150.xml"/><Relationship Id="rId4" Type="http://schemas.openxmlformats.org/officeDocument/2006/relationships/tags" Target="../tags/tag149.xml"/></Relationships>
</file>

<file path=ppt/slideLayouts/_rels/slideLayout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154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153.xml"/><Relationship Id="rId1" Type="http://schemas.openxmlformats.org/officeDocument/2006/relationships/tags" Target="../tags/tag152.xml"/><Relationship Id="rId6" Type="http://schemas.openxmlformats.org/officeDocument/2006/relationships/tags" Target="../tags/tag157.xml"/><Relationship Id="rId5" Type="http://schemas.openxmlformats.org/officeDocument/2006/relationships/tags" Target="../tags/tag156.xml"/><Relationship Id="rId4" Type="http://schemas.openxmlformats.org/officeDocument/2006/relationships/tags" Target="../tags/tag155.xml"/></Relationships>
</file>

<file path=ppt/slideLayouts/_rels/slideLayout23.xml.rels><?xml version="1.0" encoding="UTF-8" standalone="yes"?>
<Relationships xmlns="http://schemas.openxmlformats.org/package/2006/relationships"><Relationship Id="rId8" Type="http://schemas.openxmlformats.org/officeDocument/2006/relationships/tags" Target="../tags/tag165.xml"/><Relationship Id="rId3" Type="http://schemas.openxmlformats.org/officeDocument/2006/relationships/tags" Target="../tags/tag160.xml"/><Relationship Id="rId7" Type="http://schemas.openxmlformats.org/officeDocument/2006/relationships/tags" Target="../tags/tag164.xml"/><Relationship Id="rId2" Type="http://schemas.openxmlformats.org/officeDocument/2006/relationships/tags" Target="../tags/tag159.xml"/><Relationship Id="rId1" Type="http://schemas.openxmlformats.org/officeDocument/2006/relationships/tags" Target="../tags/tag158.xml"/><Relationship Id="rId6" Type="http://schemas.openxmlformats.org/officeDocument/2006/relationships/tags" Target="../tags/tag163.xml"/><Relationship Id="rId5" Type="http://schemas.openxmlformats.org/officeDocument/2006/relationships/tags" Target="../tags/tag162.xml"/><Relationship Id="rId10" Type="http://schemas.openxmlformats.org/officeDocument/2006/relationships/image" Target="../media/image2.png"/><Relationship Id="rId4" Type="http://schemas.openxmlformats.org/officeDocument/2006/relationships/tags" Target="../tags/tag161.xml"/><Relationship Id="rId9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tags" Target="../tags/tag168.xml"/><Relationship Id="rId7" Type="http://schemas.openxmlformats.org/officeDocument/2006/relationships/image" Target="../media/image1.jpeg"/><Relationship Id="rId2" Type="http://schemas.openxmlformats.org/officeDocument/2006/relationships/tags" Target="../tags/tag167.xml"/><Relationship Id="rId1" Type="http://schemas.openxmlformats.org/officeDocument/2006/relationships/tags" Target="../tags/tag166.xml"/><Relationship Id="rId6" Type="http://schemas.openxmlformats.org/officeDocument/2006/relationships/slideMaster" Target="../slideMasters/slideMaster2.xml"/><Relationship Id="rId5" Type="http://schemas.openxmlformats.org/officeDocument/2006/relationships/tags" Target="../tags/tag170.xml"/><Relationship Id="rId4" Type="http://schemas.openxmlformats.org/officeDocument/2006/relationships/tags" Target="../tags/tag169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tags" Target="../tags/tag173.xml"/><Relationship Id="rId2" Type="http://schemas.openxmlformats.org/officeDocument/2006/relationships/tags" Target="../tags/tag172.xml"/><Relationship Id="rId1" Type="http://schemas.openxmlformats.org/officeDocument/2006/relationships/tags" Target="../tags/tag171.xml"/><Relationship Id="rId5" Type="http://schemas.openxmlformats.org/officeDocument/2006/relationships/image" Target="../media/image2.png"/><Relationship Id="rId4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176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175.xml"/><Relationship Id="rId1" Type="http://schemas.openxmlformats.org/officeDocument/2006/relationships/tags" Target="../tags/tag174.xml"/><Relationship Id="rId6" Type="http://schemas.openxmlformats.org/officeDocument/2006/relationships/tags" Target="../tags/tag179.xml"/><Relationship Id="rId5" Type="http://schemas.openxmlformats.org/officeDocument/2006/relationships/tags" Target="../tags/tag178.xml"/><Relationship Id="rId4" Type="http://schemas.openxmlformats.org/officeDocument/2006/relationships/tags" Target="../tags/tag177.xml"/></Relationships>
</file>

<file path=ppt/slideLayouts/_rels/slideLayout27.xml.rels><?xml version="1.0" encoding="UTF-8" standalone="yes"?>
<Relationships xmlns="http://schemas.openxmlformats.org/package/2006/relationships"><Relationship Id="rId8" Type="http://schemas.openxmlformats.org/officeDocument/2006/relationships/tags" Target="../tags/tag187.xml"/><Relationship Id="rId3" Type="http://schemas.openxmlformats.org/officeDocument/2006/relationships/tags" Target="../tags/tag182.xml"/><Relationship Id="rId7" Type="http://schemas.openxmlformats.org/officeDocument/2006/relationships/tags" Target="../tags/tag186.xml"/><Relationship Id="rId12" Type="http://schemas.openxmlformats.org/officeDocument/2006/relationships/image" Target="../media/image2.png"/><Relationship Id="rId2" Type="http://schemas.openxmlformats.org/officeDocument/2006/relationships/tags" Target="../tags/tag181.xml"/><Relationship Id="rId1" Type="http://schemas.openxmlformats.org/officeDocument/2006/relationships/tags" Target="../tags/tag180.xml"/><Relationship Id="rId6" Type="http://schemas.openxmlformats.org/officeDocument/2006/relationships/tags" Target="../tags/tag185.xml"/><Relationship Id="rId11" Type="http://schemas.openxmlformats.org/officeDocument/2006/relationships/slideMaster" Target="../slideMasters/slideMaster2.xml"/><Relationship Id="rId5" Type="http://schemas.openxmlformats.org/officeDocument/2006/relationships/tags" Target="../tags/tag184.xml"/><Relationship Id="rId10" Type="http://schemas.openxmlformats.org/officeDocument/2006/relationships/tags" Target="../tags/tag189.xml"/><Relationship Id="rId4" Type="http://schemas.openxmlformats.org/officeDocument/2006/relationships/tags" Target="../tags/tag183.xml"/><Relationship Id="rId9" Type="http://schemas.openxmlformats.org/officeDocument/2006/relationships/tags" Target="../tags/tag188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tags" Target="../tags/tag192.xml"/><Relationship Id="rId2" Type="http://schemas.openxmlformats.org/officeDocument/2006/relationships/tags" Target="../tags/tag191.xml"/><Relationship Id="rId1" Type="http://schemas.openxmlformats.org/officeDocument/2006/relationships/tags" Target="../tags/tag190.xml"/><Relationship Id="rId6" Type="http://schemas.openxmlformats.org/officeDocument/2006/relationships/image" Target="../media/image2.png"/><Relationship Id="rId5" Type="http://schemas.openxmlformats.org/officeDocument/2006/relationships/slideMaster" Target="../slideMasters/slideMaster2.xml"/><Relationship Id="rId4" Type="http://schemas.openxmlformats.org/officeDocument/2006/relationships/tags" Target="../tags/tag193.xml"/></Relationships>
</file>

<file path=ppt/slideLayouts/_rels/slideLayout29.xml.rels><?xml version="1.0" encoding="UTF-8" standalone="yes"?>
<Relationships xmlns="http://schemas.openxmlformats.org/package/2006/relationships"><Relationship Id="rId8" Type="http://schemas.openxmlformats.org/officeDocument/2006/relationships/tags" Target="../tags/tag201.xml"/><Relationship Id="rId3" Type="http://schemas.openxmlformats.org/officeDocument/2006/relationships/tags" Target="../tags/tag196.xml"/><Relationship Id="rId7" Type="http://schemas.openxmlformats.org/officeDocument/2006/relationships/tags" Target="../tags/tag200.xml"/><Relationship Id="rId12" Type="http://schemas.openxmlformats.org/officeDocument/2006/relationships/image" Target="../media/image1.jpeg"/><Relationship Id="rId2" Type="http://schemas.openxmlformats.org/officeDocument/2006/relationships/tags" Target="../tags/tag195.xml"/><Relationship Id="rId1" Type="http://schemas.openxmlformats.org/officeDocument/2006/relationships/tags" Target="../tags/tag194.xml"/><Relationship Id="rId6" Type="http://schemas.openxmlformats.org/officeDocument/2006/relationships/tags" Target="../tags/tag199.xml"/><Relationship Id="rId11" Type="http://schemas.openxmlformats.org/officeDocument/2006/relationships/slideMaster" Target="../slideMasters/slideMaster2.xml"/><Relationship Id="rId5" Type="http://schemas.openxmlformats.org/officeDocument/2006/relationships/tags" Target="../tags/tag198.xml"/><Relationship Id="rId10" Type="http://schemas.openxmlformats.org/officeDocument/2006/relationships/tags" Target="../tags/tag203.xml"/><Relationship Id="rId4" Type="http://schemas.openxmlformats.org/officeDocument/2006/relationships/tags" Target="../tags/tag197.xml"/><Relationship Id="rId9" Type="http://schemas.openxmlformats.org/officeDocument/2006/relationships/tags" Target="../tags/tag202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tags" Target="../tags/tag24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tags" Target="../tags/tag27.xml"/><Relationship Id="rId5" Type="http://schemas.openxmlformats.org/officeDocument/2006/relationships/tags" Target="../tags/tag26.xml"/><Relationship Id="rId4" Type="http://schemas.openxmlformats.org/officeDocument/2006/relationships/tags" Target="../tags/tag25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tags" Target="../tags/tag206.xml"/><Relationship Id="rId2" Type="http://schemas.openxmlformats.org/officeDocument/2006/relationships/tags" Target="../tags/tag205.xml"/><Relationship Id="rId1" Type="http://schemas.openxmlformats.org/officeDocument/2006/relationships/tags" Target="../tags/tag204.xml"/><Relationship Id="rId6" Type="http://schemas.openxmlformats.org/officeDocument/2006/relationships/image" Target="../media/image2.png"/><Relationship Id="rId5" Type="http://schemas.openxmlformats.org/officeDocument/2006/relationships/slideMaster" Target="../slideMasters/slideMaster2.xml"/><Relationship Id="rId4" Type="http://schemas.openxmlformats.org/officeDocument/2006/relationships/tags" Target="../tags/tag207.xml"/></Relationships>
</file>

<file path=ppt/slideLayouts/_rels/slideLayout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210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209.xml"/><Relationship Id="rId1" Type="http://schemas.openxmlformats.org/officeDocument/2006/relationships/tags" Target="../tags/tag208.xml"/><Relationship Id="rId6" Type="http://schemas.openxmlformats.org/officeDocument/2006/relationships/tags" Target="../tags/tag213.xml"/><Relationship Id="rId5" Type="http://schemas.openxmlformats.org/officeDocument/2006/relationships/tags" Target="../tags/tag212.xml"/><Relationship Id="rId4" Type="http://schemas.openxmlformats.org/officeDocument/2006/relationships/tags" Target="../tags/tag211.xml"/></Relationships>
</file>

<file path=ppt/slideLayouts/_rels/slideLayout32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2.xml"/><Relationship Id="rId3" Type="http://schemas.openxmlformats.org/officeDocument/2006/relationships/tags" Target="../tags/tag216.xml"/><Relationship Id="rId7" Type="http://schemas.openxmlformats.org/officeDocument/2006/relationships/tags" Target="../tags/tag220.xml"/><Relationship Id="rId2" Type="http://schemas.openxmlformats.org/officeDocument/2006/relationships/tags" Target="../tags/tag215.xml"/><Relationship Id="rId1" Type="http://schemas.openxmlformats.org/officeDocument/2006/relationships/tags" Target="../tags/tag214.xml"/><Relationship Id="rId6" Type="http://schemas.openxmlformats.org/officeDocument/2006/relationships/tags" Target="../tags/tag219.xml"/><Relationship Id="rId5" Type="http://schemas.openxmlformats.org/officeDocument/2006/relationships/tags" Target="../tags/tag218.xml"/><Relationship Id="rId4" Type="http://schemas.openxmlformats.org/officeDocument/2006/relationships/tags" Target="../tags/tag217.xml"/><Relationship Id="rId9" Type="http://schemas.openxmlformats.org/officeDocument/2006/relationships/image" Target="../media/image2.png"/></Relationships>
</file>

<file path=ppt/slideLayouts/_rels/slideLayout33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2.xml"/><Relationship Id="rId3" Type="http://schemas.openxmlformats.org/officeDocument/2006/relationships/tags" Target="../tags/tag223.xml"/><Relationship Id="rId7" Type="http://schemas.openxmlformats.org/officeDocument/2006/relationships/tags" Target="../tags/tag227.xml"/><Relationship Id="rId2" Type="http://schemas.openxmlformats.org/officeDocument/2006/relationships/tags" Target="../tags/tag222.xml"/><Relationship Id="rId1" Type="http://schemas.openxmlformats.org/officeDocument/2006/relationships/tags" Target="../tags/tag221.xml"/><Relationship Id="rId6" Type="http://schemas.openxmlformats.org/officeDocument/2006/relationships/tags" Target="../tags/tag226.xml"/><Relationship Id="rId5" Type="http://schemas.openxmlformats.org/officeDocument/2006/relationships/tags" Target="../tags/tag225.xml"/><Relationship Id="rId4" Type="http://schemas.openxmlformats.org/officeDocument/2006/relationships/tags" Target="../tags/tag224.xml"/><Relationship Id="rId9" Type="http://schemas.openxmlformats.org/officeDocument/2006/relationships/image" Target="../media/image2.png"/></Relationships>
</file>

<file path=ppt/slideLayouts/_rels/slideLayout34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2.xml"/><Relationship Id="rId3" Type="http://schemas.openxmlformats.org/officeDocument/2006/relationships/tags" Target="../tags/tag230.xml"/><Relationship Id="rId7" Type="http://schemas.openxmlformats.org/officeDocument/2006/relationships/tags" Target="../tags/tag234.xml"/><Relationship Id="rId2" Type="http://schemas.openxmlformats.org/officeDocument/2006/relationships/tags" Target="../tags/tag229.xml"/><Relationship Id="rId1" Type="http://schemas.openxmlformats.org/officeDocument/2006/relationships/tags" Target="../tags/tag228.xml"/><Relationship Id="rId6" Type="http://schemas.openxmlformats.org/officeDocument/2006/relationships/tags" Target="../tags/tag233.xml"/><Relationship Id="rId5" Type="http://schemas.openxmlformats.org/officeDocument/2006/relationships/tags" Target="../tags/tag232.xml"/><Relationship Id="rId4" Type="http://schemas.openxmlformats.org/officeDocument/2006/relationships/tags" Target="../tags/tag231.xml"/><Relationship Id="rId9" Type="http://schemas.openxmlformats.org/officeDocument/2006/relationships/image" Target="../media/image2.png"/></Relationships>
</file>

<file path=ppt/slideLayouts/_rels/slideLayout35.xml.rels><?xml version="1.0" encoding="UTF-8" standalone="yes"?>
<Relationships xmlns="http://schemas.openxmlformats.org/package/2006/relationships"><Relationship Id="rId8" Type="http://schemas.openxmlformats.org/officeDocument/2006/relationships/tags" Target="../tags/tag242.xml"/><Relationship Id="rId3" Type="http://schemas.openxmlformats.org/officeDocument/2006/relationships/tags" Target="../tags/tag237.xml"/><Relationship Id="rId7" Type="http://schemas.openxmlformats.org/officeDocument/2006/relationships/tags" Target="../tags/tag241.xml"/><Relationship Id="rId2" Type="http://schemas.openxmlformats.org/officeDocument/2006/relationships/tags" Target="../tags/tag236.xml"/><Relationship Id="rId1" Type="http://schemas.openxmlformats.org/officeDocument/2006/relationships/tags" Target="../tags/tag235.xml"/><Relationship Id="rId6" Type="http://schemas.openxmlformats.org/officeDocument/2006/relationships/tags" Target="../tags/tag240.xml"/><Relationship Id="rId11" Type="http://schemas.openxmlformats.org/officeDocument/2006/relationships/image" Target="../media/image2.png"/><Relationship Id="rId5" Type="http://schemas.openxmlformats.org/officeDocument/2006/relationships/tags" Target="../tags/tag239.xml"/><Relationship Id="rId10" Type="http://schemas.openxmlformats.org/officeDocument/2006/relationships/slideMaster" Target="../slideMasters/slideMaster2.xml"/><Relationship Id="rId4" Type="http://schemas.openxmlformats.org/officeDocument/2006/relationships/tags" Target="../tags/tag238.xml"/><Relationship Id="rId9" Type="http://schemas.openxmlformats.org/officeDocument/2006/relationships/tags" Target="../tags/tag243.xml"/></Relationships>
</file>

<file path=ppt/slideLayouts/_rels/slideLayout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246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245.xml"/><Relationship Id="rId1" Type="http://schemas.openxmlformats.org/officeDocument/2006/relationships/tags" Target="../tags/tag244.xml"/><Relationship Id="rId6" Type="http://schemas.openxmlformats.org/officeDocument/2006/relationships/tags" Target="../tags/tag249.xml"/><Relationship Id="rId5" Type="http://schemas.openxmlformats.org/officeDocument/2006/relationships/tags" Target="../tags/tag248.xml"/><Relationship Id="rId4" Type="http://schemas.openxmlformats.org/officeDocument/2006/relationships/tags" Target="../tags/tag247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30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tags" Target="../tags/tag33.xml"/><Relationship Id="rId5" Type="http://schemas.openxmlformats.org/officeDocument/2006/relationships/tags" Target="../tags/tag32.xml"/><Relationship Id="rId4" Type="http://schemas.openxmlformats.org/officeDocument/2006/relationships/tags" Target="../tags/tag3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41.xml"/><Relationship Id="rId3" Type="http://schemas.openxmlformats.org/officeDocument/2006/relationships/tags" Target="../tags/tag36.xml"/><Relationship Id="rId7" Type="http://schemas.openxmlformats.org/officeDocument/2006/relationships/tags" Target="../tags/tag40.xml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6" Type="http://schemas.openxmlformats.org/officeDocument/2006/relationships/tags" Target="../tags/tag39.xml"/><Relationship Id="rId5" Type="http://schemas.openxmlformats.org/officeDocument/2006/relationships/tags" Target="../tags/tag38.xml"/><Relationship Id="rId10" Type="http://schemas.openxmlformats.org/officeDocument/2006/relationships/image" Target="../media/image2.png"/><Relationship Id="rId4" Type="http://schemas.openxmlformats.org/officeDocument/2006/relationships/tags" Target="../tags/tag37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44.xml"/><Relationship Id="rId7" Type="http://schemas.openxmlformats.org/officeDocument/2006/relationships/image" Target="../media/image1.jpeg"/><Relationship Id="rId2" Type="http://schemas.openxmlformats.org/officeDocument/2006/relationships/tags" Target="../tags/tag43.xml"/><Relationship Id="rId1" Type="http://schemas.openxmlformats.org/officeDocument/2006/relationships/tags" Target="../tags/tag42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46.xml"/><Relationship Id="rId4" Type="http://schemas.openxmlformats.org/officeDocument/2006/relationships/tags" Target="../tags/tag45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tags" Target="../tags/tag47.xml"/><Relationship Id="rId5" Type="http://schemas.openxmlformats.org/officeDocument/2006/relationships/image" Target="../media/image2.png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52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6" Type="http://schemas.openxmlformats.org/officeDocument/2006/relationships/tags" Target="../tags/tag55.xml"/><Relationship Id="rId5" Type="http://schemas.openxmlformats.org/officeDocument/2006/relationships/tags" Target="../tags/tag54.xml"/><Relationship Id="rId4" Type="http://schemas.openxmlformats.org/officeDocument/2006/relationships/tags" Target="../tags/tag53.xml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tags" Target="../tags/tag63.xml"/><Relationship Id="rId3" Type="http://schemas.openxmlformats.org/officeDocument/2006/relationships/tags" Target="../tags/tag58.xml"/><Relationship Id="rId7" Type="http://schemas.openxmlformats.org/officeDocument/2006/relationships/tags" Target="../tags/tag62.xml"/><Relationship Id="rId12" Type="http://schemas.openxmlformats.org/officeDocument/2006/relationships/image" Target="../media/image2.png"/><Relationship Id="rId2" Type="http://schemas.openxmlformats.org/officeDocument/2006/relationships/tags" Target="../tags/tag57.xml"/><Relationship Id="rId1" Type="http://schemas.openxmlformats.org/officeDocument/2006/relationships/tags" Target="../tags/tag56.xml"/><Relationship Id="rId6" Type="http://schemas.openxmlformats.org/officeDocument/2006/relationships/tags" Target="../tags/tag61.xml"/><Relationship Id="rId11" Type="http://schemas.openxmlformats.org/officeDocument/2006/relationships/slideMaster" Target="../slideMasters/slideMaster1.xml"/><Relationship Id="rId5" Type="http://schemas.openxmlformats.org/officeDocument/2006/relationships/tags" Target="../tags/tag60.xml"/><Relationship Id="rId10" Type="http://schemas.openxmlformats.org/officeDocument/2006/relationships/tags" Target="../tags/tag65.xml"/><Relationship Id="rId4" Type="http://schemas.openxmlformats.org/officeDocument/2006/relationships/tags" Target="../tags/tag59.xml"/><Relationship Id="rId9" Type="http://schemas.openxmlformats.org/officeDocument/2006/relationships/tags" Target="../tags/tag6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dpi="0" rotWithShape="1">
          <a:blip r:embed="rId11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>
            <p:custDataLst>
              <p:tags r:id="rId1"/>
            </p:custDataLst>
          </p:nvPr>
        </p:nvSpPr>
        <p:spPr>
          <a:xfrm rot="245821">
            <a:off x="1308259" y="1410653"/>
            <a:ext cx="6993255" cy="257175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>
            <p:custDataLst>
              <p:tags r:id="rId2"/>
            </p:custDataLst>
          </p:nvPr>
        </p:nvSpPr>
        <p:spPr>
          <a:xfrm rot="21380744">
            <a:off x="1317308" y="1425893"/>
            <a:ext cx="6993255" cy="257175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>
            <p:custDataLst>
              <p:tags r:id="rId3"/>
            </p:custDataLst>
          </p:nvPr>
        </p:nvSpPr>
        <p:spPr>
          <a:xfrm>
            <a:off x="1317308" y="1425043"/>
            <a:ext cx="6993255" cy="257175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cxnSp>
        <p:nvCxnSpPr>
          <p:cNvPr id="21" name="直接连接符 20"/>
          <p:cNvCxnSpPr/>
          <p:nvPr>
            <p:custDataLst>
              <p:tags r:id="rId4"/>
            </p:custDataLst>
          </p:nvPr>
        </p:nvCxnSpPr>
        <p:spPr>
          <a:xfrm>
            <a:off x="4334376" y="2811629"/>
            <a:ext cx="748966" cy="0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2021/12/25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8"/>
            </p:custDataLst>
          </p:nvPr>
        </p:nvSpPr>
        <p:spPr>
          <a:xfrm>
            <a:off x="1819775" y="1828802"/>
            <a:ext cx="5778167" cy="882116"/>
          </a:xfrm>
        </p:spPr>
        <p:txBody>
          <a:bodyPr lIns="67500" tIns="35100" rIns="67500" bIns="0" anchor="b" anchorCtr="0">
            <a:normAutofit/>
          </a:bodyPr>
          <a:lstStyle>
            <a:lvl1pPr algn="ctr">
              <a:defRPr sz="4100" spc="450" baseline="0">
                <a:solidFill>
                  <a:schemeClr val="tx1">
                    <a:lumMod val="85000"/>
                    <a:lumOff val="15000"/>
                  </a:schemeClr>
                </a:solidFill>
                <a:ea typeface="汉仪旗黑-85S" panose="00020600040101010101" pitchFamily="18" charset="-122"/>
              </a:defRPr>
            </a:lvl1pPr>
          </a:lstStyle>
          <a:p>
            <a:r>
              <a:rPr lang="zh-CN" altLang="en-US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9"/>
            </p:custDataLst>
          </p:nvPr>
        </p:nvSpPr>
        <p:spPr>
          <a:xfrm>
            <a:off x="1819775" y="2902591"/>
            <a:ext cx="5778167" cy="600836"/>
          </a:xfrm>
        </p:spPr>
        <p:txBody>
          <a:bodyPr lIns="67500" tIns="0" rIns="67500" bIns="351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1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单击此处编辑副标题</a:t>
            </a: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blipFill dpi="0" rotWithShape="1">
          <a:blip r:embed="rId6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2021/12/25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502448" y="714382"/>
            <a:ext cx="8139178" cy="4041680"/>
          </a:xfrm>
        </p:spPr>
        <p:txBody>
          <a:bodyPr/>
          <a:lstStyle>
            <a:lvl1pPr>
              <a:defRPr baseline="0"/>
            </a:lvl1pPr>
            <a:lvl2pPr>
              <a:defRPr baseline="0"/>
            </a:lvl2pPr>
            <a:lvl3pPr>
              <a:defRPr baseline="0"/>
            </a:lvl3pPr>
            <a:lvl4pPr>
              <a:defRPr baseline="0"/>
            </a:lvl4pPr>
            <a:lvl5pPr>
              <a:defRPr baseline="0"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blipFill dpi="0" rotWithShape="1">
          <a:blip r:embed="rId1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>
            <p:custDataLst>
              <p:tags r:id="rId1"/>
            </p:custDataLst>
          </p:nvPr>
        </p:nvGrpSpPr>
        <p:grpSpPr>
          <a:xfrm>
            <a:off x="1308433" y="1410591"/>
            <a:ext cx="7002380" cy="2586902"/>
            <a:chOff x="1744578" y="1880787"/>
            <a:chExt cx="9336506" cy="3449203"/>
          </a:xfrm>
        </p:grpSpPr>
        <p:sp>
          <p:nvSpPr>
            <p:cNvPr id="7" name="矩形 6"/>
            <p:cNvSpPr/>
            <p:nvPr>
              <p:custDataLst>
                <p:tags r:id="rId8"/>
              </p:custDataLst>
            </p:nvPr>
          </p:nvSpPr>
          <p:spPr>
            <a:xfrm rot="245821">
              <a:off x="1744578" y="1880787"/>
              <a:ext cx="9324473" cy="3429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>
              <p:custDataLst>
                <p:tags r:id="rId9"/>
              </p:custDataLst>
            </p:nvPr>
          </p:nvSpPr>
          <p:spPr>
            <a:xfrm rot="21380744">
              <a:off x="1756611" y="1900990"/>
              <a:ext cx="9324473" cy="3429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>
              <p:custDataLst>
                <p:tags r:id="rId10"/>
              </p:custDataLst>
            </p:nvPr>
          </p:nvSpPr>
          <p:spPr>
            <a:xfrm>
              <a:off x="1744578" y="1900990"/>
              <a:ext cx="9324473" cy="3429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2021/12/25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2449626" y="1949870"/>
            <a:ext cx="4778489" cy="884681"/>
          </a:xfrm>
        </p:spPr>
        <p:txBody>
          <a:bodyPr vert="horz" lIns="67500" tIns="35100" rIns="67500" bIns="0" rtlCol="0" anchor="b" anchorCtr="0">
            <a:normAutofit/>
          </a:bodyPr>
          <a:lstStyle>
            <a:lvl1pPr marL="0" marR="0" algn="ctr" defTabSz="685800" rtl="0" eaLnBrk="1" fontAlgn="auto" latinLnBrk="0" hangingPunct="1">
              <a:lnSpc>
                <a:spcPct val="100000"/>
              </a:lnSpc>
              <a:buNone/>
              <a:defRPr kumimoji="0" lang="zh-CN" altLang="en-US" sz="6000" b="1" i="0" u="none" strike="noStrike" kern="1200" cap="none" spc="4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itchFamily="34" charset="0"/>
                <a:ea typeface="汉仪旗黑-85S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3" hasCustomPrompt="1"/>
            <p:custDataLst>
              <p:tags r:id="rId6"/>
            </p:custDataLst>
          </p:nvPr>
        </p:nvSpPr>
        <p:spPr>
          <a:xfrm>
            <a:off x="2449626" y="2993752"/>
            <a:ext cx="4778489" cy="729854"/>
          </a:xfrm>
        </p:spPr>
        <p:txBody>
          <a:bodyPr lIns="67500" rIns="67500" bIns="35100"/>
          <a:lstStyle>
            <a:lvl1pPr marL="0" indent="0" algn="ctr">
              <a:buNone/>
              <a:defRPr sz="15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</a:defRPr>
            </a:lvl1pPr>
          </a:lstStyle>
          <a:p>
            <a:pPr lvl="0"/>
            <a:r>
              <a:rPr lang="zh-CN" altLang="en-US"/>
              <a:t>单击此处编辑文本</a:t>
            </a:r>
          </a:p>
        </p:txBody>
      </p:sp>
      <p:cxnSp>
        <p:nvCxnSpPr>
          <p:cNvPr id="14" name="直接连接符 13"/>
          <p:cNvCxnSpPr/>
          <p:nvPr>
            <p:custDataLst>
              <p:tags r:id="rId7"/>
            </p:custDataLst>
          </p:nvPr>
        </p:nvCxnSpPr>
        <p:spPr>
          <a:xfrm>
            <a:off x="4334376" y="2897354"/>
            <a:ext cx="748966" cy="0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2021/12/25</a:t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标题 9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/>
        <p:txBody>
          <a:bodyPr>
            <a:normAutofit/>
          </a:bodyPr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1"/>
            </p:custDataLst>
          </p:nvPr>
        </p:nvSpPr>
        <p:spPr>
          <a:xfrm>
            <a:off x="186214" y="204788"/>
            <a:ext cx="8769191" cy="4733925"/>
          </a:xfrm>
          <a:prstGeom prst="rect">
            <a:avLst/>
          </a:prstGeom>
          <a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67500" tIns="35100" rIns="67500" bIns="35100" rtlCol="0" anchor="ctr">
            <a:norm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961200" y="936900"/>
            <a:ext cx="7219800" cy="542700"/>
          </a:xfrm>
        </p:spPr>
        <p:txBody>
          <a:bodyPr wrap="square" lIns="67500" tIns="35100" rIns="67500" bIns="35100" anchor="ctr">
            <a:normAutofit/>
          </a:bodyPr>
          <a:lstStyle>
            <a:lvl1pPr>
              <a:defRPr sz="2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1pPr>
          </a:lstStyle>
          <a:p>
            <a:r>
              <a:rPr lang="zh-CN" altLang="en-US"/>
              <a:t>单击此处编辑标题</a:t>
            </a:r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3"/>
            </p:custDataLst>
          </p:nvPr>
        </p:nvSpPr>
        <p:spPr>
          <a:xfrm>
            <a:off x="960835" y="1622700"/>
            <a:ext cx="7219950" cy="2583900"/>
          </a:xfrm>
        </p:spPr>
        <p:txBody>
          <a:bodyPr wrap="square" lIns="67500" tIns="35100" rIns="67500" bIns="35100">
            <a:normAutofit/>
          </a:bodyPr>
          <a:lstStyle>
            <a:lvl1pPr>
              <a:defRPr sz="11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1pPr>
            <a:lvl2pPr>
              <a:defRPr sz="11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2pPr>
            <a:lvl3pPr>
              <a:defRPr sz="11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3pPr>
            <a:lvl4pPr>
              <a:defRPr sz="11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4pPr>
            <a:lvl5pPr>
              <a:defRPr sz="11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 wrap="square" lIns="67500" tIns="35100" rIns="67500" bIns="35100">
            <a:normAutofit/>
          </a:bodyPr>
          <a:lstStyle/>
          <a:p>
            <a:fld id="{760FBDFE-C587-4B4C-A407-44438C67B59E}" type="datetimeFigureOut">
              <a:rPr lang="zh-CN" altLang="en-US" smtClean="0"/>
              <a:t>2021/12/25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 wrap="square" lIns="67500" tIns="35100" rIns="67500" bIns="35100">
            <a:normAutofit/>
          </a:bodyPr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 wrap="square" lIns="67500" tIns="35100" rIns="67500" bIns="35100">
            <a:normAutofit/>
          </a:bodyPr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>
            <p:custDataLst>
              <p:tags r:id="rId1"/>
            </p:custDataLst>
          </p:nvPr>
        </p:nvSpPr>
        <p:spPr>
          <a:xfrm>
            <a:off x="0" y="1"/>
            <a:ext cx="3617595" cy="5149691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67500" tIns="35100" rIns="67500" bIns="35100" rtlCol="0" anchor="ctr">
            <a:norm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437400" y="577800"/>
            <a:ext cx="2970000" cy="661500"/>
          </a:xfrm>
        </p:spPr>
        <p:txBody>
          <a:bodyPr wrap="square" lIns="67500" tIns="35100" rIns="67500" bIns="35100" anchor="ctr">
            <a:normAutofit/>
          </a:bodyPr>
          <a:lstStyle>
            <a:lvl1pPr>
              <a:defRPr sz="27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1pPr>
          </a:lstStyle>
          <a:p>
            <a:r>
              <a:rPr lang="zh-CN" altLang="en-US"/>
              <a:t>单击编辑标题</a:t>
            </a: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 wrap="square" lIns="67500" tIns="35100" rIns="67500" bIns="35100">
            <a:normAutofit/>
          </a:bodyPr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 wrap="square" lIns="67500" tIns="35100" rIns="67500" bIns="35100">
            <a:normAutofit/>
          </a:bodyPr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>
          <a:xfrm>
            <a:off x="440100" y="1323000"/>
            <a:ext cx="2967300" cy="3069900"/>
          </a:xfrm>
        </p:spPr>
        <p:txBody>
          <a:bodyPr wrap="square" lIns="67500" tIns="35100" rIns="67500" bIns="35100">
            <a:normAutofit/>
          </a:bodyPr>
          <a:lstStyle>
            <a:lvl1pPr>
              <a:defRPr sz="11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1pPr>
            <a:lvl2pPr>
              <a:defRPr sz="11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2pPr>
            <a:lvl3pPr>
              <a:defRPr sz="11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3pPr>
            <a:lvl4pPr>
              <a:defRPr sz="11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4pPr>
            <a:lvl5pPr>
              <a:defRPr sz="11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6"/>
            </p:custDataLst>
          </p:nvPr>
        </p:nvSpPr>
        <p:spPr>
          <a:xfrm>
            <a:off x="3825900" y="577455"/>
            <a:ext cx="4860000" cy="3815953"/>
          </a:xfrm>
        </p:spPr>
        <p:txBody>
          <a:bodyPr wrap="square" lIns="67500" tIns="35100" rIns="67500" bIns="35100">
            <a:normAutofit/>
          </a:bodyPr>
          <a:lstStyle>
            <a:lvl1pPr>
              <a:defRPr sz="11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1pPr>
            <a:lvl2pPr>
              <a:defRPr sz="11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2pPr>
            <a:lvl3pPr>
              <a:defRPr sz="11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3pPr>
            <a:lvl4pPr>
              <a:defRPr sz="11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4pPr>
            <a:lvl5pPr>
              <a:defRPr sz="11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 wrap="square" lIns="67500" tIns="35100" rIns="67500" bIns="35100">
            <a:normAutofit/>
          </a:bodyPr>
          <a:lstStyle/>
          <a:p>
            <a:fld id="{760FBDFE-C587-4B4C-A407-44438C67B59E}" type="datetimeFigureOut">
              <a:rPr lang="zh-CN" altLang="en-US" smtClean="0"/>
              <a:t>2021/12/25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>
            <p:custDataLst>
              <p:tags r:id="rId1"/>
            </p:custDataLst>
          </p:nvPr>
        </p:nvSpPr>
        <p:spPr>
          <a:xfrm>
            <a:off x="0" y="860501"/>
            <a:ext cx="9144000" cy="2769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67500" tIns="35100" rIns="67500" bIns="35100" rtlCol="0" anchor="ctr">
            <a:normAutofit lnSpcReduction="10000"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9000" y="577608"/>
            <a:ext cx="8232300" cy="486384"/>
          </a:xfrm>
        </p:spPr>
        <p:txBody>
          <a:bodyPr wrap="square" lIns="67500" tIns="35100" rIns="67500" bIns="35100" anchor="ctr">
            <a:normAutofit/>
          </a:bodyPr>
          <a:lstStyle>
            <a:lvl1pPr algn="ctr">
              <a:defRPr sz="27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659807" y="4776482"/>
            <a:ext cx="2025000" cy="209385"/>
          </a:xfrm>
        </p:spPr>
        <p:txBody>
          <a:bodyPr wrap="square" lIns="67500" tIns="35100" rIns="67500" bIns="35100">
            <a:normAutofit/>
          </a:bodyPr>
          <a:lstStyle/>
          <a:p>
            <a:fld id="{760FBDFE-C587-4B4C-A407-44438C67B59E}" type="datetimeFigureOut">
              <a:rPr lang="zh-CN" altLang="en-US" smtClean="0"/>
              <a:t>2021/12/25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3087000" y="4776482"/>
            <a:ext cx="2970000" cy="209385"/>
          </a:xfrm>
        </p:spPr>
        <p:txBody>
          <a:bodyPr wrap="square" lIns="67500" tIns="35100" rIns="67500" bIns="35100">
            <a:normAutofit/>
          </a:bodyPr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6457950" y="4776482"/>
            <a:ext cx="2025000" cy="209385"/>
          </a:xfrm>
        </p:spPr>
        <p:txBody>
          <a:bodyPr wrap="square" lIns="67500" tIns="35100" rIns="67500" bIns="35100">
            <a:normAutofit/>
          </a:bodyPr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459000" y="1244701"/>
            <a:ext cx="8231981" cy="287243"/>
          </a:xfrm>
        </p:spPr>
        <p:txBody>
          <a:bodyPr wrap="square" lIns="67500" tIns="35100" rIns="67500" bIns="35100">
            <a:normAutofit/>
          </a:bodyPr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7"/>
            </p:custDataLst>
          </p:nvPr>
        </p:nvSpPr>
        <p:spPr>
          <a:xfrm>
            <a:off x="459581" y="2106000"/>
            <a:ext cx="8224200" cy="1485119"/>
          </a:xfrm>
        </p:spPr>
        <p:txBody>
          <a:bodyPr wrap="square" lIns="67500" tIns="35100" rIns="67500" bIns="35100">
            <a:normAutofit/>
          </a:bodyPr>
          <a:lstStyle>
            <a:lvl1pPr>
              <a:defRPr sz="11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1pPr>
            <a:lvl2pPr>
              <a:defRPr sz="11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2pPr>
            <a:lvl3pPr>
              <a:defRPr sz="11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3pPr>
            <a:lvl4pPr>
              <a:defRPr sz="11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4pPr>
            <a:lvl5pPr>
              <a:defRPr sz="11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>
            <p:custDataLst>
              <p:tags r:id="rId1"/>
            </p:custDataLst>
          </p:nvPr>
        </p:nvSpPr>
        <p:spPr>
          <a:xfrm>
            <a:off x="0" y="3771901"/>
            <a:ext cx="9144000" cy="13715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67500" tIns="35100" rIns="67500" bIns="35100" rtlCol="0" anchor="ctr">
            <a:norm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3600" y="502200"/>
            <a:ext cx="8232300" cy="423900"/>
          </a:xfrm>
        </p:spPr>
        <p:txBody>
          <a:bodyPr wrap="square" lIns="67500" tIns="35100" rIns="67500" bIns="35100" anchor="ctr">
            <a:normAutofit/>
          </a:bodyPr>
          <a:lstStyle>
            <a:lvl1pPr algn="ctr">
              <a:defRPr sz="2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 wrap="square" lIns="67500" tIns="35100" rIns="67500" bIns="35100">
            <a:normAutofit/>
          </a:bodyPr>
          <a:lstStyle/>
          <a:p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453628" y="1260900"/>
            <a:ext cx="8243100" cy="2408400"/>
          </a:xfrm>
        </p:spPr>
        <p:txBody>
          <a:bodyPr wrap="square" lIns="67500" tIns="35100" rIns="67500" bIns="35100">
            <a:normAutofit/>
          </a:bodyPr>
          <a:lstStyle>
            <a:lvl1pPr>
              <a:defRPr sz="11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1pPr>
            <a:lvl2pPr>
              <a:defRPr sz="11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2pPr>
            <a:lvl3pPr>
              <a:defRPr sz="11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3pPr>
            <a:lvl4pPr>
              <a:defRPr sz="11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4pPr>
            <a:lvl5pPr>
              <a:defRPr sz="11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5"/>
            </p:custDataLst>
          </p:nvPr>
        </p:nvSpPr>
        <p:spPr>
          <a:xfrm>
            <a:off x="445500" y="3885300"/>
            <a:ext cx="8251200" cy="758700"/>
          </a:xfrm>
        </p:spPr>
        <p:txBody>
          <a:bodyPr wrap="square" lIns="67500" tIns="35100" rIns="67500" bIns="35100">
            <a:normAutofit/>
          </a:bodyPr>
          <a:lstStyle>
            <a:lvl1pPr marL="0" indent="0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 wrap="square" lIns="67500" tIns="35100" rIns="67500" bIns="35100">
            <a:normAutofit/>
          </a:bodyPr>
          <a:lstStyle/>
          <a:p>
            <a:fld id="{760FBDFE-C587-4B4C-A407-44438C67B59E}" type="datetimeFigureOut">
              <a:rPr lang="zh-CN" altLang="en-US" smtClean="0"/>
              <a:t>2021/12/25</a:t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 wrap="square" lIns="67500" tIns="35100" rIns="67500" bIns="35100">
            <a:normAutofit/>
          </a:bodyPr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>
            <p:custDataLst>
              <p:tags r:id="rId1"/>
            </p:custDataLst>
          </p:nvPr>
        </p:nvSpPr>
        <p:spPr>
          <a:xfrm>
            <a:off x="0" y="-82845"/>
            <a:ext cx="9144000" cy="6858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67500" tIns="35100" rIns="67500" bIns="35100" rtlCol="0" anchor="ctr">
            <a:norm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34816" y="178117"/>
            <a:ext cx="8278178" cy="423863"/>
          </a:xfrm>
        </p:spPr>
        <p:txBody>
          <a:bodyPr wrap="square" lIns="67500" tIns="35100" rIns="67500" bIns="35100">
            <a:normAutofit/>
          </a:bodyPr>
          <a:lstStyle>
            <a:lvl1pPr>
              <a:defRPr sz="2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 wrap="square" lIns="67500" tIns="35100" rIns="67500" bIns="35100">
            <a:normAutofit/>
          </a:bodyPr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 wrap="square" lIns="67500" tIns="35100" rIns="67500" bIns="35100">
            <a:normAutofit/>
          </a:bodyPr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434700" y="1247400"/>
            <a:ext cx="4006800" cy="2170800"/>
          </a:xfrm>
        </p:spPr>
        <p:txBody>
          <a:bodyPr wrap="square" lIns="67500" tIns="35100" rIns="67500" bIns="35100">
            <a:normAutofit/>
          </a:bodyPr>
          <a:lstStyle>
            <a:lvl1pPr>
              <a:defRPr sz="11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1pPr>
            <a:lvl2pPr>
              <a:defRPr sz="11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2pPr>
            <a:lvl3pPr>
              <a:defRPr sz="11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3pPr>
            <a:lvl4pPr>
              <a:defRPr sz="11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4pPr>
            <a:lvl5pPr>
              <a:defRPr sz="11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6"/>
            </p:custDataLst>
          </p:nvPr>
        </p:nvSpPr>
        <p:spPr>
          <a:xfrm>
            <a:off x="4681800" y="1247400"/>
            <a:ext cx="4025700" cy="2170800"/>
          </a:xfrm>
        </p:spPr>
        <p:txBody>
          <a:bodyPr wrap="square" lIns="67500" tIns="35100" rIns="67500" bIns="35100">
            <a:normAutofit/>
          </a:bodyPr>
          <a:lstStyle>
            <a:lvl1pPr>
              <a:defRPr sz="11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1pPr>
            <a:lvl2pPr>
              <a:defRPr sz="11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2pPr>
            <a:lvl3pPr>
              <a:defRPr sz="11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3pPr>
            <a:lvl4pPr>
              <a:defRPr sz="11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4pPr>
            <a:lvl5pPr>
              <a:defRPr sz="11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7"/>
            </p:custDataLst>
          </p:nvPr>
        </p:nvSpPr>
        <p:spPr>
          <a:xfrm>
            <a:off x="429300" y="3612600"/>
            <a:ext cx="4006800" cy="585900"/>
          </a:xfrm>
        </p:spPr>
        <p:txBody>
          <a:bodyPr wrap="square" lIns="67500" tIns="35100" rIns="67500" bIns="35100">
            <a:normAutofit/>
          </a:bodyPr>
          <a:lstStyle>
            <a:lvl1pPr>
              <a:defRPr sz="11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8"/>
            </p:custDataLst>
          </p:nvPr>
        </p:nvSpPr>
        <p:spPr>
          <a:xfrm>
            <a:off x="4689900" y="3609900"/>
            <a:ext cx="4025700" cy="585900"/>
          </a:xfrm>
        </p:spPr>
        <p:txBody>
          <a:bodyPr wrap="square" lIns="67500" tIns="35100" rIns="67500" bIns="35100">
            <a:normAutofit/>
          </a:bodyPr>
          <a:lstStyle>
            <a:lvl1pPr>
              <a:defRPr sz="11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 wrap="square" lIns="67500" tIns="35100" rIns="67500" bIns="35100">
            <a:normAutofit/>
          </a:bodyPr>
          <a:lstStyle/>
          <a:p>
            <a:fld id="{760FBDFE-C587-4B4C-A407-44438C67B59E}" type="datetimeFigureOut">
              <a:rPr lang="zh-CN" altLang="en-US" smtClean="0"/>
              <a:t>2021/12/25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>
            <p:custDataLst>
              <p:tags r:id="rId1"/>
            </p:custDataLst>
          </p:nvPr>
        </p:nvSpPr>
        <p:spPr>
          <a:xfrm>
            <a:off x="0" y="719418"/>
            <a:ext cx="9144000" cy="3704665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67500" tIns="35100" rIns="67500" bIns="35100" rtlCol="0" anchor="ctr">
            <a:norm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142100" y="1004400"/>
            <a:ext cx="6858000" cy="1790100"/>
          </a:xfrm>
        </p:spPr>
        <p:txBody>
          <a:bodyPr wrap="square" lIns="67500" tIns="35100" rIns="67500" bIns="35100" anchor="b">
            <a:normAutofit/>
          </a:bodyPr>
          <a:lstStyle>
            <a:lvl1pPr algn="ctr">
              <a:defRPr sz="45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1pPr>
          </a:lstStyle>
          <a:p>
            <a:r>
              <a:rPr lang="zh-CN" altLang="en-US"/>
              <a:t>单击此处编辑标题</a:t>
            </a: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 wrap="square" lIns="67500" tIns="35100" rIns="67500" bIns="35100">
            <a:normAutofit/>
          </a:bodyPr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 wrap="square" lIns="67500" tIns="35100" rIns="67500" bIns="35100">
            <a:normAutofit/>
          </a:bodyPr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>
          <a:xfrm>
            <a:off x="1141810" y="2897100"/>
            <a:ext cx="6858000" cy="1242000"/>
          </a:xfrm>
        </p:spPr>
        <p:txBody>
          <a:bodyPr wrap="square" lIns="67500" tIns="35100" rIns="67500" bIns="35100">
            <a:normAutofit/>
          </a:bodyPr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 wrap="square" lIns="67500" tIns="35100" rIns="67500" bIns="35100">
            <a:normAutofit/>
          </a:bodyPr>
          <a:lstStyle/>
          <a:p>
            <a:fld id="{760FBDFE-C587-4B4C-A407-44438C67B59E}" type="datetimeFigureOut">
              <a:rPr lang="zh-CN" altLang="en-US" smtClean="0"/>
              <a:t>2021/12/25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dpi="0" rotWithShape="1">
          <a:blip r:embed="rId11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 userDrawn="1">
            <p:custDataLst>
              <p:tags r:id="rId1"/>
            </p:custDataLst>
          </p:nvPr>
        </p:nvSpPr>
        <p:spPr>
          <a:xfrm rot="245821">
            <a:off x="1308259" y="1410653"/>
            <a:ext cx="6993255" cy="257175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 userDrawn="1">
            <p:custDataLst>
              <p:tags r:id="rId2"/>
            </p:custDataLst>
          </p:nvPr>
        </p:nvSpPr>
        <p:spPr>
          <a:xfrm rot="21380744">
            <a:off x="1317308" y="1425893"/>
            <a:ext cx="6993255" cy="257175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 userDrawn="1">
            <p:custDataLst>
              <p:tags r:id="rId3"/>
            </p:custDataLst>
          </p:nvPr>
        </p:nvSpPr>
        <p:spPr>
          <a:xfrm>
            <a:off x="1317308" y="1425043"/>
            <a:ext cx="6993255" cy="257175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cxnSp>
        <p:nvCxnSpPr>
          <p:cNvPr id="21" name="直接连接符 20"/>
          <p:cNvCxnSpPr/>
          <p:nvPr userDrawn="1">
            <p:custDataLst>
              <p:tags r:id="rId4"/>
            </p:custDataLst>
          </p:nvPr>
        </p:nvCxnSpPr>
        <p:spPr>
          <a:xfrm>
            <a:off x="4334376" y="2811629"/>
            <a:ext cx="748966" cy="0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2021/12/25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8"/>
            </p:custDataLst>
          </p:nvPr>
        </p:nvSpPr>
        <p:spPr>
          <a:xfrm>
            <a:off x="1819775" y="1828802"/>
            <a:ext cx="5778167" cy="882116"/>
          </a:xfrm>
        </p:spPr>
        <p:txBody>
          <a:bodyPr lIns="67500" tIns="35100" rIns="67500" bIns="0" anchor="b" anchorCtr="0">
            <a:normAutofit/>
          </a:bodyPr>
          <a:lstStyle>
            <a:lvl1pPr algn="ctr">
              <a:defRPr sz="4100" spc="450" baseline="0">
                <a:solidFill>
                  <a:schemeClr val="tx1">
                    <a:lumMod val="85000"/>
                    <a:lumOff val="15000"/>
                  </a:schemeClr>
                </a:solidFill>
                <a:ea typeface="汉仪旗黑-85S" panose="00020600040101010101" pitchFamily="18" charset="-122"/>
              </a:defRPr>
            </a:lvl1pPr>
          </a:lstStyle>
          <a:p>
            <a:r>
              <a:rPr lang="zh-CN" altLang="en-US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9"/>
            </p:custDataLst>
          </p:nvPr>
        </p:nvSpPr>
        <p:spPr>
          <a:xfrm>
            <a:off x="1819775" y="2902591"/>
            <a:ext cx="5778167" cy="600836"/>
          </a:xfrm>
        </p:spPr>
        <p:txBody>
          <a:bodyPr lIns="67500" tIns="0" rIns="67500" bIns="351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1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单击此处编辑副标题</a:t>
            </a: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blipFill dpi="0" rotWithShape="1">
          <a:blip r:embed="rId7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76200" tIns="28575" rIns="57150" bIns="28575" rtlCol="0" anchor="t" anchorCtr="0">
            <a:noAutofit/>
          </a:bodyPr>
          <a:lstStyle>
            <a:lvl1pPr marL="0" marR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itchFamily="34" charset="0"/>
                <a:ea typeface="微软雅黑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502412" y="714382"/>
            <a:ext cx="8139178" cy="4041680"/>
          </a:xfrm>
        </p:spPr>
        <p:txBody>
          <a:bodyPr vert="horz" lIns="76200" tIns="0" rIns="61913" bIns="0"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itchFamily="34" charset="0"/>
                <a:ea typeface="微软雅黑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itchFamily="34" charset="0"/>
                <a:ea typeface="微软雅黑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itchFamily="34" charset="0"/>
                <a:ea typeface="微软雅黑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itchFamily="34" charset="0"/>
                <a:ea typeface="微软雅黑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itchFamily="34" charset="0"/>
                <a:ea typeface="微软雅黑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  <a:p>
            <a:pPr lvl="1"/>
            <a:r>
              <a:rPr>
                <a:sym typeface="+mn-ea"/>
              </a:rPr>
              <a:t>第二级</a:t>
            </a:r>
          </a:p>
          <a:p>
            <a:pPr lvl="2"/>
            <a:r>
              <a:rPr>
                <a:sym typeface="+mn-ea"/>
              </a:rPr>
              <a:t>第三级</a:t>
            </a:r>
          </a:p>
          <a:p>
            <a:pPr lvl="3"/>
            <a:r>
              <a:rPr>
                <a:sym typeface="+mn-ea"/>
              </a:rPr>
              <a:t>第四级</a:t>
            </a:r>
          </a:p>
          <a:p>
            <a:pPr lvl="4"/>
            <a:r>
              <a:rPr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blipFill dpi="0" rotWithShape="1">
          <a:blip r:embed="rId7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76200" tIns="28575" rIns="57150" bIns="28575" rtlCol="0" anchor="t" anchorCtr="0">
            <a:noAutofit/>
          </a:bodyPr>
          <a:lstStyle>
            <a:lvl1pPr marL="0" marR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itchFamily="34" charset="0"/>
                <a:ea typeface="微软雅黑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502412" y="714382"/>
            <a:ext cx="8139178" cy="4041680"/>
          </a:xfrm>
        </p:spPr>
        <p:txBody>
          <a:bodyPr vert="horz" lIns="76200" tIns="0" rIns="61913" bIns="0"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itchFamily="34" charset="0"/>
                <a:ea typeface="微软雅黑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itchFamily="34" charset="0"/>
                <a:ea typeface="微软雅黑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itchFamily="34" charset="0"/>
                <a:ea typeface="微软雅黑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itchFamily="34" charset="0"/>
                <a:ea typeface="微软雅黑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itchFamily="34" charset="0"/>
                <a:ea typeface="微软雅黑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  <a:p>
            <a:pPr lvl="1"/>
            <a:r>
              <a:rPr>
                <a:sym typeface="+mn-ea"/>
              </a:rPr>
              <a:t>第二级</a:t>
            </a:r>
          </a:p>
          <a:p>
            <a:pPr lvl="2"/>
            <a:r>
              <a:rPr>
                <a:sym typeface="+mn-ea"/>
              </a:rPr>
              <a:t>第三级</a:t>
            </a:r>
          </a:p>
          <a:p>
            <a:pPr lvl="3"/>
            <a:r>
              <a:rPr>
                <a:sym typeface="+mn-ea"/>
              </a:rPr>
              <a:t>第四级</a:t>
            </a:r>
          </a:p>
          <a:p>
            <a:pPr lvl="4"/>
            <a:r>
              <a:rPr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blipFill dpi="0" rotWithShape="1">
          <a:blip r:embed="rId8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2631138" y="3063541"/>
            <a:ext cx="3425862" cy="595094"/>
          </a:xfrm>
        </p:spPr>
        <p:txBody>
          <a:bodyPr lIns="67500" tIns="35100" rIns="67500" bIns="0" anchor="b" anchorCtr="0">
            <a:normAutofit/>
          </a:bodyPr>
          <a:lstStyle>
            <a:lvl1pPr algn="ctr">
              <a:defRPr sz="2700" u="none" strike="noStrike" kern="1200" cap="none" spc="225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itchFamily="34" charset="0"/>
                <a:ea typeface="汉仪旗黑-85S" panose="00020600040101010101" pitchFamily="18" charset="-122"/>
              </a:defRPr>
            </a:lvl1pPr>
          </a:lstStyle>
          <a:p>
            <a:r>
              <a:rPr lang="zh-CN" altLang="en-US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2631134" y="3717210"/>
            <a:ext cx="3425862" cy="808489"/>
          </a:xfrm>
        </p:spPr>
        <p:txBody>
          <a:bodyPr lIns="67500" tIns="0" rIns="67500" bIns="35100">
            <a:normAutofit/>
          </a:bodyPr>
          <a:lstStyle>
            <a:lvl1pPr marL="0" indent="0" algn="ctr" eaLnBrk="1" fontAlgn="auto" latinLnBrk="0" hangingPunct="1">
              <a:buNone/>
              <a:defRPr kumimoji="0" lang="zh-CN" altLang="en-US" sz="1500" b="0" i="0" u="none" strike="noStrike" kern="1200" cap="none" spc="113" normalizeH="0" baseline="0" noProof="1">
                <a:solidFill>
                  <a:schemeClr val="bg1">
                    <a:lumMod val="50000"/>
                  </a:schemeClr>
                </a:solidFill>
                <a:uFillTx/>
                <a:latin typeface="Arial" pitchFamily="34" charset="0"/>
                <a:ea typeface="微软雅黑"/>
                <a:cs typeface="+mn-cs"/>
                <a:sym typeface="+mn-ea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8" name="直接连接符 7"/>
          <p:cNvCxnSpPr/>
          <p:nvPr userDrawn="1">
            <p:custDataLst>
              <p:tags r:id="rId6"/>
            </p:custDataLst>
          </p:nvPr>
        </p:nvCxnSpPr>
        <p:spPr>
          <a:xfrm>
            <a:off x="3928310" y="2998907"/>
            <a:ext cx="748966" cy="0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blipFill dpi="0" rotWithShape="1">
          <a:blip r:embed="rId8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67500" tIns="35100" rIns="67500" bIns="35100" rtlCol="0" anchor="t" anchorCtr="0">
            <a:norm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itchFamily="34" charset="0"/>
                <a:ea typeface="微软雅黑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502447" y="714382"/>
            <a:ext cx="3962432" cy="4041680"/>
          </a:xfrm>
        </p:spPr>
        <p:txBody>
          <a:bodyPr vert="horz" lIns="67500" tIns="35100" rIns="67500" bIns="35100" rtlCol="0">
            <a:norm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itchFamily="34" charset="0"/>
                <a:ea typeface="微软雅黑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itchFamily="34" charset="0"/>
                <a:ea typeface="微软雅黑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itchFamily="34" charset="0"/>
                <a:ea typeface="微软雅黑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itchFamily="34" charset="0"/>
                <a:ea typeface="微软雅黑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itchFamily="34" charset="0"/>
                <a:ea typeface="微软雅黑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  <a:p>
            <a:pPr lvl="1"/>
            <a:r>
              <a:rPr>
                <a:sym typeface="+mn-ea"/>
              </a:rPr>
              <a:t>第二级</a:t>
            </a:r>
          </a:p>
          <a:p>
            <a:pPr lvl="2"/>
            <a:r>
              <a:rPr>
                <a:sym typeface="+mn-ea"/>
              </a:rPr>
              <a:t>第三级</a:t>
            </a:r>
          </a:p>
          <a:p>
            <a:pPr lvl="3"/>
            <a:r>
              <a:rPr>
                <a:sym typeface="+mn-ea"/>
              </a:rPr>
              <a:t>第四级</a:t>
            </a:r>
          </a:p>
          <a:p>
            <a:pPr lvl="4"/>
            <a:r>
              <a:rPr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4679158" y="714382"/>
            <a:ext cx="3962432" cy="4041680"/>
          </a:xfrm>
        </p:spPr>
        <p:txBody>
          <a:bodyPr lIns="67500" tIns="35100" rIns="67500" bIns="35100">
            <a:normAutofit/>
          </a:bodyPr>
          <a:lstStyle>
            <a:lvl1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1pPr>
            <a:lvl2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2pPr>
            <a:lvl3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3pPr>
            <a:lvl4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4pPr>
            <a:lvl5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 lIns="67500" tIns="35100" rIns="67500" bIns="35100">
            <a:normAutofit/>
          </a:bodyPr>
          <a:lstStyle/>
          <a:p>
            <a:fld id="{760FBDFE-C587-4B4C-A407-44438C67B59E}" type="datetimeFigureOut">
              <a:rPr lang="zh-CN" altLang="en-US" smtClean="0"/>
              <a:t>2021/12/25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 lIns="67500" tIns="35100" rIns="67500" bIns="35100">
            <a:normAutofit/>
          </a:bodyPr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 lIns="67500" tIns="35100" rIns="67500" bIns="35100">
            <a:normAutofit/>
          </a:bodyPr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blipFill dpi="0" rotWithShape="1">
          <a:blip r:embed="rId10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67500" tIns="35100" rIns="67500" bIns="35100" rtlCol="0" anchor="t" anchorCtr="0">
            <a:norm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itchFamily="34" charset="0"/>
                <a:ea typeface="微软雅黑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502447" y="714382"/>
            <a:ext cx="3962432" cy="285752"/>
          </a:xfrm>
        </p:spPr>
        <p:txBody>
          <a:bodyPr lIns="67500" tIns="35100" rIns="67500" bIns="35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sz="1500" b="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itchFamily="34" charset="0"/>
                <a:ea typeface="微软雅黑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502444" y="1054894"/>
            <a:ext cx="3962400" cy="3701064"/>
          </a:xfrm>
        </p:spPr>
        <p:txBody>
          <a:bodyPr vert="horz" lIns="67500" tIns="35100" rIns="67500" bIns="35100" rtlCol="0">
            <a:norm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itchFamily="34" charset="0"/>
                <a:ea typeface="微软雅黑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itchFamily="34" charset="0"/>
                <a:ea typeface="微软雅黑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itchFamily="34" charset="0"/>
                <a:ea typeface="微软雅黑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itchFamily="34" charset="0"/>
                <a:ea typeface="微软雅黑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itchFamily="34" charset="0"/>
                <a:ea typeface="微软雅黑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  <a:p>
            <a:pPr lvl="1"/>
            <a:r>
              <a:rPr>
                <a:sym typeface="+mn-ea"/>
              </a:rPr>
              <a:t>第二级</a:t>
            </a:r>
          </a:p>
          <a:p>
            <a:pPr lvl="2"/>
            <a:r>
              <a:rPr>
                <a:sym typeface="+mn-ea"/>
              </a:rPr>
              <a:t>第三级</a:t>
            </a:r>
          </a:p>
          <a:p>
            <a:pPr lvl="3"/>
            <a:r>
              <a:rPr>
                <a:sym typeface="+mn-ea"/>
              </a:rPr>
              <a:t>第四级</a:t>
            </a:r>
          </a:p>
          <a:p>
            <a:pPr lvl="4"/>
            <a:r>
              <a:rPr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4676812" y="714382"/>
            <a:ext cx="3962432" cy="285752"/>
          </a:xfrm>
        </p:spPr>
        <p:txBody>
          <a:bodyPr vert="horz" lIns="67500" tIns="35100" rIns="67500" bIns="35100" rtlCol="0" anchor="t" anchorCtr="0">
            <a:normAutofit/>
          </a:bodyPr>
          <a:lstStyle>
            <a:lvl1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 kumimoji="0" lang="zh-CN" altLang="en-US" sz="15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itchFamily="34" charset="0"/>
                <a:ea typeface="微软雅黑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4676812" y="1054894"/>
            <a:ext cx="3962432" cy="3701064"/>
          </a:xfrm>
        </p:spPr>
        <p:txBody>
          <a:bodyPr vert="horz" lIns="67500" tIns="35100" rIns="67500" bIns="35100" rtlCol="0">
            <a:norm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itchFamily="34" charset="0"/>
                <a:ea typeface="微软雅黑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itchFamily="34" charset="0"/>
                <a:ea typeface="微软雅黑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itchFamily="34" charset="0"/>
                <a:ea typeface="微软雅黑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itchFamily="34" charset="0"/>
                <a:ea typeface="微软雅黑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itchFamily="34" charset="0"/>
                <a:ea typeface="微软雅黑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  <a:p>
            <a:pPr lvl="1"/>
            <a:r>
              <a:rPr>
                <a:sym typeface="+mn-ea"/>
              </a:rPr>
              <a:t>第二级</a:t>
            </a:r>
          </a:p>
          <a:p>
            <a:pPr lvl="2"/>
            <a:r>
              <a:rPr>
                <a:sym typeface="+mn-ea"/>
              </a:rPr>
              <a:t>第三级</a:t>
            </a:r>
          </a:p>
          <a:p>
            <a:pPr lvl="3"/>
            <a:r>
              <a:rPr>
                <a:sym typeface="+mn-ea"/>
              </a:rPr>
              <a:t>第四级</a:t>
            </a:r>
          </a:p>
          <a:p>
            <a:pPr lvl="4"/>
            <a:r>
              <a:rPr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 lIns="67500" tIns="35100" rIns="67500" bIns="35100">
            <a:normAutofit/>
          </a:bodyPr>
          <a:lstStyle/>
          <a:p>
            <a:fld id="{760FBDFE-C587-4B4C-A407-44438C67B59E}" type="datetimeFigureOut">
              <a:rPr lang="zh-CN" altLang="en-US" smtClean="0"/>
              <a:t>2021/12/25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 lIns="67500" tIns="35100" rIns="67500" bIns="35100">
            <a:normAutofit/>
          </a:bodyPr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 lIns="67500" tIns="35100" rIns="67500" bIns="35100">
            <a:normAutofit/>
          </a:bodyPr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blipFill dpi="0" rotWithShape="1">
          <a:blip r:embed="rId7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1"/>
            </p:custDataLst>
          </p:nvPr>
        </p:nvSpPr>
        <p:spPr>
          <a:xfrm>
            <a:off x="243509" y="221145"/>
            <a:ext cx="8656983" cy="470120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500" tIns="35100" rIns="67500" bIns="35100" rtlCol="0" anchor="ctr">
            <a:normAutofit/>
          </a:bodyPr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vert="horz" lIns="67500" tIns="35100" rIns="67500" bIns="35100" rtlCol="0" anchor="t" anchorCtr="0">
            <a:norm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itchFamily="34" charset="0"/>
                <a:ea typeface="微软雅黑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 lIns="67500" tIns="35100" rIns="67500" bIns="35100">
            <a:normAutofit/>
          </a:bodyPr>
          <a:lstStyle/>
          <a:p>
            <a:fld id="{760FBDFE-C587-4B4C-A407-44438C67B59E}" type="datetimeFigureOut">
              <a:rPr lang="zh-CN" altLang="en-US" smtClean="0"/>
              <a:t>2021/12/25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 lIns="67500" tIns="35100" rIns="67500" bIns="35100">
            <a:normAutofit/>
          </a:bodyPr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 lIns="67500" tIns="35100" rIns="67500" bIns="35100">
            <a:normAutofit/>
          </a:bodyPr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blipFill dpi="0" rotWithShape="1">
          <a:blip r:embed="rId5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2021/12/25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blipFill dpi="0" rotWithShape="1">
          <a:blip r:embed="rId8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2448" y="332426"/>
            <a:ext cx="8139178" cy="331473"/>
          </a:xfrm>
        </p:spPr>
        <p:txBody>
          <a:bodyPr vert="horz" lIns="67500" tIns="35100" rIns="67500" bIns="35100" rtlCol="0" anchor="t" anchorCtr="0">
            <a:norm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itchFamily="34" charset="0"/>
                <a:ea typeface="微软雅黑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502447" y="714382"/>
            <a:ext cx="3962432" cy="4041680"/>
          </a:xfrm>
        </p:spPr>
        <p:txBody>
          <a:bodyPr vert="horz" lIns="67500" tIns="35100" rIns="67500" bIns="35100" rtlCol="0">
            <a:normAutofit/>
          </a:bodyPr>
          <a:lstStyle>
            <a:lvl1pPr marL="0" marR="0" lvl="0" indent="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None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itchFamily="34" charset="0"/>
                <a:ea typeface="微软雅黑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4679194" y="714382"/>
            <a:ext cx="3962432" cy="4041680"/>
          </a:xfrm>
        </p:spPr>
        <p:txBody>
          <a:bodyPr vert="horz" lIns="67500" tIns="35100" rIns="67500" bIns="35100" rtlCol="0">
            <a:norm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itchFamily="34" charset="0"/>
                <a:ea typeface="微软雅黑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 lIns="67500" tIns="35100" rIns="67500" bIns="35100">
            <a:normAutofit/>
          </a:bodyPr>
          <a:lstStyle/>
          <a:p>
            <a:fld id="{9EFD9D74-47D9-4702-A33C-335B63B48DBF}" type="datetimeFigureOut">
              <a:rPr lang="zh-CN" altLang="en-US" smtClean="0"/>
              <a:t>2021/12/25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 lIns="67500" tIns="35100" rIns="67500" bIns="35100">
            <a:normAutofit/>
          </a:bodyPr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 lIns="67500" tIns="35100" rIns="67500" bIns="35100">
            <a:normAutofit/>
          </a:bodyPr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blipFill dpi="0" rotWithShape="1">
          <a:blip r:embed="rId1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 userDrawn="1">
            <p:custDataLst>
              <p:tags r:id="rId1"/>
            </p:custDataLst>
          </p:nvPr>
        </p:nvGrpSpPr>
        <p:grpSpPr>
          <a:xfrm>
            <a:off x="8687753" y="4300062"/>
            <a:ext cx="373856" cy="812006"/>
            <a:chOff x="17775" y="8015"/>
            <a:chExt cx="1252" cy="2719"/>
          </a:xfrm>
        </p:grpSpPr>
        <p:sp>
          <p:nvSpPr>
            <p:cNvPr id="13" name="椭圆 12"/>
            <p:cNvSpPr/>
            <p:nvPr userDrawn="1">
              <p:custDataLst>
                <p:tags r:id="rId7"/>
              </p:custDataLst>
            </p:nvPr>
          </p:nvSpPr>
          <p:spPr>
            <a:xfrm>
              <a:off x="18152" y="9860"/>
              <a:ext cx="875" cy="87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 userDrawn="1">
              <p:custDataLst>
                <p:tags r:id="rId8"/>
              </p:custDataLst>
            </p:nvPr>
          </p:nvSpPr>
          <p:spPr>
            <a:xfrm>
              <a:off x="17775" y="9140"/>
              <a:ext cx="626" cy="6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 userDrawn="1">
              <p:custDataLst>
                <p:tags r:id="rId9"/>
              </p:custDataLst>
            </p:nvPr>
          </p:nvSpPr>
          <p:spPr>
            <a:xfrm>
              <a:off x="18401" y="8687"/>
              <a:ext cx="626" cy="6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 userDrawn="1">
              <p:custDataLst>
                <p:tags r:id="rId10"/>
              </p:custDataLst>
            </p:nvPr>
          </p:nvSpPr>
          <p:spPr>
            <a:xfrm>
              <a:off x="17883" y="8015"/>
              <a:ext cx="626" cy="6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7928351" y="714382"/>
            <a:ext cx="713238" cy="4041680"/>
          </a:xfrm>
        </p:spPr>
        <p:txBody>
          <a:bodyPr vert="eaVert" lIns="76200" tIns="28575" rIns="57150" bIns="28575" rtlCol="0" anchor="ctr" anchorCtr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kumimoji="0" lang="zh-CN" altLang="en-US" sz="1800" b="1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itchFamily="34" charset="0"/>
                <a:ea typeface="微软雅黑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502444" y="714376"/>
            <a:ext cx="7371076" cy="4041680"/>
          </a:xfrm>
        </p:spPr>
        <p:txBody>
          <a:bodyPr vert="eaVert"/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blipFill dpi="0" rotWithShape="1">
          <a:blip r:embed="rId6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2021/12/25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502448" y="714382"/>
            <a:ext cx="8139178" cy="4041680"/>
          </a:xfrm>
        </p:spPr>
        <p:txBody>
          <a:bodyPr/>
          <a:lstStyle>
            <a:lvl1pPr>
              <a:defRPr baseline="0"/>
            </a:lvl1pPr>
            <a:lvl2pPr>
              <a:defRPr baseline="0"/>
            </a:lvl2pPr>
            <a:lvl3pPr>
              <a:defRPr baseline="0"/>
            </a:lvl3pPr>
            <a:lvl4pPr>
              <a:defRPr baseline="0"/>
            </a:lvl4pPr>
            <a:lvl5pPr>
              <a:defRPr baseline="0"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blipFill dpi="0" rotWithShape="1">
          <a:blip r:embed="rId1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>
            <a:off x="1308433" y="1410591"/>
            <a:ext cx="7002380" cy="2586902"/>
            <a:chOff x="1744578" y="1880787"/>
            <a:chExt cx="9336506" cy="3449203"/>
          </a:xfrm>
        </p:grpSpPr>
        <p:sp>
          <p:nvSpPr>
            <p:cNvPr id="7" name="矩形 6"/>
            <p:cNvSpPr/>
            <p:nvPr>
              <p:custDataLst>
                <p:tags r:id="rId8"/>
              </p:custDataLst>
            </p:nvPr>
          </p:nvSpPr>
          <p:spPr>
            <a:xfrm rot="245821">
              <a:off x="1744578" y="1880787"/>
              <a:ext cx="9324473" cy="3429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>
              <p:custDataLst>
                <p:tags r:id="rId9"/>
              </p:custDataLst>
            </p:nvPr>
          </p:nvSpPr>
          <p:spPr>
            <a:xfrm rot="21380744">
              <a:off x="1756611" y="1900990"/>
              <a:ext cx="9324473" cy="3429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>
              <p:custDataLst>
                <p:tags r:id="rId10"/>
              </p:custDataLst>
            </p:nvPr>
          </p:nvSpPr>
          <p:spPr>
            <a:xfrm>
              <a:off x="1744578" y="1900990"/>
              <a:ext cx="9324473" cy="3429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2021/12/25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2449626" y="1949870"/>
            <a:ext cx="4778489" cy="884681"/>
          </a:xfrm>
        </p:spPr>
        <p:txBody>
          <a:bodyPr vert="horz" lIns="67500" tIns="35100" rIns="67500" bIns="0" rtlCol="0" anchor="b" anchorCtr="0">
            <a:normAutofit/>
          </a:bodyPr>
          <a:lstStyle>
            <a:lvl1pPr marL="0" marR="0" algn="ctr" defTabSz="685800" rtl="0" eaLnBrk="1" fontAlgn="auto" latinLnBrk="0" hangingPunct="1">
              <a:lnSpc>
                <a:spcPct val="100000"/>
              </a:lnSpc>
              <a:buNone/>
              <a:defRPr kumimoji="0" lang="zh-CN" altLang="en-US" sz="6000" b="1" i="0" u="none" strike="noStrike" kern="1200" cap="none" spc="4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itchFamily="34" charset="0"/>
                <a:ea typeface="汉仪旗黑-85S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3" hasCustomPrompt="1"/>
            <p:custDataLst>
              <p:tags r:id="rId6"/>
            </p:custDataLst>
          </p:nvPr>
        </p:nvSpPr>
        <p:spPr>
          <a:xfrm>
            <a:off x="2449626" y="2993752"/>
            <a:ext cx="4778489" cy="729854"/>
          </a:xfrm>
        </p:spPr>
        <p:txBody>
          <a:bodyPr lIns="67500" rIns="67500" bIns="35100"/>
          <a:lstStyle>
            <a:lvl1pPr marL="0" indent="0" algn="ctr">
              <a:buNone/>
              <a:defRPr sz="15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</a:defRPr>
            </a:lvl1pPr>
          </a:lstStyle>
          <a:p>
            <a:pPr lvl="0"/>
            <a:r>
              <a:rPr lang="zh-CN" altLang="en-US"/>
              <a:t>单击此处编辑文本</a:t>
            </a:r>
          </a:p>
        </p:txBody>
      </p:sp>
      <p:cxnSp>
        <p:nvCxnSpPr>
          <p:cNvPr id="14" name="直接连接符 13"/>
          <p:cNvCxnSpPr/>
          <p:nvPr userDrawn="1">
            <p:custDataLst>
              <p:tags r:id="rId7"/>
            </p:custDataLst>
          </p:nvPr>
        </p:nvCxnSpPr>
        <p:spPr>
          <a:xfrm>
            <a:off x="4334376" y="2897354"/>
            <a:ext cx="748966" cy="0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blipFill dpi="0" rotWithShape="1">
          <a:blip r:embed="rId8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2631138" y="3063541"/>
            <a:ext cx="3425862" cy="595094"/>
          </a:xfrm>
        </p:spPr>
        <p:txBody>
          <a:bodyPr lIns="67500" tIns="35100" rIns="67500" bIns="0" anchor="b" anchorCtr="0">
            <a:normAutofit/>
          </a:bodyPr>
          <a:lstStyle>
            <a:lvl1pPr algn="ctr">
              <a:defRPr sz="2700" u="none" strike="noStrike" kern="1200" cap="none" spc="225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itchFamily="34" charset="0"/>
                <a:ea typeface="汉仪旗黑-85S" panose="00020600040101010101" pitchFamily="18" charset="-122"/>
              </a:defRPr>
            </a:lvl1pPr>
          </a:lstStyle>
          <a:p>
            <a:r>
              <a:rPr lang="zh-CN" altLang="en-US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2631134" y="3717210"/>
            <a:ext cx="3425862" cy="808489"/>
          </a:xfrm>
        </p:spPr>
        <p:txBody>
          <a:bodyPr lIns="67500" tIns="0" rIns="67500" bIns="35100">
            <a:normAutofit/>
          </a:bodyPr>
          <a:lstStyle>
            <a:lvl1pPr marL="0" indent="0" algn="ctr" eaLnBrk="1" fontAlgn="auto" latinLnBrk="0" hangingPunct="1">
              <a:buNone/>
              <a:defRPr kumimoji="0" lang="zh-CN" altLang="en-US" sz="1500" b="0" i="0" u="none" strike="noStrike" kern="1200" cap="none" spc="113" normalizeH="0" baseline="0" noProof="1">
                <a:solidFill>
                  <a:schemeClr val="bg1">
                    <a:lumMod val="50000"/>
                  </a:schemeClr>
                </a:solidFill>
                <a:uFillTx/>
                <a:latin typeface="Arial" pitchFamily="34" charset="0"/>
                <a:ea typeface="微软雅黑"/>
                <a:cs typeface="+mn-cs"/>
                <a:sym typeface="+mn-ea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8" name="直接连接符 7"/>
          <p:cNvCxnSpPr/>
          <p:nvPr>
            <p:custDataLst>
              <p:tags r:id="rId6"/>
            </p:custDataLst>
          </p:nvPr>
        </p:nvCxnSpPr>
        <p:spPr>
          <a:xfrm>
            <a:off x="3928310" y="2998907"/>
            <a:ext cx="748966" cy="0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2021/12/25</a:t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标题 9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/>
        <p:txBody>
          <a:bodyPr>
            <a:normAutofit/>
          </a:bodyPr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1"/>
            </p:custDataLst>
          </p:nvPr>
        </p:nvSpPr>
        <p:spPr>
          <a:xfrm>
            <a:off x="186214" y="204788"/>
            <a:ext cx="8769191" cy="4733925"/>
          </a:xfrm>
          <a:prstGeom prst="rect">
            <a:avLst/>
          </a:prstGeom>
          <a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67500" tIns="35100" rIns="67500" bIns="35100" rtlCol="0" anchor="ctr">
            <a:norm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961200" y="936900"/>
            <a:ext cx="7219800" cy="542700"/>
          </a:xfrm>
        </p:spPr>
        <p:txBody>
          <a:bodyPr wrap="square" lIns="67500" tIns="35100" rIns="67500" bIns="35100" anchor="ctr">
            <a:normAutofit/>
          </a:bodyPr>
          <a:lstStyle>
            <a:lvl1pPr>
              <a:defRPr sz="2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1pPr>
          </a:lstStyle>
          <a:p>
            <a:r>
              <a:rPr lang="zh-CN" altLang="en-US"/>
              <a:t>单击此处编辑标题</a:t>
            </a:r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3"/>
            </p:custDataLst>
          </p:nvPr>
        </p:nvSpPr>
        <p:spPr>
          <a:xfrm>
            <a:off x="960835" y="1622700"/>
            <a:ext cx="7219950" cy="2583900"/>
          </a:xfrm>
        </p:spPr>
        <p:txBody>
          <a:bodyPr wrap="square" lIns="67500" tIns="35100" rIns="67500" bIns="35100">
            <a:normAutofit/>
          </a:bodyPr>
          <a:lstStyle>
            <a:lvl1pPr>
              <a:defRPr sz="11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1pPr>
            <a:lvl2pPr>
              <a:defRPr sz="11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2pPr>
            <a:lvl3pPr>
              <a:defRPr sz="11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3pPr>
            <a:lvl4pPr>
              <a:defRPr sz="11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4pPr>
            <a:lvl5pPr>
              <a:defRPr sz="11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 wrap="square" lIns="67500" tIns="35100" rIns="67500" bIns="35100">
            <a:normAutofit/>
          </a:bodyPr>
          <a:lstStyle/>
          <a:p>
            <a:fld id="{760FBDFE-C587-4B4C-A407-44438C67B59E}" type="datetimeFigureOut">
              <a:rPr lang="zh-CN" altLang="en-US" smtClean="0"/>
              <a:t>2021/12/25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 wrap="square" lIns="67500" tIns="35100" rIns="67500" bIns="35100">
            <a:normAutofit/>
          </a:bodyPr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 wrap="square" lIns="67500" tIns="35100" rIns="67500" bIns="35100">
            <a:normAutofit/>
          </a:bodyPr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1"/>
            </p:custDataLst>
          </p:nvPr>
        </p:nvSpPr>
        <p:spPr>
          <a:xfrm>
            <a:off x="0" y="1"/>
            <a:ext cx="3617595" cy="5149691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67500" tIns="35100" rIns="67500" bIns="35100" rtlCol="0" anchor="ctr">
            <a:norm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437400" y="577800"/>
            <a:ext cx="2970000" cy="661500"/>
          </a:xfrm>
        </p:spPr>
        <p:txBody>
          <a:bodyPr wrap="square" lIns="67500" tIns="35100" rIns="67500" bIns="35100" anchor="ctr">
            <a:normAutofit/>
          </a:bodyPr>
          <a:lstStyle>
            <a:lvl1pPr>
              <a:defRPr sz="27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1pPr>
          </a:lstStyle>
          <a:p>
            <a:r>
              <a:rPr lang="zh-CN" altLang="en-US"/>
              <a:t>单击编辑标题</a:t>
            </a: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 wrap="square" lIns="67500" tIns="35100" rIns="67500" bIns="35100">
            <a:normAutofit/>
          </a:bodyPr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 wrap="square" lIns="67500" tIns="35100" rIns="67500" bIns="35100">
            <a:normAutofit/>
          </a:bodyPr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>
          <a:xfrm>
            <a:off x="440100" y="1323000"/>
            <a:ext cx="2967300" cy="3069900"/>
          </a:xfrm>
        </p:spPr>
        <p:txBody>
          <a:bodyPr wrap="square" lIns="67500" tIns="35100" rIns="67500" bIns="35100">
            <a:normAutofit/>
          </a:bodyPr>
          <a:lstStyle>
            <a:lvl1pPr>
              <a:defRPr sz="11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1pPr>
            <a:lvl2pPr>
              <a:defRPr sz="11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2pPr>
            <a:lvl3pPr>
              <a:defRPr sz="11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3pPr>
            <a:lvl4pPr>
              <a:defRPr sz="11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4pPr>
            <a:lvl5pPr>
              <a:defRPr sz="11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6"/>
            </p:custDataLst>
          </p:nvPr>
        </p:nvSpPr>
        <p:spPr>
          <a:xfrm>
            <a:off x="3825900" y="577455"/>
            <a:ext cx="4860000" cy="3815953"/>
          </a:xfrm>
        </p:spPr>
        <p:txBody>
          <a:bodyPr wrap="square" lIns="67500" tIns="35100" rIns="67500" bIns="35100">
            <a:normAutofit/>
          </a:bodyPr>
          <a:lstStyle>
            <a:lvl1pPr>
              <a:defRPr sz="11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1pPr>
            <a:lvl2pPr>
              <a:defRPr sz="11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2pPr>
            <a:lvl3pPr>
              <a:defRPr sz="11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3pPr>
            <a:lvl4pPr>
              <a:defRPr sz="11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4pPr>
            <a:lvl5pPr>
              <a:defRPr sz="11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 wrap="square" lIns="67500" tIns="35100" rIns="67500" bIns="35100">
            <a:normAutofit/>
          </a:bodyPr>
          <a:lstStyle/>
          <a:p>
            <a:fld id="{760FBDFE-C587-4B4C-A407-44438C67B59E}" type="datetimeFigureOut">
              <a:rPr lang="zh-CN" altLang="en-US" smtClean="0"/>
              <a:t>2021/12/25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0" y="860501"/>
            <a:ext cx="9144000" cy="2769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67500" tIns="35100" rIns="67500" bIns="35100" rtlCol="0" anchor="ctr">
            <a:normAutofit lnSpcReduction="10000"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9000" y="577608"/>
            <a:ext cx="8232300" cy="486384"/>
          </a:xfrm>
        </p:spPr>
        <p:txBody>
          <a:bodyPr wrap="square" lIns="67500" tIns="35100" rIns="67500" bIns="35100" anchor="ctr">
            <a:normAutofit/>
          </a:bodyPr>
          <a:lstStyle>
            <a:lvl1pPr algn="ctr">
              <a:defRPr sz="27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659807" y="4776482"/>
            <a:ext cx="2025000" cy="209385"/>
          </a:xfrm>
        </p:spPr>
        <p:txBody>
          <a:bodyPr wrap="square" lIns="67500" tIns="35100" rIns="67500" bIns="35100">
            <a:normAutofit/>
          </a:bodyPr>
          <a:lstStyle/>
          <a:p>
            <a:fld id="{760FBDFE-C587-4B4C-A407-44438C67B59E}" type="datetimeFigureOut">
              <a:rPr lang="zh-CN" altLang="en-US" smtClean="0"/>
              <a:t>2021/12/25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3087000" y="4776482"/>
            <a:ext cx="2970000" cy="209385"/>
          </a:xfrm>
        </p:spPr>
        <p:txBody>
          <a:bodyPr wrap="square" lIns="67500" tIns="35100" rIns="67500" bIns="35100">
            <a:normAutofit/>
          </a:bodyPr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6457950" y="4776482"/>
            <a:ext cx="2025000" cy="209385"/>
          </a:xfrm>
        </p:spPr>
        <p:txBody>
          <a:bodyPr wrap="square" lIns="67500" tIns="35100" rIns="67500" bIns="35100">
            <a:normAutofit/>
          </a:bodyPr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459000" y="1244701"/>
            <a:ext cx="8231981" cy="287243"/>
          </a:xfrm>
        </p:spPr>
        <p:txBody>
          <a:bodyPr wrap="square" lIns="67500" tIns="35100" rIns="67500" bIns="35100">
            <a:normAutofit/>
          </a:bodyPr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7"/>
            </p:custDataLst>
          </p:nvPr>
        </p:nvSpPr>
        <p:spPr>
          <a:xfrm>
            <a:off x="459581" y="2106000"/>
            <a:ext cx="8224200" cy="1485119"/>
          </a:xfrm>
        </p:spPr>
        <p:txBody>
          <a:bodyPr wrap="square" lIns="67500" tIns="35100" rIns="67500" bIns="35100">
            <a:normAutofit/>
          </a:bodyPr>
          <a:lstStyle>
            <a:lvl1pPr>
              <a:defRPr sz="11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1pPr>
            <a:lvl2pPr>
              <a:defRPr sz="11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2pPr>
            <a:lvl3pPr>
              <a:defRPr sz="11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3pPr>
            <a:lvl4pPr>
              <a:defRPr sz="11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4pPr>
            <a:lvl5pPr>
              <a:defRPr sz="11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1"/>
            </p:custDataLst>
          </p:nvPr>
        </p:nvSpPr>
        <p:spPr>
          <a:xfrm>
            <a:off x="0" y="3771901"/>
            <a:ext cx="9144000" cy="13715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67500" tIns="35100" rIns="67500" bIns="35100" rtlCol="0" anchor="ctr">
            <a:norm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3600" y="502200"/>
            <a:ext cx="8232300" cy="423900"/>
          </a:xfrm>
        </p:spPr>
        <p:txBody>
          <a:bodyPr wrap="square" lIns="67500" tIns="35100" rIns="67500" bIns="35100" anchor="ctr">
            <a:normAutofit/>
          </a:bodyPr>
          <a:lstStyle>
            <a:lvl1pPr algn="ctr">
              <a:defRPr sz="2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 wrap="square" lIns="67500" tIns="35100" rIns="67500" bIns="35100">
            <a:normAutofit/>
          </a:bodyPr>
          <a:lstStyle/>
          <a:p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453628" y="1260900"/>
            <a:ext cx="8243100" cy="2408400"/>
          </a:xfrm>
        </p:spPr>
        <p:txBody>
          <a:bodyPr wrap="square" lIns="67500" tIns="35100" rIns="67500" bIns="35100">
            <a:normAutofit/>
          </a:bodyPr>
          <a:lstStyle>
            <a:lvl1pPr>
              <a:defRPr sz="11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1pPr>
            <a:lvl2pPr>
              <a:defRPr sz="11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2pPr>
            <a:lvl3pPr>
              <a:defRPr sz="11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3pPr>
            <a:lvl4pPr>
              <a:defRPr sz="11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4pPr>
            <a:lvl5pPr>
              <a:defRPr sz="11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5"/>
            </p:custDataLst>
          </p:nvPr>
        </p:nvSpPr>
        <p:spPr>
          <a:xfrm>
            <a:off x="445500" y="3885300"/>
            <a:ext cx="8251200" cy="758700"/>
          </a:xfrm>
        </p:spPr>
        <p:txBody>
          <a:bodyPr wrap="square" lIns="67500" tIns="35100" rIns="67500" bIns="35100">
            <a:normAutofit/>
          </a:bodyPr>
          <a:lstStyle>
            <a:lvl1pPr marL="0" indent="0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 wrap="square" lIns="67500" tIns="35100" rIns="67500" bIns="35100">
            <a:normAutofit/>
          </a:bodyPr>
          <a:lstStyle/>
          <a:p>
            <a:fld id="{760FBDFE-C587-4B4C-A407-44438C67B59E}" type="datetimeFigureOut">
              <a:rPr lang="zh-CN" altLang="en-US" smtClean="0"/>
              <a:t>2021/12/25</a:t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 wrap="square" lIns="67500" tIns="35100" rIns="67500" bIns="35100">
            <a:normAutofit/>
          </a:bodyPr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0" y="-82845"/>
            <a:ext cx="9144000" cy="6858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67500" tIns="35100" rIns="67500" bIns="35100" rtlCol="0" anchor="ctr">
            <a:norm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34816" y="178117"/>
            <a:ext cx="8278178" cy="423863"/>
          </a:xfrm>
        </p:spPr>
        <p:txBody>
          <a:bodyPr wrap="square" lIns="67500" tIns="35100" rIns="67500" bIns="35100">
            <a:normAutofit/>
          </a:bodyPr>
          <a:lstStyle>
            <a:lvl1pPr>
              <a:defRPr sz="2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 wrap="square" lIns="67500" tIns="35100" rIns="67500" bIns="35100">
            <a:normAutofit/>
          </a:bodyPr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 wrap="square" lIns="67500" tIns="35100" rIns="67500" bIns="35100">
            <a:normAutofit/>
          </a:bodyPr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434700" y="1247400"/>
            <a:ext cx="4006800" cy="2170800"/>
          </a:xfrm>
        </p:spPr>
        <p:txBody>
          <a:bodyPr wrap="square" lIns="67500" tIns="35100" rIns="67500" bIns="35100">
            <a:normAutofit/>
          </a:bodyPr>
          <a:lstStyle>
            <a:lvl1pPr>
              <a:defRPr sz="11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1pPr>
            <a:lvl2pPr>
              <a:defRPr sz="11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2pPr>
            <a:lvl3pPr>
              <a:defRPr sz="11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3pPr>
            <a:lvl4pPr>
              <a:defRPr sz="11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4pPr>
            <a:lvl5pPr>
              <a:defRPr sz="11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6"/>
            </p:custDataLst>
          </p:nvPr>
        </p:nvSpPr>
        <p:spPr>
          <a:xfrm>
            <a:off x="4681800" y="1247400"/>
            <a:ext cx="4025700" cy="2170800"/>
          </a:xfrm>
        </p:spPr>
        <p:txBody>
          <a:bodyPr wrap="square" lIns="67500" tIns="35100" rIns="67500" bIns="35100">
            <a:normAutofit/>
          </a:bodyPr>
          <a:lstStyle>
            <a:lvl1pPr>
              <a:defRPr sz="11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1pPr>
            <a:lvl2pPr>
              <a:defRPr sz="11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2pPr>
            <a:lvl3pPr>
              <a:defRPr sz="11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3pPr>
            <a:lvl4pPr>
              <a:defRPr sz="11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4pPr>
            <a:lvl5pPr>
              <a:defRPr sz="11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7"/>
            </p:custDataLst>
          </p:nvPr>
        </p:nvSpPr>
        <p:spPr>
          <a:xfrm>
            <a:off x="429300" y="3612600"/>
            <a:ext cx="4006800" cy="585900"/>
          </a:xfrm>
        </p:spPr>
        <p:txBody>
          <a:bodyPr wrap="square" lIns="67500" tIns="35100" rIns="67500" bIns="35100">
            <a:normAutofit/>
          </a:bodyPr>
          <a:lstStyle>
            <a:lvl1pPr>
              <a:defRPr sz="11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8"/>
            </p:custDataLst>
          </p:nvPr>
        </p:nvSpPr>
        <p:spPr>
          <a:xfrm>
            <a:off x="4689900" y="3609900"/>
            <a:ext cx="4025700" cy="585900"/>
          </a:xfrm>
        </p:spPr>
        <p:txBody>
          <a:bodyPr wrap="square" lIns="67500" tIns="35100" rIns="67500" bIns="35100">
            <a:normAutofit/>
          </a:bodyPr>
          <a:lstStyle>
            <a:lvl1pPr>
              <a:defRPr sz="11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 wrap="square" lIns="67500" tIns="35100" rIns="67500" bIns="35100">
            <a:normAutofit/>
          </a:bodyPr>
          <a:lstStyle/>
          <a:p>
            <a:fld id="{760FBDFE-C587-4B4C-A407-44438C67B59E}" type="datetimeFigureOut">
              <a:rPr lang="zh-CN" altLang="en-US" smtClean="0"/>
              <a:t>2021/12/25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0" y="719418"/>
            <a:ext cx="9144000" cy="3704665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67500" tIns="35100" rIns="67500" bIns="35100" rtlCol="0" anchor="ctr">
            <a:norm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142100" y="1004400"/>
            <a:ext cx="6858000" cy="1790100"/>
          </a:xfrm>
        </p:spPr>
        <p:txBody>
          <a:bodyPr wrap="square" lIns="67500" tIns="35100" rIns="67500" bIns="35100" anchor="b">
            <a:normAutofit/>
          </a:bodyPr>
          <a:lstStyle>
            <a:lvl1pPr algn="ctr">
              <a:defRPr sz="45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1pPr>
          </a:lstStyle>
          <a:p>
            <a:r>
              <a:rPr lang="zh-CN" altLang="en-US"/>
              <a:t>单击此处编辑标题</a:t>
            </a: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 wrap="square" lIns="67500" tIns="35100" rIns="67500" bIns="35100">
            <a:normAutofit/>
          </a:bodyPr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 wrap="square" lIns="67500" tIns="35100" rIns="67500" bIns="35100">
            <a:normAutofit/>
          </a:bodyPr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>
          <a:xfrm>
            <a:off x="1141810" y="2897100"/>
            <a:ext cx="6858000" cy="1242000"/>
          </a:xfrm>
        </p:spPr>
        <p:txBody>
          <a:bodyPr wrap="square" lIns="67500" tIns="35100" rIns="67500" bIns="35100">
            <a:normAutofit/>
          </a:bodyPr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 wrap="square" lIns="67500" tIns="35100" rIns="67500" bIns="35100">
            <a:normAutofit/>
          </a:bodyPr>
          <a:lstStyle/>
          <a:p>
            <a:fld id="{760FBDFE-C587-4B4C-A407-44438C67B59E}" type="datetimeFigureOut">
              <a:rPr lang="zh-CN" altLang="en-US" smtClean="0"/>
              <a:t>2021/12/25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904325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166145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3116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blipFill dpi="0" rotWithShape="1">
          <a:blip r:embed="rId8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67500" tIns="35100" rIns="67500" bIns="35100" rtlCol="0" anchor="t" anchorCtr="0">
            <a:norm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itchFamily="34" charset="0"/>
                <a:ea typeface="微软雅黑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502447" y="714382"/>
            <a:ext cx="3962432" cy="4041680"/>
          </a:xfrm>
        </p:spPr>
        <p:txBody>
          <a:bodyPr vert="horz" lIns="67500" tIns="35100" rIns="67500" bIns="35100" rtlCol="0">
            <a:norm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itchFamily="34" charset="0"/>
                <a:ea typeface="微软雅黑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itchFamily="34" charset="0"/>
                <a:ea typeface="微软雅黑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itchFamily="34" charset="0"/>
                <a:ea typeface="微软雅黑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itchFamily="34" charset="0"/>
                <a:ea typeface="微软雅黑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itchFamily="34" charset="0"/>
                <a:ea typeface="微软雅黑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  <a:p>
            <a:pPr lvl="1"/>
            <a:r>
              <a:rPr>
                <a:sym typeface="+mn-ea"/>
              </a:rPr>
              <a:t>第二级</a:t>
            </a:r>
          </a:p>
          <a:p>
            <a:pPr lvl="2"/>
            <a:r>
              <a:rPr>
                <a:sym typeface="+mn-ea"/>
              </a:rPr>
              <a:t>第三级</a:t>
            </a:r>
          </a:p>
          <a:p>
            <a:pPr lvl="3"/>
            <a:r>
              <a:rPr>
                <a:sym typeface="+mn-ea"/>
              </a:rPr>
              <a:t>第四级</a:t>
            </a:r>
          </a:p>
          <a:p>
            <a:pPr lvl="4"/>
            <a:r>
              <a:rPr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4679158" y="714382"/>
            <a:ext cx="3962432" cy="4041680"/>
          </a:xfrm>
        </p:spPr>
        <p:txBody>
          <a:bodyPr lIns="67500" tIns="35100" rIns="67500" bIns="35100">
            <a:normAutofit/>
          </a:bodyPr>
          <a:lstStyle>
            <a:lvl1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1pPr>
            <a:lvl2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2pPr>
            <a:lvl3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3pPr>
            <a:lvl4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4pPr>
            <a:lvl5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 lIns="67500" tIns="35100" rIns="67500" bIns="35100">
            <a:normAutofit/>
          </a:bodyPr>
          <a:lstStyle/>
          <a:p>
            <a:fld id="{760FBDFE-C587-4B4C-A407-44438C67B59E}" type="datetimeFigureOut">
              <a:rPr lang="zh-CN" altLang="en-US" smtClean="0"/>
              <a:t>2021/12/25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 lIns="67500" tIns="35100" rIns="67500" bIns="35100">
            <a:normAutofit/>
          </a:bodyPr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 lIns="67500" tIns="35100" rIns="67500" bIns="35100">
            <a:normAutofit/>
          </a:bodyPr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947907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933981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170686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304176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06810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704826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424025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01760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blipFill dpi="0" rotWithShape="1">
          <a:blip r:embed="rId10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67500" tIns="35100" rIns="67500" bIns="35100" rtlCol="0" anchor="t" anchorCtr="0">
            <a:norm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itchFamily="34" charset="0"/>
                <a:ea typeface="微软雅黑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502447" y="714382"/>
            <a:ext cx="3962432" cy="285752"/>
          </a:xfrm>
        </p:spPr>
        <p:txBody>
          <a:bodyPr lIns="67500" tIns="35100" rIns="67500" bIns="35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sz="1500" b="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itchFamily="34" charset="0"/>
                <a:ea typeface="微软雅黑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502444" y="1054894"/>
            <a:ext cx="3962400" cy="3701064"/>
          </a:xfrm>
        </p:spPr>
        <p:txBody>
          <a:bodyPr vert="horz" lIns="67500" tIns="35100" rIns="67500" bIns="35100" rtlCol="0">
            <a:norm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itchFamily="34" charset="0"/>
                <a:ea typeface="微软雅黑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itchFamily="34" charset="0"/>
                <a:ea typeface="微软雅黑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itchFamily="34" charset="0"/>
                <a:ea typeface="微软雅黑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itchFamily="34" charset="0"/>
                <a:ea typeface="微软雅黑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itchFamily="34" charset="0"/>
                <a:ea typeface="微软雅黑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  <a:p>
            <a:pPr lvl="1"/>
            <a:r>
              <a:rPr>
                <a:sym typeface="+mn-ea"/>
              </a:rPr>
              <a:t>第二级</a:t>
            </a:r>
          </a:p>
          <a:p>
            <a:pPr lvl="2"/>
            <a:r>
              <a:rPr>
                <a:sym typeface="+mn-ea"/>
              </a:rPr>
              <a:t>第三级</a:t>
            </a:r>
          </a:p>
          <a:p>
            <a:pPr lvl="3"/>
            <a:r>
              <a:rPr>
                <a:sym typeface="+mn-ea"/>
              </a:rPr>
              <a:t>第四级</a:t>
            </a:r>
          </a:p>
          <a:p>
            <a:pPr lvl="4"/>
            <a:r>
              <a:rPr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4676812" y="714382"/>
            <a:ext cx="3962432" cy="285752"/>
          </a:xfrm>
        </p:spPr>
        <p:txBody>
          <a:bodyPr vert="horz" lIns="67500" tIns="35100" rIns="67500" bIns="35100" rtlCol="0" anchor="t" anchorCtr="0">
            <a:normAutofit/>
          </a:bodyPr>
          <a:lstStyle>
            <a:lvl1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 kumimoji="0" lang="zh-CN" altLang="en-US" sz="15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itchFamily="34" charset="0"/>
                <a:ea typeface="微软雅黑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4676812" y="1054894"/>
            <a:ext cx="3962432" cy="3701064"/>
          </a:xfrm>
        </p:spPr>
        <p:txBody>
          <a:bodyPr vert="horz" lIns="67500" tIns="35100" rIns="67500" bIns="35100" rtlCol="0">
            <a:norm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itchFamily="34" charset="0"/>
                <a:ea typeface="微软雅黑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itchFamily="34" charset="0"/>
                <a:ea typeface="微软雅黑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itchFamily="34" charset="0"/>
                <a:ea typeface="微软雅黑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itchFamily="34" charset="0"/>
                <a:ea typeface="微软雅黑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itchFamily="34" charset="0"/>
                <a:ea typeface="微软雅黑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  <a:p>
            <a:pPr lvl="1"/>
            <a:r>
              <a:rPr>
                <a:sym typeface="+mn-ea"/>
              </a:rPr>
              <a:t>第二级</a:t>
            </a:r>
          </a:p>
          <a:p>
            <a:pPr lvl="2"/>
            <a:r>
              <a:rPr>
                <a:sym typeface="+mn-ea"/>
              </a:rPr>
              <a:t>第三级</a:t>
            </a:r>
          </a:p>
          <a:p>
            <a:pPr lvl="3"/>
            <a:r>
              <a:rPr>
                <a:sym typeface="+mn-ea"/>
              </a:rPr>
              <a:t>第四级</a:t>
            </a:r>
          </a:p>
          <a:p>
            <a:pPr lvl="4"/>
            <a:r>
              <a:rPr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 lIns="67500" tIns="35100" rIns="67500" bIns="35100">
            <a:normAutofit/>
          </a:bodyPr>
          <a:lstStyle/>
          <a:p>
            <a:fld id="{760FBDFE-C587-4B4C-A407-44438C67B59E}" type="datetimeFigureOut">
              <a:rPr lang="zh-CN" altLang="en-US" smtClean="0"/>
              <a:t>2021/12/25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 lIns="67500" tIns="35100" rIns="67500" bIns="35100">
            <a:normAutofit/>
          </a:bodyPr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 lIns="67500" tIns="35100" rIns="67500" bIns="35100">
            <a:normAutofit/>
          </a:bodyPr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blipFill dpi="0" rotWithShape="1">
          <a:blip r:embed="rId7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1"/>
            </p:custDataLst>
          </p:nvPr>
        </p:nvSpPr>
        <p:spPr>
          <a:xfrm>
            <a:off x="243509" y="221145"/>
            <a:ext cx="8656983" cy="470120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500" tIns="35100" rIns="67500" bIns="35100" rtlCol="0" anchor="ctr">
            <a:normAutofit/>
          </a:bodyPr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vert="horz" lIns="67500" tIns="35100" rIns="67500" bIns="35100" rtlCol="0" anchor="t" anchorCtr="0">
            <a:norm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itchFamily="34" charset="0"/>
                <a:ea typeface="微软雅黑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 lIns="67500" tIns="35100" rIns="67500" bIns="35100">
            <a:normAutofit/>
          </a:bodyPr>
          <a:lstStyle/>
          <a:p>
            <a:fld id="{760FBDFE-C587-4B4C-A407-44438C67B59E}" type="datetimeFigureOut">
              <a:rPr lang="zh-CN" altLang="en-US" smtClean="0"/>
              <a:t>2021/12/25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 lIns="67500" tIns="35100" rIns="67500" bIns="35100">
            <a:normAutofit/>
          </a:bodyPr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 lIns="67500" tIns="35100" rIns="67500" bIns="35100">
            <a:normAutofit/>
          </a:bodyPr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blipFill dpi="0" rotWithShape="1">
          <a:blip r:embed="rId5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2021/12/25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blipFill dpi="0" rotWithShape="1">
          <a:blip r:embed="rId8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2448" y="332426"/>
            <a:ext cx="8139178" cy="331473"/>
          </a:xfrm>
        </p:spPr>
        <p:txBody>
          <a:bodyPr vert="horz" lIns="67500" tIns="35100" rIns="67500" bIns="35100" rtlCol="0" anchor="t" anchorCtr="0">
            <a:norm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itchFamily="34" charset="0"/>
                <a:ea typeface="微软雅黑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502447" y="714382"/>
            <a:ext cx="3962432" cy="4041680"/>
          </a:xfrm>
        </p:spPr>
        <p:txBody>
          <a:bodyPr vert="horz" lIns="67500" tIns="35100" rIns="67500" bIns="35100" rtlCol="0">
            <a:normAutofit/>
          </a:bodyPr>
          <a:lstStyle>
            <a:lvl1pPr marL="0" marR="0" lvl="0" indent="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None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itchFamily="34" charset="0"/>
                <a:ea typeface="微软雅黑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4679194" y="714382"/>
            <a:ext cx="3962432" cy="4041680"/>
          </a:xfrm>
        </p:spPr>
        <p:txBody>
          <a:bodyPr vert="horz" lIns="67500" tIns="35100" rIns="67500" bIns="35100" rtlCol="0">
            <a:norm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itchFamily="34" charset="0"/>
                <a:ea typeface="微软雅黑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 lIns="67500" tIns="35100" rIns="67500" bIns="35100">
            <a:normAutofit/>
          </a:bodyPr>
          <a:lstStyle/>
          <a:p>
            <a:fld id="{9EFD9D74-47D9-4702-A33C-335B63B48DBF}" type="datetimeFigureOut">
              <a:rPr lang="zh-CN" altLang="en-US" smtClean="0"/>
              <a:t>2021/12/25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 lIns="67500" tIns="35100" rIns="67500" bIns="35100">
            <a:normAutofit/>
          </a:bodyPr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 lIns="67500" tIns="35100" rIns="67500" bIns="35100">
            <a:normAutofit/>
          </a:bodyPr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blipFill dpi="0" rotWithShape="1">
          <a:blip r:embed="rId1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>
            <p:custDataLst>
              <p:tags r:id="rId1"/>
            </p:custDataLst>
          </p:nvPr>
        </p:nvGrpSpPr>
        <p:grpSpPr>
          <a:xfrm>
            <a:off x="8687753" y="4300062"/>
            <a:ext cx="373856" cy="812006"/>
            <a:chOff x="17775" y="8015"/>
            <a:chExt cx="1252" cy="2719"/>
          </a:xfrm>
        </p:grpSpPr>
        <p:sp>
          <p:nvSpPr>
            <p:cNvPr id="13" name="椭圆 12"/>
            <p:cNvSpPr/>
            <p:nvPr userDrawn="1">
              <p:custDataLst>
                <p:tags r:id="rId7"/>
              </p:custDataLst>
            </p:nvPr>
          </p:nvSpPr>
          <p:spPr>
            <a:xfrm>
              <a:off x="18152" y="9860"/>
              <a:ext cx="875" cy="87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 userDrawn="1">
              <p:custDataLst>
                <p:tags r:id="rId8"/>
              </p:custDataLst>
            </p:nvPr>
          </p:nvSpPr>
          <p:spPr>
            <a:xfrm>
              <a:off x="17775" y="9140"/>
              <a:ext cx="626" cy="6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 userDrawn="1">
              <p:custDataLst>
                <p:tags r:id="rId9"/>
              </p:custDataLst>
            </p:nvPr>
          </p:nvSpPr>
          <p:spPr>
            <a:xfrm>
              <a:off x="18401" y="8687"/>
              <a:ext cx="626" cy="6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 userDrawn="1">
              <p:custDataLst>
                <p:tags r:id="rId10"/>
              </p:custDataLst>
            </p:nvPr>
          </p:nvSpPr>
          <p:spPr>
            <a:xfrm>
              <a:off x="17883" y="8015"/>
              <a:ext cx="626" cy="6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7928351" y="714382"/>
            <a:ext cx="713238" cy="4041680"/>
          </a:xfrm>
        </p:spPr>
        <p:txBody>
          <a:bodyPr vert="eaVert" lIns="76200" tIns="28575" rIns="57150" bIns="28575" rtlCol="0" anchor="ctr" anchorCtr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kumimoji="0" lang="zh-CN" altLang="en-US" sz="1800" b="1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itchFamily="34" charset="0"/>
                <a:ea typeface="微软雅黑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502444" y="714376"/>
            <a:ext cx="7371076" cy="4041680"/>
          </a:xfrm>
        </p:spPr>
        <p:txBody>
          <a:bodyPr vert="eaVert"/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ags" Target="../tags/tag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ags" Target="../tags/tag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ags" Target="../tags/tag6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ags" Target="../tags/tag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ags" Target="../tags/tag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slideLayout" Target="../slideLayouts/slideLayout31.xml"/><Relationship Id="rId1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21.xml"/><Relationship Id="rId21" Type="http://schemas.openxmlformats.org/officeDocument/2006/relationships/tags" Target="../tags/tag127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17" Type="http://schemas.openxmlformats.org/officeDocument/2006/relationships/slideLayout" Target="../slideLayouts/slideLayout35.xml"/><Relationship Id="rId25" Type="http://schemas.openxmlformats.org/officeDocument/2006/relationships/tags" Target="../tags/tag131.xml"/><Relationship Id="rId2" Type="http://schemas.openxmlformats.org/officeDocument/2006/relationships/slideLayout" Target="../slideLayouts/slideLayout20.xml"/><Relationship Id="rId16" Type="http://schemas.openxmlformats.org/officeDocument/2006/relationships/slideLayout" Target="../slideLayouts/slideLayout34.xml"/><Relationship Id="rId20" Type="http://schemas.openxmlformats.org/officeDocument/2006/relationships/tags" Target="../tags/tag126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24" Type="http://schemas.openxmlformats.org/officeDocument/2006/relationships/tags" Target="../tags/tag130.xml"/><Relationship Id="rId5" Type="http://schemas.openxmlformats.org/officeDocument/2006/relationships/slideLayout" Target="../slideLayouts/slideLayout23.xml"/><Relationship Id="rId15" Type="http://schemas.openxmlformats.org/officeDocument/2006/relationships/slideLayout" Target="../slideLayouts/slideLayout33.xml"/><Relationship Id="rId23" Type="http://schemas.openxmlformats.org/officeDocument/2006/relationships/tags" Target="../tags/tag129.xml"/><Relationship Id="rId10" Type="http://schemas.openxmlformats.org/officeDocument/2006/relationships/slideLayout" Target="../slideLayouts/slideLayout28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slideLayout" Target="../slideLayouts/slideLayout32.xml"/><Relationship Id="rId22" Type="http://schemas.openxmlformats.org/officeDocument/2006/relationships/tags" Target="../tags/tag12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502412" y="332423"/>
            <a:ext cx="8139178" cy="331473"/>
          </a:xfrm>
          <a:prstGeom prst="rect">
            <a:avLst/>
          </a:prstGeom>
        </p:spPr>
        <p:txBody>
          <a:bodyPr vert="horz" lIns="67500" tIns="35100" rIns="67500" bIns="35100" rtlCol="0" anchor="t" anchorCtr="0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502412" y="714382"/>
            <a:ext cx="8139178" cy="4041680"/>
          </a:xfrm>
          <a:prstGeom prst="rect">
            <a:avLst/>
          </a:prstGeom>
        </p:spPr>
        <p:txBody>
          <a:bodyPr vert="horz" lIns="67500" tIns="35100" rIns="67500" bIns="351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659807" y="4762375"/>
            <a:ext cx="2025000" cy="237600"/>
          </a:xfrm>
          <a:prstGeom prst="rect">
            <a:avLst/>
          </a:prstGeom>
        </p:spPr>
        <p:txBody>
          <a:bodyPr vert="horz" lIns="67500" tIns="35100" rIns="67500" bIns="35100" rtlCol="0" anchor="ctr">
            <a:normAutofit/>
          </a:bodyPr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2021/12/25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3087000" y="4762375"/>
            <a:ext cx="2970000" cy="237600"/>
          </a:xfrm>
          <a:prstGeom prst="rect">
            <a:avLst/>
          </a:prstGeom>
        </p:spPr>
        <p:txBody>
          <a:bodyPr vert="horz" lIns="67500" tIns="35100" rIns="67500" bIns="35100" rtlCol="0" anchor="ctr">
            <a:normAutofit/>
          </a:bodyPr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6457950" y="4762375"/>
            <a:ext cx="2025000" cy="237600"/>
          </a:xfrm>
          <a:prstGeom prst="rect">
            <a:avLst/>
          </a:prstGeom>
        </p:spPr>
        <p:txBody>
          <a:bodyPr vert="horz" lIns="67500" tIns="35100" rIns="67500" bIns="35100" rtlCol="0" anchor="ctr">
            <a:normAutofit/>
          </a:bodyPr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KSO_TEMPLATE" hidden="1"/>
          <p:cNvSpPr/>
          <p:nvPr>
            <p:custDataLst>
              <p:tags r:id="rId25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ransition/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1800" b="1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itchFamily="34" charset="0"/>
          <a:ea typeface="微软雅黑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ct val="0"/>
        </a:spcBef>
        <a:spcAft>
          <a:spcPts val="750"/>
        </a:spcAft>
        <a:buFont typeface="Arial" pitchFamily="34" charset="0"/>
        <a:buChar char="•"/>
        <a:defRPr sz="1200" u="none" strike="noStrike" kern="1200" cap="none" spc="113" normalizeH="0" baseline="0">
          <a:solidFill>
            <a:schemeClr val="tx1">
              <a:lumMod val="85000"/>
              <a:lumOff val="15000"/>
            </a:schemeClr>
          </a:solidFill>
          <a:uFillTx/>
          <a:latin typeface="Arial" pitchFamily="34" charset="0"/>
          <a:ea typeface="微软雅黑"/>
          <a:cs typeface="+mn-cs"/>
        </a:defRPr>
      </a:lvl1pPr>
      <a:lvl2pPr marL="514350" indent="-171450" algn="l" defTabSz="685800" rtl="0" eaLnBrk="1" fontAlgn="auto" latinLnBrk="0" hangingPunct="1">
        <a:lnSpc>
          <a:spcPct val="130000"/>
        </a:lnSpc>
        <a:spcBef>
          <a:spcPct val="0"/>
        </a:spcBef>
        <a:spcAft>
          <a:spcPts val="750"/>
        </a:spcAft>
        <a:buFont typeface="Arial" pitchFamily="34" charset="0"/>
        <a:buChar char="•"/>
        <a:tabLst>
          <a:tab pos="1207294" algn="l"/>
        </a:tabLst>
        <a:defRPr sz="1200" u="none" strike="noStrike" kern="1200" cap="none" spc="113" normalizeH="0" baseline="0">
          <a:solidFill>
            <a:schemeClr val="tx1">
              <a:lumMod val="85000"/>
              <a:lumOff val="15000"/>
            </a:schemeClr>
          </a:solidFill>
          <a:uFillTx/>
          <a:latin typeface="Arial" pitchFamily="34" charset="0"/>
          <a:ea typeface="微软雅黑"/>
          <a:cs typeface="+mn-cs"/>
        </a:defRPr>
      </a:lvl2pPr>
      <a:lvl3pPr marL="857250" indent="-171450" algn="l" defTabSz="685800" rtl="0" eaLnBrk="1" fontAlgn="auto" latinLnBrk="0" hangingPunct="1">
        <a:lnSpc>
          <a:spcPct val="130000"/>
        </a:lnSpc>
        <a:spcBef>
          <a:spcPct val="0"/>
        </a:spcBef>
        <a:spcAft>
          <a:spcPts val="750"/>
        </a:spcAft>
        <a:buFont typeface="Arial" pitchFamily="34" charset="0"/>
        <a:buChar char="•"/>
        <a:defRPr sz="1200" u="none" strike="noStrike" kern="1200" cap="none" spc="113" normalizeH="0" baseline="0">
          <a:solidFill>
            <a:schemeClr val="tx1">
              <a:lumMod val="85000"/>
              <a:lumOff val="15000"/>
            </a:schemeClr>
          </a:solidFill>
          <a:uFillTx/>
          <a:latin typeface="Arial" pitchFamily="34" charset="0"/>
          <a:ea typeface="微软雅黑"/>
          <a:cs typeface="+mn-cs"/>
        </a:defRPr>
      </a:lvl3pPr>
      <a:lvl4pPr marL="1200150" indent="-171450" algn="l" defTabSz="685800" rtl="0" eaLnBrk="1" fontAlgn="auto" latinLnBrk="0" hangingPunct="1">
        <a:lnSpc>
          <a:spcPct val="130000"/>
        </a:lnSpc>
        <a:spcBef>
          <a:spcPct val="0"/>
        </a:spcBef>
        <a:spcAft>
          <a:spcPts val="750"/>
        </a:spcAft>
        <a:buFont typeface="Arial" pitchFamily="34" charset="0"/>
        <a:buChar char="•"/>
        <a:defRPr sz="1200" u="none" strike="noStrike" kern="1200" cap="none" spc="113" normalizeH="0" baseline="0">
          <a:solidFill>
            <a:schemeClr val="tx1">
              <a:lumMod val="85000"/>
              <a:lumOff val="15000"/>
            </a:schemeClr>
          </a:solidFill>
          <a:uFillTx/>
          <a:latin typeface="Arial" pitchFamily="34" charset="0"/>
          <a:ea typeface="微软雅黑"/>
          <a:cs typeface="+mn-cs"/>
        </a:defRPr>
      </a:lvl4pPr>
      <a:lvl5pPr marL="1543050" indent="-171450" algn="l" defTabSz="685800" rtl="0" eaLnBrk="1" fontAlgn="auto" latinLnBrk="0" hangingPunct="1">
        <a:lnSpc>
          <a:spcPct val="130000"/>
        </a:lnSpc>
        <a:spcBef>
          <a:spcPct val="0"/>
        </a:spcBef>
        <a:spcAft>
          <a:spcPts val="750"/>
        </a:spcAft>
        <a:buFont typeface="Arial" pitchFamily="34" charset="0"/>
        <a:buChar char="•"/>
        <a:defRPr sz="1200" u="none" strike="noStrike" kern="1200" cap="none" spc="113" normalizeH="0" baseline="0">
          <a:solidFill>
            <a:schemeClr val="tx1">
              <a:lumMod val="85000"/>
              <a:lumOff val="15000"/>
            </a:schemeClr>
          </a:solidFill>
          <a:uFillTx/>
          <a:latin typeface="Arial" pitchFamily="34" charset="0"/>
          <a:ea typeface="微软雅黑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502412" y="332423"/>
            <a:ext cx="8139178" cy="331473"/>
          </a:xfrm>
          <a:prstGeom prst="rect">
            <a:avLst/>
          </a:prstGeom>
        </p:spPr>
        <p:txBody>
          <a:bodyPr vert="horz" lIns="67500" tIns="35100" rIns="67500" bIns="35100" rtlCol="0" anchor="t" anchorCtr="0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502412" y="714382"/>
            <a:ext cx="8139178" cy="4041680"/>
          </a:xfrm>
          <a:prstGeom prst="rect">
            <a:avLst/>
          </a:prstGeom>
        </p:spPr>
        <p:txBody>
          <a:bodyPr vert="horz" lIns="67500" tIns="35100" rIns="67500" bIns="351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659807" y="4762375"/>
            <a:ext cx="2025000" cy="237600"/>
          </a:xfrm>
          <a:prstGeom prst="rect">
            <a:avLst/>
          </a:prstGeom>
        </p:spPr>
        <p:txBody>
          <a:bodyPr vert="horz" lIns="67500" tIns="35100" rIns="67500" bIns="35100" rtlCol="0" anchor="ctr">
            <a:normAutofit/>
          </a:bodyPr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2021/12/25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3087000" y="4762375"/>
            <a:ext cx="2970000" cy="237600"/>
          </a:xfrm>
          <a:prstGeom prst="rect">
            <a:avLst/>
          </a:prstGeom>
        </p:spPr>
        <p:txBody>
          <a:bodyPr vert="horz" lIns="67500" tIns="35100" rIns="67500" bIns="35100" rtlCol="0" anchor="ctr">
            <a:normAutofit/>
          </a:bodyPr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6457950" y="4762375"/>
            <a:ext cx="2025000" cy="237600"/>
          </a:xfrm>
          <a:prstGeom prst="rect">
            <a:avLst/>
          </a:prstGeom>
        </p:spPr>
        <p:txBody>
          <a:bodyPr vert="horz" lIns="67500" tIns="35100" rIns="67500" bIns="35100" rtlCol="0" anchor="ctr">
            <a:normAutofit/>
          </a:bodyPr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KSO_TEMPLATE" hidden="1"/>
          <p:cNvSpPr/>
          <p:nvPr userDrawn="1">
            <p:custDataLst>
              <p:tags r:id="rId25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679" r:id="rId12"/>
    <p:sldLayoutId id="2147483680" r:id="rId13"/>
    <p:sldLayoutId id="2147483681" r:id="rId14"/>
    <p:sldLayoutId id="2147483682" r:id="rId15"/>
    <p:sldLayoutId id="2147483683" r:id="rId16"/>
    <p:sldLayoutId id="2147483684" r:id="rId17"/>
    <p:sldLayoutId id="2147483685" r:id="rId18"/>
  </p:sldLayoutIdLst>
  <p:transition/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1800" b="1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itchFamily="34" charset="0"/>
          <a:ea typeface="微软雅黑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ct val="0"/>
        </a:spcBef>
        <a:spcAft>
          <a:spcPts val="750"/>
        </a:spcAft>
        <a:buFont typeface="Arial" pitchFamily="34" charset="0"/>
        <a:buChar char="•"/>
        <a:defRPr sz="1200" u="none" strike="noStrike" kern="1200" cap="none" spc="113" normalizeH="0" baseline="0">
          <a:solidFill>
            <a:schemeClr val="tx1">
              <a:lumMod val="85000"/>
              <a:lumOff val="15000"/>
            </a:schemeClr>
          </a:solidFill>
          <a:uFillTx/>
          <a:latin typeface="Arial" pitchFamily="34" charset="0"/>
          <a:ea typeface="微软雅黑"/>
          <a:cs typeface="+mn-cs"/>
        </a:defRPr>
      </a:lvl1pPr>
      <a:lvl2pPr marL="514350" indent="-171450" algn="l" defTabSz="685800" rtl="0" eaLnBrk="1" fontAlgn="auto" latinLnBrk="0" hangingPunct="1">
        <a:lnSpc>
          <a:spcPct val="130000"/>
        </a:lnSpc>
        <a:spcBef>
          <a:spcPct val="0"/>
        </a:spcBef>
        <a:spcAft>
          <a:spcPts val="750"/>
        </a:spcAft>
        <a:buFont typeface="Arial" pitchFamily="34" charset="0"/>
        <a:buChar char="•"/>
        <a:tabLst>
          <a:tab pos="1207294" algn="l"/>
        </a:tabLst>
        <a:defRPr sz="1200" u="none" strike="noStrike" kern="1200" cap="none" spc="113" normalizeH="0" baseline="0">
          <a:solidFill>
            <a:schemeClr val="tx1">
              <a:lumMod val="85000"/>
              <a:lumOff val="15000"/>
            </a:schemeClr>
          </a:solidFill>
          <a:uFillTx/>
          <a:latin typeface="Arial" pitchFamily="34" charset="0"/>
          <a:ea typeface="微软雅黑"/>
          <a:cs typeface="+mn-cs"/>
        </a:defRPr>
      </a:lvl2pPr>
      <a:lvl3pPr marL="857250" indent="-171450" algn="l" defTabSz="685800" rtl="0" eaLnBrk="1" fontAlgn="auto" latinLnBrk="0" hangingPunct="1">
        <a:lnSpc>
          <a:spcPct val="130000"/>
        </a:lnSpc>
        <a:spcBef>
          <a:spcPct val="0"/>
        </a:spcBef>
        <a:spcAft>
          <a:spcPts val="750"/>
        </a:spcAft>
        <a:buFont typeface="Arial" pitchFamily="34" charset="0"/>
        <a:buChar char="•"/>
        <a:defRPr sz="1200" u="none" strike="noStrike" kern="1200" cap="none" spc="113" normalizeH="0" baseline="0">
          <a:solidFill>
            <a:schemeClr val="tx1">
              <a:lumMod val="85000"/>
              <a:lumOff val="15000"/>
            </a:schemeClr>
          </a:solidFill>
          <a:uFillTx/>
          <a:latin typeface="Arial" pitchFamily="34" charset="0"/>
          <a:ea typeface="微软雅黑"/>
          <a:cs typeface="+mn-cs"/>
        </a:defRPr>
      </a:lvl3pPr>
      <a:lvl4pPr marL="1200150" indent="-171450" algn="l" defTabSz="685800" rtl="0" eaLnBrk="1" fontAlgn="auto" latinLnBrk="0" hangingPunct="1">
        <a:lnSpc>
          <a:spcPct val="130000"/>
        </a:lnSpc>
        <a:spcBef>
          <a:spcPct val="0"/>
        </a:spcBef>
        <a:spcAft>
          <a:spcPts val="750"/>
        </a:spcAft>
        <a:buFont typeface="Arial" pitchFamily="34" charset="0"/>
        <a:buChar char="•"/>
        <a:defRPr sz="1200" u="none" strike="noStrike" kern="1200" cap="none" spc="113" normalizeH="0" baseline="0">
          <a:solidFill>
            <a:schemeClr val="tx1">
              <a:lumMod val="85000"/>
              <a:lumOff val="15000"/>
            </a:schemeClr>
          </a:solidFill>
          <a:uFillTx/>
          <a:latin typeface="Arial" pitchFamily="34" charset="0"/>
          <a:ea typeface="微软雅黑"/>
          <a:cs typeface="+mn-cs"/>
        </a:defRPr>
      </a:lvl4pPr>
      <a:lvl5pPr marL="1543050" indent="-171450" algn="l" defTabSz="685800" rtl="0" eaLnBrk="1" fontAlgn="auto" latinLnBrk="0" hangingPunct="1">
        <a:lnSpc>
          <a:spcPct val="130000"/>
        </a:lnSpc>
        <a:spcBef>
          <a:spcPct val="0"/>
        </a:spcBef>
        <a:spcAft>
          <a:spcPts val="750"/>
        </a:spcAft>
        <a:buFont typeface="Arial" pitchFamily="34" charset="0"/>
        <a:buChar char="•"/>
        <a:defRPr sz="1200" u="none" strike="noStrike" kern="1200" cap="none" spc="113" normalizeH="0" baseline="0">
          <a:solidFill>
            <a:schemeClr val="tx1">
              <a:lumMod val="85000"/>
              <a:lumOff val="15000"/>
            </a:schemeClr>
          </a:solidFill>
          <a:uFillTx/>
          <a:latin typeface="Arial" pitchFamily="34" charset="0"/>
          <a:ea typeface="微软雅黑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6162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252.xml"/><Relationship Id="rId2" Type="http://schemas.openxmlformats.org/officeDocument/2006/relationships/tags" Target="../tags/tag251.xml"/><Relationship Id="rId1" Type="http://schemas.openxmlformats.org/officeDocument/2006/relationships/tags" Target="../tags/tag250.xml"/><Relationship Id="rId4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6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6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6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6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70.xml"/><Relationship Id="rId1" Type="http://schemas.openxmlformats.org/officeDocument/2006/relationships/tags" Target="../tags/tag269.xml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7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7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7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7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7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5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7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7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7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7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3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3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5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5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tags" Target="../tags/tag258.xml"/><Relationship Id="rId7" Type="http://schemas.openxmlformats.org/officeDocument/2006/relationships/image" Target="../media/image2.png"/><Relationship Id="rId2" Type="http://schemas.openxmlformats.org/officeDocument/2006/relationships/tags" Target="../tags/tag257.xml"/><Relationship Id="rId1" Type="http://schemas.openxmlformats.org/officeDocument/2006/relationships/tags" Target="../tags/tag256.xml"/><Relationship Id="rId6" Type="http://schemas.openxmlformats.org/officeDocument/2006/relationships/slideLayout" Target="../slideLayouts/slideLayout25.xml"/><Relationship Id="rId5" Type="http://schemas.openxmlformats.org/officeDocument/2006/relationships/tags" Target="../tags/tag260.xml"/><Relationship Id="rId4" Type="http://schemas.openxmlformats.org/officeDocument/2006/relationships/tags" Target="../tags/tag259.xml"/><Relationship Id="rId9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6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6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6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6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标题 13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829300" y="1762127"/>
            <a:ext cx="5778167" cy="882116"/>
          </a:xfrm>
        </p:spPr>
        <p:txBody>
          <a:bodyPr>
            <a:normAutofit/>
          </a:bodyPr>
          <a:lstStyle/>
          <a:p>
            <a:pPr>
              <a:spcAft>
                <a:spcPct val="0"/>
              </a:spcAft>
            </a:pPr>
            <a:r>
              <a:rPr lang="zh-CN" altLang="en-US" sz="5400" dirty="0">
                <a:latin typeface="+mn-lt"/>
                <a:ea typeface="+mn-ea"/>
                <a:cs typeface="+mn-ea"/>
                <a:sym typeface="+mn-lt"/>
              </a:rPr>
              <a:t>藤野先生</a:t>
            </a:r>
          </a:p>
        </p:txBody>
      </p:sp>
      <p:sp>
        <p:nvSpPr>
          <p:cNvPr id="15" name="副标题 14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848350" y="2959741"/>
            <a:ext cx="5778167" cy="600836"/>
          </a:xfrm>
        </p:spPr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鲁迅</a:t>
            </a:r>
          </a:p>
        </p:txBody>
      </p:sp>
      <p:sp>
        <p:nvSpPr>
          <p:cNvPr id="4" name="矩形 3"/>
          <p:cNvSpPr/>
          <p:nvPr/>
        </p:nvSpPr>
        <p:spPr>
          <a:xfrm>
            <a:off x="0" y="4427073"/>
            <a:ext cx="9144000" cy="35272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257175" indent="-257175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kern="0" dirty="0" smtClean="0">
                <a:solidFill>
                  <a:srgbClr val="000000"/>
                </a:solidFill>
                <a:cs typeface="+mn-ea"/>
                <a:sym typeface="+mn-lt"/>
              </a:rPr>
              <a:t>优品</a:t>
            </a:r>
            <a:r>
              <a:rPr lang="en-US" altLang="zh-CN" sz="1800" kern="0" dirty="0" smtClean="0">
                <a:solidFill>
                  <a:srgbClr val="000000"/>
                </a:solidFill>
                <a:cs typeface="+mn-ea"/>
                <a:sym typeface="+mn-lt"/>
              </a:rPr>
              <a:t>PPT</a:t>
            </a:r>
            <a:endParaRPr lang="en-US" altLang="zh-CN" sz="1800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文本占位符 44033"/>
          <p:cNvSpPr>
            <a:spLocks noGrp="1"/>
          </p:cNvSpPr>
          <p:nvPr/>
        </p:nvSpPr>
        <p:spPr>
          <a:xfrm>
            <a:off x="1038225" y="735331"/>
            <a:ext cx="7067074" cy="3673316"/>
          </a:xfrm>
          <a:prstGeom prst="rect">
            <a:avLst/>
          </a:prstGeom>
        </p:spPr>
        <p:txBody>
          <a:bodyPr vert="horz" lIns="67500" tIns="35100" rIns="67500" bIns="3510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zh-CN" altLang="en-US" sz="2400" b="1">
                <a:latin typeface="+mn-lt"/>
                <a:ea typeface="+mn-ea"/>
                <a:cs typeface="+mn-ea"/>
                <a:sym typeface="+mn-lt"/>
              </a:rPr>
              <a:t>      依据时间</a:t>
            </a:r>
            <a:r>
              <a:rPr lang="en-US" altLang="zh-CN" sz="2400" b="1" err="1">
                <a:latin typeface="+mn-lt"/>
                <a:ea typeface="+mn-ea"/>
                <a:cs typeface="+mn-ea"/>
                <a:sym typeface="+mn-lt"/>
              </a:rPr>
              <a:t>的推移、地点的转换和事件发生的先后顺序，全文共分三段：</a:t>
            </a:r>
          </a:p>
          <a:p>
            <a:pPr>
              <a:buNone/>
            </a:pPr>
            <a:r>
              <a:rPr lang="zh-CN" altLang="en-US" sz="2400" b="1">
                <a:latin typeface="+mn-lt"/>
                <a:ea typeface="+mn-ea"/>
                <a:cs typeface="+mn-ea"/>
                <a:sym typeface="+mn-lt"/>
              </a:rPr>
              <a:t>   </a:t>
            </a:r>
            <a:r>
              <a:rPr lang="en-US" altLang="zh-CN" sz="2400" b="1">
                <a:latin typeface="+mn-lt"/>
                <a:ea typeface="+mn-ea"/>
                <a:cs typeface="+mn-ea"/>
                <a:sym typeface="+mn-lt"/>
              </a:rPr>
              <a:t>   </a:t>
            </a:r>
            <a:r>
              <a:rPr lang="zh-CN" altLang="en-US" sz="2400" b="1">
                <a:latin typeface="+mn-lt"/>
                <a:ea typeface="+mn-ea"/>
                <a:cs typeface="+mn-ea"/>
                <a:sym typeface="+mn-lt"/>
              </a:rPr>
              <a:t>一、（1-3）见到藤野之前，在东京的所见所感，交代去仙台的原因；                              </a:t>
            </a:r>
          </a:p>
          <a:p>
            <a:pPr>
              <a:buNone/>
            </a:pPr>
            <a:r>
              <a:rPr lang="zh-CN" altLang="en-US" sz="2400" b="1">
                <a:latin typeface="+mn-lt"/>
                <a:ea typeface="+mn-ea"/>
                <a:cs typeface="+mn-ea"/>
                <a:sym typeface="+mn-lt"/>
              </a:rPr>
              <a:t>   </a:t>
            </a:r>
            <a:r>
              <a:rPr lang="en-US" altLang="zh-CN" sz="2400" b="1">
                <a:latin typeface="+mn-lt"/>
                <a:ea typeface="+mn-ea"/>
                <a:cs typeface="+mn-ea"/>
                <a:sym typeface="+mn-lt"/>
              </a:rPr>
              <a:t>   </a:t>
            </a:r>
            <a:r>
              <a:rPr lang="zh-CN" altLang="en-US" sz="2400" b="1">
                <a:latin typeface="+mn-lt"/>
                <a:ea typeface="+mn-ea"/>
                <a:cs typeface="+mn-ea"/>
                <a:sym typeface="+mn-lt"/>
              </a:rPr>
              <a:t>二、（4-35）在仙台与藤野先生相识、相处和离别；</a:t>
            </a:r>
          </a:p>
          <a:p>
            <a:pPr>
              <a:buNone/>
            </a:pPr>
            <a:r>
              <a:rPr lang="zh-CN" altLang="en-US" sz="2400" b="1">
                <a:latin typeface="+mn-lt"/>
                <a:ea typeface="+mn-ea"/>
                <a:cs typeface="+mn-ea"/>
                <a:sym typeface="+mn-lt"/>
              </a:rPr>
              <a:t>   </a:t>
            </a:r>
            <a:r>
              <a:rPr lang="en-US" altLang="zh-CN" sz="2400" b="1">
                <a:latin typeface="+mn-lt"/>
                <a:ea typeface="+mn-ea"/>
                <a:cs typeface="+mn-ea"/>
                <a:sym typeface="+mn-lt"/>
              </a:rPr>
              <a:t>   </a:t>
            </a:r>
            <a:r>
              <a:rPr lang="zh-CN" altLang="en-US" sz="2400" b="1">
                <a:latin typeface="+mn-lt"/>
                <a:ea typeface="+mn-ea"/>
                <a:cs typeface="+mn-ea"/>
                <a:sym typeface="+mn-lt"/>
              </a:rPr>
              <a:t>三、（36-38）离开仙台后怀念藤野先生的感情和行动。</a:t>
            </a:r>
          </a:p>
        </p:txBody>
      </p:sp>
      <p:sp>
        <p:nvSpPr>
          <p:cNvPr id="44035" name="矩形 44034"/>
          <p:cNvSpPr/>
          <p:nvPr/>
        </p:nvSpPr>
        <p:spPr>
          <a:xfrm>
            <a:off x="1143000" y="86917"/>
            <a:ext cx="1371600" cy="525065"/>
          </a:xfrm>
          <a:prstGeom prst="rect">
            <a:avLst/>
          </a:prstGeom>
        </p:spPr>
        <p:txBody>
          <a:bodyPr wrap="none" lIns="68580" tIns="34290" rIns="68580" bIns="34290" fromWordArt="1">
            <a:prstTxWarp prst="textCascadeUp">
              <a:avLst>
                <a:gd name="adj" fmla="val 44444"/>
              </a:avLst>
            </a:prstTxWarp>
            <a:normAutofit/>
            <a:scene3d>
              <a:camera prst="legacyPerspectiveFront">
                <a:rot lat="20520000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>
              <a:spcBef>
                <a:spcPct val="0"/>
              </a:spcBef>
            </a:pPr>
            <a:r>
              <a:rPr lang="zh-CN" altLang="en-US" sz="2700"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cs typeface="+mn-ea"/>
                <a:sym typeface="+mn-lt"/>
              </a:rPr>
              <a:t>课文结构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0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0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40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40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40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40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000">
                <a:latin typeface="+mn-lt"/>
                <a:ea typeface="+mn-ea"/>
                <a:cs typeface="+mn-ea"/>
                <a:sym typeface="+mn-lt"/>
              </a:rPr>
              <a:t>畅所欲言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444" y="1352550"/>
            <a:ext cx="8139113" cy="3403283"/>
          </a:xfrm>
        </p:spPr>
        <p:txBody>
          <a:bodyPr/>
          <a:lstStyle/>
          <a:p>
            <a:pPr marL="0" indent="0">
              <a:buNone/>
            </a:pPr>
            <a:r>
              <a:rPr lang="zh-CN" altLang="en-US" sz="3000" b="1">
                <a:latin typeface="+mn-lt"/>
                <a:ea typeface="+mn-ea"/>
                <a:cs typeface="+mn-ea"/>
                <a:sym typeface="+mn-lt"/>
              </a:rPr>
              <a:t>初读课文后，你认为藤野先生是一个怎样的人呢？</a:t>
            </a:r>
          </a:p>
        </p:txBody>
      </p:sp>
    </p:spTree>
    <p:custDataLst>
      <p:tags r:id="rId1"/>
    </p:custData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604486" y="1828800"/>
            <a:ext cx="6416040" cy="882015"/>
          </a:xfrm>
        </p:spPr>
        <p:txBody>
          <a:bodyPr>
            <a:normAutofit/>
          </a:bodyPr>
          <a:lstStyle/>
          <a:p>
            <a:r>
              <a:rPr lang="zh-CN" altLang="en-US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深入探究</a:t>
            </a:r>
            <a:r>
              <a:rPr lang="en-US" altLang="zh-CN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-</a:t>
            </a:r>
            <a:r>
              <a:rPr lang="zh-CN" altLang="en-US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走近“伟大”</a:t>
            </a:r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206219"/>
            <a:ext cx="8139178" cy="331473"/>
          </a:xfrm>
        </p:spPr>
        <p:txBody>
          <a:bodyPr/>
          <a:lstStyle/>
          <a:p>
            <a:r>
              <a:rPr lang="zh-CN" altLang="en-US" sz="2700">
                <a:latin typeface="+mn-lt"/>
                <a:ea typeface="+mn-ea"/>
                <a:cs typeface="+mn-ea"/>
                <a:sym typeface="+mn-lt"/>
              </a:rPr>
              <a:t>读课文</a:t>
            </a:r>
            <a:r>
              <a:rPr lang="en-US" altLang="zh-CN" sz="2700">
                <a:latin typeface="+mn-lt"/>
                <a:ea typeface="+mn-ea"/>
                <a:cs typeface="+mn-ea"/>
                <a:sym typeface="+mn-lt"/>
              </a:rPr>
              <a:t>4-23</a:t>
            </a:r>
            <a:r>
              <a:rPr sz="2700">
                <a:latin typeface="+mn-lt"/>
                <a:ea typeface="+mn-ea"/>
                <a:cs typeface="+mn-ea"/>
                <a:sym typeface="+mn-lt"/>
              </a:rPr>
              <a:t>段，</a:t>
            </a:r>
            <a:r>
              <a:rPr lang="zh-CN" altLang="en-US" sz="2700">
                <a:latin typeface="+mn-lt"/>
                <a:ea typeface="+mn-ea"/>
                <a:cs typeface="+mn-ea"/>
                <a:sym typeface="+mn-lt"/>
              </a:rPr>
              <a:t>分析藤野先生的形象</a:t>
            </a:r>
          </a:p>
        </p:txBody>
      </p:sp>
      <p:sp>
        <p:nvSpPr>
          <p:cNvPr id="41986" name="Text Box 2"/>
          <p:cNvSpPr txBox="1"/>
          <p:nvPr/>
        </p:nvSpPr>
        <p:spPr>
          <a:xfrm>
            <a:off x="848440" y="824389"/>
            <a:ext cx="6200775" cy="48458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2700">
                <a:cs typeface="+mn-ea"/>
                <a:sym typeface="+mn-lt"/>
              </a:rPr>
              <a:t>相识：课文如何描写藤野先生的形象？</a:t>
            </a:r>
          </a:p>
        </p:txBody>
      </p:sp>
      <p:sp>
        <p:nvSpPr>
          <p:cNvPr id="19460" name="Text Box 4"/>
          <p:cNvSpPr txBox="1"/>
          <p:nvPr/>
        </p:nvSpPr>
        <p:spPr>
          <a:xfrm>
            <a:off x="809149" y="2779395"/>
            <a:ext cx="2159794" cy="43858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2400">
                <a:cs typeface="+mn-ea"/>
                <a:sym typeface="+mn-lt"/>
              </a:rPr>
              <a:t>目睹印象</a:t>
            </a:r>
            <a:r>
              <a:rPr lang="en-US" altLang="zh-CN" sz="2400">
                <a:cs typeface="+mn-ea"/>
                <a:sym typeface="+mn-lt"/>
              </a:rPr>
              <a:t>——</a:t>
            </a:r>
          </a:p>
        </p:txBody>
      </p:sp>
      <p:sp>
        <p:nvSpPr>
          <p:cNvPr id="19461" name="Text Box 5"/>
          <p:cNvSpPr txBox="1"/>
          <p:nvPr/>
        </p:nvSpPr>
        <p:spPr>
          <a:xfrm>
            <a:off x="862727" y="3318749"/>
            <a:ext cx="2033249" cy="43858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2400">
                <a:cs typeface="+mn-ea"/>
                <a:sym typeface="+mn-lt"/>
              </a:rPr>
              <a:t>耳闻亲见——</a:t>
            </a:r>
          </a:p>
        </p:txBody>
      </p:sp>
      <p:sp>
        <p:nvSpPr>
          <p:cNvPr id="19462" name="Text Box 6"/>
          <p:cNvSpPr txBox="1"/>
          <p:nvPr/>
        </p:nvSpPr>
        <p:spPr>
          <a:xfrm>
            <a:off x="2853453" y="2779395"/>
            <a:ext cx="1759744" cy="48387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2700">
                <a:cs typeface="+mn-ea"/>
                <a:sym typeface="+mn-lt"/>
              </a:rPr>
              <a:t>治学严谨</a:t>
            </a:r>
          </a:p>
        </p:txBody>
      </p:sp>
      <p:sp>
        <p:nvSpPr>
          <p:cNvPr id="41992" name="Line 8"/>
          <p:cNvSpPr/>
          <p:nvPr/>
        </p:nvSpPr>
        <p:spPr>
          <a:xfrm flipH="1">
            <a:off x="2860834" y="3489008"/>
            <a:ext cx="0" cy="457200"/>
          </a:xfrm>
          <a:prstGeom prst="line">
            <a:avLst/>
          </a:prstGeom>
          <a:ln w="9525">
            <a:noFill/>
          </a:ln>
        </p:spPr>
        <p:txBody>
          <a:bodyPr lIns="68580" tIns="34290" rIns="68580" bIns="34290"/>
          <a:lstStyle/>
          <a:p>
            <a:endParaRPr>
              <a:cs typeface="+mn-ea"/>
              <a:sym typeface="+mn-lt"/>
            </a:endParaRPr>
          </a:p>
        </p:txBody>
      </p:sp>
      <p:sp>
        <p:nvSpPr>
          <p:cNvPr id="19465" name="Line 9"/>
          <p:cNvSpPr/>
          <p:nvPr/>
        </p:nvSpPr>
        <p:spPr>
          <a:xfrm flipH="1">
            <a:off x="2645093" y="3859293"/>
            <a:ext cx="0" cy="711994"/>
          </a:xfrm>
          <a:prstGeom prst="line">
            <a:avLst/>
          </a:prstGeom>
          <a:ln w="152400" cap="sq" cmpd="sng">
            <a:solidFill>
              <a:srgbClr val="FF6600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68580" tIns="34290" rIns="68580" bIns="34290"/>
          <a:lstStyle/>
          <a:p>
            <a:endParaRPr>
              <a:cs typeface="+mn-ea"/>
              <a:sym typeface="+mn-lt"/>
            </a:endParaRPr>
          </a:p>
        </p:txBody>
      </p:sp>
      <p:sp>
        <p:nvSpPr>
          <p:cNvPr id="19466" name="Text Box 10"/>
          <p:cNvSpPr txBox="1"/>
          <p:nvPr/>
        </p:nvSpPr>
        <p:spPr>
          <a:xfrm>
            <a:off x="1834278" y="4506993"/>
            <a:ext cx="2416969" cy="526256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3000">
                <a:solidFill>
                  <a:srgbClr val="000099"/>
                </a:solidFill>
                <a:cs typeface="+mn-ea"/>
                <a:sym typeface="+mn-lt"/>
              </a:rPr>
              <a:t>学者形象</a:t>
            </a:r>
          </a:p>
        </p:txBody>
      </p:sp>
      <p:sp>
        <p:nvSpPr>
          <p:cNvPr id="19468" name="Text Box 14"/>
          <p:cNvSpPr txBox="1"/>
          <p:nvPr/>
        </p:nvSpPr>
        <p:spPr>
          <a:xfrm>
            <a:off x="740092" y="1429227"/>
            <a:ext cx="4806554" cy="117724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pPr algn="just"/>
            <a:r>
              <a:rPr lang="zh-CN" altLang="en-US" sz="2400">
                <a:solidFill>
                  <a:srgbClr val="FF3399"/>
                </a:solidFill>
                <a:cs typeface="+mn-ea"/>
                <a:sym typeface="+mn-lt"/>
              </a:rPr>
              <a:t>外貌</a:t>
            </a:r>
            <a:r>
              <a:rPr lang="en-US" altLang="zh-CN" sz="2400">
                <a:solidFill>
                  <a:srgbClr val="FF3399"/>
                </a:solidFill>
                <a:cs typeface="+mn-ea"/>
                <a:sym typeface="+mn-lt"/>
              </a:rPr>
              <a:t>——</a:t>
            </a:r>
            <a:r>
              <a:rPr lang="zh-CN" altLang="en-US" sz="2400">
                <a:solidFill>
                  <a:srgbClr val="0033CC"/>
                </a:solidFill>
                <a:cs typeface="+mn-ea"/>
                <a:sym typeface="+mn-lt"/>
              </a:rPr>
              <a:t>黑瘦、八字须、戴着眼镜</a:t>
            </a:r>
            <a:r>
              <a:rPr lang="zh-CN" altLang="en-US" sz="2400">
                <a:cs typeface="+mn-ea"/>
                <a:sym typeface="+mn-lt"/>
              </a:rPr>
              <a:t>                </a:t>
            </a:r>
          </a:p>
          <a:p>
            <a:pPr algn="just"/>
            <a:r>
              <a:rPr lang="zh-CN" altLang="en-US" sz="2400">
                <a:solidFill>
                  <a:srgbClr val="FF3399"/>
                </a:solidFill>
                <a:cs typeface="+mn-ea"/>
                <a:sym typeface="+mn-lt"/>
              </a:rPr>
              <a:t>举止</a:t>
            </a:r>
            <a:r>
              <a:rPr lang="en-US" altLang="zh-CN" sz="2400">
                <a:solidFill>
                  <a:srgbClr val="FF3399"/>
                </a:solidFill>
                <a:cs typeface="+mn-ea"/>
                <a:sym typeface="+mn-lt"/>
              </a:rPr>
              <a:t>——</a:t>
            </a:r>
            <a:r>
              <a:rPr lang="zh-CN" altLang="en-US" sz="2400">
                <a:solidFill>
                  <a:srgbClr val="0033CC"/>
                </a:solidFill>
                <a:cs typeface="+mn-ea"/>
                <a:sym typeface="+mn-lt"/>
              </a:rPr>
              <a:t>挟着一叠大大小小的书</a:t>
            </a:r>
          </a:p>
          <a:p>
            <a:pPr algn="just"/>
            <a:r>
              <a:rPr lang="zh-CN" altLang="en-US" sz="2400">
                <a:solidFill>
                  <a:srgbClr val="FF3399"/>
                </a:solidFill>
                <a:cs typeface="+mn-ea"/>
                <a:sym typeface="+mn-lt"/>
              </a:rPr>
              <a:t>声调</a:t>
            </a:r>
            <a:r>
              <a:rPr lang="en-US" altLang="zh-CN" sz="2400">
                <a:solidFill>
                  <a:srgbClr val="FF3399"/>
                </a:solidFill>
                <a:cs typeface="+mn-ea"/>
                <a:sym typeface="+mn-lt"/>
              </a:rPr>
              <a:t>——</a:t>
            </a:r>
            <a:r>
              <a:rPr lang="zh-CN" altLang="en-US" sz="2400">
                <a:solidFill>
                  <a:srgbClr val="0033CC"/>
                </a:solidFill>
                <a:cs typeface="+mn-ea"/>
                <a:sym typeface="+mn-lt"/>
              </a:rPr>
              <a:t>缓慢而很有顿挫</a:t>
            </a:r>
          </a:p>
        </p:txBody>
      </p:sp>
      <p:sp>
        <p:nvSpPr>
          <p:cNvPr id="19463" name="Text Box 7"/>
          <p:cNvSpPr txBox="1"/>
          <p:nvPr/>
        </p:nvSpPr>
        <p:spPr>
          <a:xfrm>
            <a:off x="2860715" y="3294192"/>
            <a:ext cx="2222153" cy="48387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2700">
                <a:cs typeface="+mn-ea"/>
                <a:sym typeface="+mn-lt"/>
              </a:rPr>
              <a:t>生活俭朴</a:t>
            </a:r>
          </a:p>
        </p:txBody>
      </p:sp>
      <p:pic>
        <p:nvPicPr>
          <p:cNvPr id="19459" name="Picture 3" descr="藤野先生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4615" y="1577102"/>
            <a:ext cx="2030016" cy="2481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67" name="Text Box 11"/>
          <p:cNvSpPr txBox="1"/>
          <p:nvPr/>
        </p:nvSpPr>
        <p:spPr>
          <a:xfrm>
            <a:off x="6660119" y="4169093"/>
            <a:ext cx="1875234" cy="38933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2100">
                <a:cs typeface="+mn-ea"/>
                <a:sym typeface="+mn-lt"/>
              </a:rPr>
              <a:t>藤野严九郎</a:t>
            </a:r>
          </a:p>
        </p:txBody>
      </p:sp>
      <p:sp>
        <p:nvSpPr>
          <p:cNvPr id="19469" name="Text Box 17"/>
          <p:cNvSpPr txBox="1">
            <a:spLocks noChangeArrowheads="1"/>
          </p:cNvSpPr>
          <p:nvPr/>
        </p:nvSpPr>
        <p:spPr bwMode="auto">
          <a:xfrm>
            <a:off x="6880384" y="1079421"/>
            <a:ext cx="1295400" cy="623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>
            <a:lvl1pPr algn="l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zh-CN" altLang="en-US" sz="3600" b="1">
                <a:solidFill>
                  <a:srgbClr val="FF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白描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4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194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8" fill="hold" grpId="4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3" dur="75"/>
                                        <p:tgtEl>
                                          <p:spTgt spid="194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8" fill="hold" grpId="4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75"/>
                                        <p:tgtEl>
                                          <p:spTgt spid="194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4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4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5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5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6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7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2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/>
      <p:bldP spid="19461" grpId="1"/>
      <p:bldP spid="19462" grpId="2"/>
      <p:bldP spid="19466" grpId="3"/>
      <p:bldP spid="19468" grpId="4" uiExpand="1" build="p"/>
      <p:bldP spid="19463" grpId="5"/>
      <p:bldP spid="19467" grpId="6"/>
      <p:bldP spid="19469" grpId="7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内容占位符 13"/>
          <p:cNvPicPr>
            <a:picLocks noGrp="1" noChangeAspect="1"/>
          </p:cNvPicPr>
          <p:nvPr>
            <p:ph idx="1"/>
            <p:custDataLst>
              <p:tags r:id="rId2"/>
            </p:custDataLst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9215" y="1077277"/>
            <a:ext cx="6465094" cy="33147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  <p:cond evt="onBegin" delay="0">
                          <p:tn val="9"/>
                        </p:cond>
                      </p:stCondLst>
                      <p:childTnLst>
                        <p:par>
                          <p:cTn id="1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/>
          <p:nvPr/>
        </p:nvSpPr>
        <p:spPr>
          <a:xfrm>
            <a:off x="1135380" y="1166813"/>
            <a:ext cx="6858000" cy="43767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400" b="1">
                <a:cs typeface="+mn-ea"/>
                <a:sym typeface="+mn-lt"/>
              </a:rPr>
              <a:t>             典型事例与人物形象一览表：</a:t>
            </a:r>
            <a:endParaRPr lang="en-US" altLang="zh-CN" sz="2400" b="1">
              <a:cs typeface="+mn-ea"/>
              <a:sym typeface="+mn-lt"/>
            </a:endParaRPr>
          </a:p>
        </p:txBody>
      </p:sp>
      <p:sp>
        <p:nvSpPr>
          <p:cNvPr id="5" name="Rectangle 6"/>
          <p:cNvSpPr/>
          <p:nvPr/>
        </p:nvSpPr>
        <p:spPr>
          <a:xfrm>
            <a:off x="1058704" y="1987391"/>
            <a:ext cx="2700338" cy="48387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700" b="1">
                <a:cs typeface="+mn-ea"/>
                <a:sym typeface="+mn-lt"/>
              </a:rPr>
              <a:t>添改讲义</a:t>
            </a:r>
          </a:p>
        </p:txBody>
      </p:sp>
      <p:sp>
        <p:nvSpPr>
          <p:cNvPr id="6" name="Rectangle 7"/>
          <p:cNvSpPr/>
          <p:nvPr/>
        </p:nvSpPr>
        <p:spPr>
          <a:xfrm>
            <a:off x="3523298" y="1880235"/>
            <a:ext cx="2917031" cy="43767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400" b="1">
                <a:solidFill>
                  <a:srgbClr val="CC0000"/>
                </a:solidFill>
                <a:cs typeface="+mn-ea"/>
                <a:sym typeface="+mn-lt"/>
              </a:rPr>
              <a:t>认真负责、一丝不苟</a:t>
            </a:r>
          </a:p>
        </p:txBody>
      </p:sp>
      <p:sp>
        <p:nvSpPr>
          <p:cNvPr id="7" name="Rectangle 8"/>
          <p:cNvSpPr/>
          <p:nvPr/>
        </p:nvSpPr>
        <p:spPr>
          <a:xfrm>
            <a:off x="1058704" y="2791063"/>
            <a:ext cx="2700338" cy="48387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700" b="1">
                <a:cs typeface="+mn-ea"/>
                <a:sym typeface="+mn-lt"/>
              </a:rPr>
              <a:t>纠正解剖图</a:t>
            </a:r>
          </a:p>
        </p:txBody>
      </p:sp>
      <p:sp>
        <p:nvSpPr>
          <p:cNvPr id="8" name="Rectangle 9"/>
          <p:cNvSpPr/>
          <p:nvPr/>
        </p:nvSpPr>
        <p:spPr>
          <a:xfrm>
            <a:off x="3678079" y="2680335"/>
            <a:ext cx="2808685" cy="80724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400" b="1">
                <a:solidFill>
                  <a:srgbClr val="008000"/>
                </a:solidFill>
                <a:cs typeface="+mn-ea"/>
                <a:sym typeface="+mn-lt"/>
              </a:rPr>
              <a:t>严格要求、循循善诱</a:t>
            </a:r>
          </a:p>
        </p:txBody>
      </p:sp>
      <p:sp>
        <p:nvSpPr>
          <p:cNvPr id="9" name="Rectangle 10"/>
          <p:cNvSpPr/>
          <p:nvPr/>
        </p:nvSpPr>
        <p:spPr>
          <a:xfrm>
            <a:off x="1058704" y="3541157"/>
            <a:ext cx="2538413" cy="48387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700" b="1">
                <a:cs typeface="+mn-ea"/>
                <a:sym typeface="+mn-lt"/>
              </a:rPr>
              <a:t>关心解剖实习</a:t>
            </a:r>
          </a:p>
        </p:txBody>
      </p:sp>
      <p:sp>
        <p:nvSpPr>
          <p:cNvPr id="10" name="Rectangle 11"/>
          <p:cNvSpPr/>
          <p:nvPr/>
        </p:nvSpPr>
        <p:spPr>
          <a:xfrm>
            <a:off x="3947160" y="3598308"/>
            <a:ext cx="2322910" cy="43767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400" b="1">
                <a:solidFill>
                  <a:srgbClr val="CC0000"/>
                </a:solidFill>
                <a:cs typeface="+mn-ea"/>
                <a:sym typeface="+mn-lt"/>
              </a:rPr>
              <a:t>真诚关怀、热情</a:t>
            </a:r>
          </a:p>
        </p:txBody>
      </p:sp>
      <p:sp>
        <p:nvSpPr>
          <p:cNvPr id="11" name="Rectangle 12"/>
          <p:cNvSpPr/>
          <p:nvPr/>
        </p:nvSpPr>
        <p:spPr>
          <a:xfrm>
            <a:off x="1058704" y="4237673"/>
            <a:ext cx="3186113" cy="48387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700" b="1">
                <a:cs typeface="+mn-ea"/>
                <a:sym typeface="+mn-lt"/>
              </a:rPr>
              <a:t>了解裹脚</a:t>
            </a:r>
          </a:p>
        </p:txBody>
      </p:sp>
      <p:sp>
        <p:nvSpPr>
          <p:cNvPr id="12" name="Rectangle 13"/>
          <p:cNvSpPr/>
          <p:nvPr/>
        </p:nvSpPr>
        <p:spPr>
          <a:xfrm>
            <a:off x="3523297" y="4130517"/>
            <a:ext cx="2862263" cy="80724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400" b="1">
                <a:solidFill>
                  <a:srgbClr val="FF0066"/>
                </a:solidFill>
                <a:cs typeface="+mn-ea"/>
                <a:sym typeface="+mn-lt"/>
              </a:rPr>
              <a:t>认真求实 </a:t>
            </a:r>
          </a:p>
          <a:p>
            <a:r>
              <a:rPr lang="zh-CN" altLang="en-US" sz="2400" b="1">
                <a:solidFill>
                  <a:srgbClr val="FF0066"/>
                </a:solidFill>
                <a:cs typeface="+mn-ea"/>
                <a:sym typeface="+mn-lt"/>
              </a:rPr>
              <a:t>严谨治学</a:t>
            </a:r>
          </a:p>
        </p:txBody>
      </p:sp>
      <p:sp>
        <p:nvSpPr>
          <p:cNvPr id="13" name="Line 15"/>
          <p:cNvSpPr/>
          <p:nvPr/>
        </p:nvSpPr>
        <p:spPr>
          <a:xfrm>
            <a:off x="2773204" y="2201704"/>
            <a:ext cx="810816" cy="0"/>
          </a:xfrm>
          <a:prstGeom prst="line">
            <a:avLst/>
          </a:prstGeom>
          <a:ln w="76200" cap="flat" cmpd="sng">
            <a:solidFill>
              <a:srgbClr val="0000CC"/>
            </a:solidFill>
            <a:prstDash val="solid"/>
            <a:headEnd type="none" w="med" len="med"/>
            <a:tailEnd type="triangle" w="med" len="med"/>
          </a:ln>
        </p:spPr>
        <p:txBody>
          <a:bodyPr lIns="68580" tIns="34290" rIns="68580" bIns="34290"/>
          <a:lstStyle/>
          <a:p>
            <a:endParaRPr>
              <a:cs typeface="+mn-ea"/>
              <a:sym typeface="+mn-lt"/>
            </a:endParaRPr>
          </a:p>
        </p:txBody>
      </p:sp>
      <p:sp>
        <p:nvSpPr>
          <p:cNvPr id="14" name="Line 16"/>
          <p:cNvSpPr/>
          <p:nvPr/>
        </p:nvSpPr>
        <p:spPr>
          <a:xfrm>
            <a:off x="2880360" y="3058954"/>
            <a:ext cx="810816" cy="0"/>
          </a:xfrm>
          <a:prstGeom prst="line">
            <a:avLst/>
          </a:prstGeom>
          <a:ln w="76200" cap="flat" cmpd="sng">
            <a:solidFill>
              <a:srgbClr val="0000CC"/>
            </a:solidFill>
            <a:prstDash val="solid"/>
            <a:headEnd type="none" w="med" len="med"/>
            <a:tailEnd type="triangle" w="med" len="med"/>
          </a:ln>
        </p:spPr>
        <p:txBody>
          <a:bodyPr lIns="68580" tIns="34290" rIns="68580" bIns="34290"/>
          <a:lstStyle/>
          <a:p>
            <a:endParaRPr>
              <a:cs typeface="+mn-ea"/>
              <a:sym typeface="+mn-lt"/>
            </a:endParaRPr>
          </a:p>
        </p:txBody>
      </p:sp>
      <p:sp>
        <p:nvSpPr>
          <p:cNvPr id="15" name="Line 17"/>
          <p:cNvSpPr/>
          <p:nvPr/>
        </p:nvSpPr>
        <p:spPr>
          <a:xfrm>
            <a:off x="3201829" y="3809048"/>
            <a:ext cx="810816" cy="0"/>
          </a:xfrm>
          <a:prstGeom prst="line">
            <a:avLst/>
          </a:prstGeom>
          <a:ln w="76200" cap="flat" cmpd="sng">
            <a:solidFill>
              <a:srgbClr val="0000CC"/>
            </a:solidFill>
            <a:prstDash val="solid"/>
            <a:headEnd type="none" w="med" len="med"/>
            <a:tailEnd type="triangle" w="med" len="med"/>
          </a:ln>
        </p:spPr>
        <p:txBody>
          <a:bodyPr lIns="68580" tIns="34290" rIns="68580" bIns="34290"/>
          <a:lstStyle/>
          <a:p>
            <a:endParaRPr>
              <a:cs typeface="+mn-ea"/>
              <a:sym typeface="+mn-lt"/>
            </a:endParaRPr>
          </a:p>
        </p:txBody>
      </p:sp>
      <p:sp>
        <p:nvSpPr>
          <p:cNvPr id="16" name="Line 18"/>
          <p:cNvSpPr/>
          <p:nvPr/>
        </p:nvSpPr>
        <p:spPr>
          <a:xfrm>
            <a:off x="2666048" y="4505564"/>
            <a:ext cx="810816" cy="0"/>
          </a:xfrm>
          <a:prstGeom prst="line">
            <a:avLst/>
          </a:prstGeom>
          <a:ln w="76200" cap="flat" cmpd="sng">
            <a:solidFill>
              <a:srgbClr val="0000CC"/>
            </a:solidFill>
            <a:prstDash val="solid"/>
            <a:headEnd type="none" w="med" len="med"/>
            <a:tailEnd type="triangle" w="med" len="med"/>
          </a:ln>
        </p:spPr>
        <p:txBody>
          <a:bodyPr lIns="68580" tIns="34290" rIns="68580" bIns="34290"/>
          <a:lstStyle/>
          <a:p>
            <a:endParaRPr>
              <a:cs typeface="+mn-ea"/>
              <a:sym typeface="+mn-lt"/>
            </a:endParaRPr>
          </a:p>
        </p:txBody>
      </p:sp>
      <p:sp>
        <p:nvSpPr>
          <p:cNvPr id="17" name="Rectangle 21"/>
          <p:cNvSpPr/>
          <p:nvPr/>
        </p:nvSpPr>
        <p:spPr>
          <a:xfrm>
            <a:off x="6767037" y="2586991"/>
            <a:ext cx="432197" cy="1730216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700" b="1">
                <a:solidFill>
                  <a:srgbClr val="000099"/>
                </a:solidFill>
                <a:cs typeface="+mn-ea"/>
                <a:sym typeface="+mn-lt"/>
              </a:rPr>
              <a:t>正直热诚</a:t>
            </a:r>
          </a:p>
        </p:txBody>
      </p:sp>
      <p:sp>
        <p:nvSpPr>
          <p:cNvPr id="18" name="Rectangle 22"/>
          <p:cNvSpPr/>
          <p:nvPr/>
        </p:nvSpPr>
        <p:spPr>
          <a:xfrm>
            <a:off x="7604046" y="2158365"/>
            <a:ext cx="594122" cy="2561273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700" b="1">
                <a:solidFill>
                  <a:srgbClr val="000099"/>
                </a:solidFill>
                <a:cs typeface="+mn-ea"/>
                <a:sym typeface="+mn-lt"/>
              </a:rPr>
              <a:t>没有民族偏见</a:t>
            </a:r>
          </a:p>
        </p:txBody>
      </p:sp>
      <p:sp>
        <p:nvSpPr>
          <p:cNvPr id="19" name="Rectangle 23"/>
          <p:cNvSpPr/>
          <p:nvPr/>
        </p:nvSpPr>
        <p:spPr>
          <a:xfrm>
            <a:off x="7199234" y="2586991"/>
            <a:ext cx="539353" cy="1730216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700" b="1">
                <a:solidFill>
                  <a:srgbClr val="000099"/>
                </a:solidFill>
                <a:cs typeface="+mn-ea"/>
                <a:sym typeface="+mn-lt"/>
              </a:rPr>
              <a:t>治学严谨</a:t>
            </a:r>
          </a:p>
        </p:txBody>
      </p:sp>
      <p:sp>
        <p:nvSpPr>
          <p:cNvPr id="20" name="AutoShape 24"/>
          <p:cNvSpPr/>
          <p:nvPr/>
        </p:nvSpPr>
        <p:spPr>
          <a:xfrm>
            <a:off x="6440091" y="2180987"/>
            <a:ext cx="270272" cy="2538413"/>
          </a:xfrm>
          <a:prstGeom prst="rightBrace">
            <a:avLst>
              <a:gd name="adj1" fmla="val 28915"/>
              <a:gd name="adj2" fmla="val 50000"/>
            </a:avLst>
          </a:prstGeom>
          <a:noFill/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lIns="68580" tIns="34290" rIns="68580" bIns="34290" anchor="ctr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19113" y="267653"/>
            <a:ext cx="8091011" cy="899160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700" b="1">
                <a:solidFill>
                  <a:srgbClr val="FF0000"/>
                </a:solidFill>
                <a:cs typeface="+mn-ea"/>
                <a:sym typeface="+mn-lt"/>
              </a:rPr>
              <a:t>记叙了与藤野先生相处的哪几件事？从中看出</a:t>
            </a:r>
            <a:r>
              <a:rPr lang="zh-CN" altLang="zh-CN" sz="2700" b="1">
                <a:solidFill>
                  <a:srgbClr val="FF0000"/>
                </a:solidFill>
                <a:cs typeface="+mn-ea"/>
                <a:sym typeface="+mn-lt"/>
              </a:rPr>
              <a:t>藤野先生是一个怎样的人？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4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6" presetClass="entr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6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26" presetClass="entr" presetSubtype="0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8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9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4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 nodeType="clickPar">
                      <p:stCondLst>
                        <p:cond delay="indefinite"/>
                      </p:stCondLst>
                      <p:childTnLst>
                        <p:par>
                          <p:cTn id="9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0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 nodeType="clickPar">
                      <p:stCondLst>
                        <p:cond delay="indefinite"/>
                      </p:stCondLst>
                      <p:childTnLst>
                        <p:par>
                          <p:cTn id="10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1" presetID="41" presetClass="entr" presetSubtype="0" fill="hold" grpId="4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 nodeType="clickPar">
                      <p:stCondLst>
                        <p:cond delay="indefinite"/>
                      </p:stCondLst>
                      <p:childTnLst>
                        <p:par>
                          <p:cTn id="11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1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 nodeType="clickPar">
                      <p:stCondLst>
                        <p:cond delay="indefinite"/>
                      </p:stCondLst>
                      <p:childTnLst>
                        <p:par>
                          <p:cTn id="12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3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1" presetID="15" presetClass="entr" presetSubtype="0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 nodeType="clickPar">
                      <p:stCondLst>
                        <p:cond delay="indefinite"/>
                      </p:stCondLst>
                      <p:childTnLst>
                        <p:par>
                          <p:cTn id="138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3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4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 nodeType="clickPar">
                      <p:stCondLst>
                        <p:cond delay="indefinite"/>
                      </p:stCondLst>
                      <p:childTnLst>
                        <p:par>
                          <p:cTn id="147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4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49" presetID="27" presetClass="entr" presetSubtype="0" fill="hold" grpId="8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1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2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3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 nodeType="clickPar">
                      <p:stCondLst>
                        <p:cond delay="indefinite"/>
                      </p:stCondLst>
                      <p:childTnLst>
                        <p:par>
                          <p:cTn id="15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5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7" presetID="3" presetClass="entr" presetSubtype="10" fill="hold" grpId="1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 nodeType="clickPar">
                      <p:stCondLst>
                        <p:cond delay="indefinite"/>
                      </p:stCondLst>
                      <p:childTnLst>
                        <p:par>
                          <p:cTn id="16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6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63" presetID="15" presetClass="entr" presetSubtype="0" fill="hold" grpId="9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 nodeType="clickPar">
                      <p:stCondLst>
                        <p:cond delay="indefinite"/>
                      </p:stCondLst>
                      <p:childTnLst>
                        <p:par>
                          <p:cTn id="170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7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2" presetID="15" presetClass="entr" presetSubtype="0" fill="hold" grpId="1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 nodeType="clickPar">
                      <p:stCondLst>
                        <p:cond delay="indefinite"/>
                      </p:stCondLst>
                      <p:childTnLst>
                        <p:par>
                          <p:cTn id="17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8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81" presetID="15" presetClass="entr" presetSubtype="0" fill="hold" grpId="1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 nodeType="clickPar">
                      <p:stCondLst>
                        <p:cond delay="indefinite"/>
                      </p:stCondLst>
                      <p:childTnLst>
                        <p:par>
                          <p:cTn id="188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8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1"/>
      <p:bldP spid="6" grpId="2"/>
      <p:bldP spid="7" grpId="3"/>
      <p:bldP spid="8" grpId="4"/>
      <p:bldP spid="9" grpId="5"/>
      <p:bldP spid="10" grpId="6"/>
      <p:bldP spid="11" grpId="7"/>
      <p:bldP spid="12" grpId="8"/>
      <p:bldP spid="17" grpId="9"/>
      <p:bldP spid="18" grpId="10"/>
      <p:bldP spid="19" grpId="11"/>
      <p:bldP spid="20" grpId="12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altLang="zh-CN" sz="3000">
                <a:latin typeface="+mn-lt"/>
                <a:ea typeface="+mn-ea"/>
                <a:cs typeface="+mn-ea"/>
                <a:sym typeface="+mn-lt"/>
              </a:rPr>
              <a:t>小结：</a:t>
            </a:r>
            <a:endParaRPr lang="zh-CN" altLang="zh-CN" sz="300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444" y="1069658"/>
            <a:ext cx="8139113" cy="3686175"/>
          </a:xfrm>
        </p:spPr>
        <p:txBody>
          <a:bodyPr/>
          <a:lstStyle/>
          <a:p>
            <a:r>
              <a:rPr altLang="zh-CN" sz="2700" b="1">
                <a:latin typeface="+mn-lt"/>
                <a:ea typeface="+mn-ea"/>
                <a:cs typeface="+mn-ea"/>
                <a:sym typeface="+mn-lt"/>
              </a:rPr>
              <a:t>写人，一定要</a:t>
            </a:r>
            <a:r>
              <a:rPr altLang="zh-CN" sz="27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选择典型的事例</a:t>
            </a:r>
            <a:r>
              <a:rPr altLang="zh-CN" sz="2700" b="1">
                <a:latin typeface="+mn-lt"/>
                <a:ea typeface="+mn-ea"/>
                <a:cs typeface="+mn-ea"/>
                <a:sym typeface="+mn-lt"/>
              </a:rPr>
              <a:t>，把人放在具体的事中去体现。</a:t>
            </a:r>
          </a:p>
          <a:p>
            <a:r>
              <a:rPr sz="2700" b="1">
                <a:latin typeface="+mn-lt"/>
                <a:ea typeface="+mn-ea"/>
                <a:cs typeface="+mn-ea"/>
                <a:sym typeface="+mn-lt"/>
              </a:rPr>
              <a:t>课文具体写了四个典型事例，从不同的侧面表现了藤野先生的高贵品质。</a:t>
            </a:r>
            <a:endParaRPr lang="zh-CN" altLang="en-US" sz="2700" b="1">
              <a:latin typeface="+mn-lt"/>
              <a:ea typeface="+mn-ea"/>
              <a:cs typeface="+mn-ea"/>
              <a:sym typeface="+mn-lt"/>
            </a:endParaRPr>
          </a:p>
          <a:p>
            <a:endParaRPr lang="zh-CN" altLang="en-US" sz="2700" b="1">
              <a:latin typeface="+mn-lt"/>
              <a:ea typeface="+mn-ea"/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604486" y="1828800"/>
            <a:ext cx="6416040" cy="882015"/>
          </a:xfrm>
        </p:spPr>
        <p:txBody>
          <a:bodyPr>
            <a:normAutofit/>
          </a:bodyPr>
          <a:lstStyle/>
          <a:p>
            <a:r>
              <a:rPr lang="zh-CN" altLang="en-US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再读课文</a:t>
            </a:r>
            <a:r>
              <a:rPr lang="en-US" altLang="zh-CN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-</a:t>
            </a:r>
            <a:r>
              <a:rPr lang="zh-CN" altLang="en-US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深化</a:t>
            </a:r>
            <a:r>
              <a:rPr lang="en-US" altLang="zh-CN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en-US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伟大</a:t>
            </a:r>
            <a:r>
              <a:rPr lang="en-US" altLang="zh-CN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”</a:t>
            </a:r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altLang="zh-CN" sz="2400">
                <a:latin typeface="+mn-lt"/>
                <a:ea typeface="+mn-ea"/>
                <a:cs typeface="+mn-ea"/>
                <a:sym typeface="+mn-lt"/>
              </a:rPr>
              <a:t>我们再来看看鲁迅先生。是在什么的情况下去日本的？</a:t>
            </a:r>
            <a:endParaRPr lang="zh-CN" altLang="zh-CN" sz="240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444" y="1077278"/>
            <a:ext cx="8139113" cy="3678555"/>
          </a:xfrm>
        </p:spPr>
        <p:txBody>
          <a:bodyPr/>
          <a:lstStyle/>
          <a:p>
            <a:r>
              <a:rPr lang="en-US" altLang="zh-CN" sz="2400"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altLang="zh-CN" sz="2400">
                <a:latin typeface="+mn-lt"/>
                <a:ea typeface="+mn-ea"/>
                <a:cs typeface="+mn-ea"/>
                <a:sym typeface="+mn-lt"/>
              </a:rPr>
              <a:t>在《藤野先生》的前一篇《琐记》中他这样写道：</a:t>
            </a:r>
            <a:r>
              <a:rPr lang="en-US" altLang="zh-CN" sz="2400"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altLang="zh-CN" sz="2400">
                <a:latin typeface="+mn-lt"/>
                <a:ea typeface="+mn-ea"/>
                <a:cs typeface="+mn-ea"/>
                <a:sym typeface="+mn-lt"/>
              </a:rPr>
              <a:t>爬上天空二十丈和钻下地面二十丈，结果还是一无所能，学问是</a:t>
            </a:r>
            <a:r>
              <a:rPr lang="en-US" altLang="zh-CN" sz="2400">
                <a:latin typeface="+mn-lt"/>
                <a:ea typeface="+mn-ea"/>
                <a:cs typeface="+mn-ea"/>
                <a:sym typeface="+mn-lt"/>
              </a:rPr>
              <a:t>‘</a:t>
            </a:r>
            <a:r>
              <a:rPr altLang="zh-CN" sz="2400">
                <a:latin typeface="+mn-lt"/>
                <a:ea typeface="+mn-ea"/>
                <a:cs typeface="+mn-ea"/>
                <a:sym typeface="+mn-lt"/>
              </a:rPr>
              <a:t>上穷碧落下黄泉，两处茫茫皆不见</a:t>
            </a:r>
            <a:r>
              <a:rPr lang="en-US" altLang="zh-CN" sz="2400">
                <a:latin typeface="+mn-lt"/>
                <a:ea typeface="+mn-ea"/>
                <a:cs typeface="+mn-ea"/>
                <a:sym typeface="+mn-lt"/>
              </a:rPr>
              <a:t>’</a:t>
            </a:r>
            <a:r>
              <a:rPr altLang="zh-CN" sz="2400">
                <a:latin typeface="+mn-lt"/>
                <a:ea typeface="+mn-ea"/>
                <a:cs typeface="+mn-ea"/>
                <a:sym typeface="+mn-lt"/>
              </a:rPr>
              <a:t>了。所余的还只有一条路：到外国去。</a:t>
            </a:r>
            <a:r>
              <a:rPr lang="en-US" altLang="zh-CN" sz="2400">
                <a:latin typeface="+mn-lt"/>
                <a:ea typeface="+mn-ea"/>
                <a:cs typeface="+mn-ea"/>
                <a:sym typeface="+mn-lt"/>
              </a:rPr>
              <a:t>”</a:t>
            </a:r>
            <a:r>
              <a:rPr sz="2400">
                <a:latin typeface="+mn-lt"/>
                <a:ea typeface="+mn-ea"/>
                <a:cs typeface="+mn-ea"/>
                <a:sym typeface="+mn-lt"/>
              </a:rPr>
              <a:t> “我的梦很美满，预备卒业回来，救治像我父亲似的被误的病人的疾苦，战争时候便去当军医，一面又促进了国人对于维新的信仰。”</a:t>
            </a:r>
            <a:endParaRPr lang="zh-CN" altLang="en-US" sz="2400">
              <a:latin typeface="+mn-lt"/>
              <a:ea typeface="+mn-ea"/>
              <a:cs typeface="+mn-ea"/>
              <a:sym typeface="+mn-lt"/>
            </a:endParaRPr>
          </a:p>
          <a:p>
            <a:endParaRPr lang="zh-CN" altLang="en-US" sz="240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948690" y="4099084"/>
            <a:ext cx="7497604" cy="69723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400">
                <a:cs typeface="+mn-ea"/>
                <a:sym typeface="+mn-lt"/>
              </a:rPr>
              <a:t>去日本学医，回国救治像父亲一样被无得病人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2"/>
          <p:cNvSpPr txBox="1"/>
          <p:nvPr/>
        </p:nvSpPr>
        <p:spPr>
          <a:xfrm>
            <a:off x="3376613" y="1070373"/>
            <a:ext cx="1796004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>
                <a:solidFill>
                  <a:srgbClr val="000099"/>
                </a:solidFill>
                <a:cs typeface="+mn-ea"/>
                <a:sym typeface="+mn-lt"/>
              </a:rPr>
              <a:t>在 东 京</a:t>
            </a:r>
          </a:p>
        </p:txBody>
      </p:sp>
      <p:sp>
        <p:nvSpPr>
          <p:cNvPr id="24579" name="Text Box 3"/>
          <p:cNvSpPr txBox="1"/>
          <p:nvPr/>
        </p:nvSpPr>
        <p:spPr>
          <a:xfrm>
            <a:off x="1376363" y="2068116"/>
            <a:ext cx="1949893" cy="43858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2400">
                <a:solidFill>
                  <a:srgbClr val="000099"/>
                </a:solidFill>
                <a:cs typeface="+mn-ea"/>
                <a:sym typeface="+mn-lt"/>
              </a:rPr>
              <a:t>所见所闻</a:t>
            </a:r>
            <a:r>
              <a:rPr lang="zh-CN" altLang="en-US" sz="2100">
                <a:cs typeface="+mn-ea"/>
                <a:sym typeface="+mn-lt"/>
              </a:rPr>
              <a:t>——</a:t>
            </a:r>
          </a:p>
        </p:txBody>
      </p:sp>
      <p:sp>
        <p:nvSpPr>
          <p:cNvPr id="24580" name="Text Box 4"/>
          <p:cNvSpPr txBox="1"/>
          <p:nvPr/>
        </p:nvSpPr>
        <p:spPr>
          <a:xfrm>
            <a:off x="3205163" y="1864519"/>
            <a:ext cx="3173016" cy="434579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2400">
                <a:cs typeface="+mn-ea"/>
                <a:sym typeface="+mn-lt"/>
              </a:rPr>
              <a:t>清国留学生的丑态</a:t>
            </a:r>
          </a:p>
        </p:txBody>
      </p:sp>
      <p:sp>
        <p:nvSpPr>
          <p:cNvPr id="47109" name="AutoShape 5"/>
          <p:cNvSpPr/>
          <p:nvPr/>
        </p:nvSpPr>
        <p:spPr>
          <a:xfrm rot="10800000">
            <a:off x="2176463" y="2931319"/>
            <a:ext cx="2514600" cy="660797"/>
          </a:xfrm>
          <a:prstGeom prst="wedgeRoundRectCallout">
            <a:avLst>
              <a:gd name="adj1" fmla="val -43704"/>
              <a:gd name="adj2" fmla="val 94870"/>
              <a:gd name="adj3" fmla="val 16667"/>
            </a:avLst>
          </a:prstGeom>
          <a:solidFill>
            <a:srgbClr val="FF9900"/>
          </a:solidFill>
          <a:ln w="38100" cap="sq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rot="10800000" lIns="68580" tIns="34290" rIns="68580" bIns="34290" anchor="t"/>
          <a:lstStyle/>
          <a:p>
            <a:pPr algn="ctr"/>
            <a:endParaRPr lang="zh-CN" altLang="en-US" sz="2100">
              <a:cs typeface="+mn-ea"/>
              <a:sym typeface="+mn-lt"/>
            </a:endParaRPr>
          </a:p>
        </p:txBody>
      </p:sp>
      <p:sp>
        <p:nvSpPr>
          <p:cNvPr id="24582" name="Text Box 6"/>
          <p:cNvSpPr txBox="1"/>
          <p:nvPr/>
        </p:nvSpPr>
        <p:spPr>
          <a:xfrm>
            <a:off x="2119313" y="3032523"/>
            <a:ext cx="3017044" cy="43457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2400">
                <a:cs typeface="+mn-ea"/>
                <a:sym typeface="+mn-lt"/>
              </a:rPr>
              <a:t>修辞：比喻、反语</a:t>
            </a:r>
          </a:p>
        </p:txBody>
      </p:sp>
      <p:sp>
        <p:nvSpPr>
          <p:cNvPr id="24583" name="Text Box 7"/>
          <p:cNvSpPr txBox="1"/>
          <p:nvPr/>
        </p:nvSpPr>
        <p:spPr>
          <a:xfrm>
            <a:off x="1433513" y="3896916"/>
            <a:ext cx="1973938" cy="43858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2400">
                <a:solidFill>
                  <a:srgbClr val="000099"/>
                </a:solidFill>
                <a:cs typeface="+mn-ea"/>
                <a:sym typeface="+mn-lt"/>
              </a:rPr>
              <a:t>所       感</a:t>
            </a:r>
            <a:r>
              <a:rPr lang="zh-CN" altLang="en-US" sz="2100">
                <a:cs typeface="+mn-ea"/>
                <a:sym typeface="+mn-lt"/>
              </a:rPr>
              <a:t>——</a:t>
            </a:r>
          </a:p>
        </p:txBody>
      </p:sp>
      <p:sp>
        <p:nvSpPr>
          <p:cNvPr id="24584" name="Text Box 8"/>
          <p:cNvSpPr txBox="1"/>
          <p:nvPr/>
        </p:nvSpPr>
        <p:spPr>
          <a:xfrm>
            <a:off x="3376612" y="3795713"/>
            <a:ext cx="2462213" cy="80010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2400">
                <a:cs typeface="+mn-ea"/>
                <a:sym typeface="+mn-lt"/>
              </a:rPr>
              <a:t>厌恶之极，</a:t>
            </a:r>
          </a:p>
          <a:p>
            <a:r>
              <a:rPr lang="zh-CN" altLang="en-US" sz="2400">
                <a:cs typeface="+mn-ea"/>
                <a:sym typeface="+mn-lt"/>
              </a:rPr>
              <a:t>不屑与之为伍</a:t>
            </a:r>
          </a:p>
        </p:txBody>
      </p:sp>
      <p:sp>
        <p:nvSpPr>
          <p:cNvPr id="24585" name="Text Box 9"/>
          <p:cNvSpPr txBox="1"/>
          <p:nvPr/>
        </p:nvSpPr>
        <p:spPr>
          <a:xfrm>
            <a:off x="3262312" y="2270523"/>
            <a:ext cx="3224213" cy="43457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2400">
                <a:cs typeface="+mn-ea"/>
                <a:sym typeface="+mn-lt"/>
              </a:rPr>
              <a:t>不学无术 思想腐朽</a:t>
            </a:r>
          </a:p>
        </p:txBody>
      </p:sp>
      <p:sp>
        <p:nvSpPr>
          <p:cNvPr id="24586" name="AutoShape 10"/>
          <p:cNvSpPr/>
          <p:nvPr/>
        </p:nvSpPr>
        <p:spPr>
          <a:xfrm>
            <a:off x="5948362" y="2525316"/>
            <a:ext cx="228600" cy="1777603"/>
          </a:xfrm>
          <a:prstGeom prst="rightBrace">
            <a:avLst>
              <a:gd name="adj1" fmla="val 64728"/>
              <a:gd name="adj2" fmla="val 50000"/>
            </a:avLst>
          </a:pr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lIns="68580" tIns="34290" rIns="68580" bIns="3429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587" name="Text Box 11"/>
          <p:cNvSpPr txBox="1"/>
          <p:nvPr/>
        </p:nvSpPr>
        <p:spPr>
          <a:xfrm>
            <a:off x="6138536" y="2780110"/>
            <a:ext cx="969496" cy="1864613"/>
          </a:xfrm>
          <a:prstGeom prst="rect">
            <a:avLst/>
          </a:prstGeom>
          <a:noFill/>
          <a:ln w="9525">
            <a:noFill/>
          </a:ln>
        </p:spPr>
        <p:txBody>
          <a:bodyPr vert="eaVert" wrap="none" lIns="68580" tIns="34290" rIns="68580" bIns="34290" anchor="t">
            <a:spAutoFit/>
          </a:bodyPr>
          <a:lstStyle/>
          <a:p>
            <a:r>
              <a:rPr lang="zh-CN" altLang="en-US" sz="5400">
                <a:cs typeface="+mn-ea"/>
                <a:sym typeface="+mn-lt"/>
              </a:rPr>
              <a:t>爱  国</a:t>
            </a:r>
          </a:p>
        </p:txBody>
      </p:sp>
      <p:sp>
        <p:nvSpPr>
          <p:cNvPr id="48140" name="矩形 1"/>
          <p:cNvSpPr/>
          <p:nvPr/>
        </p:nvSpPr>
        <p:spPr>
          <a:xfrm>
            <a:off x="487680" y="286227"/>
            <a:ext cx="8441055" cy="43767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400">
                <a:cs typeface="+mn-ea"/>
                <a:sym typeface="+mn-lt"/>
              </a:rPr>
              <a:t>读</a:t>
            </a:r>
            <a:r>
              <a:rPr lang="en-US" altLang="zh-CN" sz="2400">
                <a:cs typeface="+mn-ea"/>
                <a:sym typeface="+mn-lt"/>
              </a:rPr>
              <a:t>1</a:t>
            </a:r>
            <a:r>
              <a:rPr lang="zh-CN" altLang="zh-CN" sz="2400">
                <a:cs typeface="+mn-ea"/>
                <a:sym typeface="+mn-lt"/>
              </a:rPr>
              <a:t>－</a:t>
            </a:r>
            <a:r>
              <a:rPr lang="en-US" altLang="zh-CN" sz="2400">
                <a:cs typeface="+mn-ea"/>
                <a:sym typeface="+mn-lt"/>
              </a:rPr>
              <a:t>3</a:t>
            </a:r>
            <a:r>
              <a:rPr lang="zh-CN" altLang="zh-CN" sz="2400">
                <a:cs typeface="+mn-ea"/>
                <a:sym typeface="+mn-lt"/>
              </a:rPr>
              <a:t>段思考：初到日本的鲁迅，得到他想要的东西了吗？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3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4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3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0" dur="5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5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7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7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7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7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8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4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12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7" dur="5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5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6" presetClass="entr" presetSubtype="42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3" dur="500"/>
                                        <p:tgtEl>
                                          <p:spTgt spid="24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5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3" presetClass="entr" presetSubtype="16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/>
      <p:bldP spid="24580" grpId="1"/>
      <p:bldP spid="47109" grpId="2" animBg="1"/>
      <p:bldP spid="24582" grpId="3"/>
      <p:bldP spid="24583" grpId="4"/>
      <p:bldP spid="24584" grpId="5"/>
      <p:bldP spid="24585" grpId="6"/>
      <p:bldP spid="24586" grpId="7" animBg="1"/>
      <p:bldP spid="24587" grpId="8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文本框 28674"/>
          <p:cNvSpPr txBox="1"/>
          <p:nvPr/>
        </p:nvSpPr>
        <p:spPr>
          <a:xfrm>
            <a:off x="900113" y="738188"/>
            <a:ext cx="7635716" cy="14535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buFont typeface="Wingdings" pitchFamily="2" charset="2"/>
            </a:pPr>
            <a:r>
              <a:rPr lang="zh-CN" altLang="en-US" sz="3000" b="1">
                <a:cs typeface="+mn-ea"/>
                <a:sym typeface="+mn-lt"/>
              </a:rPr>
              <a:t>他是一个高而瘦的老人，须发都花白了，还戴着大眼镜。我对他很恭敬，因为我早听到，他是本城中极方正，质朴，博学的人。</a:t>
            </a:r>
          </a:p>
        </p:txBody>
      </p:sp>
      <p:pic>
        <p:nvPicPr>
          <p:cNvPr id="2" name="图片 1" descr="XOtvnR7M4Hi8esvq7i4xS=3L=a87TrIIe1b9pIdGUQ5Cv15383716163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897" y="2402681"/>
            <a:ext cx="4357688" cy="1871663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616417" y="3846196"/>
            <a:ext cx="3287554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000">
                <a:cs typeface="+mn-ea"/>
                <a:sym typeface="+mn-lt"/>
              </a:rPr>
              <a:t>——</a:t>
            </a:r>
            <a:r>
              <a:rPr lang="zh-CN" altLang="en-US" sz="3000">
                <a:cs typeface="+mn-ea"/>
                <a:sym typeface="+mn-lt"/>
              </a:rPr>
              <a:t>寿镜吾</a:t>
            </a:r>
          </a:p>
        </p:txBody>
      </p:sp>
      <p:sp>
        <p:nvSpPr>
          <p:cNvPr id="4" name="圆角矩形 3"/>
          <p:cNvSpPr/>
          <p:nvPr/>
        </p:nvSpPr>
        <p:spPr>
          <a:xfrm>
            <a:off x="322898" y="561975"/>
            <a:ext cx="8375809" cy="401955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>
              <a:spcBef>
                <a:spcPct val="50000"/>
              </a:spcBef>
              <a:defRPr/>
            </a:pPr>
            <a:r>
              <a:rPr lang="zh-CN" altLang="zh-CN" sz="2700" dirty="0">
                <a:solidFill>
                  <a:schemeClr val="tx1"/>
                </a:solidFill>
                <a:cs typeface="+mn-ea"/>
                <a:sym typeface="+mn-lt"/>
              </a:rPr>
              <a:t>鲁迅</a:t>
            </a:r>
            <a:r>
              <a:rPr lang="en-US" altLang="zh-CN" sz="2700" dirty="0">
                <a:solidFill>
                  <a:schemeClr val="tx1"/>
                </a:solidFill>
                <a:cs typeface="+mn-ea"/>
                <a:sym typeface="+mn-lt"/>
              </a:rPr>
              <a:t>1904—1906</a:t>
            </a:r>
            <a:r>
              <a:rPr lang="zh-CN" altLang="zh-CN" sz="2700" dirty="0">
                <a:solidFill>
                  <a:schemeClr val="tx1"/>
                </a:solidFill>
                <a:cs typeface="+mn-ea"/>
                <a:sym typeface="+mn-lt"/>
              </a:rPr>
              <a:t>年在日本仙台留学时的一位医学教授，他就是是藤野先生，二十多年后的中年鲁迅是怎样评价他的这位老师的呢？</a:t>
            </a:r>
            <a:r>
              <a:rPr lang="zh-CN" altLang="en-US" sz="2700" dirty="0">
                <a:solidFill>
                  <a:schemeClr val="tx1"/>
                </a:solidFill>
                <a:cs typeface="+mn-ea"/>
                <a:sym typeface="+mn-lt"/>
              </a:rPr>
              <a:t>（齐读</a:t>
            </a:r>
            <a:r>
              <a:rPr lang="en-US" altLang="zh-CN" sz="2700" dirty="0">
                <a:solidFill>
                  <a:schemeClr val="tx1"/>
                </a:solidFill>
                <a:cs typeface="+mn-ea"/>
                <a:sym typeface="+mn-lt"/>
              </a:rPr>
              <a:t>37</a:t>
            </a:r>
            <a:r>
              <a:rPr lang="zh-CN" altLang="en-US" sz="2700" dirty="0">
                <a:solidFill>
                  <a:schemeClr val="tx1"/>
                </a:solidFill>
                <a:cs typeface="+mn-ea"/>
                <a:sym typeface="+mn-lt"/>
              </a:rPr>
              <a:t>段）</a:t>
            </a:r>
            <a:endParaRPr lang="en-US" altLang="zh-CN" sz="2700" dirty="0">
              <a:solidFill>
                <a:schemeClr val="tx1"/>
              </a:solidFill>
              <a:cs typeface="+mn-ea"/>
              <a:sym typeface="+mn-lt"/>
            </a:endParaRPr>
          </a:p>
          <a:p>
            <a:pPr>
              <a:spcBef>
                <a:spcPct val="50000"/>
              </a:spcBef>
              <a:defRPr/>
            </a:pPr>
            <a:r>
              <a:rPr lang="en-US" altLang="zh-CN" sz="2700" dirty="0">
                <a:solidFill>
                  <a:schemeClr val="tx1"/>
                </a:solidFill>
                <a:cs typeface="+mn-ea"/>
                <a:sym typeface="+mn-lt"/>
              </a:rPr>
              <a:t>  </a:t>
            </a:r>
            <a:r>
              <a:rPr lang="zh-CN" altLang="zh-CN" sz="2700" dirty="0">
                <a:solidFill>
                  <a:schemeClr val="tx1"/>
                </a:solidFill>
                <a:cs typeface="+mn-ea"/>
                <a:sym typeface="+mn-lt"/>
              </a:rPr>
              <a:t>和一个普通的教授，仅仅两年的师生情谊，自鲁迅先生离开日本就再未与他相见，况且鲁迅后来也弃医从文，作为文学家、思想家的鲁迅为什么用</a:t>
            </a:r>
            <a:r>
              <a:rPr lang="en-US" altLang="zh-CN" sz="2700" dirty="0">
                <a:solidFill>
                  <a:schemeClr val="tx1"/>
                </a:solidFill>
                <a:cs typeface="+mn-ea"/>
                <a:sym typeface="+mn-lt"/>
              </a:rPr>
              <a:t>“</a:t>
            </a:r>
            <a:r>
              <a:rPr lang="zh-CN" altLang="zh-CN" sz="2700" dirty="0">
                <a:solidFill>
                  <a:schemeClr val="tx1"/>
                </a:solidFill>
                <a:cs typeface="+mn-ea"/>
                <a:sym typeface="+mn-lt"/>
              </a:rPr>
              <a:t>伟大</a:t>
            </a:r>
            <a:r>
              <a:rPr lang="en-US" altLang="zh-CN" sz="2700" dirty="0">
                <a:solidFill>
                  <a:schemeClr val="tx1"/>
                </a:solidFill>
                <a:cs typeface="+mn-ea"/>
                <a:sym typeface="+mn-lt"/>
              </a:rPr>
              <a:t>”</a:t>
            </a:r>
            <a:r>
              <a:rPr lang="zh-CN" altLang="zh-CN" sz="2700" dirty="0">
                <a:solidFill>
                  <a:schemeClr val="tx1"/>
                </a:solidFill>
                <a:cs typeface="+mn-ea"/>
                <a:sym typeface="+mn-lt"/>
              </a:rPr>
              <a:t>这样的字眼相颂呢？</a:t>
            </a:r>
            <a:r>
              <a:rPr lang="en-US" altLang="zh-CN" sz="2700" dirty="0">
                <a:solidFill>
                  <a:schemeClr val="tx1"/>
                </a:solidFill>
                <a:cs typeface="+mn-ea"/>
                <a:sym typeface="+mn-lt"/>
              </a:rPr>
              <a:t>   </a:t>
            </a:r>
            <a:endParaRPr lang="zh-CN" altLang="zh-CN" sz="270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757539" y="4757738"/>
            <a:ext cx="148840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solidFill>
                  <a:srgbClr val="FCFBFA"/>
                </a:solidFill>
              </a:rPr>
              <a:t>https://www.ypppt.com/</a:t>
            </a:r>
            <a:endParaRPr lang="zh-CN" altLang="en-US" sz="800" dirty="0">
              <a:solidFill>
                <a:srgbClr val="FCFBFA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1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7" name="Text Box 7"/>
          <p:cNvSpPr txBox="1"/>
          <p:nvPr/>
        </p:nvSpPr>
        <p:spPr>
          <a:xfrm>
            <a:off x="3714750" y="3267075"/>
            <a:ext cx="3143250" cy="481013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2700">
                <a:cs typeface="+mn-ea"/>
                <a:sym typeface="+mn-lt"/>
              </a:rPr>
              <a:t>反清志士客死之地</a:t>
            </a:r>
          </a:p>
        </p:txBody>
      </p:sp>
      <p:sp>
        <p:nvSpPr>
          <p:cNvPr id="4" name="Text Box 2"/>
          <p:cNvSpPr txBox="1"/>
          <p:nvPr/>
        </p:nvSpPr>
        <p:spPr>
          <a:xfrm>
            <a:off x="2807971" y="373857"/>
            <a:ext cx="2068515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>
                <a:solidFill>
                  <a:srgbClr val="000099"/>
                </a:solidFill>
                <a:cs typeface="+mn-ea"/>
                <a:sym typeface="+mn-lt"/>
              </a:rPr>
              <a:t>去  仙  台</a:t>
            </a:r>
          </a:p>
        </p:txBody>
      </p:sp>
      <p:sp>
        <p:nvSpPr>
          <p:cNvPr id="5" name="Text Box 3"/>
          <p:cNvSpPr txBox="1"/>
          <p:nvPr/>
        </p:nvSpPr>
        <p:spPr>
          <a:xfrm>
            <a:off x="922020" y="2251473"/>
            <a:ext cx="1596629" cy="526256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3000">
                <a:cs typeface="+mn-ea"/>
                <a:sym typeface="+mn-lt"/>
              </a:rPr>
              <a:t>去仙台</a:t>
            </a:r>
          </a:p>
        </p:txBody>
      </p:sp>
      <p:sp>
        <p:nvSpPr>
          <p:cNvPr id="6" name="Text Box 4"/>
          <p:cNvSpPr txBox="1"/>
          <p:nvPr/>
        </p:nvSpPr>
        <p:spPr>
          <a:xfrm>
            <a:off x="2807971" y="1251347"/>
            <a:ext cx="1485022" cy="4847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2700">
                <a:cs typeface="+mn-ea"/>
                <a:sym typeface="+mn-lt"/>
              </a:rPr>
              <a:t>日暮里</a:t>
            </a:r>
            <a:r>
              <a:rPr lang="zh-CN" altLang="en-US" sz="2400">
                <a:cs typeface="+mn-ea"/>
                <a:sym typeface="+mn-lt"/>
              </a:rPr>
              <a:t>：</a:t>
            </a:r>
          </a:p>
        </p:txBody>
      </p:sp>
      <p:sp>
        <p:nvSpPr>
          <p:cNvPr id="7" name="Text Box 5"/>
          <p:cNvSpPr txBox="1"/>
          <p:nvPr/>
        </p:nvSpPr>
        <p:spPr>
          <a:xfrm>
            <a:off x="2865121" y="3267075"/>
            <a:ext cx="1138773" cy="4847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2700">
                <a:cs typeface="+mn-ea"/>
                <a:sym typeface="+mn-lt"/>
              </a:rPr>
              <a:t>水户</a:t>
            </a:r>
            <a:r>
              <a:rPr lang="zh-CN" altLang="en-US" sz="2400">
                <a:cs typeface="+mn-ea"/>
                <a:sym typeface="+mn-lt"/>
              </a:rPr>
              <a:t>：</a:t>
            </a:r>
          </a:p>
        </p:txBody>
      </p:sp>
      <p:sp>
        <p:nvSpPr>
          <p:cNvPr id="8" name="Line 8"/>
          <p:cNvSpPr/>
          <p:nvPr/>
        </p:nvSpPr>
        <p:spPr>
          <a:xfrm flipV="1">
            <a:off x="2080499" y="1583532"/>
            <a:ext cx="800100" cy="813197"/>
          </a:xfrm>
          <a:prstGeom prst="line">
            <a:avLst/>
          </a:prstGeom>
          <a:ln w="38100" cap="sq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68580" tIns="34290" rIns="68580" bIns="34290"/>
          <a:lstStyle/>
          <a:p>
            <a:endParaRPr>
              <a:cs typeface="+mn-ea"/>
              <a:sym typeface="+mn-lt"/>
            </a:endParaRPr>
          </a:p>
        </p:txBody>
      </p:sp>
      <p:sp>
        <p:nvSpPr>
          <p:cNvPr id="9" name="Line 9"/>
          <p:cNvSpPr/>
          <p:nvPr/>
        </p:nvSpPr>
        <p:spPr>
          <a:xfrm>
            <a:off x="2065020" y="2745581"/>
            <a:ext cx="857250" cy="762000"/>
          </a:xfrm>
          <a:prstGeom prst="line">
            <a:avLst/>
          </a:prstGeom>
          <a:ln w="38100" cap="sq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68580" tIns="34290" rIns="68580" bIns="34290"/>
          <a:lstStyle/>
          <a:p>
            <a:endParaRPr>
              <a:cs typeface="+mn-ea"/>
              <a:sym typeface="+mn-lt"/>
            </a:endParaRPr>
          </a:p>
        </p:txBody>
      </p:sp>
      <p:sp>
        <p:nvSpPr>
          <p:cNvPr id="10" name="AutoShape 10"/>
          <p:cNvSpPr/>
          <p:nvPr/>
        </p:nvSpPr>
        <p:spPr>
          <a:xfrm>
            <a:off x="4408170" y="1727598"/>
            <a:ext cx="400050" cy="1472803"/>
          </a:xfrm>
          <a:prstGeom prst="upDownArrow">
            <a:avLst>
              <a:gd name="adj1" fmla="val 50000"/>
              <a:gd name="adj2" fmla="val 73596"/>
            </a:avLst>
          </a:prstGeom>
          <a:solidFill>
            <a:srgbClr val="FF9900"/>
          </a:solidFill>
          <a:ln w="2857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eaVert" wrap="none" lIns="68580" tIns="34290" rIns="68580" bIns="3429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Text Box 11"/>
          <p:cNvSpPr txBox="1"/>
          <p:nvPr/>
        </p:nvSpPr>
        <p:spPr>
          <a:xfrm>
            <a:off x="3665221" y="2040731"/>
            <a:ext cx="830997" cy="900246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5400">
                <a:cs typeface="+mn-ea"/>
                <a:sym typeface="+mn-lt"/>
              </a:rPr>
              <a:t>爱</a:t>
            </a:r>
          </a:p>
        </p:txBody>
      </p:sp>
      <p:sp>
        <p:nvSpPr>
          <p:cNvPr id="12" name="Text Box 12"/>
          <p:cNvSpPr txBox="1"/>
          <p:nvPr/>
        </p:nvSpPr>
        <p:spPr>
          <a:xfrm>
            <a:off x="4865371" y="2040731"/>
            <a:ext cx="830997" cy="900246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5400">
                <a:cs typeface="+mn-ea"/>
                <a:sym typeface="+mn-lt"/>
              </a:rPr>
              <a:t>国</a:t>
            </a:r>
          </a:p>
        </p:txBody>
      </p:sp>
      <p:sp>
        <p:nvSpPr>
          <p:cNvPr id="25606" name="Text Box 6"/>
          <p:cNvSpPr txBox="1"/>
          <p:nvPr/>
        </p:nvSpPr>
        <p:spPr>
          <a:xfrm>
            <a:off x="4057651" y="1235869"/>
            <a:ext cx="2612231" cy="48474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2700">
                <a:cs typeface="+mn-ea"/>
                <a:sym typeface="+mn-lt"/>
              </a:rPr>
              <a:t>触发忧国之情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4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5" presetClass="entr" presetSubtype="1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4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6" presetClass="entr" presetSubtype="42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5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3" presetClass="entr" presetSubtype="16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6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23" presetClass="entr" presetSubtype="16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6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2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7" grpId="0"/>
      <p:bldP spid="5" grpId="1"/>
      <p:bldP spid="6" grpId="2"/>
      <p:bldP spid="7" grpId="3"/>
      <p:bldP spid="10" grpId="4" animBg="1"/>
      <p:bldP spid="11" grpId="5"/>
      <p:bldP spid="12" grpId="6"/>
      <p:bldP spid="25606" grpId="7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Text Box 4"/>
          <p:cNvSpPr txBox="1"/>
          <p:nvPr/>
        </p:nvSpPr>
        <p:spPr>
          <a:xfrm>
            <a:off x="1291323" y="1822371"/>
            <a:ext cx="692497" cy="2377574"/>
          </a:xfrm>
          <a:prstGeom prst="rect">
            <a:avLst/>
          </a:prstGeom>
          <a:noFill/>
          <a:ln w="9525">
            <a:noFill/>
          </a:ln>
        </p:spPr>
        <p:txBody>
          <a:bodyPr vert="eaVert" wrap="none" lIns="68580" tIns="34290" rIns="68580" bIns="34290" anchor="t">
            <a:spAutoFit/>
          </a:bodyPr>
          <a:lstStyle/>
          <a:p>
            <a:r>
              <a:rPr lang="zh-CN" altLang="en-US" sz="3600">
                <a:solidFill>
                  <a:srgbClr val="000099"/>
                </a:solidFill>
                <a:cs typeface="+mn-ea"/>
                <a:sym typeface="+mn-lt"/>
              </a:rPr>
              <a:t>匿名信事件</a:t>
            </a:r>
          </a:p>
        </p:txBody>
      </p:sp>
      <p:sp>
        <p:nvSpPr>
          <p:cNvPr id="26629" name="Text Box 5"/>
          <p:cNvSpPr txBox="1"/>
          <p:nvPr/>
        </p:nvSpPr>
        <p:spPr>
          <a:xfrm>
            <a:off x="2370030" y="1725692"/>
            <a:ext cx="692497" cy="2457724"/>
          </a:xfrm>
          <a:prstGeom prst="rect">
            <a:avLst/>
          </a:prstGeom>
          <a:noFill/>
          <a:ln w="9525">
            <a:noFill/>
          </a:ln>
        </p:spPr>
        <p:txBody>
          <a:bodyPr vert="eaVert" wrap="none" lIns="68580" tIns="34290" rIns="68580" bIns="34290" anchor="t">
            <a:spAutoFit/>
          </a:bodyPr>
          <a:lstStyle/>
          <a:p>
            <a:r>
              <a:rPr lang="zh-CN" altLang="en-US" sz="2100">
                <a:cs typeface="+mn-ea"/>
                <a:sym typeface="+mn-lt"/>
              </a:rPr>
              <a:t> </a:t>
            </a:r>
            <a:r>
              <a:rPr lang="zh-CN" altLang="en-US" sz="3600">
                <a:solidFill>
                  <a:srgbClr val="000099"/>
                </a:solidFill>
                <a:cs typeface="+mn-ea"/>
                <a:sym typeface="+mn-lt"/>
              </a:rPr>
              <a:t>看电影事件</a:t>
            </a:r>
          </a:p>
        </p:txBody>
      </p:sp>
      <p:sp>
        <p:nvSpPr>
          <p:cNvPr id="50184" name="矩形 1"/>
          <p:cNvSpPr/>
          <p:nvPr/>
        </p:nvSpPr>
        <p:spPr>
          <a:xfrm>
            <a:off x="1160860" y="963692"/>
            <a:ext cx="2384307" cy="76174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4500">
                <a:cs typeface="+mn-ea"/>
                <a:sym typeface="+mn-lt"/>
              </a:rPr>
              <a:t>在 仙  台</a:t>
            </a:r>
          </a:p>
        </p:txBody>
      </p:sp>
      <p:sp>
        <p:nvSpPr>
          <p:cNvPr id="50185" name="矩形 8"/>
          <p:cNvSpPr/>
          <p:nvPr/>
        </p:nvSpPr>
        <p:spPr>
          <a:xfrm>
            <a:off x="389573" y="222409"/>
            <a:ext cx="8295799" cy="80724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zh-CN" sz="2400">
                <a:cs typeface="+mn-ea"/>
                <a:sym typeface="+mn-lt"/>
              </a:rPr>
              <a:t>默读</a:t>
            </a:r>
            <a:r>
              <a:rPr lang="en-US" altLang="zh-CN" sz="2400">
                <a:cs typeface="+mn-ea"/>
                <a:sym typeface="+mn-lt"/>
              </a:rPr>
              <a:t>24</a:t>
            </a:r>
            <a:r>
              <a:rPr lang="zh-CN" altLang="zh-CN" sz="2400">
                <a:cs typeface="+mn-ea"/>
                <a:sym typeface="+mn-lt"/>
              </a:rPr>
              <a:t>－</a:t>
            </a:r>
            <a:r>
              <a:rPr lang="en-US" altLang="zh-CN" sz="2400">
                <a:cs typeface="+mn-ea"/>
                <a:sym typeface="+mn-lt"/>
              </a:rPr>
              <a:t>31</a:t>
            </a:r>
            <a:r>
              <a:rPr lang="zh-CN" altLang="zh-CN" sz="2400">
                <a:cs typeface="+mn-ea"/>
                <a:sym typeface="+mn-lt"/>
              </a:rPr>
              <a:t>段。这部分写了哪两件事？这两件事各带给鲁迅怎样的刺激？这和写藤野先生有什么关系？</a:t>
            </a:r>
          </a:p>
        </p:txBody>
      </p:sp>
      <p:pic>
        <p:nvPicPr>
          <p:cNvPr id="50178" name="Picture 2" descr="藤野先生"/>
          <p:cNvPicPr>
            <a:picLocks noChangeAspect="1"/>
          </p:cNvPicPr>
          <p:nvPr/>
        </p:nvPicPr>
        <p:blipFill>
          <a:blip r:embed="rId3" cstate="email">
            <a:lum contras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1327" y="1165623"/>
            <a:ext cx="3374231" cy="3540919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4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3" dur="5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8" grpId="0"/>
      <p:bldP spid="26629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sz="30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他（鲁迅）说：“从那一回以后，我便觉得医学并非一件紧要事，凡是愚弱的国民，即使体格如何健全，如何茁壮，也只能做毫无意义的示众的材料和看客。”“我们的第一要著，是在改变他们的精神，而善于改变精神的是，我那时以为当然要推文艺，于是想提倡文艺运动了。”</a:t>
            </a:r>
            <a:endParaRPr lang="zh-CN" altLang="en-US" sz="300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2"/>
          <p:cNvSpPr txBox="1"/>
          <p:nvPr/>
        </p:nvSpPr>
        <p:spPr>
          <a:xfrm>
            <a:off x="3371850" y="458152"/>
            <a:ext cx="1813560" cy="576263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300">
                <a:solidFill>
                  <a:srgbClr val="000099"/>
                </a:solidFill>
                <a:cs typeface="+mn-ea"/>
                <a:sym typeface="+mn-lt"/>
              </a:rPr>
              <a:t>弃医从文</a:t>
            </a:r>
          </a:p>
        </p:txBody>
      </p:sp>
      <p:sp>
        <p:nvSpPr>
          <p:cNvPr id="27651" name="Text Box 3"/>
          <p:cNvSpPr txBox="1"/>
          <p:nvPr/>
        </p:nvSpPr>
        <p:spPr>
          <a:xfrm>
            <a:off x="6492925" y="1034416"/>
            <a:ext cx="1061829" cy="3737372"/>
          </a:xfrm>
          <a:prstGeom prst="rect">
            <a:avLst/>
          </a:prstGeom>
          <a:noFill/>
          <a:ln w="9525">
            <a:noFill/>
          </a:ln>
        </p:spPr>
        <p:txBody>
          <a:bodyPr vert="eaVert" lIns="68580" tIns="34290" rIns="68580" bIns="34290" anchor="t">
            <a:spAutoFit/>
          </a:bodyPr>
          <a:lstStyle/>
          <a:p>
            <a:r>
              <a:rPr lang="zh-CN" altLang="en-US" sz="3000">
                <a:cs typeface="+mn-ea"/>
                <a:sym typeface="+mn-lt"/>
              </a:rPr>
              <a:t>个人与祖国的尊严受到侵犯</a:t>
            </a:r>
          </a:p>
        </p:txBody>
      </p:sp>
      <p:sp>
        <p:nvSpPr>
          <p:cNvPr id="27652" name="Text Box 4"/>
          <p:cNvSpPr txBox="1"/>
          <p:nvPr/>
        </p:nvSpPr>
        <p:spPr>
          <a:xfrm>
            <a:off x="856090" y="974647"/>
            <a:ext cx="1523494" cy="3668315"/>
          </a:xfrm>
          <a:prstGeom prst="rect">
            <a:avLst/>
          </a:prstGeom>
          <a:noFill/>
          <a:ln w="9525">
            <a:noFill/>
          </a:ln>
        </p:spPr>
        <p:txBody>
          <a:bodyPr vert="eaVert" lIns="68580" tIns="34290" rIns="68580" bIns="34290" anchor="t">
            <a:spAutoFit/>
          </a:bodyPr>
          <a:lstStyle/>
          <a:p>
            <a:r>
              <a:rPr lang="zh-CN" altLang="en-US" sz="3000">
                <a:cs typeface="+mn-ea"/>
                <a:sym typeface="+mn-lt"/>
              </a:rPr>
              <a:t>思想受极大震动，民族自尊心受到严重挫伤</a:t>
            </a:r>
          </a:p>
        </p:txBody>
      </p:sp>
      <p:sp>
        <p:nvSpPr>
          <p:cNvPr id="27653" name="AutoShape 5"/>
          <p:cNvSpPr/>
          <p:nvPr/>
        </p:nvSpPr>
        <p:spPr>
          <a:xfrm>
            <a:off x="3062050" y="2290287"/>
            <a:ext cx="2228850" cy="426244"/>
          </a:xfrm>
          <a:prstGeom prst="leftRightArrow">
            <a:avLst>
              <a:gd name="adj1" fmla="val 50000"/>
              <a:gd name="adj2" fmla="val 104532"/>
            </a:avLst>
          </a:prstGeom>
          <a:solidFill>
            <a:srgbClr val="FF9900"/>
          </a:solidFill>
          <a:ln w="2857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68580" tIns="34290" rIns="68580" bIns="3429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654" name="Text Box 6"/>
          <p:cNvSpPr txBox="1"/>
          <p:nvPr/>
        </p:nvSpPr>
        <p:spPr>
          <a:xfrm>
            <a:off x="3764518" y="1263967"/>
            <a:ext cx="830997" cy="900246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5400">
                <a:cs typeface="+mn-ea"/>
                <a:sym typeface="+mn-lt"/>
              </a:rPr>
              <a:t>爱</a:t>
            </a:r>
          </a:p>
        </p:txBody>
      </p:sp>
      <p:sp>
        <p:nvSpPr>
          <p:cNvPr id="27655" name="Text Box 7"/>
          <p:cNvSpPr txBox="1"/>
          <p:nvPr/>
        </p:nvSpPr>
        <p:spPr>
          <a:xfrm>
            <a:off x="3818097" y="2883218"/>
            <a:ext cx="830997" cy="900246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5400">
                <a:cs typeface="+mn-ea"/>
                <a:sym typeface="+mn-lt"/>
              </a:rPr>
              <a:t>国</a:t>
            </a:r>
          </a:p>
        </p:txBody>
      </p:sp>
      <p:sp>
        <p:nvSpPr>
          <p:cNvPr id="26628" name="Text Box 4"/>
          <p:cNvSpPr txBox="1"/>
          <p:nvPr/>
        </p:nvSpPr>
        <p:spPr>
          <a:xfrm>
            <a:off x="5659488" y="1631395"/>
            <a:ext cx="692497" cy="2377574"/>
          </a:xfrm>
          <a:prstGeom prst="rect">
            <a:avLst/>
          </a:prstGeom>
          <a:noFill/>
          <a:ln w="9525">
            <a:noFill/>
          </a:ln>
        </p:spPr>
        <p:txBody>
          <a:bodyPr vert="eaVert" wrap="none" lIns="68580" tIns="34290" rIns="68580" bIns="34290" anchor="t">
            <a:spAutoFit/>
          </a:bodyPr>
          <a:lstStyle/>
          <a:p>
            <a:r>
              <a:rPr lang="zh-CN" altLang="en-US" sz="3600">
                <a:solidFill>
                  <a:srgbClr val="000099"/>
                </a:solidFill>
                <a:cs typeface="+mn-ea"/>
                <a:sym typeface="+mn-lt"/>
              </a:rPr>
              <a:t>匿名信事件</a:t>
            </a:r>
          </a:p>
        </p:txBody>
      </p:sp>
      <p:sp>
        <p:nvSpPr>
          <p:cNvPr id="26629" name="Text Box 5"/>
          <p:cNvSpPr txBox="1"/>
          <p:nvPr/>
        </p:nvSpPr>
        <p:spPr>
          <a:xfrm>
            <a:off x="2369553" y="1488520"/>
            <a:ext cx="692497" cy="2457724"/>
          </a:xfrm>
          <a:prstGeom prst="rect">
            <a:avLst/>
          </a:prstGeom>
          <a:noFill/>
          <a:ln w="9525">
            <a:noFill/>
          </a:ln>
        </p:spPr>
        <p:txBody>
          <a:bodyPr vert="eaVert" wrap="none" lIns="68580" tIns="34290" rIns="68580" bIns="34290" anchor="t">
            <a:spAutoFit/>
          </a:bodyPr>
          <a:lstStyle/>
          <a:p>
            <a:r>
              <a:rPr lang="zh-CN" altLang="en-US" sz="2100">
                <a:cs typeface="+mn-ea"/>
                <a:sym typeface="+mn-lt"/>
              </a:rPr>
              <a:t> </a:t>
            </a:r>
            <a:r>
              <a:rPr lang="zh-CN" altLang="en-US" sz="3600">
                <a:solidFill>
                  <a:srgbClr val="000099"/>
                </a:solidFill>
                <a:cs typeface="+mn-ea"/>
                <a:sym typeface="+mn-lt"/>
              </a:rPr>
              <a:t>看电影事件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42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3" dur="5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9" dur="5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4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5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37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5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32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3" presetClass="entr" presetSubtype="32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/>
      <p:bldP spid="27652" grpId="1"/>
      <p:bldP spid="27653" grpId="2" animBg="1"/>
      <p:bldP spid="27654" grpId="3"/>
      <p:bldP spid="27655" grpId="4"/>
      <p:bldP spid="26628" grpId="5"/>
      <p:bldP spid="26629" grpId="6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ext Box 2"/>
          <p:cNvSpPr txBox="1"/>
          <p:nvPr/>
        </p:nvSpPr>
        <p:spPr>
          <a:xfrm>
            <a:off x="1871187" y="887730"/>
            <a:ext cx="4524315" cy="6540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800">
                <a:solidFill>
                  <a:srgbClr val="000099"/>
                </a:solidFill>
                <a:cs typeface="+mn-ea"/>
                <a:sym typeface="+mn-lt"/>
              </a:rPr>
              <a:t>离开仙台，怀念先生</a:t>
            </a:r>
          </a:p>
        </p:txBody>
      </p:sp>
      <p:sp>
        <p:nvSpPr>
          <p:cNvPr id="28675" name="Text Box 3"/>
          <p:cNvSpPr txBox="1"/>
          <p:nvPr/>
        </p:nvSpPr>
        <p:spPr>
          <a:xfrm>
            <a:off x="1506856" y="1874759"/>
            <a:ext cx="2565446" cy="43858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2400">
                <a:cs typeface="+mn-ea"/>
                <a:sym typeface="+mn-lt"/>
              </a:rPr>
              <a:t>直抒怀念之情</a:t>
            </a:r>
            <a:r>
              <a:rPr lang="zh-CN" altLang="en-US" sz="2100">
                <a:cs typeface="+mn-ea"/>
                <a:sym typeface="+mn-lt"/>
              </a:rPr>
              <a:t>——</a:t>
            </a:r>
          </a:p>
        </p:txBody>
      </p:sp>
      <p:sp>
        <p:nvSpPr>
          <p:cNvPr id="28676" name="Text Box 4"/>
          <p:cNvSpPr txBox="1"/>
          <p:nvPr/>
        </p:nvSpPr>
        <p:spPr>
          <a:xfrm>
            <a:off x="3735706" y="1758077"/>
            <a:ext cx="1215717" cy="39241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2100">
                <a:cs typeface="+mn-ea"/>
                <a:sym typeface="+mn-lt"/>
              </a:rPr>
              <a:t>热情赞颂</a:t>
            </a:r>
          </a:p>
        </p:txBody>
      </p:sp>
      <p:sp>
        <p:nvSpPr>
          <p:cNvPr id="28677" name="Text Box 5"/>
          <p:cNvSpPr txBox="1"/>
          <p:nvPr/>
        </p:nvSpPr>
        <p:spPr>
          <a:xfrm>
            <a:off x="3735706" y="2115265"/>
            <a:ext cx="1215717" cy="39241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2100">
                <a:cs typeface="+mn-ea"/>
                <a:sym typeface="+mn-lt"/>
              </a:rPr>
              <a:t>高度评价</a:t>
            </a:r>
          </a:p>
        </p:txBody>
      </p:sp>
      <p:sp>
        <p:nvSpPr>
          <p:cNvPr id="28678" name="Text Box 6"/>
          <p:cNvSpPr txBox="1"/>
          <p:nvPr/>
        </p:nvSpPr>
        <p:spPr>
          <a:xfrm>
            <a:off x="1506856" y="3297555"/>
            <a:ext cx="2565446" cy="43858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2400">
                <a:cs typeface="+mn-ea"/>
                <a:sym typeface="+mn-lt"/>
              </a:rPr>
              <a:t>怀念付诸行动</a:t>
            </a:r>
            <a:r>
              <a:rPr lang="zh-CN" altLang="en-US" sz="2100">
                <a:cs typeface="+mn-ea"/>
                <a:sym typeface="+mn-lt"/>
              </a:rPr>
              <a:t>——</a:t>
            </a:r>
          </a:p>
        </p:txBody>
      </p:sp>
      <p:sp>
        <p:nvSpPr>
          <p:cNvPr id="28679" name="Text Box 7"/>
          <p:cNvSpPr txBox="1"/>
          <p:nvPr/>
        </p:nvSpPr>
        <p:spPr>
          <a:xfrm>
            <a:off x="3907156" y="2977277"/>
            <a:ext cx="946413" cy="39241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2100">
                <a:cs typeface="+mn-ea"/>
                <a:sym typeface="+mn-lt"/>
              </a:rPr>
              <a:t>藏讲义</a:t>
            </a:r>
          </a:p>
        </p:txBody>
      </p:sp>
      <p:sp>
        <p:nvSpPr>
          <p:cNvPr id="28680" name="Text Box 8"/>
          <p:cNvSpPr txBox="1"/>
          <p:nvPr/>
        </p:nvSpPr>
        <p:spPr>
          <a:xfrm>
            <a:off x="3907156" y="3366612"/>
            <a:ext cx="946413" cy="39241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2100">
                <a:cs typeface="+mn-ea"/>
                <a:sym typeface="+mn-lt"/>
              </a:rPr>
              <a:t>挂照片</a:t>
            </a:r>
          </a:p>
        </p:txBody>
      </p:sp>
      <p:sp>
        <p:nvSpPr>
          <p:cNvPr id="28681" name="Text Box 9"/>
          <p:cNvSpPr txBox="1"/>
          <p:nvPr/>
        </p:nvSpPr>
        <p:spPr>
          <a:xfrm>
            <a:off x="3907155" y="3739277"/>
            <a:ext cx="971550" cy="38933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2100">
                <a:cs typeface="+mn-ea"/>
                <a:sym typeface="+mn-lt"/>
              </a:rPr>
              <a:t>写文章</a:t>
            </a:r>
          </a:p>
        </p:txBody>
      </p:sp>
      <p:sp>
        <p:nvSpPr>
          <p:cNvPr id="28682" name="AutoShape 10"/>
          <p:cNvSpPr/>
          <p:nvPr/>
        </p:nvSpPr>
        <p:spPr>
          <a:xfrm>
            <a:off x="4878705" y="2012871"/>
            <a:ext cx="228600" cy="1777603"/>
          </a:xfrm>
          <a:prstGeom prst="rightBrace">
            <a:avLst>
              <a:gd name="adj1" fmla="val 64728"/>
              <a:gd name="adj2" fmla="val 50000"/>
            </a:avLst>
          </a:pr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lIns="68580" tIns="34290" rIns="68580" bIns="3429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8683" name="Text Box 11"/>
          <p:cNvSpPr txBox="1"/>
          <p:nvPr/>
        </p:nvSpPr>
        <p:spPr>
          <a:xfrm>
            <a:off x="5099835" y="1809274"/>
            <a:ext cx="969496" cy="2492990"/>
          </a:xfrm>
          <a:prstGeom prst="rect">
            <a:avLst/>
          </a:prstGeom>
          <a:noFill/>
          <a:ln w="9525">
            <a:noFill/>
          </a:ln>
        </p:spPr>
        <p:txBody>
          <a:bodyPr vert="eaVert" wrap="none" lIns="68580" tIns="34290" rIns="68580" bIns="34290" anchor="t">
            <a:spAutoFit/>
          </a:bodyPr>
          <a:lstStyle/>
          <a:p>
            <a:r>
              <a:rPr lang="zh-CN" altLang="en-US" sz="2700">
                <a:cs typeface="+mn-ea"/>
                <a:sym typeface="+mn-lt"/>
              </a:rPr>
              <a:t>怀念之情化为斗</a:t>
            </a:r>
          </a:p>
          <a:p>
            <a:r>
              <a:rPr lang="zh-CN" altLang="en-US" sz="2700">
                <a:cs typeface="+mn-ea"/>
                <a:sym typeface="+mn-lt"/>
              </a:rPr>
              <a:t>争的勇气和力量</a:t>
            </a:r>
          </a:p>
        </p:txBody>
      </p:sp>
      <p:sp>
        <p:nvSpPr>
          <p:cNvPr id="28684" name="AutoShape 12"/>
          <p:cNvSpPr/>
          <p:nvPr/>
        </p:nvSpPr>
        <p:spPr>
          <a:xfrm>
            <a:off x="6340412" y="2618311"/>
            <a:ext cx="162685" cy="565532"/>
          </a:xfrm>
          <a:prstGeom prst="rightArrow">
            <a:avLst>
              <a:gd name="adj1" fmla="val 50000"/>
              <a:gd name="adj2" fmla="val 31250"/>
            </a:avLst>
          </a:prstGeom>
          <a:solidFill>
            <a:srgbClr val="FF9900"/>
          </a:solidFill>
          <a:ln w="38100" cap="sq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68580" tIns="34290" rIns="68580" bIns="34290" anchor="ctr">
            <a:sp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8685" name="Text Box 13"/>
          <p:cNvSpPr txBox="1"/>
          <p:nvPr/>
        </p:nvSpPr>
        <p:spPr>
          <a:xfrm>
            <a:off x="6593206" y="2123599"/>
            <a:ext cx="830997" cy="900246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5400">
                <a:cs typeface="+mn-ea"/>
                <a:sym typeface="+mn-lt"/>
              </a:rPr>
              <a:t>爱</a:t>
            </a:r>
          </a:p>
        </p:txBody>
      </p:sp>
      <p:sp>
        <p:nvSpPr>
          <p:cNvPr id="28686" name="Text Box 14"/>
          <p:cNvSpPr txBox="1"/>
          <p:nvPr/>
        </p:nvSpPr>
        <p:spPr>
          <a:xfrm>
            <a:off x="6593206" y="2833211"/>
            <a:ext cx="830997" cy="900246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5400">
                <a:cs typeface="+mn-ea"/>
                <a:sym typeface="+mn-lt"/>
              </a:rPr>
              <a:t>国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8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5" dur="5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2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8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2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28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4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2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28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4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ntr" presetSubtype="42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9" dur="500"/>
                                        <p:tgtEl>
                                          <p:spTgt spid="28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5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5" presetClass="entr" presetSubtype="5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55" dur="500"/>
                                        <p:tgtEl>
                                          <p:spTgt spid="28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5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7" presetClass="entr" presetSubtype="8" fill="hold" grpId="9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86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86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86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86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6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23" presetClass="entr" presetSubtype="32" fill="hold" grpId="1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86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86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7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23" presetClass="entr" presetSubtype="32" fill="hold" grpId="1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86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86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/>
      <p:bldP spid="28676" grpId="1"/>
      <p:bldP spid="28677" grpId="2"/>
      <p:bldP spid="28678" grpId="3"/>
      <p:bldP spid="28679" grpId="4"/>
      <p:bldP spid="28680" grpId="5"/>
      <p:bldP spid="28681" grpId="6"/>
      <p:bldP spid="28682" grpId="7" animBg="1"/>
      <p:bldP spid="28683" grpId="8"/>
      <p:bldP spid="28684" grpId="9" animBg="1"/>
      <p:bldP spid="28685" grpId="10"/>
      <p:bldP spid="28686" grpId="1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6" name="Text Box 5"/>
          <p:cNvSpPr txBox="1"/>
          <p:nvPr/>
        </p:nvSpPr>
        <p:spPr>
          <a:xfrm>
            <a:off x="1109514" y="1200240"/>
            <a:ext cx="4495205" cy="63960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700">
                <a:solidFill>
                  <a:srgbClr val="FF3399"/>
                </a:solidFill>
                <a:cs typeface="+mn-ea"/>
                <a:sym typeface="+mn-lt"/>
              </a:rPr>
              <a:t>双线结构：</a:t>
            </a:r>
          </a:p>
        </p:txBody>
      </p:sp>
      <p:sp>
        <p:nvSpPr>
          <p:cNvPr id="29701" name="Text Box 6"/>
          <p:cNvSpPr txBox="1"/>
          <p:nvPr/>
        </p:nvSpPr>
        <p:spPr>
          <a:xfrm>
            <a:off x="1062663" y="1899761"/>
            <a:ext cx="7168754" cy="587693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400">
                <a:solidFill>
                  <a:srgbClr val="FF0000"/>
                </a:solidFill>
                <a:cs typeface="+mn-ea"/>
                <a:sym typeface="+mn-lt"/>
              </a:rPr>
              <a:t>明线</a:t>
            </a:r>
            <a:r>
              <a:rPr lang="zh-CN" altLang="en-US" sz="3400">
                <a:solidFill>
                  <a:srgbClr val="FF00FF"/>
                </a:solidFill>
                <a:cs typeface="+mn-ea"/>
                <a:sym typeface="+mn-lt"/>
              </a:rPr>
              <a:t>：</a:t>
            </a:r>
            <a:r>
              <a:rPr lang="zh-CN" altLang="en-US" sz="3400">
                <a:cs typeface="+mn-ea"/>
                <a:sym typeface="+mn-lt"/>
              </a:rPr>
              <a:t>作者与藤野先生的交往</a:t>
            </a:r>
          </a:p>
        </p:txBody>
      </p:sp>
      <p:sp>
        <p:nvSpPr>
          <p:cNvPr id="29702" name="Text Box 7"/>
          <p:cNvSpPr txBox="1"/>
          <p:nvPr/>
        </p:nvSpPr>
        <p:spPr>
          <a:xfrm>
            <a:off x="1109454" y="2487366"/>
            <a:ext cx="7285286" cy="1107281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400">
                <a:solidFill>
                  <a:srgbClr val="FF0000"/>
                </a:solidFill>
                <a:cs typeface="+mn-ea"/>
                <a:sym typeface="+mn-lt"/>
              </a:rPr>
              <a:t>暗线</a:t>
            </a:r>
            <a:r>
              <a:rPr lang="zh-CN" altLang="en-US" sz="3400">
                <a:solidFill>
                  <a:srgbClr val="FF00FF"/>
                </a:solidFill>
                <a:cs typeface="+mn-ea"/>
                <a:sym typeface="+mn-lt"/>
              </a:rPr>
              <a:t>：</a:t>
            </a:r>
            <a:r>
              <a:rPr lang="zh-CN" altLang="en-US" sz="3400">
                <a:cs typeface="+mn-ea"/>
                <a:sym typeface="+mn-lt"/>
              </a:rPr>
              <a:t>作者的思想感情的变化（鲁迅的爱国情感）</a:t>
            </a:r>
          </a:p>
        </p:txBody>
      </p:sp>
      <p:sp>
        <p:nvSpPr>
          <p:cNvPr id="29703" name="Text Box 5"/>
          <p:cNvSpPr txBox="1"/>
          <p:nvPr/>
        </p:nvSpPr>
        <p:spPr>
          <a:xfrm>
            <a:off x="914102" y="3688051"/>
            <a:ext cx="7563893" cy="1107281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3400">
                <a:solidFill>
                  <a:srgbClr val="FF0000"/>
                </a:solidFill>
                <a:cs typeface="+mn-ea"/>
                <a:sym typeface="+mn-lt"/>
              </a:rPr>
              <a:t>选材</a:t>
            </a:r>
            <a:r>
              <a:rPr lang="zh-CN" altLang="en-US" sz="3400">
                <a:cs typeface="+mn-ea"/>
                <a:sym typeface="+mn-lt"/>
              </a:rPr>
              <a:t>:围绕表现藤野先生的崇高品质这一中心组织材料。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375285" y="457676"/>
            <a:ext cx="8543449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b="1">
                <a:cs typeface="+mn-ea"/>
                <a:sym typeface="+mn-lt"/>
              </a:rPr>
              <a:t>思考：作者是怎么把这么多事件统一在一起的？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1" grpId="0"/>
      <p:bldP spid="29702" grpId="1"/>
      <p:bldP spid="29703" grpId="2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sz="36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全文主旨</a:t>
            </a:r>
          </a:p>
          <a:p>
            <a:pPr marL="0" indent="0">
              <a:buNone/>
            </a:pPr>
            <a:r>
              <a:rPr lang="en-US" altLang="zh-CN" sz="240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sz="240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本文是一篇回忆性散文，通过记叙藤野先生与我交往的几件事，刻画了一个正直、诚恳、热情、认真负责、治学严谨、一丝不苟、求真问理、毫无民族偏见的学者形象，表达了作者对藤野先生的怀念之情和爱国主义热情。</a:t>
            </a:r>
            <a:endParaRPr lang="zh-CN" altLang="en-US" sz="240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  <a:p>
            <a:endParaRPr lang="zh-CN" altLang="en-US" sz="240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WordArt 4"/>
          <p:cNvSpPr>
            <a:spLocks noTextEdit="1"/>
          </p:cNvSpPr>
          <p:nvPr/>
        </p:nvSpPr>
        <p:spPr>
          <a:xfrm>
            <a:off x="1192296" y="287918"/>
            <a:ext cx="917972" cy="673894"/>
          </a:xfrm>
          <a:prstGeom prst="rect">
            <a:avLst/>
          </a:prstGeom>
        </p:spPr>
        <p:txBody>
          <a:bodyPr wrap="none" lIns="68580" tIns="34290" rIns="68580" bIns="34290" fromWordArt="1">
            <a:prstTxWarp prst="textCurveUp">
              <a:avLst>
                <a:gd name="adj" fmla="val 40356"/>
              </a:avLst>
            </a:prstTxWarp>
            <a:normAutofit/>
          </a:bodyPr>
          <a:lstStyle/>
          <a:p>
            <a:pPr algn="ctr"/>
            <a:r>
              <a:rPr lang="zh-CN" altLang="en-US" sz="2700" b="1" dirty="0">
                <a:ln w="12700" cap="sq" cmpd="sng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FF"/>
                </a:solidFill>
                <a:effectLst>
                  <a:outerShdw dist="45791" dir="2021404" algn="ctr" rotWithShape="0">
                    <a:srgbClr val="808080">
                      <a:alpha val="75000"/>
                    </a:srgbClr>
                  </a:outerShdw>
                </a:effectLst>
                <a:cs typeface="+mn-ea"/>
                <a:sym typeface="+mn-lt"/>
              </a:rPr>
              <a:t>收获：</a:t>
            </a:r>
          </a:p>
        </p:txBody>
      </p:sp>
      <p:sp>
        <p:nvSpPr>
          <p:cNvPr id="56325" name="Rectangle 5"/>
          <p:cNvSpPr>
            <a:spLocks noGrp="1" noChangeArrowheads="1"/>
          </p:cNvSpPr>
          <p:nvPr/>
        </p:nvSpPr>
        <p:spPr bwMode="auto">
          <a:xfrm>
            <a:off x="1878807" y="517922"/>
            <a:ext cx="6075760" cy="857250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rtlCol="0" anchor="t" anchorCtr="0" compatLnSpc="1"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defTabSz="685800">
              <a:spcAft>
                <a:spcPct val="0"/>
              </a:spcAft>
              <a:defRPr/>
            </a:pPr>
            <a:r>
              <a:rPr lang="zh-CN" altLang="en-US" sz="2700">
                <a:latin typeface="+mn-lt"/>
                <a:ea typeface="+mn-ea"/>
                <a:cs typeface="+mn-ea"/>
                <a:sym typeface="+mn-lt"/>
              </a:rPr>
              <a:t>      </a:t>
            </a:r>
            <a:r>
              <a:rPr lang="zh-CN" altLang="en-US" sz="2400">
                <a:latin typeface="+mn-lt"/>
                <a:ea typeface="+mn-ea"/>
                <a:cs typeface="+mn-ea"/>
                <a:sym typeface="+mn-lt"/>
              </a:rPr>
              <a:t>学了本文，我们懂得了学写类似作文要注意哪几点</a:t>
            </a:r>
            <a:r>
              <a:rPr lang="zh-CN" altLang="en-US" sz="2700">
                <a:latin typeface="+mn-lt"/>
                <a:ea typeface="+mn-ea"/>
                <a:cs typeface="+mn-ea"/>
                <a:sym typeface="+mn-lt"/>
              </a:rPr>
              <a:t>？ </a:t>
            </a:r>
          </a:p>
        </p:txBody>
      </p:sp>
      <p:sp>
        <p:nvSpPr>
          <p:cNvPr id="41990" name="Rectangle 6"/>
          <p:cNvSpPr>
            <a:spLocks noGrp="1"/>
          </p:cNvSpPr>
          <p:nvPr/>
        </p:nvSpPr>
        <p:spPr>
          <a:xfrm>
            <a:off x="1582341" y="1360885"/>
            <a:ext cx="6372225" cy="339447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/>
          <a:lstStyle/>
          <a:p>
            <a:pPr marL="257175" indent="-257175" eaLnBrk="0" hangingPunct="0">
              <a:spcBef>
                <a:spcPct val="20000"/>
              </a:spcBef>
              <a:buChar char="•"/>
            </a:pPr>
            <a:r>
              <a:rPr lang="en-US" altLang="zh-CN" sz="2400" dirty="0">
                <a:solidFill>
                  <a:srgbClr val="FF0000"/>
                </a:solidFill>
                <a:cs typeface="+mn-ea"/>
                <a:sym typeface="+mn-lt"/>
              </a:rPr>
              <a:t>1.</a:t>
            </a:r>
            <a:r>
              <a:rPr lang="zh-CN" altLang="en-US" sz="2400" dirty="0">
                <a:solidFill>
                  <a:srgbClr val="FF0000"/>
                </a:solidFill>
                <a:cs typeface="+mn-ea"/>
                <a:sym typeface="+mn-lt"/>
              </a:rPr>
              <a:t>学会选择典型事例突出人物品质的写法</a:t>
            </a:r>
          </a:p>
          <a:p>
            <a:pPr marL="257175" indent="-257175" eaLnBrk="0" hangingPunct="0">
              <a:spcBef>
                <a:spcPct val="20000"/>
              </a:spcBef>
              <a:buChar char="•"/>
            </a:pPr>
            <a:r>
              <a:rPr lang="en-US" altLang="zh-CN" sz="2400" dirty="0">
                <a:solidFill>
                  <a:srgbClr val="FF0000"/>
                </a:solidFill>
                <a:cs typeface="+mn-ea"/>
                <a:sym typeface="+mn-lt"/>
              </a:rPr>
              <a:t>2.</a:t>
            </a:r>
            <a:r>
              <a:rPr lang="zh-CN" altLang="en-US" sz="2400" dirty="0">
                <a:solidFill>
                  <a:srgbClr val="FF0000"/>
                </a:solidFill>
                <a:cs typeface="+mn-ea"/>
                <a:sym typeface="+mn-lt"/>
              </a:rPr>
              <a:t>叙事应该有详略 </a:t>
            </a:r>
          </a:p>
          <a:p>
            <a:pPr marL="257175" indent="-257175" eaLnBrk="0" hangingPunct="0">
              <a:spcBef>
                <a:spcPct val="20000"/>
              </a:spcBef>
              <a:buChar char="•"/>
            </a:pPr>
            <a:r>
              <a:rPr lang="en-US" altLang="zh-CN" sz="2400" dirty="0">
                <a:solidFill>
                  <a:srgbClr val="FF0000"/>
                </a:solidFill>
                <a:cs typeface="+mn-ea"/>
                <a:sym typeface="+mn-lt"/>
              </a:rPr>
              <a:t>3.</a:t>
            </a:r>
            <a:r>
              <a:rPr lang="zh-CN" altLang="en-US" sz="2400" dirty="0">
                <a:solidFill>
                  <a:srgbClr val="FF0000"/>
                </a:solidFill>
                <a:cs typeface="+mn-ea"/>
                <a:sym typeface="+mn-lt"/>
              </a:rPr>
              <a:t>上下文注意过渡 </a:t>
            </a:r>
          </a:p>
          <a:p>
            <a:pPr marL="257175" indent="-257175" eaLnBrk="0" hangingPunct="0">
              <a:spcBef>
                <a:spcPct val="20000"/>
              </a:spcBef>
              <a:buChar char="•"/>
            </a:pPr>
            <a:r>
              <a:rPr lang="en-US" altLang="zh-CN" sz="2400" dirty="0">
                <a:solidFill>
                  <a:srgbClr val="FF0000"/>
                </a:solidFill>
                <a:cs typeface="+mn-ea"/>
                <a:sym typeface="+mn-lt"/>
              </a:rPr>
              <a:t>4.</a:t>
            </a:r>
            <a:r>
              <a:rPr lang="zh-CN" altLang="en-US" sz="2400" dirty="0">
                <a:solidFill>
                  <a:srgbClr val="FF0000"/>
                </a:solidFill>
                <a:cs typeface="+mn-ea"/>
                <a:sym typeface="+mn-lt"/>
              </a:rPr>
              <a:t>叙事时要注意刻画人物的神态，运用白描的描写方法勾勒人物的外貌</a:t>
            </a:r>
          </a:p>
          <a:p>
            <a:pPr marL="257175" indent="-257175" eaLnBrk="0" hangingPunct="0">
              <a:spcBef>
                <a:spcPct val="20000"/>
              </a:spcBef>
              <a:buChar char="•"/>
            </a:pPr>
            <a:endParaRPr lang="zh-CN" altLang="en-US" sz="2400" dirty="0">
              <a:solidFill>
                <a:srgbClr val="FF0000"/>
              </a:solidFill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19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19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19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419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90" grpId="0" uiExpand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64580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z="3300" dirty="0">
                <a:latin typeface="+mn-lt"/>
                <a:ea typeface="+mn-ea"/>
                <a:cs typeface="+mn-ea"/>
                <a:sym typeface="+mn-lt"/>
              </a:rPr>
              <a:t>学习目标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444" y="913924"/>
            <a:ext cx="8139113" cy="3841909"/>
          </a:xfrm>
        </p:spPr>
        <p:txBody>
          <a:bodyPr/>
          <a:lstStyle/>
          <a:p>
            <a:r>
              <a:rPr lang="en-US" altLang="zh-CN" sz="27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（1）</a:t>
            </a:r>
            <a:r>
              <a:rPr altLang="zh-CN" sz="27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掌握基础知识，梳理文章主要内容。</a:t>
            </a:r>
          </a:p>
          <a:p>
            <a:r>
              <a:rPr sz="27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（</a:t>
            </a:r>
            <a:r>
              <a:rPr lang="en-US" altLang="zh-CN" sz="27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sz="27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）</a:t>
            </a:r>
            <a:r>
              <a:rPr altLang="zh-CN" sz="27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理解用典型事例写人的方法</a:t>
            </a:r>
            <a:endParaRPr lang="zh-CN" altLang="zh-CN" sz="270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  <a:p>
            <a:r>
              <a:rPr sz="27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（</a:t>
            </a:r>
            <a:r>
              <a:rPr lang="en-US" altLang="zh-CN" sz="27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3</a:t>
            </a:r>
            <a:r>
              <a:rPr sz="27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）</a:t>
            </a:r>
            <a:r>
              <a:rPr altLang="zh-CN" sz="27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品味含意丰富的语句</a:t>
            </a:r>
            <a:endParaRPr lang="zh-CN" altLang="zh-CN" sz="270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  <a:p>
            <a:r>
              <a:rPr sz="27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（</a:t>
            </a:r>
            <a:r>
              <a:rPr lang="en-US" altLang="zh-CN" sz="27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4</a:t>
            </a:r>
            <a:r>
              <a:rPr sz="27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）</a:t>
            </a:r>
            <a:r>
              <a:rPr altLang="zh-CN" sz="27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体会作者情感，感受师生情谊</a:t>
            </a:r>
            <a:endParaRPr lang="zh-CN" altLang="zh-CN" sz="270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基础知识梳理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4"/>
          <p:cNvSpPr/>
          <p:nvPr>
            <p:custDataLst>
              <p:tags r:id="rId2"/>
            </p:custDataLst>
          </p:nvPr>
        </p:nvSpPr>
        <p:spPr>
          <a:xfrm>
            <a:off x="1371612" y="457204"/>
            <a:ext cx="7429559" cy="4229134"/>
          </a:xfrm>
          <a:prstGeom prst="rect">
            <a:avLst/>
          </a:prstGeom>
          <a:solidFill>
            <a:srgbClr val="FFFFFF"/>
          </a:solidFill>
          <a:ln>
            <a:solidFill>
              <a:schemeClr val="accent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>
            <p:custDataLst>
              <p:tags r:id="rId3"/>
            </p:custDataLst>
          </p:nvPr>
        </p:nvSpPr>
        <p:spPr>
          <a:xfrm>
            <a:off x="3086125" y="1143009"/>
            <a:ext cx="5372148" cy="571500"/>
          </a:xfrm>
          <a:prstGeom prst="rect">
            <a:avLst/>
          </a:prstGeom>
          <a:noFill/>
        </p:spPr>
        <p:txBody>
          <a:bodyPr wrap="square" lIns="68580" tIns="34290" rIns="68580" bIns="34290" rtlCol="0" anchor="b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zh-CN" altLang="en-US" sz="3000" b="1" spc="225">
                <a:solidFill>
                  <a:schemeClr val="accent1"/>
                </a:solidFill>
                <a:cs typeface="+mn-ea"/>
                <a:sym typeface="+mn-lt"/>
              </a:rPr>
              <a:t>我所了解的鲁迅先生</a:t>
            </a:r>
          </a:p>
        </p:txBody>
      </p:sp>
      <p:sp>
        <p:nvSpPr>
          <p:cNvPr id="6" name="Title 6"/>
          <p:cNvSpPr txBox="1"/>
          <p:nvPr>
            <p:custDataLst>
              <p:tags r:id="rId4"/>
            </p:custDataLst>
          </p:nvPr>
        </p:nvSpPr>
        <p:spPr>
          <a:xfrm>
            <a:off x="3086125" y="1943116"/>
            <a:ext cx="5372148" cy="2057419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8580" tIns="34290" rIns="68580" bIns="3429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>
              <a:lnSpc>
                <a:spcPct val="130000"/>
              </a:lnSpc>
              <a:spcAft>
                <a:spcPts val="600"/>
              </a:spcAft>
            </a:pPr>
            <a:r>
              <a:rPr sz="1500" b="1" spc="15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cs typeface="+mn-ea"/>
                <a:sym typeface="+mn-lt"/>
              </a:rPr>
              <a:t>鲁迅（1881—1936）</a:t>
            </a:r>
            <a:r>
              <a:rPr sz="1500" b="1" spc="150">
                <a:ln w="3175">
                  <a:noFill/>
                  <a:prstDash val="dash"/>
                </a:ln>
                <a:solidFill>
                  <a:srgbClr val="FF0000"/>
                </a:solidFill>
                <a:latin typeface="+mn-lt"/>
                <a:cs typeface="+mn-ea"/>
                <a:sym typeface="+mn-lt"/>
              </a:rPr>
              <a:t>原名周树人，字豫才，浙江绍兴人，伟大的文学家、思想家、革命家</a:t>
            </a:r>
            <a:r>
              <a:rPr sz="1500" b="1" spc="15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cs typeface="+mn-ea"/>
                <a:sym typeface="+mn-lt"/>
              </a:rPr>
              <a:t>。代表作品集有</a:t>
            </a:r>
            <a:r>
              <a:rPr sz="1500" b="1" spc="150">
                <a:ln w="3175">
                  <a:noFill/>
                  <a:prstDash val="dash"/>
                </a:ln>
                <a:solidFill>
                  <a:srgbClr val="FF0000"/>
                </a:solidFill>
                <a:latin typeface="+mn-lt"/>
                <a:cs typeface="+mn-ea"/>
                <a:sym typeface="+mn-lt"/>
              </a:rPr>
              <a:t>小说集《呐喊》《彷徨》《故事新编》,散文集《朝花夕拾》、散文诗集 《野草》、杂文集《坟》《热风》《三闲集》《二心集》《而已集》《且介亭杂文》</a:t>
            </a:r>
            <a:r>
              <a:rPr sz="1500" b="1" spc="15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cs typeface="+mn-ea"/>
                <a:sym typeface="+mn-lt"/>
              </a:rPr>
              <a:t>等。第一篇</a:t>
            </a:r>
            <a:r>
              <a:rPr sz="1500" b="1" spc="150">
                <a:ln w="3175">
                  <a:noFill/>
                  <a:prstDash val="dash"/>
                </a:ln>
                <a:solidFill>
                  <a:srgbClr val="FF0000"/>
                </a:solidFill>
                <a:latin typeface="+mn-lt"/>
                <a:cs typeface="+mn-ea"/>
                <a:sym typeface="+mn-lt"/>
              </a:rPr>
              <a:t>白话文小说《狂人日记》</a:t>
            </a:r>
            <a:r>
              <a:rPr sz="1500" b="1" spc="15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cs typeface="+mn-ea"/>
                <a:sym typeface="+mn-lt"/>
              </a:rPr>
              <a:t>，中篇小说《阿Q正传》。鲁迅《自嘲》诗中的一句话</a:t>
            </a:r>
            <a:r>
              <a:rPr sz="1500" b="1" u="sng" spc="15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cs typeface="+mn-ea"/>
                <a:sym typeface="+mn-lt"/>
              </a:rPr>
              <a:t>                  。</a:t>
            </a:r>
            <a:r>
              <a:rPr sz="1400" spc="15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cs typeface="+mn-ea"/>
                <a:sym typeface="+mn-lt"/>
              </a:rPr>
              <a:t> </a:t>
            </a:r>
          </a:p>
        </p:txBody>
      </p:sp>
      <p:pic>
        <p:nvPicPr>
          <p:cNvPr id="7" name="图片 6"/>
          <p:cNvPicPr preferRelativeResize="0">
            <a:picLocks noChangeAspect="1"/>
          </p:cNvPicPr>
          <p:nvPr>
            <p:custDataLst>
              <p:tags r:id="rId5"/>
            </p:custDataLst>
          </p:nvPr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1905" r="-21905"/>
          <a:stretch>
            <a:fillRect/>
          </a:stretch>
        </p:blipFill>
        <p:spPr>
          <a:xfrm>
            <a:off x="457204" y="1371591"/>
            <a:ext cx="2286018" cy="2400319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800" h="5040">
                <a:moveTo>
                  <a:pt x="0" y="0"/>
                </a:moveTo>
                <a:lnTo>
                  <a:pt x="4800" y="0"/>
                </a:lnTo>
                <a:lnTo>
                  <a:pt x="4800" y="5040"/>
                </a:lnTo>
                <a:lnTo>
                  <a:pt x="0" y="504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9"/>
            <a:stretch>
              <a:fillRect/>
            </a:stretch>
          </a:blipFill>
        </p:spPr>
      </p:pic>
    </p:spTree>
    <p:custDataLst>
      <p:tags r:id="rId1"/>
    </p:custData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识记字词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sz="18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绯</a:t>
            </a:r>
            <a:r>
              <a:rPr sz="180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红</a:t>
            </a:r>
            <a:r>
              <a:rPr lang="en-US" altLang="zh-CN" sz="180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( fēi   hóng )   </a:t>
            </a:r>
            <a:r>
              <a:rPr sz="180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发</a:t>
            </a:r>
            <a:r>
              <a:rPr sz="18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髻</a:t>
            </a:r>
            <a:r>
              <a:rPr lang="en-US" altLang="zh-CN" sz="180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(jì ) </a:t>
            </a:r>
            <a:r>
              <a:rPr sz="18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挟</a:t>
            </a:r>
            <a:r>
              <a:rPr sz="180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着（</a:t>
            </a:r>
            <a:r>
              <a:rPr lang="en-US" altLang="zh-CN" sz="1800" err="1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xi</a:t>
            </a:r>
            <a:r>
              <a:rPr lang="en-US" sz="1800" err="1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é</a:t>
            </a:r>
            <a:r>
              <a:rPr sz="180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）</a:t>
            </a:r>
            <a:endParaRPr lang="en-US" altLang="zh-CN" sz="180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  <a:p>
            <a:pPr marL="0" indent="0">
              <a:buNone/>
            </a:pPr>
            <a:r>
              <a:rPr sz="180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标致</a:t>
            </a:r>
            <a:r>
              <a:rPr lang="en-US" altLang="zh-CN" sz="180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( biāo  zhì  )   </a:t>
            </a:r>
            <a:r>
              <a:rPr sz="180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解</a:t>
            </a:r>
            <a:r>
              <a:rPr sz="18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剖</a:t>
            </a:r>
            <a:r>
              <a:rPr sz="180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（</a:t>
            </a:r>
            <a:r>
              <a:rPr lang="en-US" altLang="zh-CN" sz="1800" err="1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jiě pōu</a:t>
            </a:r>
            <a:r>
              <a:rPr sz="180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） </a:t>
            </a:r>
            <a:endParaRPr lang="en-US" altLang="zh-CN" sz="180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  <a:p>
            <a:pPr marL="0" indent="0">
              <a:buNone/>
            </a:pPr>
            <a:r>
              <a:rPr sz="180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落第</a:t>
            </a:r>
            <a:r>
              <a:rPr lang="en-US" altLang="zh-CN" sz="180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( luò   dì   )   </a:t>
            </a:r>
            <a:r>
              <a:rPr sz="18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诘</a:t>
            </a:r>
            <a:r>
              <a:rPr sz="180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责</a:t>
            </a:r>
            <a:r>
              <a:rPr lang="en-US" altLang="zh-CN" sz="180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( jié  zé)    </a:t>
            </a:r>
          </a:p>
          <a:p>
            <a:pPr marL="0" indent="0">
              <a:buNone/>
            </a:pPr>
            <a:r>
              <a:rPr sz="180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不</a:t>
            </a:r>
            <a:r>
              <a:rPr sz="18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逊</a:t>
            </a:r>
            <a:r>
              <a:rPr lang="en-US" altLang="zh-CN" sz="180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(bú  xùn)    </a:t>
            </a:r>
            <a:r>
              <a:rPr sz="180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托辞</a:t>
            </a:r>
            <a:r>
              <a:rPr lang="en-US" altLang="zh-CN" sz="180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(tuō  cí)  </a:t>
            </a:r>
            <a:r>
              <a:rPr sz="18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杳</a:t>
            </a:r>
            <a:r>
              <a:rPr sz="180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无消息</a:t>
            </a:r>
            <a:endParaRPr lang="zh-CN" altLang="en-US" sz="180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  <a:p>
            <a:pPr marL="0" indent="0">
              <a:buNone/>
            </a:pPr>
            <a:r>
              <a:rPr sz="180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油光可鉴</a:t>
            </a:r>
            <a:r>
              <a:rPr lang="en-US" altLang="zh-CN" sz="180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(jiàn)</a:t>
            </a:r>
          </a:p>
          <a:p>
            <a:pPr marL="0" indent="0">
              <a:buNone/>
            </a:pPr>
            <a:r>
              <a:rPr sz="180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抑扬顿挫</a:t>
            </a:r>
            <a:r>
              <a:rPr lang="en-US" altLang="zh-CN" sz="180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(yì  yáng  dùn   cuò)</a:t>
            </a:r>
          </a:p>
          <a:p>
            <a:pPr marL="0" indent="0">
              <a:buNone/>
            </a:pPr>
            <a:r>
              <a:rPr sz="180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深</a:t>
            </a:r>
            <a:r>
              <a:rPr sz="18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恶</a:t>
            </a:r>
            <a:r>
              <a:rPr sz="180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痛疾</a:t>
            </a:r>
            <a:r>
              <a:rPr lang="en-US" altLang="zh-CN" sz="180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(wù):</a:t>
            </a:r>
            <a:r>
              <a:rPr sz="180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厌恶而痛恨到极点。</a:t>
            </a:r>
            <a:endParaRPr lang="zh-CN" altLang="en-US" sz="180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  <a:p>
            <a:pPr marL="0" indent="0">
              <a:buNone/>
            </a:pPr>
            <a:r>
              <a:rPr sz="180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物以稀为贵</a:t>
            </a:r>
            <a:r>
              <a:rPr lang="en-US" altLang="zh-CN" sz="180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:</a:t>
            </a:r>
            <a:r>
              <a:rPr sz="180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物品稀少就显得其珍贵。</a:t>
            </a:r>
            <a:endParaRPr lang="zh-CN" altLang="en-US" sz="180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  <a:p>
            <a:endParaRPr lang="zh-CN" altLang="en-US" sz="180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700">
                <a:latin typeface="+mn-lt"/>
                <a:ea typeface="+mn-ea"/>
                <a:cs typeface="+mn-ea"/>
                <a:sym typeface="+mn-lt"/>
              </a:rPr>
              <a:t>鲁迅在日本留学经历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444" y="884873"/>
            <a:ext cx="8412956" cy="3870960"/>
          </a:xfrm>
        </p:spPr>
        <p:txBody>
          <a:bodyPr/>
          <a:lstStyle/>
          <a:p>
            <a:pPr>
              <a:buClr>
                <a:srgbClr val="CC3300"/>
              </a:buClr>
              <a:buFont typeface="Wingdings" pitchFamily="2" charset="2"/>
              <a:buChar char="v"/>
            </a:pPr>
            <a:r>
              <a:rPr sz="210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1902年4月到日本，入东京弘文学院补习日语。积极参加反清爱国活动，在《自题小像》诗中发出“我以我血荐轩辕”的誓言。</a:t>
            </a:r>
            <a:endParaRPr lang="zh-CN" altLang="en-US" sz="210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buClr>
                <a:srgbClr val="CC3300"/>
              </a:buClr>
              <a:buFont typeface="Wingdings" pitchFamily="2" charset="2"/>
              <a:buChar char="v"/>
            </a:pPr>
            <a:r>
              <a:rPr sz="210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1904年入仙台医学专门学校学医。两年后弃医从文，想以改变国民精神入手，挽救民族危亡。</a:t>
            </a:r>
          </a:p>
          <a:p>
            <a:pPr>
              <a:buClr>
                <a:srgbClr val="CC3300"/>
              </a:buClr>
              <a:buFont typeface="Wingdings" pitchFamily="2" charset="2"/>
              <a:buChar char="v"/>
            </a:pPr>
            <a:r>
              <a:rPr sz="210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1906年到东京开始文学活动，翻译介绍外国文学作品，并写出《文化偏至论》等一系列论文。</a:t>
            </a:r>
            <a:endParaRPr lang="zh-CN" altLang="en-US" sz="210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buClr>
                <a:srgbClr val="CC3300"/>
              </a:buClr>
              <a:buFont typeface="Wingdings" pitchFamily="2" charset="2"/>
              <a:buChar char="v"/>
            </a:pPr>
            <a:r>
              <a:rPr sz="210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1908年从章太炎学《说文解字》，加入光复会。</a:t>
            </a:r>
            <a:endParaRPr lang="zh-CN" altLang="en-US" sz="210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buClr>
                <a:srgbClr val="CC3300"/>
              </a:buClr>
              <a:buFont typeface="Wingdings" pitchFamily="2" charset="2"/>
              <a:buChar char="v"/>
            </a:pPr>
            <a:r>
              <a:rPr sz="210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1909年8月，从日本回国。</a:t>
            </a:r>
            <a:endParaRPr lang="zh-CN" altLang="en-US" sz="210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37896" name="Picture 8" descr="S001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6830" y="138797"/>
            <a:ext cx="2198043" cy="719286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"/>
    </p:custData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604486" y="1828800"/>
            <a:ext cx="6416040" cy="882015"/>
          </a:xfrm>
        </p:spPr>
        <p:txBody>
          <a:bodyPr>
            <a:normAutofit fontScale="90000"/>
          </a:bodyPr>
          <a:lstStyle/>
          <a:p>
            <a:r>
              <a:rPr lang="zh-CN" altLang="en-US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整体感知</a:t>
            </a:r>
            <a:r>
              <a:rPr lang="en-US" altLang="zh-CN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——</a:t>
            </a:r>
            <a:r>
              <a:rPr lang="zh-CN" altLang="en-US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感受“伟大”</a:t>
            </a:r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z="33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默读思考</a:t>
            </a:r>
            <a:endParaRPr lang="zh-CN" altLang="en-US" sz="330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387" name="Text Box 3"/>
          <p:cNvSpPr txBox="1"/>
          <p:nvPr/>
        </p:nvSpPr>
        <p:spPr>
          <a:xfrm>
            <a:off x="1438663" y="1193691"/>
            <a:ext cx="4985980" cy="43858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en-US" altLang="zh-CN" sz="2400">
                <a:cs typeface="+mn-ea"/>
                <a:sym typeface="+mn-lt"/>
              </a:rPr>
              <a:t>1.</a:t>
            </a:r>
            <a:r>
              <a:rPr lang="zh-CN" altLang="en-US" sz="2400">
                <a:cs typeface="+mn-ea"/>
                <a:sym typeface="+mn-lt"/>
              </a:rPr>
              <a:t>文章是按什么顺序来组织材料的？</a:t>
            </a:r>
          </a:p>
        </p:txBody>
      </p:sp>
      <p:sp>
        <p:nvSpPr>
          <p:cNvPr id="16388" name="Text Box 4"/>
          <p:cNvSpPr txBox="1"/>
          <p:nvPr/>
        </p:nvSpPr>
        <p:spPr>
          <a:xfrm>
            <a:off x="1500277" y="1678574"/>
            <a:ext cx="5986254" cy="43858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2400">
                <a:cs typeface="+mn-ea"/>
                <a:sym typeface="+mn-lt"/>
              </a:rPr>
              <a:t>按事情发展的时间先后顺序来组织材料的。</a:t>
            </a:r>
          </a:p>
        </p:txBody>
      </p:sp>
      <p:sp>
        <p:nvSpPr>
          <p:cNvPr id="16389" name="Text Box 5"/>
          <p:cNvSpPr txBox="1"/>
          <p:nvPr/>
        </p:nvSpPr>
        <p:spPr>
          <a:xfrm>
            <a:off x="1438752" y="2219802"/>
            <a:ext cx="6747986" cy="43858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2400">
                <a:cs typeface="+mn-ea"/>
                <a:sym typeface="+mn-lt"/>
              </a:rPr>
              <a:t>2.</a:t>
            </a:r>
            <a:r>
              <a:rPr lang="zh-CN" altLang="en-US" sz="2400">
                <a:cs typeface="+mn-ea"/>
                <a:sym typeface="+mn-lt"/>
              </a:rPr>
              <a:t>变换了几个地点？（画出地点变化的句子）</a:t>
            </a:r>
          </a:p>
        </p:txBody>
      </p:sp>
      <p:sp>
        <p:nvSpPr>
          <p:cNvPr id="16391" name="Text Box 7"/>
          <p:cNvSpPr txBox="1"/>
          <p:nvPr/>
        </p:nvSpPr>
        <p:spPr>
          <a:xfrm>
            <a:off x="2533174" y="2597468"/>
            <a:ext cx="4805363" cy="43858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2400">
                <a:cs typeface="+mn-ea"/>
                <a:sym typeface="+mn-lt"/>
              </a:rPr>
              <a:t>①</a:t>
            </a:r>
            <a:r>
              <a:rPr lang="zh-CN" altLang="en-US" sz="2400">
                <a:cs typeface="+mn-ea"/>
                <a:sym typeface="+mn-lt"/>
              </a:rPr>
              <a:t>东京也无非是这样”</a:t>
            </a:r>
            <a:r>
              <a:rPr lang="en-US" altLang="zh-CN" sz="2400">
                <a:cs typeface="+mn-ea"/>
                <a:sym typeface="+mn-lt"/>
              </a:rPr>
              <a:t>;</a:t>
            </a:r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6392" name="Text Box 8"/>
          <p:cNvSpPr txBox="1"/>
          <p:nvPr/>
        </p:nvSpPr>
        <p:spPr>
          <a:xfrm>
            <a:off x="2533174" y="3082290"/>
            <a:ext cx="5454491" cy="43858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2400">
                <a:cs typeface="+mn-ea"/>
                <a:sym typeface="+mn-lt"/>
              </a:rPr>
              <a:t>②“</a:t>
            </a:r>
            <a:r>
              <a:rPr lang="zh-CN" altLang="en-US" sz="2400">
                <a:cs typeface="+mn-ea"/>
                <a:sym typeface="+mn-lt"/>
              </a:rPr>
              <a:t>我</a:t>
            </a:r>
            <a:r>
              <a:rPr lang="en-US" altLang="zh-CN" sz="2400">
                <a:cs typeface="+mn-ea"/>
                <a:sym typeface="+mn-lt"/>
              </a:rPr>
              <a:t>”</a:t>
            </a:r>
            <a:r>
              <a:rPr lang="zh-CN" altLang="en-US" sz="2400">
                <a:cs typeface="+mn-ea"/>
                <a:sym typeface="+mn-lt"/>
              </a:rPr>
              <a:t>就往仙台的医学专门学校去；</a:t>
            </a:r>
          </a:p>
        </p:txBody>
      </p:sp>
      <p:sp>
        <p:nvSpPr>
          <p:cNvPr id="16393" name="Text Box 9"/>
          <p:cNvSpPr txBox="1"/>
          <p:nvPr/>
        </p:nvSpPr>
        <p:spPr>
          <a:xfrm>
            <a:off x="2532996" y="3623460"/>
            <a:ext cx="3281660" cy="43858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en-US" altLang="zh-CN" sz="2400">
                <a:cs typeface="+mn-ea"/>
                <a:sym typeface="+mn-lt"/>
              </a:rPr>
              <a:t>③“</a:t>
            </a:r>
            <a:r>
              <a:rPr lang="zh-CN" altLang="en-US" sz="2400">
                <a:cs typeface="+mn-ea"/>
                <a:sym typeface="+mn-lt"/>
              </a:rPr>
              <a:t>我</a:t>
            </a:r>
            <a:r>
              <a:rPr lang="en-US" altLang="zh-CN" sz="2400">
                <a:cs typeface="+mn-ea"/>
                <a:sym typeface="+mn-lt"/>
              </a:rPr>
              <a:t>”</a:t>
            </a:r>
            <a:r>
              <a:rPr lang="zh-CN" altLang="en-US" sz="2400">
                <a:cs typeface="+mn-ea"/>
                <a:sym typeface="+mn-lt"/>
              </a:rPr>
              <a:t>离开仙台之后。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ntr" presetSubtype="16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/>
      <p:bldP spid="16391" grpId="1"/>
      <p:bldP spid="16392" grpId="2"/>
      <p:bldP spid="16393" grpId="3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OS" val="Unix 3.10 unknown"/>
  <p:tag name="AS_RELEASE_DATE" val="2017.06.20"/>
  <p:tag name="AS_TITLE" val="Aspose.Slides for Java"/>
  <p:tag name="AS_VERSION" val="17.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y*3"/>
  <p:tag name="KSO_WM_UNIT_INDEX" val="3"/>
  <p:tag name="KSO_WM_UNIT_LAYERLEVEL" val="1"/>
  <p:tag name="KSO_WM_UNIT_TYPE" val="y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6*i*1"/>
  <p:tag name="KSO_WM_UNIT_INDEX" val="1"/>
  <p:tag name="KSO_WM_UNIT_LAYERLEVEL" val="1"/>
  <p:tag name="KSO_WM_UNIT_SUBTYPE" val="h"/>
  <p:tag name="KSO_WM_UNIT_TYPE" val="i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y*4"/>
  <p:tag name="KSO_WM_UNIT_INDEX" val="4"/>
  <p:tag name="KSO_WM_UNIT_LAYERLEVEL" val="1"/>
  <p:tag name="KSO_WM_UNIT_TYPE" val="y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7*i*1"/>
  <p:tag name="KSO_WM_UNIT_INDEX" val="1"/>
  <p:tag name="KSO_WM_UNIT_LAYERLEVEL" val="1"/>
  <p:tag name="KSO_WM_UNIT_SUBTYPE" val="h"/>
  <p:tag name="KSO_WM_UNIT_TYPE" val="i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8*i*1"/>
  <p:tag name="KSO_WM_UNIT_INDEX" val="1"/>
  <p:tag name="KSO_WM_UNIT_LAYERLEVEL" val="1"/>
  <p:tag name="KSO_WM_UNIT_SUBTYPE" val="h"/>
  <p:tag name="KSO_WM_UNIT_TYPE" val="i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202824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202824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2824"/>
  <p:tag name="KSO_WM_TEMPLATE_MASTER_THUMB_INDEX" val="18"/>
  <p:tag name="KSO_WM_TEMPLATE_MASTER_TYPE" val="1"/>
  <p:tag name="KSO_WM_TEMPLATE_SUBCATEGORY" val="0"/>
  <p:tag name="KSO_WM_TEMPLATE_THUMBS_INDEX" val="1、4、5、6、7、8、9、10、11、12、13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y*2"/>
  <p:tag name="KSO_WM_UNIT_INDEX" val="2"/>
  <p:tag name="KSO_WM_UNIT_LAYERLEVEL" val="1"/>
  <p:tag name="KSO_WM_UNIT_TYPE" val="y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y*1"/>
  <p:tag name="KSO_WM_UNIT_INDEX" val="1"/>
  <p:tag name="KSO_WM_UNIT_LAYERLEVEL" val="1"/>
  <p:tag name="KSO_WM_UNIT_TYPE" val="y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y*3"/>
  <p:tag name="KSO_WM_UNIT_INDEX" val="3"/>
  <p:tag name="KSO_WM_UNIT_LAYERLEVEL" val="1"/>
  <p:tag name="KSO_WM_UNIT_TYPE" val="y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y*4"/>
  <p:tag name="KSO_WM_UNIT_INDEX" val="4"/>
  <p:tag name="KSO_WM_UNIT_LAYERLEVEL" val="1"/>
  <p:tag name="KSO_WM_UNIT_TYPE" val="y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202824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3*i*1"/>
  <p:tag name="KSO_WM_UNIT_INDEX" val="1"/>
  <p:tag name="KSO_WM_UNIT_LAYERLEVEL" val="1"/>
  <p:tag name="KSO_WM_UNIT_SUBTYPE" val="h"/>
  <p:tag name="KSO_WM_UNIT_TYPE" val="i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4*i*1"/>
  <p:tag name="KSO_WM_UNIT_INDEX" val="1"/>
  <p:tag name="KSO_WM_UNIT_LAYERLEVEL" val="1"/>
  <p:tag name="KSO_WM_UNIT_SUBTYPE" val="h"/>
  <p:tag name="KSO_WM_UNIT_TYPE" val="i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5*i*1"/>
  <p:tag name="KSO_WM_UNIT_INDEX" val="1"/>
  <p:tag name="KSO_WM_UNIT_LAYERLEVEL" val="1"/>
  <p:tag name="KSO_WM_UNIT_SUBTYPE" val="h"/>
  <p:tag name="KSO_WM_UNIT_TYPE" val="i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6*i*1"/>
  <p:tag name="KSO_WM_UNIT_INDEX" val="1"/>
  <p:tag name="KSO_WM_UNIT_LAYERLEVEL" val="1"/>
  <p:tag name="KSO_WM_UNIT_SUBTYPE" val="h"/>
  <p:tag name="KSO_WM_UNIT_TYPE" val="i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7*i*1"/>
  <p:tag name="KSO_WM_UNIT_INDEX" val="1"/>
  <p:tag name="KSO_WM_UNIT_LAYERLEVEL" val="1"/>
  <p:tag name="KSO_WM_UNIT_SUBTYPE" val="h"/>
  <p:tag name="KSO_WM_UNIT_TYPE" val="i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8*i*1"/>
  <p:tag name="KSO_WM_UNIT_INDEX" val="1"/>
  <p:tag name="KSO_WM_UNIT_LAYERLEVEL" val="1"/>
  <p:tag name="KSO_WM_UNIT_SUBTYPE" val="h"/>
  <p:tag name="KSO_WM_UNIT_TYPE" val="i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ID" val="custom20202824_1"/>
  <p:tag name="KSO_WM_SLIDE_INDEX" val="1"/>
  <p:tag name="KSO_WM_SLIDE_ITEM_CNT" val="0"/>
  <p:tag name="KSO_WM_SLIDE_LAYOUT" val="a_b"/>
  <p:tag name="KSO_WM_SLIDE_LAYOUT_CNT" val="1_1"/>
  <p:tag name="KSO_WM_SLIDE_SUBTYPE" val="pureTxt"/>
  <p:tag name="KSO_WM_SLIDE_TYPE" val="title"/>
  <p:tag name="KSO_WM_TAG_VERSION" val="1.0"/>
  <p:tag name="KSO_WM_TEMPLATE_CATEGORY" val="custom"/>
  <p:tag name="KSO_WM_TEMPLATE_COLOR_TYPE" val="1"/>
  <p:tag name="KSO_WM_TEMPLATE_INDEX" val="20202824"/>
  <p:tag name="KSO_WM_TEMPLATE_MASTER_THUMB_INDEX" val="12"/>
  <p:tag name="KSO_WM_TEMPLATE_MASTER_TYPE" val="1"/>
  <p:tag name="KSO_WM_TEMPLATE_SUBCATEGORY" val="0"/>
  <p:tag name="KSO_WM_TEMPLATE_THUMBS_INDEX" val="1、4、5、6、7、8、9、10、11、12、13"/>
  <p:tag name="KSO_WM_UNIT_SHOW_EDIT_AREA_INDICATION" val="1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202824"/>
  <p:tag name="KSO_WM_UNIT_COMPATIBLE" val="0"/>
  <p:tag name="KSO_WM_UNIT_DIAGRAM_ISNUMVISUAL" val="0"/>
  <p:tag name="KSO_WM_UNIT_DIAGRAM_ISREFERUNIT" val="0"/>
  <p:tag name="KSO_WM_UNIT_HIGHLIGHT" val="0"/>
  <p:tag name="KSO_WM_UNIT_ID" val="custom20202824_1*a*1"/>
  <p:tag name="KSO_WM_UNIT_INDEX" val="1"/>
  <p:tag name="KSO_WM_UNIT_ISCONTENTSTITLE" val="0"/>
  <p:tag name="KSO_WM_UNIT_LAYERLEVEL" val="1"/>
  <p:tag name="KSO_WM_UNIT_NOCLEAR" val="0"/>
  <p:tag name="KSO_WM_UNIT_PRESET_TEXT" val="文艺清新工作总结"/>
  <p:tag name="KSO_WM_UNIT_TYPE" val="a"/>
  <p:tag name="KSO_WM_UNIT_VALUE" val="12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202824"/>
  <p:tag name="KSO_WM_UNIT_COMPATIBLE" val="0"/>
  <p:tag name="KSO_WM_UNIT_DIAGRAM_ISNUMVISUAL" val="0"/>
  <p:tag name="KSO_WM_UNIT_DIAGRAM_ISREFERUNIT" val="0"/>
  <p:tag name="KSO_WM_UNIT_HIGHLIGHT" val="0"/>
  <p:tag name="KSO_WM_UNIT_ID" val="custom20202824_1*b*1"/>
  <p:tag name="KSO_WM_UNIT_INDEX" val="1"/>
  <p:tag name="KSO_WM_UNIT_ISCONTENTSTITLE" val="0"/>
  <p:tag name="KSO_WM_UNIT_LAYERLEVEL" val="1"/>
  <p:tag name="KSO_WM_UNIT_NOCLEAR" val="0"/>
  <p:tag name="KSO_WM_UNIT_PRESET_TEXT" val="单击此处添加副标题"/>
  <p:tag name="KSO_WM_UNIT_TYPE" val="b"/>
  <p:tag name="KSO_WM_UNIT_VALUE" val="24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202824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2824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202824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HIP_FILLPROP" val="[[{&quot;fill_id&quot;:&quot;6be6eccffc7748eb919078c7b4b03552&quot;,&quot;fill_align&quot;:&quot;lb&quot;,&quot;text_align&quot;:&quot;lb&quot;,&quot;text_direction&quot;:&quot;horizontal&quot;,&quot;chip_types&quot;:[&quot;header&quot;]},{&quot;fill_id&quot;:&quot;0cb0e4b92587420eb2a2eeec058dbda5&quot;,&quot;fill_align&quot;:&quot;lt&quot;,&quot;text_align&quot;:&quot;lt&quot;,&quot;text_direction&quot;:&quot;horizontal&quot;,&quot;chip_types&quot;:[&quot;text&quot;]},{&quot;fill_id&quot;:&quot;7c3aece5c8ac4ffcb4d2f5274284df49&quot;,&quot;fill_align&quot;:&quot;cm&quot;,&quot;text_align&quot;:&quot;cm&quot;,&quot;text_direction&quot;:&quot;horizontal&quot;,&quot;chip_types&quot;:[&quot;picture&quot;]}],[{&quot;fill_id&quot;:&quot;6be6eccffc7748eb919078c7b4b03552&quot;,&quot;fill_align&quot;:&quot;cb&quot;,&quot;text_align&quot;:&quot;cb&quot;,&quot;text_direction&quot;:&quot;horizontal&quot;,&quot;chip_types&quot;:[&quot;header&quot;]},{&quot;fill_id&quot;:&quot;0cb0e4b92587420eb2a2eeec058dbda5&quot;,&quot;fill_align&quot;:&quot;lt&quot;,&quot;text_align&quot;:&quot;lt&quot;,&quot;text_direction&quot;:&quot;horizontal&quot;,&quot;chip_types&quot;:[&quot;text&quot;]},{&quot;fill_id&quot;:&quot;7c3aece5c8ac4ffcb4d2f5274284df49&quot;,&quot;fill_align&quot;:&quot;cm&quot;,&quot;text_align&quot;:&quot;cm&quot;,&quot;text_direction&quot;:&quot;horizontal&quot;,&quot;chip_types&quot;:[&quot;picture&quot;]}]]"/>
  <p:tag name="KSO_WM_CHIP_GROUPID" val="5f0e725c8050c250ba65b208"/>
  <p:tag name="KSO_WM_CHIP_INFOS" val="{&quot;layout_type&quot;:&quot;leftright&quot;,&quot;tags&quot;:{&quot;style&quot;:[&quot;商务&quot;,&quot;简约&quot;,&quot;文艺清新&quot;,&quot;中国风&quot;,&quot;卡通&quot;,&quot;欧美风&quot;,&quot;黑板风&quot;,&quot;渐变风&quot;,&quot;党政风&quot;]},&quot;slide_type&quot;:[&quot;text&quot;],&quot;aspect_ratio&quot;:&quot;16:9&quot;}"/>
  <p:tag name="KSO_WM_CHIP_XID" val="5f0e725c8050c250ba65b209"/>
  <p:tag name="KSO_WM_SLIDE_BACKGROUND" val="[&quot;general&quot;]"/>
  <p:tag name="KSO_WM_SLIDE_BACKGROUND_TYPE" val="general"/>
  <p:tag name="KSO_WM_SLIDE_BK_DARK_LIGHT" val="2"/>
  <p:tag name="KSO_WM_SLIDE_COLORSCHEME_VERSION" val="3.2"/>
  <p:tag name="KSO_WM_SLIDE_CONSTRAINT" val="%7b%22slideConstraint%22%3a%7b%22seriesAreas%22%3a%5b%5d%2c%22singleAreas%22%3a%5b%7b%22shapes%22%3a%5b13%5d%2c%22serialConstraintIndex%22%3a-1%2c%22areatextmark%22%3a0%2c%22pictureprocessmark%22%3a0%7d%5d%7d%7d"/>
  <p:tag name="KSO_WM_SLIDE_ID" val="diagram20209284_1"/>
  <p:tag name="KSO_WM_SLIDE_INDEX" val="1"/>
  <p:tag name="KSO_WM_SLIDE_ITEM_CNT" val="0"/>
  <p:tag name="KSO_WM_SLIDE_LAYOUT" val="a_d_f"/>
  <p:tag name="KSO_WM_SLIDE_LAYOUT_CNT" val="1_1_1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direction&quot;:1,&quot;id&quot;:&quot;2020-08-04T10:16:25&quot;,&quot;maxSize&quot;:{&quot;size1&quot;:30.100000000000001},&quot;minSize&quot;:{&quot;size1&quot;:30.100000000000001},&quot;normalSize&quot;:{&quot;size1&quot;:30.100000000000001},&quot;subLayout&quot;:[{&quot;id&quot;:&quot;2020-08-04T10:16:25&quot;,&quot;margin&quot;:{&quot;bottom&quot;:3.3870000839233398,&quot;left&quot;:1.6929999589920044,&quot;right&quot;:0.026000002399086952,&quot;top&quot;:3.3870000839233398},&quot;type&quot;:0},{&quot;id&quot;:&quot;2020-08-04T10:16:25&quot;,&quot;maxSize&quot;:{&quot;size1&quot;:37.799999999999997},&quot;minSize&quot;:{&quot;size1&quot;:28.899999999999999},&quot;normalSize&quot;:{&quot;size1&quot;:33.5},&quot;subLayout&quot;:[{&quot;id&quot;:&quot;2020-08-04T10:16:25&quot;,&quot;margin&quot;:{&quot;bottom&quot;:0.026000002399086952,&quot;left&quot;:1.2360000610351562,&quot;right&quot;:2.5399999618530273,&quot;top&quot;:3.3870000839233398},&quot;type&quot;:0},{&quot;id&quot;:&quot;2020-08-04T10:16:25&quot;,&quot;margin&quot;:{&quot;bottom&quot;:3.3870000839233398,&quot;left&quot;:1.2360000610351562,&quot;right&quot;:2.5399999618530273,&quot;top&quot;:0.81999999284744263},&quot;type&quot;:0}],&quot;type&quot;:0}],&quot;type&quot;:0}"/>
  <p:tag name="KSO_WM_SLIDE_POSITION" val="48*48"/>
  <p:tag name="KSO_WM_SLIDE_RATIO" val="1.777778"/>
  <p:tag name="KSO_WM_SLIDE_SIZE" val="876*444"/>
  <p:tag name="KSO_WM_SLIDE_SUBTYPE" val="picTxt"/>
  <p:tag name="KSO_WM_SLIDE_SUPPORT_FEATURE_TYPE" val="0"/>
  <p:tag name="KSO_WM_SLIDE_TYPE" val="text"/>
  <p:tag name="KSO_WM_TAG_VERSION" val="1.0"/>
  <p:tag name="KSO_WM_TEMPLATE_ASSEMBLE_GROUPID" val="5f28c4f9671cac34743711a1"/>
  <p:tag name="KSO_WM_TEMPLATE_ASSEMBLE_XID" val="5f28c4f9671cac34743711a1"/>
  <p:tag name="KSO_WM_TEMPLATE_CATEGORY" val="diagram"/>
  <p:tag name="KSO_WM_TEMPLATE_COLOR_TYPE" val="1"/>
  <p:tag name="KSO_WM_TEMPLATE_INDEX" val="20209284"/>
  <p:tag name="KSO_WM_TEMPLATE_MASTER_TYPE" val="0"/>
  <p:tag name="KSO_WM_TEMPLATE_SUBCATEGORY" val="21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HIP_GROUPID" val="5f0e725c8050c250ba65b208"/>
  <p:tag name="KSO_WM_CHIP_XID" val="5f0e725c8050c250ba65b209"/>
  <p:tag name="KSO_WM_TAG_VERSION" val="1.0"/>
  <p:tag name="KSO_WM_TEMPLATE_ASSEMBLE_GROUPID" val="5f28c4f9671cac34743711a1"/>
  <p:tag name="KSO_WM_TEMPLATE_ASSEMBLE_XID" val="5f28c4f9671cac34743711a1"/>
  <p:tag name="KSO_WM_TEMPLATE_CATEGORY" val="diagram"/>
  <p:tag name="KSO_WM_TEMPLATE_INDEX" val="20209284"/>
  <p:tag name="KSO_WM_UNIT_BLOCK" val="0"/>
  <p:tag name="KSO_WM_UNIT_COMPATIBLE" val="0"/>
  <p:tag name="KSO_WM_UNIT_DEC_AREA_ID" val="b725a0bf599e42d68df8e003a786f4e3"/>
  <p:tag name="KSO_WM_UNIT_DECORATE_INFO" val="{&quot;ReferentInfo&quot;:{&quot;X&quot;:{&quot;Pos&quot;:0},&quot;Y&quot;:{&quot;Pos&quot;:0}},&quot;DecorateInfoX&quot;:{&quot;Pos&quot;:0,&quot;IsAbs&quot;:false},&quot;DecorateInfoY&quot;:{&quot;Pos&quot;:0,&quot;IsAbs&quot;:false},&quot;DecorateInfoW&quot;:{&quot;IsAbs&quot;:true},&quot;DecorateInfoH&quot;:{&quot;IsAbs&quot;:true}}"/>
  <p:tag name="KSO_WM_UNIT_DIAGRAM_ISNUMVISUAL" val="0"/>
  <p:tag name="KSO_WM_UNIT_DIAGRAM_ISREFERUNIT" val="0"/>
  <p:tag name="KSO_WM_UNIT_HIGHLIGHT" val="0"/>
  <p:tag name="KSO_WM_UNIT_ID" val="diagram20209284_1*i*1"/>
  <p:tag name="KSO_WM_UNIT_INDEX" val="1"/>
  <p:tag name="KSO_WM_UNIT_LAYERLEVEL" val="1"/>
  <p:tag name="KSO_WM_UNIT_LINE_FILL_TYPE" val="2"/>
  <p:tag name="KSO_WM_UNIT_LINE_FORE_SCHEMECOLOR_INDEX" val="5"/>
  <p:tag name="KSO_WM_UNIT_LINE_FORE_SCHEMECOLOR_INDEX_BRIGHTNESS" val="0"/>
  <p:tag name="KSO_WM_UNIT_SM_LIMIT_TYPE" val="1"/>
  <p:tag name="KSO_WM_UNIT_TEXT_FILL_FORE_SCHEMECOLOR_INDEX" val="2"/>
  <p:tag name="KSO_WM_UNIT_TEXT_FILL_FORE_SCHEMECOLOR_INDEX_BRIGHTNESS" val="0"/>
  <p:tag name="KSO_WM_UNIT_TEXT_FILL_TYPE" val="1"/>
  <p:tag name="KSO_WM_UNIT_TYPE" val="i"/>
  <p:tag name="KSO_WM_UNIT_VALUE" val="860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ASSEMBLE_CHIP_INDEX" val="603b4f8a7e6a4acb8308516da08a1249"/>
  <p:tag name="KSO_WM_BEAUTIFY_FLAG" val="#wm#"/>
  <p:tag name="KSO_WM_CHIP_GROUPID" val="5e7881253197e252a37019b5"/>
  <p:tag name="KSO_WM_CHIP_XID" val="5e7881253197e252a37019b6"/>
  <p:tag name="KSO_WM_TAG_BACKGROUP_ID" val=""/>
  <p:tag name="KSO_WM_TAG_BACKGROUP_SIZE" val=""/>
  <p:tag name="KSO_WM_TAG_FRONT_SIZE" val=""/>
  <p:tag name="KSO_WM_TAG_VERSION" val="1.0"/>
  <p:tag name="KSO_WM_TAG_ZODER_POSITION" val=""/>
  <p:tag name="KSO_WM_TEMPLATE_ASSEMBLE_GROUPID" val="5f28c4f9671cac34743711a1"/>
  <p:tag name="KSO_WM_TEMPLATE_ASSEMBLE_XID" val="5f28c4f9671cac34743711a1"/>
  <p:tag name="KSO_WM_TEMPLATE_CATEGORY" val="diagram"/>
  <p:tag name="KSO_WM_TEMPLATE_INDEX" val="20209284"/>
  <p:tag name="KSO_WM_UNIT_BLOCK" val="0"/>
  <p:tag name="KSO_WM_UNIT_COMPATIBLE" val="0"/>
  <p:tag name="KSO_WM_UNIT_DEC_AREA_ID" val="bd02b49ef76d46fa9afb03c37e37075b"/>
  <p:tag name="KSO_WM_UNIT_DEFAULT_FONT" val="24;44;4"/>
  <p:tag name="KSO_WM_UNIT_DIAGRAM_ISNUMVISUAL" val="0"/>
  <p:tag name="KSO_WM_UNIT_DIAGRAM_ISREFERUNIT" val="0"/>
  <p:tag name="KSO_WM_UNIT_HIGHLIGHT" val="0"/>
  <p:tag name="KSO_WM_UNIT_ID" val="diagram20209284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单击此处添加大标题内容"/>
  <p:tag name="KSO_WM_UNIT_SHOW_EDIT_AREA_INDICATION" val="1"/>
  <p:tag name="KSO_WM_UNIT_TEXT_FILL_FORE_SCHEMECOLOR_INDEX" val="13"/>
  <p:tag name="KSO_WM_UNIT_TEXT_FILL_FORE_SCHEMECOLOR_INDEX_BRIGHTNESS" val="0"/>
  <p:tag name="KSO_WM_UNIT_TEXT_FILL_TYPE" val="1"/>
  <p:tag name="KSO_WM_UNIT_TYPE" val="a"/>
  <p:tag name="KSO_WM_UNIT_VALUE" val="15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ASSEMBLE_CHIP_INDEX" val="e3fcdcd84e274ceaa3530134ec5f6ce4"/>
  <p:tag name="KSO_WM_BEAUTIFY_FLAG" val="#wm#"/>
  <p:tag name="KSO_WM_CHIP_GROUPID" val="5e6b05596848fb12bee65ac8"/>
  <p:tag name="KSO_WM_CHIP_XID" val="5e6b05596848fb12bee65aca"/>
  <p:tag name="KSO_WM_TAG_BACKGROUP_ID" val=""/>
  <p:tag name="KSO_WM_TAG_BACKGROUP_SIZE" val=""/>
  <p:tag name="KSO_WM_TAG_FRONT_SIZE" val=""/>
  <p:tag name="KSO_WM_TAG_VERSION" val="1.0"/>
  <p:tag name="KSO_WM_TAG_ZODER_POSITION" val=""/>
  <p:tag name="KSO_WM_TEMPLATE_ASSEMBLE_GROUPID" val="5f28c4f9671cac34743711a1"/>
  <p:tag name="KSO_WM_TEMPLATE_ASSEMBLE_XID" val="5f28c4f9671cac34743711a1"/>
  <p:tag name="KSO_WM_TEMPLATE_CATEGORY" val="diagram"/>
  <p:tag name="KSO_WM_TEMPLATE_INDEX" val="20209284"/>
  <p:tag name="KSO_WM_UNIT_BLOCK" val="0"/>
  <p:tag name="KSO_WM_UNIT_COMPATIBLE" val="0"/>
  <p:tag name="KSO_WM_UNIT_DEC_AREA_ID" val="6a80da4279cc40aeae5408881edabb46"/>
  <p:tag name="KSO_WM_UNIT_DEFAULT_FONT" val="14;20;2"/>
  <p:tag name="KSO_WM_UNIT_DIAGRAM_ISNUMVISUAL" val="0"/>
  <p:tag name="KSO_WM_UNIT_DIAGRAM_ISREFERUNIT" val="0"/>
  <p:tag name="KSO_WM_UNIT_HIGHLIGHT" val="0"/>
  <p:tag name="KSO_WM_UNIT_ID" val="diagram20209284_1*f*1"/>
  <p:tag name="KSO_WM_UNIT_INDEX" val="1"/>
  <p:tag name="KSO_WM_UNIT_LAYERLEVEL" val="1"/>
  <p:tag name="KSO_WM_UNIT_NOCLEAR" val="0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，否则容易造成观者的阅读压力，适得其反。正如我们都希望改变世界，希望给别人带去光明，但更多时候我们只需要播下一颗种子，自然有微风吹拂，雨露滋养。恰如其分的表达观点，往往事半功倍。"/>
  <p:tag name="KSO_WM_UNIT_SHOW_EDIT_AREA_INDICATION" val="1"/>
  <p:tag name="KSO_WM_UNIT_SUBTYPE" val="a"/>
  <p:tag name="KSO_WM_UNIT_TEXT_FILL_FORE_SCHEMECOLOR_INDEX" val="13"/>
  <p:tag name="KSO_WM_UNIT_TEXT_FILL_FORE_SCHEMECOLOR_INDEX_BRIGHTNESS" val="0.25"/>
  <p:tag name="KSO_WM_UNIT_TEXT_FILL_TYPE" val="1"/>
  <p:tag name="KSO_WM_UNIT_TEXT_SUBTYPE" val="a"/>
  <p:tag name="KSO_WM_UNIT_TYPE" val="f"/>
  <p:tag name="KSO_WM_UNIT_VALUE" val="217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ASSEMBLE_CHIP_INDEX" val="710de140de7b4525b5b31cc38e0e4aa3"/>
  <p:tag name="KSO_WM_BEAUTIFY_FLAG" val="#wm#"/>
  <p:tag name="KSO_WM_CHIP_GROUPID" val="5e7310da9a230a26b9e88a19"/>
  <p:tag name="KSO_WM_CHIP_XID" val="5e7310da9a230a26b9e88a1a"/>
  <p:tag name="KSO_WM_TAG_BACKGROUP_ID" val=""/>
  <p:tag name="KSO_WM_TAG_BACKGROUP_SIZE" val=""/>
  <p:tag name="KSO_WM_TAG_FRONT_SIZE" val=""/>
  <p:tag name="KSO_WM_TAG_VERSION" val="1.0"/>
  <p:tag name="KSO_WM_TAG_ZODER_POSITION" val=""/>
  <p:tag name="KSO_WM_TEMPLATE_ASSEMBLE_GROUPID" val="5f28c4f9671cac34743711a1"/>
  <p:tag name="KSO_WM_TEMPLATE_ASSEMBLE_XID" val="5f28c4f9671cac34743711a1"/>
  <p:tag name="KSO_WM_TEMPLATE_CATEGORY" val="diagram"/>
  <p:tag name="KSO_WM_TEMPLATE_INDEX" val="20209284"/>
  <p:tag name="KSO_WM_UNIT_COMPATIBLE" val="0"/>
  <p:tag name="KSO_WM_UNIT_DEC_AREA_ID" val="eb8828b215dc4aecafba281ba9dd2020"/>
  <p:tag name="KSO_WM_UNIT_DIAGRAM_ISNUMVISUAL" val="0"/>
  <p:tag name="KSO_WM_UNIT_DIAGRAM_ISREFERUNIT" val="0"/>
  <p:tag name="KSO_WM_UNIT_HIGHLIGHT" val="0"/>
  <p:tag name="KSO_WM_UNIT_ID" val="diagram20209284_1*d*1"/>
  <p:tag name="KSO_WM_UNIT_INDEX" val="1"/>
  <p:tag name="KSO_WM_UNIT_LAYERLEVEL" val="1"/>
  <p:tag name="KSO_WM_UNIT_PICTURE_CLIP_FLAG" val="0"/>
  <p:tag name="KSO_WM_UNIT_PLACING_PICTURE" val="710de140de7b4525b5b31cc38e0e4aa3"/>
  <p:tag name="KSO_WM_UNIT_TYPE" val="d"/>
  <p:tag name="KSO_WM_UNIT_VALUE" val="888*846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202824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202824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202824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202824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202824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2824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202824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202824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2824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6960,&quot;width&quot;:13575}"/>
</p:tagLst>
</file>

<file path=ppt/tags/tag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202824"/>
</p:tagLst>
</file>

<file path=ppt/tags/tag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2824"/>
</p:tagLst>
</file>

<file path=ppt/tags/tag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202824"/>
</p:tagLst>
</file>

<file path=ppt/tags/tag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2824"/>
</p:tagLst>
</file>

<file path=ppt/tags/tag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2824"/>
</p:tagLst>
</file>

<file path=ppt/tags/tag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2824"/>
</p:tagLst>
</file>

<file path=ppt/tags/tag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2824"/>
</p:tagLst>
</file>

<file path=ppt/tags/tag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2824"/>
</p:tagLst>
</file>

<file path=ppt/tags/tag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2824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2824"/>
</p:tagLst>
</file>

<file path=ppt/tags/tag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2824"/>
</p:tagLst>
</file>

<file path=ppt/tags/tag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2824"/>
</p:tagLst>
</file>

<file path=ppt/tags/tag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2824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202824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2824"/>
  <p:tag name="KSO_WM_TEMPLATE_MASTER_THUMB_INDEX" val="18"/>
  <p:tag name="KSO_WM_TEMPLATE_MASTER_TYPE" val="1"/>
  <p:tag name="KSO_WM_TEMPLATE_SUBCATEGORY" val="0"/>
  <p:tag name="KSO_WM_TEMPLATE_THUMBS_INDEX" val="1、4、5、6、7、8、9、10、11、12、13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y*2"/>
  <p:tag name="KSO_WM_UNIT_INDEX" val="2"/>
  <p:tag name="KSO_WM_UNIT_LAYERLEVEL" val="1"/>
  <p:tag name="KSO_WM_UNIT_TYPE" val="y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3*i*1"/>
  <p:tag name="KSO_WM_UNIT_INDEX" val="1"/>
  <p:tag name="KSO_WM_UNIT_LAYERLEVEL" val="1"/>
  <p:tag name="KSO_WM_UNIT_SUBTYPE" val="h"/>
  <p:tag name="KSO_WM_UNIT_TYPE" val="i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y*1"/>
  <p:tag name="KSO_WM_UNIT_INDEX" val="1"/>
  <p:tag name="KSO_WM_UNIT_LAYERLEVEL" val="1"/>
  <p:tag name="KSO_WM_UNIT_TYPE" val="y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4*i*1"/>
  <p:tag name="KSO_WM_UNIT_INDEX" val="1"/>
  <p:tag name="KSO_WM_UNIT_LAYERLEVEL" val="1"/>
  <p:tag name="KSO_WM_UNIT_SUBTYPE" val="h"/>
  <p:tag name="KSO_WM_UNIT_TYPE" val="i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5*i*1"/>
  <p:tag name="KSO_WM_UNIT_INDEX" val="1"/>
  <p:tag name="KSO_WM_UNIT_LAYERLEVEL" val="1"/>
  <p:tag name="KSO_WM_UNIT_SUBTYPE" val="h"/>
  <p:tag name="KSO_WM_UNIT_TYPE" val="i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heme/theme1.xml><?xml version="1.0" encoding="utf-8"?>
<a:theme xmlns:a="http://schemas.openxmlformats.org/drawingml/2006/main" name="第一PPT模板网-WWW.1PPT.COM​">
  <a:themeElements>
    <a:clrScheme name="WPS主题色">
      <a:dk1>
        <a:srgbClr val="000000"/>
      </a:dk1>
      <a:lt1>
        <a:srgbClr val="FFFFFF"/>
      </a:lt1>
      <a:dk2>
        <a:srgbClr val="E5EAF2"/>
      </a:dk2>
      <a:lt2>
        <a:srgbClr val="FFFFFF"/>
      </a:lt2>
      <a:accent1>
        <a:srgbClr val="5F769F"/>
      </a:accent1>
      <a:accent2>
        <a:srgbClr val="71729B"/>
      </a:accent2>
      <a:accent3>
        <a:srgbClr val="7E6B95"/>
      </a:accent3>
      <a:accent4>
        <a:srgbClr val="8A668D"/>
      </a:accent4>
      <a:accent5>
        <a:srgbClr val="955F82"/>
      </a:accent5>
      <a:accent6>
        <a:srgbClr val="9B5B75"/>
      </a:accent6>
      <a:hlink>
        <a:srgbClr val="292BBB"/>
      </a:hlink>
      <a:folHlink>
        <a:srgbClr val="580C6F"/>
      </a:folHlink>
    </a:clrScheme>
    <a:fontScheme name="lkqyesdr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">
      <a:dk1>
        <a:srgbClr val="000000"/>
      </a:dk1>
      <a:lt1>
        <a:srgbClr val="FFFFFF"/>
      </a:lt1>
      <a:dk2>
        <a:srgbClr val="E5EAF2"/>
      </a:dk2>
      <a:lt2>
        <a:srgbClr val="FFFFFF"/>
      </a:lt2>
      <a:accent1>
        <a:srgbClr val="5F769F"/>
      </a:accent1>
      <a:accent2>
        <a:srgbClr val="71729B"/>
      </a:accent2>
      <a:accent3>
        <a:srgbClr val="7E6B95"/>
      </a:accent3>
      <a:accent4>
        <a:srgbClr val="8A668D"/>
      </a:accent4>
      <a:accent5>
        <a:srgbClr val="955F82"/>
      </a:accent5>
      <a:accent6>
        <a:srgbClr val="9B5B75"/>
      </a:accent6>
      <a:hlink>
        <a:srgbClr val="292BBB"/>
      </a:hlink>
      <a:folHlink>
        <a:srgbClr val="580C6F"/>
      </a:folHlink>
    </a:clrScheme>
    <a:fontScheme name="lkqyesdr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1207</Words>
  <Application>Microsoft Office PowerPoint</Application>
  <PresentationFormat>全屏显示(16:9)</PresentationFormat>
  <Paragraphs>146</Paragraphs>
  <Slides>28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28</vt:i4>
      </vt:variant>
    </vt:vector>
  </HeadingPairs>
  <TitlesOfParts>
    <vt:vector size="39" baseType="lpstr">
      <vt:lpstr>Meiryo</vt:lpstr>
      <vt:lpstr>汉仪旗黑-85S</vt:lpstr>
      <vt:lpstr>宋体</vt:lpstr>
      <vt:lpstr>微软雅黑</vt:lpstr>
      <vt:lpstr>Arial</vt:lpstr>
      <vt:lpstr>Calibri</vt:lpstr>
      <vt:lpstr>Calibri Light</vt:lpstr>
      <vt:lpstr>Wingdings</vt:lpstr>
      <vt:lpstr>第一PPT模板网-WWW.1PPT.COM​</vt:lpstr>
      <vt:lpstr>1_Office 主题​​</vt:lpstr>
      <vt:lpstr>Office Theme</vt:lpstr>
      <vt:lpstr>藤野先生</vt:lpstr>
      <vt:lpstr>PowerPoint 演示文稿</vt:lpstr>
      <vt:lpstr>学习目标</vt:lpstr>
      <vt:lpstr>基础知识梳理</vt:lpstr>
      <vt:lpstr>PowerPoint 演示文稿</vt:lpstr>
      <vt:lpstr>识记字词</vt:lpstr>
      <vt:lpstr>鲁迅在日本留学经历</vt:lpstr>
      <vt:lpstr>整体感知——感受“伟大”</vt:lpstr>
      <vt:lpstr>默读思考</vt:lpstr>
      <vt:lpstr>PowerPoint 演示文稿</vt:lpstr>
      <vt:lpstr>畅所欲言</vt:lpstr>
      <vt:lpstr>深入探究-走近“伟大”</vt:lpstr>
      <vt:lpstr>读课文4-23段，分析藤野先生的形象</vt:lpstr>
      <vt:lpstr>PowerPoint 演示文稿</vt:lpstr>
      <vt:lpstr>PowerPoint 演示文稿</vt:lpstr>
      <vt:lpstr>小结：</vt:lpstr>
      <vt:lpstr>再读课文-深化“伟大”</vt:lpstr>
      <vt:lpstr>我们再来看看鲁迅先生。是在什么的情况下去日本的？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6</cp:revision>
  <cp:lastPrinted>2020-10-27T23:34:54Z</cp:lastPrinted>
  <dcterms:created xsi:type="dcterms:W3CDTF">2020-10-27T23:34:54Z</dcterms:created>
  <dcterms:modified xsi:type="dcterms:W3CDTF">2021-12-25T09:57:44Z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</Properties>
</file>