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Override1.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xml" ContentType="application/vnd.openxmlformats-officedocument.presentationml.notesSlide+xml"/>
  <Override PartName="/ppt/tags/tag51.xml" ContentType="application/vnd.openxmlformats-officedocument.presentationml.tags+xml"/>
  <Override PartName="/ppt/notesSlides/notesSlide3.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4.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5.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6.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notesSlides/notesSlide7.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35"/>
  </p:notesMasterIdLst>
  <p:handoutMasterIdLst>
    <p:handoutMasterId r:id="rId36"/>
  </p:handoutMasterIdLst>
  <p:sldIdLst>
    <p:sldId id="256" r:id="rId3"/>
    <p:sldId id="286" r:id="rId4"/>
    <p:sldId id="287" r:id="rId5"/>
    <p:sldId id="288" r:id="rId6"/>
    <p:sldId id="316" r:id="rId7"/>
    <p:sldId id="290" r:id="rId8"/>
    <p:sldId id="262" r:id="rId9"/>
    <p:sldId id="292" r:id="rId10"/>
    <p:sldId id="293" r:id="rId11"/>
    <p:sldId id="264" r:id="rId12"/>
    <p:sldId id="294" r:id="rId13"/>
    <p:sldId id="295" r:id="rId14"/>
    <p:sldId id="296" r:id="rId15"/>
    <p:sldId id="297" r:id="rId16"/>
    <p:sldId id="298" r:id="rId17"/>
    <p:sldId id="299" r:id="rId18"/>
    <p:sldId id="270" r:id="rId19"/>
    <p:sldId id="300" r:id="rId20"/>
    <p:sldId id="301" r:id="rId21"/>
    <p:sldId id="302" r:id="rId22"/>
    <p:sldId id="303" r:id="rId23"/>
    <p:sldId id="304" r:id="rId24"/>
    <p:sldId id="305" r:id="rId25"/>
    <p:sldId id="306" r:id="rId26"/>
    <p:sldId id="280" r:id="rId27"/>
    <p:sldId id="281" r:id="rId28"/>
    <p:sldId id="308" r:id="rId29"/>
    <p:sldId id="309" r:id="rId30"/>
    <p:sldId id="310" r:id="rId31"/>
    <p:sldId id="312" r:id="rId32"/>
    <p:sldId id="313" r:id="rId33"/>
    <p:sldId id="317" r:id="rId34"/>
  </p:sldIdLst>
  <p:sldSz cx="9144000" cy="5143500" type="screen16x9"/>
  <p:notesSz cx="6858000" cy="9144000"/>
  <p:custDataLst>
    <p:tags r:id="rId37"/>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0" clrIdx="0"/>
  <p:cmAuthor id="75" name="作者" initials="A" lastIdx="0" clrIdx="2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9F6ED"/>
    <a:srgbClr val="E80D00"/>
    <a:srgbClr val="E91F05"/>
    <a:srgbClr val="FBFA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43" d="100"/>
          <a:sy n="143" d="100"/>
        </p:scale>
        <p:origin x="666" y="120"/>
      </p:cViewPr>
      <p:guideLst>
        <p:guide orient="horz" pos="1620"/>
        <p:guide pos="288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ea typeface="华文楷体" panose="0201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华文楷体" panose="02010600040101010101" charset="-122"/>
              </a:rPr>
              <a:t>2021/12/24</a:t>
            </a:fld>
            <a:endParaRPr lang="zh-CN" altLang="en-US">
              <a:ea typeface="华文楷体" panose="0201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ea typeface="华文楷体" panose="0201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华文楷体" panose="02010600040101010101" charset="-122"/>
              </a:rPr>
              <a:t>‹#›</a:t>
            </a:fld>
            <a:endParaRPr lang="zh-CN" altLang="en-US">
              <a:ea typeface="华文楷体" panose="02010600040101010101" charset="-122"/>
            </a:endParaRPr>
          </a:p>
        </p:txBody>
      </p:sp>
    </p:spTree>
    <p:extLst>
      <p:ext uri="{BB962C8B-B14F-4D97-AF65-F5344CB8AC3E}">
        <p14:creationId xmlns:p14="http://schemas.microsoft.com/office/powerpoint/2010/main" val="993262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华文楷体" panose="0201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华文楷体" panose="02010600040101010101" charset="-122"/>
              </a:defRPr>
            </a:lvl1pPr>
          </a:lstStyle>
          <a:p>
            <a:fld id="{D2A48B96-639E-45A3-A0BA-2464DFDB1FAA}" type="datetimeFigureOut">
              <a:rPr lang="zh-CN" altLang="en-US" smtClean="0"/>
              <a:t>2021/12/24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华文楷体" panose="0201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华文楷体" panose="02010600040101010101"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00074684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华文楷体" panose="02010600040101010101" charset="-122"/>
        <a:cs typeface="+mn-cs"/>
      </a:defRPr>
    </a:lvl1pPr>
    <a:lvl2pPr marL="342900" algn="l" defTabSz="685800" rtl="0" eaLnBrk="1" latinLnBrk="0" hangingPunct="1">
      <a:defRPr sz="900" kern="1200">
        <a:solidFill>
          <a:schemeClr val="tx1"/>
        </a:solidFill>
        <a:latin typeface="+mn-lt"/>
        <a:ea typeface="华文楷体" panose="02010600040101010101" charset="-122"/>
        <a:cs typeface="+mn-cs"/>
      </a:defRPr>
    </a:lvl2pPr>
    <a:lvl3pPr marL="685800" algn="l" defTabSz="685800" rtl="0" eaLnBrk="1" latinLnBrk="0" hangingPunct="1">
      <a:defRPr sz="900" kern="1200">
        <a:solidFill>
          <a:schemeClr val="tx1"/>
        </a:solidFill>
        <a:latin typeface="+mn-lt"/>
        <a:ea typeface="华文楷体" panose="02010600040101010101" charset="-122"/>
        <a:cs typeface="+mn-cs"/>
      </a:defRPr>
    </a:lvl3pPr>
    <a:lvl4pPr marL="1028700" algn="l" defTabSz="685800" rtl="0" eaLnBrk="1" latinLnBrk="0" hangingPunct="1">
      <a:defRPr sz="900" kern="1200">
        <a:solidFill>
          <a:schemeClr val="tx1"/>
        </a:solidFill>
        <a:latin typeface="+mn-lt"/>
        <a:ea typeface="华文楷体" panose="02010600040101010101" charset="-122"/>
        <a:cs typeface="+mn-cs"/>
      </a:defRPr>
    </a:lvl4pPr>
    <a:lvl5pPr marL="1371600" algn="l" defTabSz="685800" rtl="0" eaLnBrk="1" latinLnBrk="0" hangingPunct="1">
      <a:defRPr sz="900" kern="1200">
        <a:solidFill>
          <a:schemeClr val="tx1"/>
        </a:solidFill>
        <a:latin typeface="+mn-lt"/>
        <a:ea typeface="华文楷体" panose="02010600040101010101"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TextEdit="1"/>
          </p:cNvSpPr>
          <p:nvPr>
            <p:ph type="sldImg"/>
          </p:nvPr>
        </p:nvSpPr>
        <p:spPr>
          <a:ln>
            <a:solidFill>
              <a:srgbClr val="000000"/>
            </a:solidFill>
            <a:miter/>
          </a:ln>
        </p:spPr>
      </p:sp>
      <p:sp>
        <p:nvSpPr>
          <p:cNvPr id="9218"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a:p>
            <a:pPr lvl="0"/>
            <a:endParaRPr lang="zh-CN" altLang="en-US"/>
          </a:p>
        </p:txBody>
      </p:sp>
      <p:sp>
        <p:nvSpPr>
          <p:cNvPr id="9219"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9220"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2308737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a:ln>
            <a:solidFill>
              <a:srgbClr val="000000"/>
            </a:solidFill>
            <a:miter/>
          </a:ln>
        </p:spPr>
      </p:sp>
      <p:sp>
        <p:nvSpPr>
          <p:cNvPr id="11266"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a:p>
            <a:pPr lvl="0"/>
            <a:endParaRPr lang="zh-CN" altLang="en-US"/>
          </a:p>
        </p:txBody>
      </p:sp>
      <p:sp>
        <p:nvSpPr>
          <p:cNvPr id="11267"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11268"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2693440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TextEdit="1"/>
          </p:cNvSpPr>
          <p:nvPr>
            <p:ph type="sldImg"/>
          </p:nvPr>
        </p:nvSpPr>
        <p:spPr>
          <a:ln>
            <a:solidFill>
              <a:srgbClr val="000000"/>
            </a:solidFill>
            <a:miter/>
          </a:ln>
        </p:spPr>
      </p:sp>
      <p:sp>
        <p:nvSpPr>
          <p:cNvPr id="17410"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a:p>
            <a:pPr lvl="0"/>
            <a:endParaRPr lang="zh-CN" altLang="en-US"/>
          </a:p>
        </p:txBody>
      </p:sp>
      <p:sp>
        <p:nvSpPr>
          <p:cNvPr id="17411"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17412"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3612598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3275648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a:ln>
            <a:solidFill>
              <a:srgbClr val="000000"/>
            </a:solidFill>
            <a:miter/>
          </a:ln>
        </p:spPr>
      </p:sp>
      <p:sp>
        <p:nvSpPr>
          <p:cNvPr id="29698"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a:p>
            <a:pPr lvl="0"/>
            <a:endParaRPr lang="zh-CN" altLang="en-US"/>
          </a:p>
        </p:txBody>
      </p:sp>
      <p:sp>
        <p:nvSpPr>
          <p:cNvPr id="29699"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29700"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3289363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TextEdit="1"/>
          </p:cNvSpPr>
          <p:nvPr>
            <p:ph type="sldImg"/>
          </p:nvPr>
        </p:nvSpPr>
        <p:spPr>
          <a:ln>
            <a:solidFill>
              <a:srgbClr val="000000"/>
            </a:solidFill>
            <a:miter/>
          </a:ln>
        </p:spPr>
      </p:sp>
      <p:sp>
        <p:nvSpPr>
          <p:cNvPr id="29698"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a:p>
            <a:pPr lvl="0"/>
            <a:endParaRPr lang="zh-CN" altLang="en-US"/>
          </a:p>
        </p:txBody>
      </p:sp>
      <p:sp>
        <p:nvSpPr>
          <p:cNvPr id="29699"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29700"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3906276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TextEdit="1"/>
          </p:cNvSpPr>
          <p:nvPr>
            <p:ph type="sldImg"/>
          </p:nvPr>
        </p:nvSpPr>
        <p:spPr>
          <a:ln>
            <a:solidFill>
              <a:srgbClr val="000000"/>
            </a:solidFill>
            <a:miter/>
          </a:ln>
        </p:spPr>
      </p:sp>
      <p:sp>
        <p:nvSpPr>
          <p:cNvPr id="35842" name="备注占位符 2"/>
          <p:cNvSpPr>
            <a:spLocks noGrp="1"/>
          </p:cNvSpPr>
          <p:nvPr>
            <p:ph type="body" idx="1"/>
          </p:nvPr>
        </p:nvSpPr>
        <p:spPr>
          <a:noFill/>
          <a:ln>
            <a:noFill/>
          </a:ln>
        </p:spPr>
        <p:txBody>
          <a:bodyPr wrap="square" lIns="91440" tIns="45720" rIns="91440" bIns="45720" anchor="t"/>
          <a:lstStyle/>
          <a:p>
            <a:pPr lvl="0"/>
            <a:r>
              <a:rPr lang="zh-CN" altLang="en-US"/>
              <a:t>状元成才路</a:t>
            </a:r>
          </a:p>
        </p:txBody>
      </p:sp>
      <p:sp>
        <p:nvSpPr>
          <p:cNvPr id="35843" name="页眉占位符 3"/>
          <p:cNvSpPr txBox="1">
            <a:spLocks noGrp="1"/>
          </p:cNvSpPr>
          <p:nvPr>
            <p:ph type="hdr" sz="quarter" idx="2"/>
          </p:nvPr>
        </p:nvSpPr>
        <p:spPr>
          <a:xfrm>
            <a:off x="0" y="0"/>
            <a:ext cx="2971800" cy="457200"/>
          </a:xfrm>
          <a:prstGeom prst="rect">
            <a:avLst/>
          </a:prstGeom>
          <a:noFill/>
          <a:ln w="9525">
            <a:noFill/>
          </a:ln>
        </p:spPr>
        <p:txBody>
          <a:bodyPr vert="horz" lIns="91440" tIns="45720" rIns="91440" bIns="45720" anchor="t"/>
          <a:lstStyle/>
          <a:p>
            <a:pPr lvl="0" eaLnBrk="1" hangingPunct="1"/>
            <a:r>
              <a:rPr lang="zh-CN" altLang="en-US" sz="1200"/>
              <a:t>状元成才路</a:t>
            </a:r>
          </a:p>
        </p:txBody>
      </p:sp>
      <p:sp>
        <p:nvSpPr>
          <p:cNvPr id="35844" name="页脚占位符 4"/>
          <p:cNvSpPr txBox="1">
            <a:spLocks noGrp="1"/>
          </p:cNvSpPr>
          <p:nvPr>
            <p:ph type="ftr" sz="quarter" idx="10"/>
          </p:nvPr>
        </p:nvSpPr>
        <p:spPr>
          <a:xfrm>
            <a:off x="0" y="8685213"/>
            <a:ext cx="2971800" cy="457200"/>
          </a:xfrm>
          <a:prstGeom prst="rect">
            <a:avLst/>
          </a:prstGeom>
          <a:noFill/>
          <a:ln w="9525">
            <a:noFill/>
          </a:ln>
        </p:spPr>
        <p:txBody>
          <a:bodyPr vert="horz" lIns="91440" tIns="45720" rIns="91440" bIns="45720" anchor="b"/>
          <a:lstStyle/>
          <a:p>
            <a:pPr lvl="0" eaLnBrk="1" hangingPunct="1"/>
            <a:r>
              <a:rPr lang="zh-CN" altLang="en-US" sz="1200"/>
              <a:t>状元成才路</a:t>
            </a:r>
          </a:p>
        </p:txBody>
      </p:sp>
    </p:spTree>
    <p:extLst>
      <p:ext uri="{BB962C8B-B14F-4D97-AF65-F5344CB8AC3E}">
        <p14:creationId xmlns:p14="http://schemas.microsoft.com/office/powerpoint/2010/main" val="2024616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50342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摄图网_401754930_banner_党建背景（非企业商用）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56383" cy="5143024"/>
          </a:xfrm>
          <a:prstGeom prst="rect">
            <a:avLst/>
          </a:prstGeom>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351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9369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523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855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0098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882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4915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159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846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10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10" name="图片 9" descr="C:/Users/ADMINI~1/AppData/Local/Temp/kaimatting/20200914112650/output_aiMatting_20200914112717.pngoutput_aiMatting_2020091411271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7333774" y="-226219"/>
            <a:ext cx="2547461" cy="1928813"/>
          </a:xfrm>
          <a:prstGeom prst="rect">
            <a:avLst/>
          </a:prstGeom>
        </p:spPr>
      </p:pic>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697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3" name="矩形 2"/>
          <p:cNvSpPr/>
          <p:nvPr userDrawn="1"/>
        </p:nvSpPr>
        <p:spPr>
          <a:xfrm>
            <a:off x="282416" y="232410"/>
            <a:ext cx="8591550" cy="4656773"/>
          </a:xfrm>
          <a:prstGeom prst="rect">
            <a:avLst/>
          </a:prstGeom>
          <a:noFill/>
          <a:ln w="28575">
            <a:solidFill>
              <a:srgbClr val="E80D00"/>
            </a:solidFill>
          </a:ln>
          <a:extLst>
            <a:ext uri="{909E8E84-426E-40DD-AFC4-6F175D3DCCD1}">
              <a14:hiddenFill xmlns:a14="http://schemas.microsoft.com/office/drawing/2010/main">
                <a:solidFill>
                  <a:srgbClr val="E80D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节标题">
    <p:spTree>
      <p:nvGrpSpPr>
        <p:cNvPr id="1" name=""/>
        <p:cNvGrpSpPr/>
        <p:nvPr/>
      </p:nvGrpSpPr>
      <p:grpSpPr>
        <a:xfrm>
          <a:off x="0" y="0"/>
          <a:ext cx="0" cy="0"/>
          <a:chOff x="0" y="0"/>
          <a:chExt cx="0" cy="0"/>
        </a:xfrm>
      </p:grpSpPr>
      <p:sp>
        <p:nvSpPr>
          <p:cNvPr id="9" name="矩形 8"/>
          <p:cNvSpPr/>
          <p:nvPr userDrawn="1"/>
        </p:nvSpPr>
        <p:spPr>
          <a:xfrm>
            <a:off x="1" y="1"/>
            <a:ext cx="9144476" cy="514397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9" name="矩形 8"/>
          <p:cNvSpPr/>
          <p:nvPr userDrawn="1"/>
        </p:nvSpPr>
        <p:spPr>
          <a:xfrm>
            <a:off x="1" y="-476"/>
            <a:ext cx="9144476" cy="514397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10" name="图片 9" descr="C:/Users/ADMINI~1/AppData/Local/Temp/kaimatting/20200914112650/output_aiMatting_20200914112717.pngoutput_aiMatting_2020091411271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0" y="2697004"/>
            <a:ext cx="9148763" cy="2446496"/>
          </a:xfrm>
          <a:prstGeom prst="rect">
            <a:avLst/>
          </a:prstGeom>
        </p:spPr>
      </p:pic>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2_节标题">
    <p:spTree>
      <p:nvGrpSpPr>
        <p:cNvPr id="1" name=""/>
        <p:cNvGrpSpPr/>
        <p:nvPr/>
      </p:nvGrpSpPr>
      <p:grpSpPr>
        <a:xfrm>
          <a:off x="0" y="0"/>
          <a:ext cx="0" cy="0"/>
          <a:chOff x="0" y="0"/>
          <a:chExt cx="0" cy="0"/>
        </a:xfrm>
      </p:grpSpPr>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2021/12/24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ea typeface="华文楷体" panose="02010600040101010101" charset="-122"/>
              </a:defRPr>
            </a:lvl1pPr>
          </a:lstStyle>
          <a:p>
            <a:fld id="{D997B5FA-0921-464F-AAE1-844C04324D75}" type="datetimeFigureOut">
              <a:rPr lang="zh-CN" altLang="en-US" smtClean="0"/>
              <a:t>2021/12/24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ea typeface="华文楷体" panose="02010600040101010101" charset="-122"/>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ea typeface="华文楷体" panose="02010600040101010101" charset="-122"/>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华文楷体" panose="02010600040101010101" charset="-122"/>
          <a:cs typeface="+mj-cs"/>
        </a:defRPr>
      </a:lvl1pPr>
    </p:titleStyle>
    <p:body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mn-lt"/>
          <a:ea typeface="华文楷体" panose="02010600040101010101" charset="-122"/>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mn-lt"/>
          <a:ea typeface="华文楷体" panose="02010600040101010101" charset="-122"/>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mn-lt"/>
          <a:ea typeface="华文楷体" panose="02010600040101010101" charset="-122"/>
          <a:cs typeface="+mn-cs"/>
        </a:defRPr>
      </a:lvl3pPr>
      <a:lvl4pPr marL="12001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华文楷体" panose="02010600040101010101" charset="-122"/>
          <a:cs typeface="+mn-cs"/>
        </a:defRPr>
      </a:lvl4pPr>
      <a:lvl5pPr marL="15430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华文楷体" panose="02010600040101010101" charset="-122"/>
          <a:cs typeface="+mn-cs"/>
        </a:defRPr>
      </a:lvl5pPr>
      <a:lvl6pPr marL="18859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45374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slideLayout" Target="../slideLayouts/slideLayout2.xml"/><Relationship Id="rId5" Type="http://schemas.openxmlformats.org/officeDocument/2006/relationships/tags" Target="../tags/tag56.xml"/><Relationship Id="rId4" Type="http://schemas.openxmlformats.org/officeDocument/2006/relationships/tags" Target="../tags/tag55.xml"/></Relationships>
</file>

<file path=ppt/slides/_rels/slide12.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slideLayout" Target="../slideLayouts/slideLayout2.xml"/><Relationship Id="rId4" Type="http://schemas.openxmlformats.org/officeDocument/2006/relationships/tags" Target="../tags/tag6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1.xml"/></Relationships>
</file>

<file path=ppt/slides/_rels/slide14.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2" Type="http://schemas.openxmlformats.org/officeDocument/2006/relationships/tags" Target="../tags/tag63.xml"/><Relationship Id="rId16" Type="http://schemas.openxmlformats.org/officeDocument/2006/relationships/tags" Target="../tags/tag70.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image" Target="../media/image7.png"/><Relationship Id="rId10" Type="http://schemas.openxmlformats.org/officeDocument/2006/relationships/tags" Target="../tags/tag71.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tags" Target="../tags/tag86.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5" Type="http://schemas.openxmlformats.org/officeDocument/2006/relationships/tags" Target="../tags/tag79.xml"/><Relationship Id="rId15" Type="http://schemas.openxmlformats.org/officeDocument/2006/relationships/image" Target="../media/image8.jpeg"/><Relationship Id="rId10" Type="http://schemas.openxmlformats.org/officeDocument/2006/relationships/tags" Target="../tags/tag84.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tags" Target="../tags/tag95.xml"/><Relationship Id="rId13" Type="http://schemas.openxmlformats.org/officeDocument/2006/relationships/slideLayout" Target="../slideLayouts/slideLayout3.xml"/><Relationship Id="rId3" Type="http://schemas.openxmlformats.org/officeDocument/2006/relationships/tags" Target="../tags/tag90.xml"/><Relationship Id="rId7" Type="http://schemas.openxmlformats.org/officeDocument/2006/relationships/tags" Target="../tags/tag94.xml"/><Relationship Id="rId12" Type="http://schemas.openxmlformats.org/officeDocument/2006/relationships/tags" Target="../tags/tag99.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tags" Target="../tags/tag98.xml"/><Relationship Id="rId5" Type="http://schemas.openxmlformats.org/officeDocument/2006/relationships/tags" Target="../tags/tag92.xml"/><Relationship Id="rId10" Type="http://schemas.openxmlformats.org/officeDocument/2006/relationships/tags" Target="../tags/tag97.xml"/><Relationship Id="rId4" Type="http://schemas.openxmlformats.org/officeDocument/2006/relationships/tags" Target="../tags/tag91.xml"/><Relationship Id="rId9" Type="http://schemas.openxmlformats.org/officeDocument/2006/relationships/tags" Target="../tags/tag96.xml"/><Relationship Id="rId14"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00.xml"/></Relationships>
</file>

<file path=ppt/slides/_rels/slide18.xml.rels><?xml version="1.0" encoding="UTF-8" standalone="yes"?>
<Relationships xmlns="http://schemas.openxmlformats.org/package/2006/relationships"><Relationship Id="rId8" Type="http://schemas.openxmlformats.org/officeDocument/2006/relationships/tags" Target="../tags/tag108.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9"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tags" Target="../tags/tag111.xml"/><Relationship Id="rId7" Type="http://schemas.openxmlformats.org/officeDocument/2006/relationships/slideLayout" Target="../slideLayouts/slideLayout3.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5.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4.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tags" Target="../tags/tag127.xml"/><Relationship Id="rId18" Type="http://schemas.openxmlformats.org/officeDocument/2006/relationships/tags" Target="../tags/tag132.xml"/><Relationship Id="rId3" Type="http://schemas.openxmlformats.org/officeDocument/2006/relationships/tags" Target="../tags/tag117.xml"/><Relationship Id="rId7" Type="http://schemas.openxmlformats.org/officeDocument/2006/relationships/tags" Target="../tags/tag121.xml"/><Relationship Id="rId12" Type="http://schemas.openxmlformats.org/officeDocument/2006/relationships/tags" Target="../tags/tag126.xml"/><Relationship Id="rId17" Type="http://schemas.openxmlformats.org/officeDocument/2006/relationships/tags" Target="../tags/tag131.xml"/><Relationship Id="rId2" Type="http://schemas.openxmlformats.org/officeDocument/2006/relationships/tags" Target="../tags/tag116.xml"/><Relationship Id="rId16" Type="http://schemas.openxmlformats.org/officeDocument/2006/relationships/tags" Target="../tags/tag130.xml"/><Relationship Id="rId20" Type="http://schemas.openxmlformats.org/officeDocument/2006/relationships/slideLayout" Target="../slideLayouts/slideLayout2.xml"/><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5" Type="http://schemas.openxmlformats.org/officeDocument/2006/relationships/tags" Target="../tags/tag119.xml"/><Relationship Id="rId15" Type="http://schemas.openxmlformats.org/officeDocument/2006/relationships/tags" Target="../tags/tag129.xml"/><Relationship Id="rId10" Type="http://schemas.openxmlformats.org/officeDocument/2006/relationships/tags" Target="../tags/tag124.xml"/><Relationship Id="rId19" Type="http://schemas.openxmlformats.org/officeDocument/2006/relationships/tags" Target="../tags/tag133.xml"/><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tags" Target="../tags/tag128.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9"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50.xml"/><Relationship Id="rId7" Type="http://schemas.openxmlformats.org/officeDocument/2006/relationships/tags" Target="../tags/tag154.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9"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56.xml"/><Relationship Id="rId1" Type="http://schemas.openxmlformats.org/officeDocument/2006/relationships/tags" Target="../tags/tag15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4"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60.xml"/></Relationships>
</file>

<file path=ppt/slides/_rels/slide29.xml.rels><?xml version="1.0" encoding="UTF-8" standalone="yes"?>
<Relationships xmlns="http://schemas.openxmlformats.org/package/2006/relationships"><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slideLayout" Target="../slideLayouts/slideLayout7.xml"/><Relationship Id="rId4" Type="http://schemas.openxmlformats.org/officeDocument/2006/relationships/tags" Target="../tags/tag16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67.xml"/><Relationship Id="rId7" Type="http://schemas.openxmlformats.org/officeDocument/2006/relationships/tags" Target="../tags/tag171.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13" Type="http://schemas.openxmlformats.org/officeDocument/2006/relationships/tags" Target="../tags/tag25.xml"/><Relationship Id="rId18" Type="http://schemas.openxmlformats.org/officeDocument/2006/relationships/tags" Target="../tags/tag30.xml"/><Relationship Id="rId26" Type="http://schemas.openxmlformats.org/officeDocument/2006/relationships/tags" Target="../tags/tag38.xml"/><Relationship Id="rId3" Type="http://schemas.openxmlformats.org/officeDocument/2006/relationships/tags" Target="../tags/tag15.xml"/><Relationship Id="rId21" Type="http://schemas.openxmlformats.org/officeDocument/2006/relationships/tags" Target="../tags/tag33.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tags" Target="../tags/tag29.xml"/><Relationship Id="rId25" Type="http://schemas.openxmlformats.org/officeDocument/2006/relationships/tags" Target="../tags/tag37.xml"/><Relationship Id="rId33" Type="http://schemas.openxmlformats.org/officeDocument/2006/relationships/notesSlide" Target="../notesSlides/notesSlide1.xml"/><Relationship Id="rId2" Type="http://schemas.openxmlformats.org/officeDocument/2006/relationships/tags" Target="../tags/tag14.xml"/><Relationship Id="rId16" Type="http://schemas.openxmlformats.org/officeDocument/2006/relationships/tags" Target="../tags/tag28.xml"/><Relationship Id="rId20" Type="http://schemas.openxmlformats.org/officeDocument/2006/relationships/tags" Target="../tags/tag32.xml"/><Relationship Id="rId29" Type="http://schemas.openxmlformats.org/officeDocument/2006/relationships/tags" Target="../tags/tag41.xml"/><Relationship Id="rId1" Type="http://schemas.openxmlformats.org/officeDocument/2006/relationships/themeOverride" Target="../theme/themeOverride1.xml"/><Relationship Id="rId6" Type="http://schemas.openxmlformats.org/officeDocument/2006/relationships/tags" Target="../tags/tag18.xml"/><Relationship Id="rId11" Type="http://schemas.openxmlformats.org/officeDocument/2006/relationships/tags" Target="../tags/tag23.xml"/><Relationship Id="rId24" Type="http://schemas.openxmlformats.org/officeDocument/2006/relationships/tags" Target="../tags/tag36.xml"/><Relationship Id="rId32" Type="http://schemas.openxmlformats.org/officeDocument/2006/relationships/slideLayout" Target="../slideLayouts/slideLayout3.xml"/><Relationship Id="rId5" Type="http://schemas.openxmlformats.org/officeDocument/2006/relationships/tags" Target="../tags/tag17.xml"/><Relationship Id="rId15" Type="http://schemas.openxmlformats.org/officeDocument/2006/relationships/tags" Target="../tags/tag27.xml"/><Relationship Id="rId23" Type="http://schemas.openxmlformats.org/officeDocument/2006/relationships/tags" Target="../tags/tag35.xml"/><Relationship Id="rId28" Type="http://schemas.openxmlformats.org/officeDocument/2006/relationships/tags" Target="../tags/tag40.xml"/><Relationship Id="rId10" Type="http://schemas.openxmlformats.org/officeDocument/2006/relationships/tags" Target="../tags/tag22.xml"/><Relationship Id="rId19" Type="http://schemas.openxmlformats.org/officeDocument/2006/relationships/tags" Target="../tags/tag31.xml"/><Relationship Id="rId31" Type="http://schemas.openxmlformats.org/officeDocument/2006/relationships/tags" Target="../tags/tag43.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 Id="rId22" Type="http://schemas.openxmlformats.org/officeDocument/2006/relationships/tags" Target="../tags/tag34.xml"/><Relationship Id="rId27" Type="http://schemas.openxmlformats.org/officeDocument/2006/relationships/tags" Target="../tags/tag39.xml"/><Relationship Id="rId30" Type="http://schemas.openxmlformats.org/officeDocument/2006/relationships/tags" Target="../tags/tag42.xml"/><Relationship Id="rId8" Type="http://schemas.openxmlformats.org/officeDocument/2006/relationships/tags" Target="../tags/tag20.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46.xml"/><Relationship Id="rId7" Type="http://schemas.openxmlformats.org/officeDocument/2006/relationships/tags" Target="../tags/tag50.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10" Type="http://schemas.openxmlformats.org/officeDocument/2006/relationships/image" Target="../media/image6.jpeg"/><Relationship Id="rId4" Type="http://schemas.openxmlformats.org/officeDocument/2006/relationships/tags" Target="../tags/tag47.xml"/><Relationship Id="rId9"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986439" y="1752124"/>
            <a:ext cx="5171599" cy="622459"/>
          </a:xfrm>
          <a:prstGeom prst="rect">
            <a:avLst/>
          </a:prstGeom>
          <a:noFill/>
        </p:spPr>
        <p:txBody>
          <a:bodyPr wrap="none" lIns="68580" tIns="34290" rIns="68580" bIns="34290" rtlCol="0" anchor="t">
            <a:spAutoFit/>
          </a:bodyPr>
          <a:lstStyle/>
          <a:p>
            <a:r>
              <a:rPr lang="zh-CN" altLang="en-US" sz="3600" b="1">
                <a:latin typeface="华文楷体" panose="02010600040101010101" charset="-122"/>
                <a:ea typeface="华文楷体" panose="02010600040101010101" charset="-122"/>
                <a:sym typeface="+mn-ea"/>
              </a:rPr>
              <a:t>国行公祭，为佑世界和平</a:t>
            </a:r>
          </a:p>
        </p:txBody>
      </p:sp>
      <p:sp>
        <p:nvSpPr>
          <p:cNvPr id="6" name="文本框 5"/>
          <p:cNvSpPr txBox="1"/>
          <p:nvPr/>
        </p:nvSpPr>
        <p:spPr>
          <a:xfrm>
            <a:off x="3330054" y="2537936"/>
            <a:ext cx="2448287" cy="284693"/>
          </a:xfrm>
          <a:prstGeom prst="rect">
            <a:avLst/>
          </a:prstGeom>
          <a:noFill/>
        </p:spPr>
        <p:txBody>
          <a:bodyPr wrap="square" lIns="68580" tIns="34290" rIns="68580" bIns="34290" rtlCol="0">
            <a:spAutoFit/>
          </a:bodyPr>
          <a:lstStyle/>
          <a:p>
            <a:pPr algn="dist"/>
            <a:r>
              <a:rPr lang="zh-CN" altLang="en-US" dirty="0"/>
              <a:t>部编版八年级语文上册第</a:t>
            </a:r>
            <a:r>
              <a:rPr lang="en-US" altLang="zh-CN" dirty="0"/>
              <a:t>5</a:t>
            </a:r>
            <a:r>
              <a:rPr lang="zh-CN" altLang="en-US" dirty="0"/>
              <a:t>课</a:t>
            </a:r>
          </a:p>
        </p:txBody>
      </p:sp>
      <p:sp>
        <p:nvSpPr>
          <p:cNvPr id="4" name="矩形 3"/>
          <p:cNvSpPr/>
          <p:nvPr/>
        </p:nvSpPr>
        <p:spPr>
          <a:xfrm>
            <a:off x="2850339" y="4172884"/>
            <a:ext cx="3423646" cy="321242"/>
          </a:xfrm>
          <a:prstGeom prst="rect">
            <a:avLst/>
          </a:prstGeom>
        </p:spPr>
        <p:txBody>
          <a:bodyPr wrap="square" lIns="68580" tIns="34290" rIns="68580" bIns="34290">
            <a:spAutoFit/>
          </a:bodyPr>
          <a:lstStyle/>
          <a:p>
            <a:pPr marL="257175" indent="-257175" algn="ctr" fontAlgn="base">
              <a:lnSpc>
                <a:spcPct val="110000"/>
              </a:lnSpc>
              <a:spcBef>
                <a:spcPct val="0"/>
              </a:spcBef>
              <a:spcAft>
                <a:spcPct val="0"/>
              </a:spcAft>
            </a:pPr>
            <a:r>
              <a:rPr lang="zh-CN" altLang="en-US" sz="1600" kern="0" dirty="0" smtClean="0">
                <a:solidFill>
                  <a:srgbClr val="000000"/>
                </a:solidFill>
                <a:latin typeface="微软雅黑" panose="020B0503020204020204" pitchFamily="34" charset="-122"/>
                <a:ea typeface="微软雅黑" panose="020B0503020204020204" pitchFamily="34" charset="-122"/>
              </a:rPr>
              <a:t>优品</a:t>
            </a:r>
            <a:r>
              <a:rPr lang="en-US" altLang="zh-CN" sz="1600" kern="0" dirty="0" smtClean="0">
                <a:solidFill>
                  <a:srgbClr val="000000"/>
                </a:solidFill>
                <a:latin typeface="微软雅黑" panose="020B0503020204020204" pitchFamily="34" charset="-122"/>
                <a:ea typeface="微软雅黑" panose="020B0503020204020204" pitchFamily="34" charset="-122"/>
              </a:rPr>
              <a:t>PPT</a:t>
            </a:r>
            <a:endParaRPr lang="en-US" altLang="zh-CN" sz="16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
          <p:cNvSpPr/>
          <p:nvPr/>
        </p:nvSpPr>
        <p:spPr>
          <a:xfrm>
            <a:off x="3920966" y="481012"/>
            <a:ext cx="1576388" cy="561023"/>
          </a:xfrm>
          <a:prstGeom prst="rect">
            <a:avLst/>
          </a:prstGeom>
          <a:noFill/>
          <a:ln w="9525">
            <a:noFill/>
          </a:ln>
        </p:spPr>
        <p:txBody>
          <a:bodyPr wrap="square" lIns="68580" tIns="34290" rIns="68580" bIns="34290" anchor="t">
            <a:spAutoFit/>
          </a:bodyPr>
          <a:lstStyle/>
          <a:p>
            <a:r>
              <a:rPr lang="zh-CN" altLang="en-US" sz="3200" b="1">
                <a:solidFill>
                  <a:srgbClr val="C00000"/>
                </a:solidFill>
                <a:latin typeface="华文楷体" panose="02010600040101010101" charset="-122"/>
                <a:ea typeface="华文楷体" panose="02010600040101010101" charset="-122"/>
              </a:rPr>
              <a:t>多音字</a:t>
            </a:r>
          </a:p>
        </p:txBody>
      </p:sp>
      <p:sp>
        <p:nvSpPr>
          <p:cNvPr id="42" name="TextBox 30"/>
          <p:cNvSpPr txBox="1"/>
          <p:nvPr/>
        </p:nvSpPr>
        <p:spPr>
          <a:xfrm>
            <a:off x="2103438" y="1335722"/>
            <a:ext cx="2519362" cy="437674"/>
          </a:xfrm>
          <a:prstGeom prst="rect">
            <a:avLst/>
          </a:prstGeom>
          <a:noFill/>
          <a:ln w="9525">
            <a:noFill/>
          </a:ln>
        </p:spPr>
        <p:txBody>
          <a:bodyPr lIns="68580" tIns="34290" rIns="68580" bIns="34290" anchor="t">
            <a:spAutoFit/>
          </a:bodyPr>
          <a:lstStyle/>
          <a:p>
            <a:pPr>
              <a:buSzTx/>
            </a:pPr>
            <a:r>
              <a:rPr lang="en-US" altLang="zh-CN" sz="2400" b="1" err="1">
                <a:latin typeface="华文楷体" panose="02010600040101010101" charset="-122"/>
                <a:ea typeface="华文楷体" panose="02010600040101010101" charset="-122"/>
                <a:cs typeface="华文楷体" panose="02010600040101010101" charset="-122"/>
              </a:rPr>
              <a:t>méi</a:t>
            </a:r>
            <a:r>
              <a:rPr lang="zh-CN" altLang="en-US" sz="2400" b="1">
                <a:latin typeface="华文楷体" panose="02010600040101010101" charset="-122"/>
                <a:ea typeface="华文楷体" panose="02010600040101010101" charset="-122"/>
                <a:cs typeface="华文楷体" panose="02010600040101010101" charset="-122"/>
              </a:rPr>
              <a:t>（         ）</a:t>
            </a:r>
          </a:p>
        </p:txBody>
      </p:sp>
      <p:sp>
        <p:nvSpPr>
          <p:cNvPr id="43" name="TextBox 31"/>
          <p:cNvSpPr txBox="1"/>
          <p:nvPr/>
        </p:nvSpPr>
        <p:spPr>
          <a:xfrm>
            <a:off x="2850039" y="1336041"/>
            <a:ext cx="1155700" cy="437674"/>
          </a:xfrm>
          <a:prstGeom prst="rect">
            <a:avLst/>
          </a:prstGeom>
          <a:noFill/>
          <a:ln w="9525">
            <a:noFill/>
          </a:ln>
        </p:spPr>
        <p:txBody>
          <a:bodyPr lIns="68580" tIns="34290" rIns="68580" bIns="34290" anchor="t">
            <a:spAutoFit/>
          </a:bodyPr>
          <a:lstStyle/>
          <a:p>
            <a:r>
              <a:rPr lang="zh-CN" altLang="en-US" sz="2400" b="1">
                <a:solidFill>
                  <a:srgbClr val="C00000"/>
                </a:solidFill>
                <a:latin typeface="华文楷体" panose="02010600040101010101" charset="-122"/>
                <a:ea typeface="华文楷体" panose="02010600040101010101" charset="-122"/>
              </a:rPr>
              <a:t>没有</a:t>
            </a:r>
          </a:p>
        </p:txBody>
      </p:sp>
      <p:sp>
        <p:nvSpPr>
          <p:cNvPr id="47" name="TextBox 32"/>
          <p:cNvSpPr txBox="1"/>
          <p:nvPr/>
        </p:nvSpPr>
        <p:spPr>
          <a:xfrm>
            <a:off x="2103438" y="2450148"/>
            <a:ext cx="2592387" cy="437674"/>
          </a:xfrm>
          <a:prstGeom prst="rect">
            <a:avLst/>
          </a:prstGeom>
          <a:noFill/>
          <a:ln w="9525">
            <a:noFill/>
          </a:ln>
        </p:spPr>
        <p:txBody>
          <a:bodyPr lIns="68580" tIns="34290" rIns="68580" bIns="34290" anchor="t">
            <a:spAutoFit/>
          </a:bodyPr>
          <a:lstStyle/>
          <a:p>
            <a:pPr>
              <a:buSzTx/>
            </a:pPr>
            <a:r>
              <a:rPr lang="en-US" altLang="zh-CN" sz="2400" b="1" err="1">
                <a:latin typeface="华文楷体" panose="02010600040101010101" charset="-122"/>
                <a:ea typeface="华文楷体" panose="02010600040101010101" charset="-122"/>
                <a:cs typeface="华文楷体" panose="02010600040101010101" charset="-122"/>
              </a:rPr>
              <a:t>mò</a:t>
            </a:r>
            <a:r>
              <a:rPr lang="zh-CN" altLang="en-US" sz="2400" b="1">
                <a:latin typeface="华文楷体" panose="02010600040101010101" charset="-122"/>
                <a:ea typeface="华文楷体" panose="02010600040101010101" charset="-122"/>
                <a:cs typeface="华文楷体" panose="02010600040101010101" charset="-122"/>
              </a:rPr>
              <a:t>（       ）</a:t>
            </a:r>
          </a:p>
        </p:txBody>
      </p:sp>
      <p:sp>
        <p:nvSpPr>
          <p:cNvPr id="50" name="TextBox 33"/>
          <p:cNvSpPr txBox="1"/>
          <p:nvPr/>
        </p:nvSpPr>
        <p:spPr>
          <a:xfrm>
            <a:off x="2753678" y="2450307"/>
            <a:ext cx="1027113" cy="437674"/>
          </a:xfrm>
          <a:prstGeom prst="rect">
            <a:avLst/>
          </a:prstGeom>
          <a:noFill/>
          <a:ln w="9525">
            <a:noFill/>
          </a:ln>
        </p:spPr>
        <p:txBody>
          <a:bodyPr lIns="68580" tIns="34290" rIns="68580" bIns="34290" anchor="t">
            <a:spAutoFit/>
          </a:bodyPr>
          <a:lstStyle/>
          <a:p>
            <a:pPr lvl="0" algn="l">
              <a:buClrTx/>
              <a:buSzTx/>
              <a:buFontTx/>
            </a:pPr>
            <a:r>
              <a:rPr lang="zh-CN" altLang="en-US" sz="2400" b="1">
                <a:solidFill>
                  <a:srgbClr val="C00000"/>
                </a:solidFill>
                <a:latin typeface="华文楷体" panose="02010600040101010101" charset="-122"/>
                <a:ea typeface="华文楷体" panose="02010600040101010101" charset="-122"/>
                <a:sym typeface="+mn-ea"/>
              </a:rPr>
              <a:t>辱没</a:t>
            </a:r>
          </a:p>
        </p:txBody>
      </p:sp>
      <p:grpSp>
        <p:nvGrpSpPr>
          <p:cNvPr id="2" name="组合 1"/>
          <p:cNvGrpSpPr/>
          <p:nvPr/>
        </p:nvGrpSpPr>
        <p:grpSpPr>
          <a:xfrm>
            <a:off x="1076326" y="1559719"/>
            <a:ext cx="1027271" cy="1156335"/>
            <a:chOff x="4814888" y="1015411"/>
            <a:chExt cx="1027741" cy="1483903"/>
          </a:xfrm>
        </p:grpSpPr>
        <p:sp>
          <p:nvSpPr>
            <p:cNvPr id="16392" name="TextBox 2"/>
            <p:cNvSpPr txBox="1"/>
            <p:nvPr/>
          </p:nvSpPr>
          <p:spPr>
            <a:xfrm>
              <a:off x="4814888" y="1376363"/>
              <a:ext cx="518953" cy="710935"/>
            </a:xfrm>
            <a:prstGeom prst="rect">
              <a:avLst/>
            </a:prstGeom>
            <a:noFill/>
            <a:ln w="9525">
              <a:noFill/>
            </a:ln>
          </p:spPr>
          <p:txBody>
            <a:bodyPr wrap="square" anchor="t">
              <a:spAutoFit/>
            </a:bodyPr>
            <a:lstStyle/>
            <a:p>
              <a:pPr eaLnBrk="0" hangingPunct="0"/>
              <a:r>
                <a:rPr lang="zh-CN" altLang="en-US" sz="3000" b="1">
                  <a:solidFill>
                    <a:srgbClr val="FF0000"/>
                  </a:solidFill>
                  <a:latin typeface="华文楷体" panose="02010600040101010101" charset="-122"/>
                  <a:ea typeface="华文楷体" panose="02010600040101010101" charset="-122"/>
                </a:rPr>
                <a:t>没</a:t>
              </a:r>
            </a:p>
          </p:txBody>
        </p:sp>
        <p:sp>
          <p:nvSpPr>
            <p:cNvPr id="55" name="左大括号 54"/>
            <p:cNvSpPr/>
            <p:nvPr/>
          </p:nvSpPr>
          <p:spPr>
            <a:xfrm>
              <a:off x="5543997" y="1015411"/>
              <a:ext cx="298632" cy="1483903"/>
            </a:xfrm>
            <a:prstGeom prst="leftBrace">
              <a:avLst>
                <a:gd name="adj1" fmla="val 2961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zh-CN" altLang="en-US">
                <a:latin typeface="华文楷体" panose="02010600040101010101" charset="-122"/>
                <a:ea typeface="华文楷体" panose="02010600040101010101" charset="-122"/>
              </a:endParaRPr>
            </a:p>
          </p:txBody>
        </p:sp>
      </p:grpSp>
      <p:sp>
        <p:nvSpPr>
          <p:cNvPr id="129" name="TextBox 30"/>
          <p:cNvSpPr txBox="1"/>
          <p:nvPr/>
        </p:nvSpPr>
        <p:spPr>
          <a:xfrm>
            <a:off x="5795963" y="1269048"/>
            <a:ext cx="2697162" cy="437674"/>
          </a:xfrm>
          <a:prstGeom prst="rect">
            <a:avLst/>
          </a:prstGeom>
          <a:noFill/>
          <a:ln w="9525">
            <a:noFill/>
          </a:ln>
        </p:spPr>
        <p:txBody>
          <a:bodyPr lIns="68580" tIns="34290" rIns="68580" bIns="34290" anchor="t">
            <a:spAutoFit/>
          </a:bodyPr>
          <a:lstStyle/>
          <a:p>
            <a:pPr>
              <a:buSzTx/>
            </a:pPr>
            <a:r>
              <a:rPr lang="en-US" altLang="zh-CN" sz="2400" b="1" err="1">
                <a:latin typeface="华文楷体" panose="02010600040101010101" charset="-122"/>
                <a:ea typeface="华文楷体" panose="02010600040101010101" charset="-122"/>
                <a:cs typeface="华文楷体" panose="02010600040101010101" charset="-122"/>
              </a:rPr>
              <a:t>bànɡ</a:t>
            </a:r>
            <a:r>
              <a:rPr lang="zh-CN" altLang="en-US" sz="2400" b="1">
                <a:latin typeface="华文楷体" panose="02010600040101010101" charset="-122"/>
                <a:ea typeface="华文楷体" panose="02010600040101010101" charset="-122"/>
                <a:cs typeface="华文楷体" panose="02010600040101010101" charset="-122"/>
              </a:rPr>
              <a:t>（        ）</a:t>
            </a:r>
          </a:p>
        </p:txBody>
      </p:sp>
      <p:sp>
        <p:nvSpPr>
          <p:cNvPr id="130" name="TextBox 31"/>
          <p:cNvSpPr txBox="1"/>
          <p:nvPr/>
        </p:nvSpPr>
        <p:spPr>
          <a:xfrm>
            <a:off x="6697822" y="1269366"/>
            <a:ext cx="1084262" cy="437674"/>
          </a:xfrm>
          <a:prstGeom prst="rect">
            <a:avLst/>
          </a:prstGeom>
          <a:noFill/>
          <a:ln w="9525">
            <a:noFill/>
          </a:ln>
        </p:spPr>
        <p:txBody>
          <a:bodyPr lIns="68580" tIns="34290" rIns="68580" bIns="34290" anchor="t">
            <a:spAutoFit/>
          </a:bodyPr>
          <a:lstStyle/>
          <a:p>
            <a:pPr lvl="0" algn="l">
              <a:buClrTx/>
              <a:buSzTx/>
              <a:buFontTx/>
            </a:pPr>
            <a:r>
              <a:rPr lang="zh-CN" altLang="en-US" sz="2400" b="1">
                <a:solidFill>
                  <a:srgbClr val="C00000"/>
                </a:solidFill>
                <a:latin typeface="华文楷体" panose="02010600040101010101" charset="-122"/>
                <a:ea typeface="华文楷体" panose="02010600040101010101" charset="-122"/>
                <a:sym typeface="+mn-ea"/>
              </a:rPr>
              <a:t>磅秤</a:t>
            </a:r>
          </a:p>
        </p:txBody>
      </p:sp>
      <p:sp>
        <p:nvSpPr>
          <p:cNvPr id="131" name="TextBox 32"/>
          <p:cNvSpPr txBox="1"/>
          <p:nvPr/>
        </p:nvSpPr>
        <p:spPr>
          <a:xfrm>
            <a:off x="5795963" y="2385061"/>
            <a:ext cx="2774950" cy="437674"/>
          </a:xfrm>
          <a:prstGeom prst="rect">
            <a:avLst/>
          </a:prstGeom>
          <a:noFill/>
          <a:ln w="9525">
            <a:noFill/>
          </a:ln>
        </p:spPr>
        <p:txBody>
          <a:bodyPr lIns="68580" tIns="34290" rIns="68580" bIns="34290" anchor="t">
            <a:spAutoFit/>
          </a:bodyPr>
          <a:lstStyle/>
          <a:p>
            <a:pPr>
              <a:buSzTx/>
            </a:pPr>
            <a:r>
              <a:rPr lang="en-US" altLang="zh-CN" sz="2400" b="1" err="1">
                <a:latin typeface="华文楷体" panose="02010600040101010101" charset="-122"/>
                <a:ea typeface="华文楷体" panose="02010600040101010101" charset="-122"/>
                <a:cs typeface="华文楷体" panose="02010600040101010101" charset="-122"/>
              </a:rPr>
              <a:t>pánɡ</a:t>
            </a:r>
            <a:r>
              <a:rPr lang="zh-CN" altLang="en-US" sz="2400" b="1">
                <a:latin typeface="华文楷体" panose="02010600040101010101" charset="-122"/>
                <a:ea typeface="华文楷体" panose="02010600040101010101" charset="-122"/>
                <a:cs typeface="华文楷体" panose="02010600040101010101" charset="-122"/>
              </a:rPr>
              <a:t>（        ）</a:t>
            </a:r>
          </a:p>
        </p:txBody>
      </p:sp>
      <p:sp>
        <p:nvSpPr>
          <p:cNvPr id="134" name="TextBox 33"/>
          <p:cNvSpPr txBox="1"/>
          <p:nvPr/>
        </p:nvSpPr>
        <p:spPr>
          <a:xfrm>
            <a:off x="6698140" y="2352834"/>
            <a:ext cx="1263650" cy="437674"/>
          </a:xfrm>
          <a:prstGeom prst="rect">
            <a:avLst/>
          </a:prstGeom>
          <a:noFill/>
          <a:ln w="9525">
            <a:noFill/>
          </a:ln>
        </p:spPr>
        <p:txBody>
          <a:bodyPr lIns="68580" tIns="34290" rIns="68580" bIns="34290" anchor="t">
            <a:spAutoFit/>
          </a:bodyPr>
          <a:lstStyle/>
          <a:p>
            <a:pPr lvl="0" algn="l">
              <a:buClrTx/>
              <a:buSzTx/>
              <a:buFontTx/>
            </a:pPr>
            <a:r>
              <a:rPr lang="zh-CN" altLang="en-US" sz="2400" b="1">
                <a:solidFill>
                  <a:srgbClr val="C00000"/>
                </a:solidFill>
                <a:latin typeface="华文楷体" panose="02010600040101010101" charset="-122"/>
                <a:ea typeface="华文楷体" panose="02010600040101010101" charset="-122"/>
                <a:sym typeface="+mn-ea"/>
              </a:rPr>
              <a:t>磅礴</a:t>
            </a:r>
          </a:p>
        </p:txBody>
      </p:sp>
      <p:grpSp>
        <p:nvGrpSpPr>
          <p:cNvPr id="135" name="组合 134"/>
          <p:cNvGrpSpPr/>
          <p:nvPr/>
        </p:nvGrpSpPr>
        <p:grpSpPr>
          <a:xfrm>
            <a:off x="4767263" y="1443038"/>
            <a:ext cx="1028700" cy="1208246"/>
            <a:chOff x="4814888" y="1015411"/>
            <a:chExt cx="1027741" cy="1483903"/>
          </a:xfrm>
        </p:grpSpPr>
        <p:sp>
          <p:nvSpPr>
            <p:cNvPr id="16399" name="TextBox 2"/>
            <p:cNvSpPr txBox="1"/>
            <p:nvPr/>
          </p:nvSpPr>
          <p:spPr>
            <a:xfrm>
              <a:off x="4814888" y="1376363"/>
              <a:ext cx="518153" cy="680391"/>
            </a:xfrm>
            <a:prstGeom prst="rect">
              <a:avLst/>
            </a:prstGeom>
            <a:noFill/>
            <a:ln w="9525">
              <a:noFill/>
            </a:ln>
          </p:spPr>
          <p:txBody>
            <a:bodyPr wrap="square" anchor="t">
              <a:spAutoFit/>
            </a:bodyPr>
            <a:lstStyle/>
            <a:p>
              <a:pPr eaLnBrk="0" hangingPunct="0"/>
              <a:r>
                <a:rPr lang="zh-CN" altLang="en-US" sz="3000" b="1">
                  <a:solidFill>
                    <a:srgbClr val="FF0000"/>
                  </a:solidFill>
                  <a:latin typeface="华文楷体" panose="02010600040101010101" charset="-122"/>
                  <a:ea typeface="华文楷体" panose="02010600040101010101" charset="-122"/>
                </a:rPr>
                <a:t>磅</a:t>
              </a:r>
            </a:p>
          </p:txBody>
        </p:sp>
        <p:sp>
          <p:nvSpPr>
            <p:cNvPr id="137" name="左大括号 136"/>
            <p:cNvSpPr/>
            <p:nvPr/>
          </p:nvSpPr>
          <p:spPr>
            <a:xfrm>
              <a:off x="5544457" y="1015411"/>
              <a:ext cx="298172" cy="1483903"/>
            </a:xfrm>
            <a:prstGeom prst="leftBrace">
              <a:avLst>
                <a:gd name="adj1" fmla="val 2961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zh-CN" altLang="en-US">
                <a:latin typeface="华文楷体" panose="02010600040101010101" charset="-122"/>
                <a:ea typeface="华文楷体" panose="02010600040101010101" charset="-122"/>
              </a:endParaRPr>
            </a:p>
          </p:txBody>
        </p:sp>
      </p:gr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userDrawn="1">
            <p:custDataLst>
              <p:tags r:id="rId2"/>
            </p:custDataLst>
          </p:nvPr>
        </p:nvSpPr>
        <p:spPr>
          <a:xfrm>
            <a:off x="0" y="0"/>
            <a:ext cx="2971766" cy="5143500"/>
          </a:xfrm>
          <a:prstGeom prst="rect">
            <a:avLst/>
          </a:prstGeom>
          <a:solidFill>
            <a:srgbClr val="F9F6ED"/>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5" name="矩形 4"/>
          <p:cNvSpPr/>
          <p:nvPr>
            <p:custDataLst>
              <p:tags r:id="rId3"/>
            </p:custDataLst>
          </p:nvPr>
        </p:nvSpPr>
        <p:spPr>
          <a:xfrm>
            <a:off x="523845" y="2857523"/>
            <a:ext cx="571505" cy="5715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2" name="文本框 1"/>
          <p:cNvSpPr txBox="1"/>
          <p:nvPr>
            <p:custDataLst>
              <p:tags r:id="rId4"/>
            </p:custDataLst>
          </p:nvPr>
        </p:nvSpPr>
        <p:spPr>
          <a:xfrm>
            <a:off x="457170" y="905359"/>
            <a:ext cx="2057419" cy="1714510"/>
          </a:xfrm>
          <a:prstGeom prst="rect">
            <a:avLst/>
          </a:prstGeom>
          <a:noFill/>
        </p:spPr>
        <p:txBody>
          <a:bodyPr wrap="square" lIns="68580" tIns="34290" rIns="68580" bIns="34290" rtlCol="0" anchor="t">
            <a:noAutofit/>
          </a:bodyPr>
          <a:lstStyle/>
          <a:p>
            <a:pPr>
              <a:spcBef>
                <a:spcPct val="0"/>
              </a:spcBef>
              <a:spcAft>
                <a:spcPct val="0"/>
              </a:spcAft>
            </a:pPr>
            <a:r>
              <a:rPr lang="zh-CN" altLang="en-US" sz="3300" b="1" spc="225">
                <a:solidFill>
                  <a:srgbClr val="C00000"/>
                </a:solidFill>
                <a:latin typeface="华文行楷" panose="02010800040101010101" charset="-122"/>
                <a:ea typeface="华文行楷" panose="02010800040101010101" charset="-122"/>
              </a:rPr>
              <a:t>词语集注</a:t>
            </a:r>
          </a:p>
        </p:txBody>
      </p:sp>
      <p:sp>
        <p:nvSpPr>
          <p:cNvPr id="11" name="Title 6"/>
          <p:cNvSpPr txBox="1"/>
          <p:nvPr>
            <p:custDataLst>
              <p:tags r:id="rId5"/>
            </p:custDataLst>
          </p:nvPr>
        </p:nvSpPr>
        <p:spPr>
          <a:xfrm>
            <a:off x="3429000" y="784861"/>
            <a:ext cx="5257800" cy="3139916"/>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国殇：为国牺牲的人。文中泛指死难的军民。</a:t>
            </a:r>
          </a:p>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惨绝人寰：人世上还没有过的悲惨，形容悲惨到</a:t>
            </a: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了极点。人寰，人间。</a:t>
            </a:r>
          </a:p>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杀戮：杀害（多指大量地），屠杀。</a:t>
            </a:r>
          </a:p>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篡改：别有用心地改动或曲解。</a:t>
            </a:r>
          </a:p>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呓语：梦话。</a:t>
            </a:r>
          </a:p>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振聋发聩：比喻唤醒糊涂麻木的人。聩，聋。</a:t>
            </a:r>
          </a:p>
        </p:txBody>
      </p:sp>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2" name="文本框 1"/>
          <p:cNvSpPr txBox="1"/>
          <p:nvPr>
            <p:custDataLst>
              <p:tags r:id="rId3"/>
            </p:custDataLst>
          </p:nvPr>
        </p:nvSpPr>
        <p:spPr>
          <a:xfrm>
            <a:off x="5795532" y="1300179"/>
            <a:ext cx="2971829" cy="1028710"/>
          </a:xfrm>
          <a:prstGeom prst="rect">
            <a:avLst/>
          </a:prstGeom>
          <a:noFill/>
        </p:spPr>
        <p:txBody>
          <a:bodyPr wrap="square" lIns="68580" tIns="34290" rIns="68580" bIns="34290" rtlCol="0" anchor="ctr">
            <a:noAutofit/>
          </a:bodyPr>
          <a:lstStyle/>
          <a:p>
            <a:pPr algn="ctr">
              <a:spcBef>
                <a:spcPct val="0"/>
              </a:spcBef>
              <a:spcAft>
                <a:spcPct val="0"/>
              </a:spcAft>
            </a:pPr>
            <a:r>
              <a:rPr lang="zh-CN" altLang="en-US" sz="3000" b="1" spc="225">
                <a:solidFill>
                  <a:srgbClr val="C00000"/>
                </a:solidFill>
                <a:latin typeface="华文行楷" panose="02010800040101010101" charset="-122"/>
                <a:ea typeface="华文行楷" panose="02010800040101010101" charset="-122"/>
              </a:rPr>
              <a:t>词语集注</a:t>
            </a:r>
          </a:p>
        </p:txBody>
      </p:sp>
      <p:sp>
        <p:nvSpPr>
          <p:cNvPr id="11" name="Title 6"/>
          <p:cNvSpPr txBox="1"/>
          <p:nvPr>
            <p:custDataLst>
              <p:tags r:id="rId4"/>
            </p:custDataLst>
          </p:nvPr>
        </p:nvSpPr>
        <p:spPr>
          <a:xfrm>
            <a:off x="457200" y="1028700"/>
            <a:ext cx="4818698" cy="2971800"/>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辱没：玷污，使不光彩。</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遁形：隐藏形体。</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沧海桑田：大海变成农田，农田变成大海，形容世</a:t>
            </a:r>
            <a:r>
              <a:rPr lang="zh-CN" altLang="en-US" sz="15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事变化很大。</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一以贯之：泛指用一种思想理论贯穿于始终。</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缅怀：怀念，追想（已往的人或事，含崇敬意）。</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彰显：鲜明地显示。</a:t>
            </a:r>
          </a:p>
          <a:p>
            <a:pPr marL="214313" indent="-214313" fontAlgn="ctr">
              <a:lnSpc>
                <a:spcPct val="130000"/>
              </a:lnSpc>
              <a:spcBef>
                <a:spcPts val="750"/>
              </a:spcBef>
              <a:spcAft>
                <a:spcPct val="0"/>
              </a:spcAft>
              <a:buFont typeface="Wingdings"/>
              <a:buChar char="l"/>
            </a:pPr>
            <a:r>
              <a:rPr lang="zh-CN" altLang="en-US" sz="14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磅礴：（气势）盛大。</a:t>
            </a:r>
          </a:p>
        </p:txBody>
      </p:sp>
    </p:spTree>
    <p:custDataLst>
      <p:tags r:id="rId1"/>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3179445" y="2084070"/>
            <a:ext cx="2900839" cy="700192"/>
          </a:xfrm>
          <a:prstGeom prst="rect">
            <a:avLst/>
          </a:prstGeom>
        </p:spPr>
        <p:txBody>
          <a:bodyPr wrap="square" lIns="68580" tIns="34290" rIns="68580" bIns="34290">
            <a:spAutoFit/>
          </a:bodyPr>
          <a:lstStyle/>
          <a:p>
            <a:pPr algn="dist">
              <a:defRPr/>
            </a:pPr>
            <a:r>
              <a:rPr lang="zh-CN" altLang="en-US" sz="4100" b="1" spc="225" noProof="1">
                <a:latin typeface="华文楷体" panose="02010600040101010101" charset="-122"/>
                <a:ea typeface="华文楷体" panose="02010600040101010101" charset="-122"/>
                <a:cs typeface="华文楷体" panose="02010600040101010101" charset="-122"/>
                <a:sym typeface="Arial" pitchFamily="34" charset="0"/>
              </a:rPr>
              <a:t>课文赏析</a:t>
            </a:r>
          </a:p>
        </p:txBody>
      </p:sp>
      <p:sp>
        <p:nvSpPr>
          <p:cNvPr id="6" name="文本框 5"/>
          <p:cNvSpPr txBox="1"/>
          <p:nvPr/>
        </p:nvSpPr>
        <p:spPr>
          <a:xfrm>
            <a:off x="4271963" y="1237774"/>
            <a:ext cx="716280" cy="761048"/>
          </a:xfrm>
          <a:prstGeom prst="rect">
            <a:avLst/>
          </a:prstGeom>
          <a:noFill/>
        </p:spPr>
        <p:txBody>
          <a:bodyPr wrap="none" lIns="68580" tIns="34290" rIns="68580" bIns="34290" rtlCol="0">
            <a:spAutoFit/>
          </a:bodyPr>
          <a:lstStyle/>
          <a:p>
            <a:r>
              <a:rPr lang="en-US" altLang="zh-CN" sz="4500">
                <a:solidFill>
                  <a:srgbClr val="C00000"/>
                </a:solidFill>
              </a:rPr>
              <a:t>03</a:t>
            </a:r>
          </a:p>
        </p:txBody>
      </p:sp>
    </p:spTree>
    <p:custDataLst>
      <p:tags r:id="rId1"/>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429000" cy="5143500"/>
          </a:xfrm>
          <a:prstGeom prst="rect">
            <a:avLst/>
          </a:prstGeom>
          <a:solidFill>
            <a:srgbClr val="F9F6ED"/>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5" name="文本框 4"/>
          <p:cNvSpPr txBox="1"/>
          <p:nvPr>
            <p:custDataLst>
              <p:tags r:id="rId3"/>
            </p:custDataLst>
          </p:nvPr>
        </p:nvSpPr>
        <p:spPr>
          <a:xfrm>
            <a:off x="4900136" y="1115854"/>
            <a:ext cx="3063240" cy="318611"/>
          </a:xfrm>
          <a:prstGeom prst="rect">
            <a:avLst/>
          </a:prstGeom>
          <a:noFill/>
        </p:spPr>
        <p:txBody>
          <a:bodyPr vert="horz" wrap="square" lIns="68580" tIns="34290" rIns="68580" bIns="34290" rtlCol="0">
            <a:noAutofit/>
          </a:bodyPr>
          <a:lstStyle/>
          <a:p>
            <a:pPr defTabSz="342900">
              <a:lnSpc>
                <a:spcPct val="120000"/>
              </a:lnSpc>
              <a:spcBef>
                <a:spcPct val="0"/>
              </a:spcBef>
              <a:spcAft>
                <a:spcPct val="0"/>
              </a:spcAft>
            </a:pPr>
            <a:r>
              <a:rPr lang="zh-CN" altLang="en-US" sz="1800" b="1" spc="225" dirty="0">
                <a:solidFill>
                  <a:schemeClr val="tx1">
                    <a:lumMod val="85000"/>
                    <a:lumOff val="15000"/>
                  </a:schemeClr>
                </a:solidFill>
                <a:latin typeface="Arial" pitchFamily="34" charset="0"/>
                <a:ea typeface="华文楷体" panose="02010600040101010101" charset="-122"/>
              </a:rPr>
              <a:t>第一部分（①）</a:t>
            </a:r>
            <a:endParaRPr lang="zh-CN" altLang="en-US" sz="1800" b="1" spc="225" dirty="0">
              <a:solidFill>
                <a:schemeClr val="tx1">
                  <a:lumMod val="85000"/>
                  <a:lumOff val="15000"/>
                </a:schemeClr>
              </a:solidFill>
              <a:latin typeface="Arial" pitchFamily="34" charset="0"/>
              <a:ea typeface="华文楷体" panose="02010600040101010101" charset="-122"/>
              <a:sym typeface="Arial" pitchFamily="34" charset="0"/>
            </a:endParaRPr>
          </a:p>
        </p:txBody>
      </p:sp>
      <p:sp>
        <p:nvSpPr>
          <p:cNvPr id="25" name="文本框 24"/>
          <p:cNvSpPr txBox="1"/>
          <p:nvPr>
            <p:custDataLst>
              <p:tags r:id="rId4"/>
            </p:custDataLst>
          </p:nvPr>
        </p:nvSpPr>
        <p:spPr>
          <a:xfrm>
            <a:off x="4900137" y="1420654"/>
            <a:ext cx="3085624" cy="392430"/>
          </a:xfrm>
          <a:prstGeom prst="rect">
            <a:avLst/>
          </a:prstGeom>
          <a:noFill/>
        </p:spPr>
        <p:txBody>
          <a:bodyPr vert="horz" wrap="square" lIns="68580" tIns="34290" rIns="68580" bIns="34290" rtlCol="0">
            <a:noAutofit/>
          </a:bodyPr>
          <a:lstStyle/>
          <a:p>
            <a:pPr>
              <a:lnSpc>
                <a:spcPct val="120000"/>
              </a:lnSpc>
              <a:spcBef>
                <a:spcPct val="0"/>
              </a:spcBef>
              <a:spcAft>
                <a:spcPct val="0"/>
              </a:spcAft>
            </a:pPr>
            <a:r>
              <a:rPr lang="zh-CN" altLang="en-US" sz="1200" spc="113" dirty="0">
                <a:solidFill>
                  <a:schemeClr val="tx1">
                    <a:lumMod val="75000"/>
                    <a:lumOff val="25000"/>
                  </a:schemeClr>
                </a:solidFill>
                <a:latin typeface="Arial" pitchFamily="34" charset="0"/>
                <a:ea typeface="华文楷体" panose="02010600040101010101" charset="-122"/>
              </a:rPr>
              <a:t>简要概括举行第四个南京大屠杀死难者国家公祭日公祭仪式的基本情况。</a:t>
            </a:r>
          </a:p>
        </p:txBody>
      </p:sp>
      <p:sp>
        <p:nvSpPr>
          <p:cNvPr id="42" name="文本框 41"/>
          <p:cNvSpPr txBox="1"/>
          <p:nvPr>
            <p:custDataLst>
              <p:tags r:id="rId5"/>
            </p:custDataLst>
          </p:nvPr>
        </p:nvSpPr>
        <p:spPr>
          <a:xfrm>
            <a:off x="4900137" y="2223136"/>
            <a:ext cx="3085624" cy="318611"/>
          </a:xfrm>
          <a:prstGeom prst="rect">
            <a:avLst/>
          </a:prstGeom>
          <a:noFill/>
        </p:spPr>
        <p:txBody>
          <a:bodyPr vert="horz" wrap="square" lIns="68580" tIns="34290" rIns="68580" bIns="34290" rtlCol="0">
            <a:noAutofit/>
          </a:bodyPr>
          <a:lstStyle/>
          <a:p>
            <a:pPr defTabSz="342900">
              <a:lnSpc>
                <a:spcPct val="120000"/>
              </a:lnSpc>
              <a:spcBef>
                <a:spcPct val="0"/>
              </a:spcBef>
              <a:spcAft>
                <a:spcPct val="0"/>
              </a:spcAft>
            </a:pPr>
            <a:r>
              <a:rPr lang="zh-CN" altLang="en-US" sz="1800" b="1" spc="225" dirty="0">
                <a:solidFill>
                  <a:schemeClr val="tx1">
                    <a:lumMod val="85000"/>
                    <a:lumOff val="15000"/>
                  </a:schemeClr>
                </a:solidFill>
                <a:latin typeface="Arial" pitchFamily="34" charset="0"/>
                <a:ea typeface="华文楷体" panose="02010600040101010101" charset="-122"/>
              </a:rPr>
              <a:t>第二部分（②-④）</a:t>
            </a:r>
            <a:endParaRPr lang="zh-CN" altLang="en-US" sz="1800" b="1" spc="225" dirty="0">
              <a:solidFill>
                <a:schemeClr val="tx1">
                  <a:lumMod val="85000"/>
                  <a:lumOff val="15000"/>
                </a:schemeClr>
              </a:solidFill>
              <a:latin typeface="Arial" pitchFamily="34" charset="0"/>
              <a:ea typeface="华文楷体" panose="02010600040101010101" charset="-122"/>
              <a:sym typeface="Arial" pitchFamily="34" charset="0"/>
            </a:endParaRPr>
          </a:p>
        </p:txBody>
      </p:sp>
      <p:sp>
        <p:nvSpPr>
          <p:cNvPr id="43" name="文本框 42"/>
          <p:cNvSpPr txBox="1"/>
          <p:nvPr>
            <p:custDataLst>
              <p:tags r:id="rId6"/>
            </p:custDataLst>
          </p:nvPr>
        </p:nvSpPr>
        <p:spPr>
          <a:xfrm>
            <a:off x="4900137" y="2527935"/>
            <a:ext cx="3085624" cy="392430"/>
          </a:xfrm>
          <a:prstGeom prst="rect">
            <a:avLst/>
          </a:prstGeom>
          <a:noFill/>
        </p:spPr>
        <p:txBody>
          <a:bodyPr vert="horz" wrap="square" lIns="68580" tIns="34290" rIns="68580" bIns="34290" rtlCol="0">
            <a:noAutofit/>
          </a:bodyPr>
          <a:lstStyle/>
          <a:p>
            <a:pPr>
              <a:lnSpc>
                <a:spcPct val="120000"/>
              </a:lnSpc>
              <a:spcBef>
                <a:spcPct val="0"/>
              </a:spcBef>
              <a:spcAft>
                <a:spcPct val="0"/>
              </a:spcAft>
            </a:pPr>
            <a:r>
              <a:rPr lang="zh-CN" altLang="en-US" sz="1200" spc="113" dirty="0">
                <a:solidFill>
                  <a:schemeClr val="tx1">
                    <a:lumMod val="75000"/>
                    <a:lumOff val="25000"/>
                  </a:schemeClr>
                </a:solidFill>
                <a:latin typeface="Arial" pitchFamily="34" charset="0"/>
                <a:ea typeface="华文楷体" panose="02010600040101010101" charset="-122"/>
              </a:rPr>
              <a:t>详细介绍当前举行国家公祭的背景和意义。</a:t>
            </a:r>
          </a:p>
        </p:txBody>
      </p:sp>
      <p:sp>
        <p:nvSpPr>
          <p:cNvPr id="46" name="文本框 45"/>
          <p:cNvSpPr txBox="1"/>
          <p:nvPr>
            <p:custDataLst>
              <p:tags r:id="rId7"/>
            </p:custDataLst>
          </p:nvPr>
        </p:nvSpPr>
        <p:spPr>
          <a:xfrm>
            <a:off x="4900136" y="3330417"/>
            <a:ext cx="3069908" cy="318611"/>
          </a:xfrm>
          <a:prstGeom prst="rect">
            <a:avLst/>
          </a:prstGeom>
          <a:noFill/>
        </p:spPr>
        <p:txBody>
          <a:bodyPr vert="horz" wrap="square" lIns="68580" tIns="34290" rIns="68580" bIns="34290" rtlCol="0">
            <a:noAutofit/>
          </a:bodyPr>
          <a:lstStyle/>
          <a:p>
            <a:pPr defTabSz="342900">
              <a:lnSpc>
                <a:spcPct val="120000"/>
              </a:lnSpc>
              <a:spcBef>
                <a:spcPct val="0"/>
              </a:spcBef>
              <a:spcAft>
                <a:spcPct val="0"/>
              </a:spcAft>
            </a:pPr>
            <a:r>
              <a:rPr lang="zh-CN" altLang="en-US" sz="1800" b="1" spc="225" dirty="0">
                <a:solidFill>
                  <a:schemeClr val="tx1">
                    <a:lumMod val="85000"/>
                    <a:lumOff val="15000"/>
                  </a:schemeClr>
                </a:solidFill>
                <a:latin typeface="Arial" pitchFamily="34" charset="0"/>
                <a:ea typeface="华文楷体" panose="02010600040101010101" charset="-122"/>
              </a:rPr>
              <a:t>第三部分（⑤-⑥）</a:t>
            </a:r>
            <a:endParaRPr lang="zh-CN" altLang="en-US" sz="1800" b="1" spc="225" dirty="0">
              <a:solidFill>
                <a:schemeClr val="tx1">
                  <a:lumMod val="85000"/>
                  <a:lumOff val="15000"/>
                </a:schemeClr>
              </a:solidFill>
              <a:latin typeface="Arial" pitchFamily="34" charset="0"/>
              <a:ea typeface="华文楷体" panose="02010600040101010101" charset="-122"/>
              <a:sym typeface="Arial" pitchFamily="34" charset="0"/>
            </a:endParaRPr>
          </a:p>
        </p:txBody>
      </p:sp>
      <p:sp>
        <p:nvSpPr>
          <p:cNvPr id="47" name="文本框 46"/>
          <p:cNvSpPr txBox="1"/>
          <p:nvPr>
            <p:custDataLst>
              <p:tags r:id="rId8"/>
            </p:custDataLst>
          </p:nvPr>
        </p:nvSpPr>
        <p:spPr>
          <a:xfrm>
            <a:off x="4900137" y="3635216"/>
            <a:ext cx="3085624" cy="392430"/>
          </a:xfrm>
          <a:prstGeom prst="rect">
            <a:avLst/>
          </a:prstGeom>
          <a:noFill/>
        </p:spPr>
        <p:txBody>
          <a:bodyPr vert="horz" wrap="square" lIns="68580" tIns="34290" rIns="68580" bIns="34290" rtlCol="0"/>
          <a:lstStyle/>
          <a:p>
            <a:pPr>
              <a:lnSpc>
                <a:spcPct val="120000"/>
              </a:lnSpc>
              <a:spcBef>
                <a:spcPct val="0"/>
              </a:spcBef>
              <a:spcAft>
                <a:spcPct val="0"/>
              </a:spcAft>
            </a:pPr>
            <a:r>
              <a:rPr lang="zh-CN" altLang="en-US" sz="1200" spc="113" dirty="0">
                <a:solidFill>
                  <a:schemeClr val="tx1">
                    <a:lumMod val="75000"/>
                    <a:lumOff val="25000"/>
                  </a:schemeClr>
                </a:solidFill>
                <a:latin typeface="Arial" pitchFamily="34" charset="0"/>
                <a:ea typeface="华文楷体" panose="02010600040101010101" charset="-122"/>
              </a:rPr>
              <a:t>介绍南京从“恐怖之城”到“和平之城”的命运转变，传达中国维护世界和平的信念。</a:t>
            </a:r>
          </a:p>
        </p:txBody>
      </p:sp>
      <p:pic>
        <p:nvPicPr>
          <p:cNvPr id="27" name="图形 26"/>
          <p:cNvPicPr>
            <a:picLocks noChangeAspect="1"/>
          </p:cNvPicPr>
          <p:nvPr>
            <p:custDataLst>
              <p:tags r:id="rId9"/>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xmlns:p15="http://schemas.microsoft.com/office/powerpoint/2012/main" xmlns:p14="http://schemas.microsoft.com/office/powerpoint/2010/main" xmlns="" r:embed="rId16"/>
              </a:ext>
            </a:extLst>
          </a:blip>
          <a:stretch>
            <a:fillRect/>
          </a:stretch>
        </p:blipFill>
        <p:spPr>
          <a:xfrm>
            <a:off x="4587240" y="1216819"/>
            <a:ext cx="185738" cy="400050"/>
          </a:xfrm>
          <a:prstGeom prst="rect">
            <a:avLst/>
          </a:prstGeom>
        </p:spPr>
      </p:pic>
      <p:pic>
        <p:nvPicPr>
          <p:cNvPr id="28" name="图形 27"/>
          <p:cNvPicPr>
            <a:picLocks noChangeAspect="1"/>
          </p:cNvPicPr>
          <p:nvPr>
            <p:custDataLst>
              <p:tags r:id="rId10"/>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xmlns:p15="http://schemas.microsoft.com/office/powerpoint/2012/main" xmlns:p14="http://schemas.microsoft.com/office/powerpoint/2010/main" xmlns="" r:embed="rId16"/>
              </a:ext>
            </a:extLst>
          </a:blip>
          <a:stretch>
            <a:fillRect/>
          </a:stretch>
        </p:blipFill>
        <p:spPr>
          <a:xfrm>
            <a:off x="4587240" y="2326005"/>
            <a:ext cx="185738" cy="400050"/>
          </a:xfrm>
          <a:prstGeom prst="rect">
            <a:avLst/>
          </a:prstGeom>
        </p:spPr>
      </p:pic>
      <p:pic>
        <p:nvPicPr>
          <p:cNvPr id="29" name="图形 28"/>
          <p:cNvPicPr>
            <a:picLocks noChangeAspect="1"/>
          </p:cNvPicPr>
          <p:nvPr>
            <p:custDataLst>
              <p:tags r:id="rId11"/>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xmlns:p15="http://schemas.microsoft.com/office/powerpoint/2012/main" xmlns:p14="http://schemas.microsoft.com/office/powerpoint/2010/main" xmlns="" r:embed="rId16"/>
              </a:ext>
            </a:extLst>
          </a:blip>
          <a:stretch>
            <a:fillRect/>
          </a:stretch>
        </p:blipFill>
        <p:spPr>
          <a:xfrm>
            <a:off x="4587240" y="3434715"/>
            <a:ext cx="185738" cy="400050"/>
          </a:xfrm>
          <a:prstGeom prst="rect">
            <a:avLst/>
          </a:prstGeom>
        </p:spPr>
      </p:pic>
      <p:sp>
        <p:nvSpPr>
          <p:cNvPr id="2" name="文本框 1"/>
          <p:cNvSpPr txBox="1"/>
          <p:nvPr>
            <p:custDataLst>
              <p:tags r:id="rId12"/>
            </p:custDataLst>
          </p:nvPr>
        </p:nvSpPr>
        <p:spPr>
          <a:xfrm>
            <a:off x="571500" y="1097761"/>
            <a:ext cx="2286000" cy="733346"/>
          </a:xfrm>
          <a:prstGeom prst="rect">
            <a:avLst/>
          </a:prstGeom>
          <a:noFill/>
        </p:spPr>
        <p:txBody>
          <a:bodyPr wrap="square" lIns="68580" tIns="34290" rIns="68580" bIns="34290" rtlCol="0" anchor="b">
            <a:noAutofit/>
          </a:bodyPr>
          <a:lstStyle/>
          <a:p>
            <a:pPr>
              <a:spcBef>
                <a:spcPct val="0"/>
              </a:spcBef>
              <a:spcAft>
                <a:spcPct val="0"/>
              </a:spcAft>
            </a:pPr>
            <a:r>
              <a:rPr lang="zh-CN" altLang="en-US" sz="2700" b="1" spc="225" dirty="0">
                <a:solidFill>
                  <a:srgbClr val="C00000"/>
                </a:solidFill>
                <a:latin typeface="华文楷体" panose="02010600040101010101" charset="-122"/>
                <a:ea typeface="华文楷体" panose="02010600040101010101" charset="-122"/>
              </a:rPr>
              <a:t>整体感知</a:t>
            </a:r>
          </a:p>
        </p:txBody>
      </p:sp>
      <p:sp>
        <p:nvSpPr>
          <p:cNvPr id="11" name="Title 6"/>
          <p:cNvSpPr txBox="1"/>
          <p:nvPr>
            <p:custDataLst>
              <p:tags r:id="rId13"/>
            </p:custDataLst>
          </p:nvPr>
        </p:nvSpPr>
        <p:spPr>
          <a:xfrm>
            <a:off x="571505" y="1945406"/>
            <a:ext cx="2286000" cy="1712224"/>
          </a:xfrm>
          <a:prstGeom prst="rect">
            <a:avLst/>
          </a:prstGeom>
          <a:noFill/>
          <a:ln w="3175">
            <a:noFill/>
            <a:prstDash val="dash"/>
          </a:ln>
        </p:spPr>
        <p:txBody>
          <a:bodyPr wrap="square" lIns="68580" tIns="34290" rIns="68580" bIns="3429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听课文朗读，划分文章层次，概括每部分大意。</a:t>
            </a:r>
          </a:p>
        </p:txBody>
      </p:sp>
    </p:spTree>
    <p:custDataLst>
      <p:tags r:id="rId1"/>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形状 15"/>
          <p:cNvSpPr/>
          <p:nvPr>
            <p:custDataLst>
              <p:tags r:id="rId2"/>
            </p:custDataLst>
          </p:nvPr>
        </p:nvSpPr>
        <p:spPr>
          <a:xfrm>
            <a:off x="480350" y="516658"/>
            <a:ext cx="8183302" cy="4110185"/>
          </a:xfrm>
          <a:custGeom>
            <a:avLst/>
            <a:gdLst>
              <a:gd name="connsiteX0" fmla="*/ 0 w 11157995"/>
              <a:gd name="connsiteY0" fmla="*/ 0 h 5480246"/>
              <a:gd name="connsiteX1" fmla="*/ 11157995 w 11157995"/>
              <a:gd name="connsiteY1" fmla="*/ 0 h 5480246"/>
              <a:gd name="connsiteX2" fmla="*/ 11157995 w 11157995"/>
              <a:gd name="connsiteY2" fmla="*/ 109647 h 5480246"/>
              <a:gd name="connsiteX3" fmla="*/ 112853 w 11157995"/>
              <a:gd name="connsiteY3" fmla="*/ 109647 h 5480246"/>
              <a:gd name="connsiteX4" fmla="*/ 112853 w 11157995"/>
              <a:gd name="connsiteY4" fmla="*/ 5370598 h 5480246"/>
              <a:gd name="connsiteX5" fmla="*/ 11157995 w 11157995"/>
              <a:gd name="connsiteY5" fmla="*/ 5370598 h 5480246"/>
              <a:gd name="connsiteX6" fmla="*/ 11157995 w 11157995"/>
              <a:gd name="connsiteY6" fmla="*/ 5480246 h 5480246"/>
              <a:gd name="connsiteX7" fmla="*/ 0 w 11157995"/>
              <a:gd name="connsiteY7" fmla="*/ 5480246 h 548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57995" h="5480246">
                <a:moveTo>
                  <a:pt x="0" y="0"/>
                </a:moveTo>
                <a:lnTo>
                  <a:pt x="11157995" y="0"/>
                </a:lnTo>
                <a:lnTo>
                  <a:pt x="11157995" y="109647"/>
                </a:lnTo>
                <a:lnTo>
                  <a:pt x="112853" y="109647"/>
                </a:lnTo>
                <a:lnTo>
                  <a:pt x="112853" y="5370598"/>
                </a:lnTo>
                <a:lnTo>
                  <a:pt x="11157995" y="5370598"/>
                </a:lnTo>
                <a:lnTo>
                  <a:pt x="11157995" y="5480246"/>
                </a:lnTo>
                <a:lnTo>
                  <a:pt x="0" y="5480246"/>
                </a:lnTo>
                <a:close/>
              </a:path>
            </a:pathLst>
          </a:cu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14" name="矩形 13"/>
          <p:cNvSpPr/>
          <p:nvPr>
            <p:custDataLst>
              <p:tags r:id="rId3"/>
            </p:custDataLst>
          </p:nvPr>
        </p:nvSpPr>
        <p:spPr>
          <a:xfrm>
            <a:off x="4640001" y="0"/>
            <a:ext cx="4023650" cy="5143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pic>
        <p:nvPicPr>
          <p:cNvPr id="5" name="图片 4"/>
          <p:cNvPicPr>
            <a:picLocks noChangeAspect="1"/>
          </p:cNvPicPr>
          <p:nvPr>
            <p:custDataLst>
              <p:tags r:id="rId4"/>
            </p:custDataLst>
          </p:nvPr>
        </p:nvPicPr>
        <p:blipFill>
          <a:blip r:embed="rId15" cstate="email">
            <a:extLst>
              <a:ext uri="{28A0092B-C50C-407E-A947-70E740481C1C}">
                <a14:useLocalDpi xmlns:a14="http://schemas.microsoft.com/office/drawing/2010/main"/>
              </a:ext>
            </a:extLst>
          </a:blip>
          <a:srcRect/>
          <a:stretch>
            <a:fillRect/>
          </a:stretch>
        </p:blipFill>
        <p:spPr>
          <a:xfrm>
            <a:off x="829314" y="1273604"/>
            <a:ext cx="3461721" cy="2596292"/>
          </a:xfrm>
          <a:prstGeom prst="rect">
            <a:avLst/>
          </a:prstGeom>
        </p:spPr>
      </p:pic>
      <p:sp>
        <p:nvSpPr>
          <p:cNvPr id="6" name="矩形 5"/>
          <p:cNvSpPr/>
          <p:nvPr>
            <p:custDataLst>
              <p:tags r:id="rId5"/>
            </p:custDataLst>
          </p:nvPr>
        </p:nvSpPr>
        <p:spPr>
          <a:xfrm>
            <a:off x="4930108" y="516658"/>
            <a:ext cx="3443436" cy="535656"/>
          </a:xfrm>
          <a:prstGeom prst="rect">
            <a:avLst/>
          </a:prstGeom>
        </p:spPr>
        <p:txBody>
          <a:bodyPr wrap="square" lIns="68580" tIns="34290" rIns="68580" bIns="34290" anchor="b">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sz="2700" b="1" spc="225">
                <a:solidFill>
                  <a:srgbClr val="FFFFFF"/>
                </a:solidFill>
                <a:latin typeface="Arial" pitchFamily="34" charset="0"/>
                <a:ea typeface="华文楷体" panose="02010600040101010101" charset="-122"/>
              </a:rPr>
              <a:t>课文精讲</a:t>
            </a:r>
          </a:p>
        </p:txBody>
      </p:sp>
      <p:sp>
        <p:nvSpPr>
          <p:cNvPr id="7" name="矩形 6"/>
          <p:cNvSpPr/>
          <p:nvPr>
            <p:custDataLst>
              <p:tags r:id="rId6"/>
            </p:custDataLst>
          </p:nvPr>
        </p:nvSpPr>
        <p:spPr>
          <a:xfrm>
            <a:off x="4930108" y="1098287"/>
            <a:ext cx="3443436" cy="414121"/>
          </a:xfrm>
          <a:prstGeom prst="rect">
            <a:avLst/>
          </a:prstGeom>
        </p:spPr>
        <p:txBody>
          <a:bodyPr wrap="square" lIns="68580" tIns="34290" rIns="68580" bIns="3429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sz="1500" spc="225" dirty="0">
                <a:solidFill>
                  <a:schemeClr val="bg1"/>
                </a:solidFill>
                <a:latin typeface="Arial" pitchFamily="34" charset="0"/>
                <a:ea typeface="华文楷体" panose="02010600040101010101" charset="-122"/>
              </a:rPr>
              <a:t>开头引用宝鼎铭文有什么作用？</a:t>
            </a:r>
          </a:p>
        </p:txBody>
      </p:sp>
      <p:sp>
        <p:nvSpPr>
          <p:cNvPr id="8" name="矩形 7"/>
          <p:cNvSpPr/>
          <p:nvPr>
            <p:custDataLst>
              <p:tags r:id="rId7"/>
            </p:custDataLst>
          </p:nvPr>
        </p:nvSpPr>
        <p:spPr>
          <a:xfrm>
            <a:off x="4930109" y="1558380"/>
            <a:ext cx="3443435" cy="3045192"/>
          </a:xfrm>
          <a:prstGeom prst="rect">
            <a:avLst/>
          </a:prstGeom>
        </p:spPr>
        <p:txBody>
          <a:bodyPr lIns="68580" tIns="34290" rIns="68580" bIns="3429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14313" indent="-214313" fontAlgn="ctr">
              <a:lnSpc>
                <a:spcPct val="130000"/>
              </a:lnSpc>
              <a:spcBef>
                <a:spcPts val="750"/>
              </a:spcBef>
              <a:spcAft>
                <a:spcPct val="0"/>
              </a:spcAft>
              <a:buFont typeface="Wingdings"/>
              <a:buChar char="l"/>
            </a:pPr>
            <a:r>
              <a:rPr lang="zh-CN" altLang="en-US" sz="1700" spc="113" dirty="0">
                <a:solidFill>
                  <a:schemeClr val="bg1"/>
                </a:solidFill>
                <a:latin typeface="Arial" pitchFamily="34" charset="0"/>
                <a:ea typeface="华文楷体" panose="02010600040101010101" charset="-122"/>
              </a:rPr>
              <a:t>“国行公祭，法立典章。铸兹宝鼎，祀我国殇。”</a:t>
            </a:r>
          </a:p>
          <a:p>
            <a:pPr marL="214313" lvl="1">
              <a:lnSpc>
                <a:spcPct val="170000"/>
              </a:lnSpc>
              <a:spcBef>
                <a:spcPts val="600"/>
              </a:spcBef>
              <a:spcAft>
                <a:spcPts val="750"/>
              </a:spcAft>
            </a:pPr>
            <a:r>
              <a:rPr lang="zh-CN" altLang="en-US" sz="1700" spc="113" dirty="0">
                <a:solidFill>
                  <a:schemeClr val="bg1"/>
                </a:solidFill>
                <a:latin typeface="Arial" pitchFamily="34" charset="0"/>
                <a:ea typeface="华文楷体" panose="02010600040101010101" charset="-122"/>
              </a:rPr>
              <a:t>用简洁凝练的语言引出后文新闻报道的内容，丰富文章的内容，增强文章的表现力。</a:t>
            </a:r>
          </a:p>
        </p:txBody>
      </p:sp>
      <p:sp>
        <p:nvSpPr>
          <p:cNvPr id="18" name="矩形 17"/>
          <p:cNvSpPr/>
          <p:nvPr>
            <p:custDataLst>
              <p:tags r:id="rId8"/>
            </p:custDataLst>
          </p:nvPr>
        </p:nvSpPr>
        <p:spPr>
          <a:xfrm>
            <a:off x="4113354" y="4122929"/>
            <a:ext cx="177683" cy="1776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10" name="矩形 9"/>
          <p:cNvSpPr/>
          <p:nvPr>
            <p:custDataLst>
              <p:tags r:id="rId9"/>
            </p:custDataLst>
          </p:nvPr>
        </p:nvSpPr>
        <p:spPr>
          <a:xfrm>
            <a:off x="3875987" y="4171336"/>
            <a:ext cx="129276" cy="1292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11" name="矩形 10"/>
          <p:cNvSpPr/>
          <p:nvPr>
            <p:custDataLst>
              <p:tags r:id="rId10"/>
            </p:custDataLst>
          </p:nvPr>
        </p:nvSpPr>
        <p:spPr>
          <a:xfrm>
            <a:off x="3681227" y="4209336"/>
            <a:ext cx="91276" cy="912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19" name="矩形 18"/>
          <p:cNvSpPr/>
          <p:nvPr>
            <p:custDataLst>
              <p:tags r:id="rId11"/>
            </p:custDataLst>
          </p:nvPr>
        </p:nvSpPr>
        <p:spPr>
          <a:xfrm flipH="1">
            <a:off x="842938" y="825526"/>
            <a:ext cx="177683" cy="17768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20" name="矩形 19"/>
          <p:cNvSpPr/>
          <p:nvPr>
            <p:custDataLst>
              <p:tags r:id="rId12"/>
            </p:custDataLst>
          </p:nvPr>
        </p:nvSpPr>
        <p:spPr>
          <a:xfrm flipH="1">
            <a:off x="1128713" y="873932"/>
            <a:ext cx="129276" cy="1292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
        <p:nvSpPr>
          <p:cNvPr id="21" name="矩形 20"/>
          <p:cNvSpPr/>
          <p:nvPr>
            <p:custDataLst>
              <p:tags r:id="rId13"/>
            </p:custDataLst>
          </p:nvPr>
        </p:nvSpPr>
        <p:spPr>
          <a:xfrm flipH="1">
            <a:off x="1361473" y="911933"/>
            <a:ext cx="91276" cy="912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schemeClr val="lt1"/>
              </a:solidFill>
              <a:latin typeface="Arial" pitchFamily="34" charset="0"/>
              <a:ea typeface="华文楷体" panose="02010600040101010101" charset="-122"/>
              <a:sym typeface="Arial" pitchFamily="34" charset="0"/>
            </a:endParaRPr>
          </a:p>
        </p:txBody>
      </p:sp>
    </p:spTree>
    <p:custDataLst>
      <p:tags r:id="rId1"/>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31621" y="1778521"/>
            <a:ext cx="6410801" cy="3283541"/>
            <a:chOff x="634" y="1013"/>
            <a:chExt cx="17784" cy="9109"/>
          </a:xfrm>
        </p:grpSpPr>
        <p:grpSp>
          <p:nvGrpSpPr>
            <p:cNvPr id="2" name="组合 1"/>
            <p:cNvGrpSpPr/>
            <p:nvPr>
              <p:custDataLst>
                <p:tags r:id="rId5"/>
              </p:custDataLst>
            </p:nvPr>
          </p:nvGrpSpPr>
          <p:grpSpPr>
            <a:xfrm>
              <a:off x="15338" y="8233"/>
              <a:ext cx="3080" cy="1889"/>
              <a:chOff x="9522198" y="5004117"/>
              <a:chExt cx="1829369" cy="1801551"/>
            </a:xfrm>
          </p:grpSpPr>
          <p:sp>
            <p:nvSpPr>
              <p:cNvPr id="61105" name="Shape 61105"/>
              <p:cNvSpPr/>
              <p:nvPr>
                <p:custDataLst>
                  <p:tags r:id="rId9"/>
                </p:custDataLst>
              </p:nvPr>
            </p:nvSpPr>
            <p:spPr>
              <a:xfrm>
                <a:off x="9524017" y="5004117"/>
                <a:ext cx="1827550" cy="6052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14" y="0"/>
                    </a:lnTo>
                    <a:lnTo>
                      <a:pt x="21600" y="0"/>
                    </a:lnTo>
                    <a:lnTo>
                      <a:pt x="0" y="21600"/>
                    </a:lnTo>
                    <a:close/>
                  </a:path>
                </a:pathLst>
              </a:custGeom>
              <a:solidFill>
                <a:srgbClr val="C00000"/>
              </a:solidFill>
              <a:ln w="12700" cap="flat">
                <a:noFill/>
                <a:miter lim="400000"/>
              </a:ln>
              <a:effectLst/>
            </p:spPr>
            <p:txBody>
              <a:bodyPr wrap="square" lIns="0" tIns="0" rIns="0" bIns="0" numCol="1" anchor="t">
                <a:noAutofit/>
              </a:bodyPr>
              <a:lstStyle/>
              <a:p>
                <a:pPr>
                  <a:lnSpc>
                    <a:spcPct val="120000"/>
                  </a:lnSpc>
                </a:pPr>
                <a:endParaRPr sz="3500">
                  <a:latin typeface="Arial" pitchFamily="34" charset="0"/>
                  <a:ea typeface="华文楷体" panose="02010600040101010101" charset="-122"/>
                  <a:cs typeface="+mn-ea"/>
                  <a:sym typeface="Arial" pitchFamily="34" charset="0"/>
                </a:endParaRPr>
              </a:p>
            </p:txBody>
          </p:sp>
          <p:sp>
            <p:nvSpPr>
              <p:cNvPr id="61106" name="Shape 61106"/>
              <p:cNvSpPr/>
              <p:nvPr>
                <p:custDataLst>
                  <p:tags r:id="rId10"/>
                </p:custDataLst>
              </p:nvPr>
            </p:nvSpPr>
            <p:spPr>
              <a:xfrm>
                <a:off x="9522198" y="5214879"/>
                <a:ext cx="1278405" cy="713580"/>
              </a:xfrm>
              <a:custGeom>
                <a:avLst/>
                <a:gdLst/>
                <a:ahLst/>
                <a:cxnLst>
                  <a:cxn ang="0">
                    <a:pos x="wd2" y="hd2"/>
                  </a:cxn>
                  <a:cxn ang="5400000">
                    <a:pos x="wd2" y="hd2"/>
                  </a:cxn>
                  <a:cxn ang="10800000">
                    <a:pos x="wd2" y="hd2"/>
                  </a:cxn>
                  <a:cxn ang="16200000">
                    <a:pos x="wd2" y="hd2"/>
                  </a:cxn>
                </a:cxnLst>
                <a:rect l="0" t="0" r="r" b="b"/>
                <a:pathLst>
                  <a:path w="21600" h="21600" extrusionOk="0">
                    <a:moveTo>
                      <a:pt x="19741" y="0"/>
                    </a:moveTo>
                    <a:lnTo>
                      <a:pt x="21600" y="21600"/>
                    </a:lnTo>
                    <a:lnTo>
                      <a:pt x="0" y="11766"/>
                    </a:lnTo>
                    <a:lnTo>
                      <a:pt x="19741" y="0"/>
                    </a:lnTo>
                    <a:close/>
                  </a:path>
                </a:pathLst>
              </a:custGeom>
              <a:solidFill>
                <a:srgbClr val="FF0000"/>
              </a:solidFill>
              <a:ln w="12700" cap="flat">
                <a:noFill/>
                <a:miter lim="400000"/>
              </a:ln>
              <a:effectLst/>
            </p:spPr>
            <p:txBody>
              <a:bodyPr wrap="square" lIns="0" tIns="0" rIns="0" bIns="0" numCol="1" anchor="t">
                <a:noAutofit/>
              </a:bodyPr>
              <a:lstStyle/>
              <a:p>
                <a:pPr>
                  <a:lnSpc>
                    <a:spcPct val="120000"/>
                  </a:lnSpc>
                </a:pPr>
                <a:endParaRPr sz="3500">
                  <a:latin typeface="Arial" pitchFamily="34" charset="0"/>
                  <a:ea typeface="华文楷体" panose="02010600040101010101" charset="-122"/>
                  <a:cs typeface="+mn-ea"/>
                  <a:sym typeface="Arial" pitchFamily="34" charset="0"/>
                </a:endParaRPr>
              </a:p>
            </p:txBody>
          </p:sp>
          <p:sp>
            <p:nvSpPr>
              <p:cNvPr id="61107" name="Shape 61107"/>
              <p:cNvSpPr/>
              <p:nvPr>
                <p:custDataLst>
                  <p:tags r:id="rId11"/>
                </p:custDataLst>
              </p:nvPr>
            </p:nvSpPr>
            <p:spPr>
              <a:xfrm>
                <a:off x="9677254" y="5719708"/>
                <a:ext cx="1124469" cy="6923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546" y="0"/>
                    </a:lnTo>
                    <a:lnTo>
                      <a:pt x="21600" y="6391"/>
                    </a:lnTo>
                    <a:lnTo>
                      <a:pt x="0" y="21600"/>
                    </a:lnTo>
                    <a:close/>
                  </a:path>
                </a:pathLst>
              </a:custGeom>
              <a:gradFill>
                <a:gsLst>
                  <a:gs pos="0">
                    <a:srgbClr val="E30000"/>
                  </a:gs>
                  <a:gs pos="100000">
                    <a:srgbClr val="760303"/>
                  </a:gs>
                </a:gsLst>
                <a:lin scaled="0"/>
              </a:gradFill>
              <a:ln w="12700" cap="flat">
                <a:noFill/>
                <a:miter lim="400000"/>
              </a:ln>
              <a:effectLst/>
            </p:spPr>
            <p:txBody>
              <a:bodyPr wrap="square" lIns="0" tIns="0" rIns="0" bIns="0" numCol="1" anchor="t">
                <a:noAutofit/>
              </a:bodyPr>
              <a:lstStyle/>
              <a:p>
                <a:pPr>
                  <a:lnSpc>
                    <a:spcPct val="120000"/>
                  </a:lnSpc>
                </a:pPr>
                <a:endParaRPr sz="3500">
                  <a:latin typeface="Arial" pitchFamily="34" charset="0"/>
                  <a:ea typeface="华文楷体" panose="02010600040101010101" charset="-122"/>
                  <a:cs typeface="+mn-ea"/>
                  <a:sym typeface="Arial" pitchFamily="34" charset="0"/>
                </a:endParaRPr>
              </a:p>
            </p:txBody>
          </p:sp>
          <p:sp>
            <p:nvSpPr>
              <p:cNvPr id="61108" name="Shape 61108"/>
              <p:cNvSpPr/>
              <p:nvPr>
                <p:custDataLst>
                  <p:tags r:id="rId12"/>
                </p:custDataLst>
              </p:nvPr>
            </p:nvSpPr>
            <p:spPr>
              <a:xfrm>
                <a:off x="9675506" y="5994377"/>
                <a:ext cx="294076" cy="81129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1046"/>
                    </a:lnTo>
                    <a:lnTo>
                      <a:pt x="15234" y="0"/>
                    </a:lnTo>
                    <a:lnTo>
                      <a:pt x="21600" y="21600"/>
                    </a:lnTo>
                    <a:close/>
                  </a:path>
                </a:pathLst>
              </a:custGeom>
              <a:solidFill>
                <a:srgbClr val="FF0000"/>
              </a:solidFill>
              <a:ln w="12700" cap="flat">
                <a:noFill/>
                <a:miter lim="400000"/>
              </a:ln>
              <a:effectLst/>
            </p:spPr>
            <p:txBody>
              <a:bodyPr wrap="square" lIns="0" tIns="0" rIns="0" bIns="0" numCol="1" anchor="t">
                <a:noAutofit/>
              </a:bodyPr>
              <a:lstStyle/>
              <a:p>
                <a:pPr>
                  <a:lnSpc>
                    <a:spcPct val="120000"/>
                  </a:lnSpc>
                </a:pPr>
                <a:endParaRPr sz="3500">
                  <a:latin typeface="Arial" pitchFamily="34" charset="0"/>
                  <a:ea typeface="华文楷体" panose="02010600040101010101" charset="-122"/>
                  <a:cs typeface="+mn-ea"/>
                  <a:sym typeface="Arial" pitchFamily="34" charset="0"/>
                </a:endParaRPr>
              </a:p>
            </p:txBody>
          </p:sp>
        </p:grpSp>
        <p:sp>
          <p:nvSpPr>
            <p:cNvPr id="13" name="任意形状 12"/>
            <p:cNvSpPr/>
            <p:nvPr>
              <p:custDataLst>
                <p:tags r:id="rId6"/>
              </p:custDataLst>
            </p:nvPr>
          </p:nvSpPr>
          <p:spPr>
            <a:xfrm>
              <a:off x="634" y="2800"/>
              <a:ext cx="17694" cy="5441"/>
            </a:xfrm>
            <a:custGeom>
              <a:avLst/>
              <a:gdLst>
                <a:gd name="connsiteX0" fmla="*/ 1559506 w 10511131"/>
                <a:gd name="connsiteY0" fmla="*/ 586609 h 3541297"/>
                <a:gd name="connsiteX1" fmla="*/ 1159841 w 10511131"/>
                <a:gd name="connsiteY1" fmla="*/ 677601 h 3541297"/>
                <a:gd name="connsiteX2" fmla="*/ 893172 w 10511131"/>
                <a:gd name="connsiteY2" fmla="*/ 921229 h 3541297"/>
                <a:gd name="connsiteX3" fmla="*/ 744310 w 10511131"/>
                <a:gd name="connsiteY3" fmla="*/ 1269293 h 3541297"/>
                <a:gd name="connsiteX4" fmla="*/ 697727 w 10511131"/>
                <a:gd name="connsiteY4" fmla="*/ 1672935 h 3541297"/>
                <a:gd name="connsiteX5" fmla="*/ 744310 w 10511131"/>
                <a:gd name="connsiteY5" fmla="*/ 2060838 h 3541297"/>
                <a:gd name="connsiteX6" fmla="*/ 893172 w 10511131"/>
                <a:gd name="connsiteY6" fmla="*/ 2400049 h 3541297"/>
                <a:gd name="connsiteX7" fmla="*/ 1159841 w 10511131"/>
                <a:gd name="connsiteY7" fmla="*/ 2641873 h 3541297"/>
                <a:gd name="connsiteX8" fmla="*/ 1559506 w 10511131"/>
                <a:gd name="connsiteY8" fmla="*/ 2732537 h 3541297"/>
                <a:gd name="connsiteX9" fmla="*/ 1728621 w 10511131"/>
                <a:gd name="connsiteY9" fmla="*/ 2724504 h 3541297"/>
                <a:gd name="connsiteX10" fmla="*/ 1839677 w 10511131"/>
                <a:gd name="connsiteY10" fmla="*/ 2692533 h 3541297"/>
                <a:gd name="connsiteX11" fmla="*/ 1541953 w 10511131"/>
                <a:gd name="connsiteY11" fmla="*/ 2421690 h 3541297"/>
                <a:gd name="connsiteX12" fmla="*/ 1866007 w 10511131"/>
                <a:gd name="connsiteY12" fmla="*/ 2074938 h 3541297"/>
                <a:gd name="connsiteX13" fmla="*/ 2226178 w 10511131"/>
                <a:gd name="connsiteY13" fmla="*/ 2403983 h 3541297"/>
                <a:gd name="connsiteX14" fmla="*/ 2368289 w 10511131"/>
                <a:gd name="connsiteY14" fmla="*/ 2106252 h 3541297"/>
                <a:gd name="connsiteX15" fmla="*/ 2421622 w 10511131"/>
                <a:gd name="connsiteY15" fmla="*/ 1675230 h 3541297"/>
                <a:gd name="connsiteX16" fmla="*/ 2375040 w 10511131"/>
                <a:gd name="connsiteY16" fmla="*/ 1270768 h 3541297"/>
                <a:gd name="connsiteX17" fmla="*/ 2226178 w 10511131"/>
                <a:gd name="connsiteY17" fmla="*/ 921885 h 3541297"/>
                <a:gd name="connsiteX18" fmla="*/ 1959509 w 10511131"/>
                <a:gd name="connsiteY18" fmla="*/ 677601 h 3541297"/>
                <a:gd name="connsiteX19" fmla="*/ 1559506 w 10511131"/>
                <a:gd name="connsiteY19" fmla="*/ 586609 h 3541297"/>
                <a:gd name="connsiteX20" fmla="*/ 1402205 w 10511131"/>
                <a:gd name="connsiteY20" fmla="*/ 0 h 3541297"/>
                <a:gd name="connsiteX21" fmla="*/ 1559506 w 10511131"/>
                <a:gd name="connsiteY21" fmla="*/ 0 h 3541297"/>
                <a:gd name="connsiteX22" fmla="*/ 6427065 w 10511131"/>
                <a:gd name="connsiteY22" fmla="*/ 0 h 3541297"/>
                <a:gd name="connsiteX23" fmla="*/ 7291197 w 10511131"/>
                <a:gd name="connsiteY23" fmla="*/ 0 h 3541297"/>
                <a:gd name="connsiteX24" fmla="*/ 10511131 w 10511131"/>
                <a:gd name="connsiteY24" fmla="*/ 0 h 3541297"/>
                <a:gd name="connsiteX25" fmla="*/ 10511131 w 10511131"/>
                <a:gd name="connsiteY25" fmla="*/ 3541296 h 3541297"/>
                <a:gd name="connsiteX26" fmla="*/ 7291197 w 10511131"/>
                <a:gd name="connsiteY26" fmla="*/ 3541296 h 3541297"/>
                <a:gd name="connsiteX27" fmla="*/ 7291197 w 10511131"/>
                <a:gd name="connsiteY27" fmla="*/ 3541297 h 3541297"/>
                <a:gd name="connsiteX28" fmla="*/ 7282015 w 10511131"/>
                <a:gd name="connsiteY28" fmla="*/ 3541296 h 3541297"/>
                <a:gd name="connsiteX29" fmla="*/ 6427065 w 10511131"/>
                <a:gd name="connsiteY29" fmla="*/ 3541296 h 3541297"/>
                <a:gd name="connsiteX30" fmla="*/ 6427065 w 10511131"/>
                <a:gd name="connsiteY30" fmla="*/ 3541203 h 3541297"/>
                <a:gd name="connsiteX31" fmla="*/ 2785170 w 10511131"/>
                <a:gd name="connsiteY31" fmla="*/ 3540805 h 3541297"/>
                <a:gd name="connsiteX32" fmla="*/ 2783144 w 10511131"/>
                <a:gd name="connsiteY32" fmla="*/ 3538838 h 3541297"/>
                <a:gd name="connsiteX33" fmla="*/ 2781457 w 10511131"/>
                <a:gd name="connsiteY33" fmla="*/ 3536871 h 3541297"/>
                <a:gd name="connsiteX34" fmla="*/ 2777069 w 10511131"/>
                <a:gd name="connsiteY34" fmla="*/ 3541297 h 3541297"/>
                <a:gd name="connsiteX35" fmla="*/ 2328457 w 10511131"/>
                <a:gd name="connsiteY35" fmla="*/ 3136835 h 3541297"/>
                <a:gd name="connsiteX36" fmla="*/ 1559506 w 10511131"/>
                <a:gd name="connsiteY36" fmla="*/ 3319146 h 3541297"/>
                <a:gd name="connsiteX37" fmla="*/ 903973 w 10511131"/>
                <a:gd name="connsiteY37" fmla="*/ 3192414 h 3541297"/>
                <a:gd name="connsiteX38" fmla="*/ 413168 w 10511131"/>
                <a:gd name="connsiteY38" fmla="*/ 2843530 h 3541297"/>
                <a:gd name="connsiteX39" fmla="*/ 106668 w 10511131"/>
                <a:gd name="connsiteY39" fmla="*/ 2321517 h 3541297"/>
                <a:gd name="connsiteX40" fmla="*/ 0 w 10511131"/>
                <a:gd name="connsiteY40" fmla="*/ 1675230 h 3541297"/>
                <a:gd name="connsiteX41" fmla="*/ 106668 w 10511131"/>
                <a:gd name="connsiteY41" fmla="*/ 1015336 h 3541297"/>
                <a:gd name="connsiteX42" fmla="*/ 413168 w 10511131"/>
                <a:gd name="connsiteY42" fmla="*/ 484469 h 3541297"/>
                <a:gd name="connsiteX43" fmla="*/ 903973 w 10511131"/>
                <a:gd name="connsiteY43" fmla="*/ 128864 h 3541297"/>
                <a:gd name="connsiteX44" fmla="*/ 1429885 w 10511131"/>
                <a:gd name="connsiteY44" fmla="*/ 5738 h 3541297"/>
                <a:gd name="connsiteX45" fmla="*/ 1416045 w 10511131"/>
                <a:gd name="connsiteY45" fmla="*/ 2787 h 3541297"/>
                <a:gd name="connsiteX46" fmla="*/ 1402205 w 10511131"/>
                <a:gd name="connsiteY46" fmla="*/ 0 h 3541297"/>
                <a:gd name="connsiteX0-1" fmla="*/ 1559506 w 10511131"/>
                <a:gd name="connsiteY0-2" fmla="*/ 586609 h 3541297"/>
                <a:gd name="connsiteX1-3" fmla="*/ 1159841 w 10511131"/>
                <a:gd name="connsiteY1-4" fmla="*/ 677601 h 3541297"/>
                <a:gd name="connsiteX2-5" fmla="*/ 893172 w 10511131"/>
                <a:gd name="connsiteY2-6" fmla="*/ 921229 h 3541297"/>
                <a:gd name="connsiteX3-7" fmla="*/ 744310 w 10511131"/>
                <a:gd name="connsiteY3-8" fmla="*/ 1269293 h 3541297"/>
                <a:gd name="connsiteX4-9" fmla="*/ 697727 w 10511131"/>
                <a:gd name="connsiteY4-10" fmla="*/ 1672935 h 3541297"/>
                <a:gd name="connsiteX5-11" fmla="*/ 744310 w 10511131"/>
                <a:gd name="connsiteY5-12" fmla="*/ 2060838 h 3541297"/>
                <a:gd name="connsiteX6-13" fmla="*/ 893172 w 10511131"/>
                <a:gd name="connsiteY6-14" fmla="*/ 2400049 h 3541297"/>
                <a:gd name="connsiteX7-15" fmla="*/ 1159841 w 10511131"/>
                <a:gd name="connsiteY7-16" fmla="*/ 2641873 h 3541297"/>
                <a:gd name="connsiteX8-17" fmla="*/ 1559506 w 10511131"/>
                <a:gd name="connsiteY8-18" fmla="*/ 2732537 h 3541297"/>
                <a:gd name="connsiteX9-19" fmla="*/ 1728621 w 10511131"/>
                <a:gd name="connsiteY9-20" fmla="*/ 2724504 h 3541297"/>
                <a:gd name="connsiteX10-21" fmla="*/ 1839677 w 10511131"/>
                <a:gd name="connsiteY10-22" fmla="*/ 2692533 h 3541297"/>
                <a:gd name="connsiteX11-23" fmla="*/ 1541953 w 10511131"/>
                <a:gd name="connsiteY11-24" fmla="*/ 2421690 h 3541297"/>
                <a:gd name="connsiteX12-25" fmla="*/ 1866007 w 10511131"/>
                <a:gd name="connsiteY12-26" fmla="*/ 2074938 h 3541297"/>
                <a:gd name="connsiteX13-27" fmla="*/ 2226178 w 10511131"/>
                <a:gd name="connsiteY13-28" fmla="*/ 2403983 h 3541297"/>
                <a:gd name="connsiteX14-29" fmla="*/ 2368289 w 10511131"/>
                <a:gd name="connsiteY14-30" fmla="*/ 2106252 h 3541297"/>
                <a:gd name="connsiteX15-31" fmla="*/ 2421622 w 10511131"/>
                <a:gd name="connsiteY15-32" fmla="*/ 1675230 h 3541297"/>
                <a:gd name="connsiteX16-33" fmla="*/ 2375040 w 10511131"/>
                <a:gd name="connsiteY16-34" fmla="*/ 1270768 h 3541297"/>
                <a:gd name="connsiteX17-35" fmla="*/ 2226178 w 10511131"/>
                <a:gd name="connsiteY17-36" fmla="*/ 921885 h 3541297"/>
                <a:gd name="connsiteX18-37" fmla="*/ 1959509 w 10511131"/>
                <a:gd name="connsiteY18-38" fmla="*/ 677601 h 3541297"/>
                <a:gd name="connsiteX19-39" fmla="*/ 1559506 w 10511131"/>
                <a:gd name="connsiteY19-40" fmla="*/ 586609 h 3541297"/>
                <a:gd name="connsiteX20-41" fmla="*/ 1402205 w 10511131"/>
                <a:gd name="connsiteY20-42" fmla="*/ 0 h 3541297"/>
                <a:gd name="connsiteX21-43" fmla="*/ 1559506 w 10511131"/>
                <a:gd name="connsiteY21-44" fmla="*/ 0 h 3541297"/>
                <a:gd name="connsiteX22-45" fmla="*/ 6427065 w 10511131"/>
                <a:gd name="connsiteY22-46" fmla="*/ 0 h 3541297"/>
                <a:gd name="connsiteX23-47" fmla="*/ 7291197 w 10511131"/>
                <a:gd name="connsiteY23-48" fmla="*/ 0 h 3541297"/>
                <a:gd name="connsiteX24-49" fmla="*/ 10511131 w 10511131"/>
                <a:gd name="connsiteY24-50" fmla="*/ 0 h 3541297"/>
                <a:gd name="connsiteX25-51" fmla="*/ 10511131 w 10511131"/>
                <a:gd name="connsiteY25-52" fmla="*/ 3541296 h 3541297"/>
                <a:gd name="connsiteX26-53" fmla="*/ 7291197 w 10511131"/>
                <a:gd name="connsiteY26-54" fmla="*/ 3541296 h 3541297"/>
                <a:gd name="connsiteX27-55" fmla="*/ 7291197 w 10511131"/>
                <a:gd name="connsiteY27-56" fmla="*/ 3541297 h 3541297"/>
                <a:gd name="connsiteX28-57" fmla="*/ 7282015 w 10511131"/>
                <a:gd name="connsiteY28-58" fmla="*/ 3541296 h 3541297"/>
                <a:gd name="connsiteX29-59" fmla="*/ 6427065 w 10511131"/>
                <a:gd name="connsiteY29-60" fmla="*/ 3541296 h 3541297"/>
                <a:gd name="connsiteX30-61" fmla="*/ 6427065 w 10511131"/>
                <a:gd name="connsiteY30-62" fmla="*/ 3541203 h 3541297"/>
                <a:gd name="connsiteX31-63" fmla="*/ 2785170 w 10511131"/>
                <a:gd name="connsiteY31-64" fmla="*/ 3540805 h 3541297"/>
                <a:gd name="connsiteX32-65" fmla="*/ 2783144 w 10511131"/>
                <a:gd name="connsiteY32-66" fmla="*/ 3538838 h 3541297"/>
                <a:gd name="connsiteX33-67" fmla="*/ 2781457 w 10511131"/>
                <a:gd name="connsiteY33-68" fmla="*/ 3536871 h 3541297"/>
                <a:gd name="connsiteX34-69" fmla="*/ 2777069 w 10511131"/>
                <a:gd name="connsiteY34-70" fmla="*/ 3541297 h 3541297"/>
                <a:gd name="connsiteX35-71" fmla="*/ 2328457 w 10511131"/>
                <a:gd name="connsiteY35-72" fmla="*/ 3136835 h 3541297"/>
                <a:gd name="connsiteX36-73" fmla="*/ 1559506 w 10511131"/>
                <a:gd name="connsiteY36-74" fmla="*/ 3319146 h 3541297"/>
                <a:gd name="connsiteX37-75" fmla="*/ 903973 w 10511131"/>
                <a:gd name="connsiteY37-76" fmla="*/ 3192414 h 3541297"/>
                <a:gd name="connsiteX38-77" fmla="*/ 413168 w 10511131"/>
                <a:gd name="connsiteY38-78" fmla="*/ 2843530 h 3541297"/>
                <a:gd name="connsiteX39-79" fmla="*/ 106668 w 10511131"/>
                <a:gd name="connsiteY39-80" fmla="*/ 2321517 h 3541297"/>
                <a:gd name="connsiteX40-81" fmla="*/ 0 w 10511131"/>
                <a:gd name="connsiteY40-82" fmla="*/ 1675230 h 3541297"/>
                <a:gd name="connsiteX41-83" fmla="*/ 106668 w 10511131"/>
                <a:gd name="connsiteY41-84" fmla="*/ 1015336 h 3541297"/>
                <a:gd name="connsiteX42-85" fmla="*/ 413168 w 10511131"/>
                <a:gd name="connsiteY42-86" fmla="*/ 484469 h 3541297"/>
                <a:gd name="connsiteX43-87" fmla="*/ 903973 w 10511131"/>
                <a:gd name="connsiteY43-88" fmla="*/ 128864 h 3541297"/>
                <a:gd name="connsiteX44-89" fmla="*/ 1416045 w 10511131"/>
                <a:gd name="connsiteY44-90" fmla="*/ 2787 h 3541297"/>
                <a:gd name="connsiteX45-91" fmla="*/ 1402205 w 10511131"/>
                <a:gd name="connsiteY45-92" fmla="*/ 0 h 3541297"/>
                <a:gd name="connsiteX0-93" fmla="*/ 1559506 w 10511131"/>
                <a:gd name="connsiteY0-94" fmla="*/ 594030 h 3548718"/>
                <a:gd name="connsiteX1-95" fmla="*/ 1159841 w 10511131"/>
                <a:gd name="connsiteY1-96" fmla="*/ 685022 h 3548718"/>
                <a:gd name="connsiteX2-97" fmla="*/ 893172 w 10511131"/>
                <a:gd name="connsiteY2-98" fmla="*/ 928650 h 3548718"/>
                <a:gd name="connsiteX3-99" fmla="*/ 744310 w 10511131"/>
                <a:gd name="connsiteY3-100" fmla="*/ 1276714 h 3548718"/>
                <a:gd name="connsiteX4-101" fmla="*/ 697727 w 10511131"/>
                <a:gd name="connsiteY4-102" fmla="*/ 1680356 h 3548718"/>
                <a:gd name="connsiteX5-103" fmla="*/ 744310 w 10511131"/>
                <a:gd name="connsiteY5-104" fmla="*/ 2068259 h 3548718"/>
                <a:gd name="connsiteX6-105" fmla="*/ 893172 w 10511131"/>
                <a:gd name="connsiteY6-106" fmla="*/ 2407470 h 3548718"/>
                <a:gd name="connsiteX7-107" fmla="*/ 1159841 w 10511131"/>
                <a:gd name="connsiteY7-108" fmla="*/ 2649294 h 3548718"/>
                <a:gd name="connsiteX8-109" fmla="*/ 1559506 w 10511131"/>
                <a:gd name="connsiteY8-110" fmla="*/ 2739958 h 3548718"/>
                <a:gd name="connsiteX9-111" fmla="*/ 1728621 w 10511131"/>
                <a:gd name="connsiteY9-112" fmla="*/ 2731925 h 3548718"/>
                <a:gd name="connsiteX10-113" fmla="*/ 1839677 w 10511131"/>
                <a:gd name="connsiteY10-114" fmla="*/ 2699954 h 3548718"/>
                <a:gd name="connsiteX11-115" fmla="*/ 1541953 w 10511131"/>
                <a:gd name="connsiteY11-116" fmla="*/ 2429111 h 3548718"/>
                <a:gd name="connsiteX12-117" fmla="*/ 1866007 w 10511131"/>
                <a:gd name="connsiteY12-118" fmla="*/ 2082359 h 3548718"/>
                <a:gd name="connsiteX13-119" fmla="*/ 2226178 w 10511131"/>
                <a:gd name="connsiteY13-120" fmla="*/ 2411404 h 3548718"/>
                <a:gd name="connsiteX14-121" fmla="*/ 2368289 w 10511131"/>
                <a:gd name="connsiteY14-122" fmla="*/ 2113673 h 3548718"/>
                <a:gd name="connsiteX15-123" fmla="*/ 2421622 w 10511131"/>
                <a:gd name="connsiteY15-124" fmla="*/ 1682651 h 3548718"/>
                <a:gd name="connsiteX16-125" fmla="*/ 2375040 w 10511131"/>
                <a:gd name="connsiteY16-126" fmla="*/ 1278189 h 3548718"/>
                <a:gd name="connsiteX17-127" fmla="*/ 2226178 w 10511131"/>
                <a:gd name="connsiteY17-128" fmla="*/ 929306 h 3548718"/>
                <a:gd name="connsiteX18-129" fmla="*/ 1959509 w 10511131"/>
                <a:gd name="connsiteY18-130" fmla="*/ 685022 h 3548718"/>
                <a:gd name="connsiteX19-131" fmla="*/ 1559506 w 10511131"/>
                <a:gd name="connsiteY19-132" fmla="*/ 594030 h 3548718"/>
                <a:gd name="connsiteX20-133" fmla="*/ 1416045 w 10511131"/>
                <a:gd name="connsiteY20-134" fmla="*/ 10208 h 3548718"/>
                <a:gd name="connsiteX21-135" fmla="*/ 1559506 w 10511131"/>
                <a:gd name="connsiteY21-136" fmla="*/ 7421 h 3548718"/>
                <a:gd name="connsiteX22-137" fmla="*/ 6427065 w 10511131"/>
                <a:gd name="connsiteY22-138" fmla="*/ 7421 h 3548718"/>
                <a:gd name="connsiteX23-139" fmla="*/ 7291197 w 10511131"/>
                <a:gd name="connsiteY23-140" fmla="*/ 7421 h 3548718"/>
                <a:gd name="connsiteX24-141" fmla="*/ 10511131 w 10511131"/>
                <a:gd name="connsiteY24-142" fmla="*/ 7421 h 3548718"/>
                <a:gd name="connsiteX25-143" fmla="*/ 10511131 w 10511131"/>
                <a:gd name="connsiteY25-144" fmla="*/ 3548717 h 3548718"/>
                <a:gd name="connsiteX26-145" fmla="*/ 7291197 w 10511131"/>
                <a:gd name="connsiteY26-146" fmla="*/ 3548717 h 3548718"/>
                <a:gd name="connsiteX27-147" fmla="*/ 7291197 w 10511131"/>
                <a:gd name="connsiteY27-148" fmla="*/ 3548718 h 3548718"/>
                <a:gd name="connsiteX28-149" fmla="*/ 7282015 w 10511131"/>
                <a:gd name="connsiteY28-150" fmla="*/ 3548717 h 3548718"/>
                <a:gd name="connsiteX29-151" fmla="*/ 6427065 w 10511131"/>
                <a:gd name="connsiteY29-152" fmla="*/ 3548717 h 3548718"/>
                <a:gd name="connsiteX30-153" fmla="*/ 6427065 w 10511131"/>
                <a:gd name="connsiteY30-154" fmla="*/ 3548624 h 3548718"/>
                <a:gd name="connsiteX31-155" fmla="*/ 2785170 w 10511131"/>
                <a:gd name="connsiteY31-156" fmla="*/ 3548226 h 3548718"/>
                <a:gd name="connsiteX32-157" fmla="*/ 2783144 w 10511131"/>
                <a:gd name="connsiteY32-158" fmla="*/ 3546259 h 3548718"/>
                <a:gd name="connsiteX33-159" fmla="*/ 2781457 w 10511131"/>
                <a:gd name="connsiteY33-160" fmla="*/ 3544292 h 3548718"/>
                <a:gd name="connsiteX34-161" fmla="*/ 2777069 w 10511131"/>
                <a:gd name="connsiteY34-162" fmla="*/ 3548718 h 3548718"/>
                <a:gd name="connsiteX35-163" fmla="*/ 2328457 w 10511131"/>
                <a:gd name="connsiteY35-164" fmla="*/ 3144256 h 3548718"/>
                <a:gd name="connsiteX36-165" fmla="*/ 1559506 w 10511131"/>
                <a:gd name="connsiteY36-166" fmla="*/ 3326567 h 3548718"/>
                <a:gd name="connsiteX37-167" fmla="*/ 903973 w 10511131"/>
                <a:gd name="connsiteY37-168" fmla="*/ 3199835 h 3548718"/>
                <a:gd name="connsiteX38-169" fmla="*/ 413168 w 10511131"/>
                <a:gd name="connsiteY38-170" fmla="*/ 2850951 h 3548718"/>
                <a:gd name="connsiteX39-171" fmla="*/ 106668 w 10511131"/>
                <a:gd name="connsiteY39-172" fmla="*/ 2328938 h 3548718"/>
                <a:gd name="connsiteX40-173" fmla="*/ 0 w 10511131"/>
                <a:gd name="connsiteY40-174" fmla="*/ 1682651 h 3548718"/>
                <a:gd name="connsiteX41-175" fmla="*/ 106668 w 10511131"/>
                <a:gd name="connsiteY41-176" fmla="*/ 1022757 h 3548718"/>
                <a:gd name="connsiteX42-177" fmla="*/ 413168 w 10511131"/>
                <a:gd name="connsiteY42-178" fmla="*/ 491890 h 3548718"/>
                <a:gd name="connsiteX43-179" fmla="*/ 903973 w 10511131"/>
                <a:gd name="connsiteY43-180" fmla="*/ 136285 h 3548718"/>
                <a:gd name="connsiteX44-181" fmla="*/ 1416045 w 10511131"/>
                <a:gd name="connsiteY44-182" fmla="*/ 10208 h 3548718"/>
                <a:gd name="connsiteX0-183" fmla="*/ 1559506 w 10511131"/>
                <a:gd name="connsiteY0-184" fmla="*/ 727406 h 3682094"/>
                <a:gd name="connsiteX1-185" fmla="*/ 1159841 w 10511131"/>
                <a:gd name="connsiteY1-186" fmla="*/ 818398 h 3682094"/>
                <a:gd name="connsiteX2-187" fmla="*/ 893172 w 10511131"/>
                <a:gd name="connsiteY2-188" fmla="*/ 1062026 h 3682094"/>
                <a:gd name="connsiteX3-189" fmla="*/ 744310 w 10511131"/>
                <a:gd name="connsiteY3-190" fmla="*/ 1410090 h 3682094"/>
                <a:gd name="connsiteX4-191" fmla="*/ 697727 w 10511131"/>
                <a:gd name="connsiteY4-192" fmla="*/ 1813732 h 3682094"/>
                <a:gd name="connsiteX5-193" fmla="*/ 744310 w 10511131"/>
                <a:gd name="connsiteY5-194" fmla="*/ 2201635 h 3682094"/>
                <a:gd name="connsiteX6-195" fmla="*/ 893172 w 10511131"/>
                <a:gd name="connsiteY6-196" fmla="*/ 2540846 h 3682094"/>
                <a:gd name="connsiteX7-197" fmla="*/ 1159841 w 10511131"/>
                <a:gd name="connsiteY7-198" fmla="*/ 2782670 h 3682094"/>
                <a:gd name="connsiteX8-199" fmla="*/ 1559506 w 10511131"/>
                <a:gd name="connsiteY8-200" fmla="*/ 2873334 h 3682094"/>
                <a:gd name="connsiteX9-201" fmla="*/ 1728621 w 10511131"/>
                <a:gd name="connsiteY9-202" fmla="*/ 2865301 h 3682094"/>
                <a:gd name="connsiteX10-203" fmla="*/ 1839677 w 10511131"/>
                <a:gd name="connsiteY10-204" fmla="*/ 2833330 h 3682094"/>
                <a:gd name="connsiteX11-205" fmla="*/ 1541953 w 10511131"/>
                <a:gd name="connsiteY11-206" fmla="*/ 2562487 h 3682094"/>
                <a:gd name="connsiteX12-207" fmla="*/ 1866007 w 10511131"/>
                <a:gd name="connsiteY12-208" fmla="*/ 2215735 h 3682094"/>
                <a:gd name="connsiteX13-209" fmla="*/ 2226178 w 10511131"/>
                <a:gd name="connsiteY13-210" fmla="*/ 2544780 h 3682094"/>
                <a:gd name="connsiteX14-211" fmla="*/ 2368289 w 10511131"/>
                <a:gd name="connsiteY14-212" fmla="*/ 2247049 h 3682094"/>
                <a:gd name="connsiteX15-213" fmla="*/ 2421622 w 10511131"/>
                <a:gd name="connsiteY15-214" fmla="*/ 1816027 h 3682094"/>
                <a:gd name="connsiteX16-215" fmla="*/ 2375040 w 10511131"/>
                <a:gd name="connsiteY16-216" fmla="*/ 1411565 h 3682094"/>
                <a:gd name="connsiteX17-217" fmla="*/ 2226178 w 10511131"/>
                <a:gd name="connsiteY17-218" fmla="*/ 1062682 h 3682094"/>
                <a:gd name="connsiteX18-219" fmla="*/ 1959509 w 10511131"/>
                <a:gd name="connsiteY18-220" fmla="*/ 818398 h 3682094"/>
                <a:gd name="connsiteX19-221" fmla="*/ 1559506 w 10511131"/>
                <a:gd name="connsiteY19-222" fmla="*/ 727406 h 3682094"/>
                <a:gd name="connsiteX20-223" fmla="*/ 1416045 w 10511131"/>
                <a:gd name="connsiteY20-224" fmla="*/ 143584 h 3682094"/>
                <a:gd name="connsiteX21-225" fmla="*/ 1137093 w 10511131"/>
                <a:gd name="connsiteY21-226" fmla="*/ 1 h 3682094"/>
                <a:gd name="connsiteX22-227" fmla="*/ 1559506 w 10511131"/>
                <a:gd name="connsiteY22-228" fmla="*/ 140797 h 3682094"/>
                <a:gd name="connsiteX23-229" fmla="*/ 6427065 w 10511131"/>
                <a:gd name="connsiteY23-230" fmla="*/ 140797 h 3682094"/>
                <a:gd name="connsiteX24-231" fmla="*/ 7291197 w 10511131"/>
                <a:gd name="connsiteY24-232" fmla="*/ 140797 h 3682094"/>
                <a:gd name="connsiteX25-233" fmla="*/ 10511131 w 10511131"/>
                <a:gd name="connsiteY25-234" fmla="*/ 140797 h 3682094"/>
                <a:gd name="connsiteX26-235" fmla="*/ 10511131 w 10511131"/>
                <a:gd name="connsiteY26-236" fmla="*/ 3682093 h 3682094"/>
                <a:gd name="connsiteX27-237" fmla="*/ 7291197 w 10511131"/>
                <a:gd name="connsiteY27-238" fmla="*/ 3682093 h 3682094"/>
                <a:gd name="connsiteX28-239" fmla="*/ 7291197 w 10511131"/>
                <a:gd name="connsiteY28-240" fmla="*/ 3682094 h 3682094"/>
                <a:gd name="connsiteX29-241" fmla="*/ 7282015 w 10511131"/>
                <a:gd name="connsiteY29-242" fmla="*/ 3682093 h 3682094"/>
                <a:gd name="connsiteX30-243" fmla="*/ 6427065 w 10511131"/>
                <a:gd name="connsiteY30-244" fmla="*/ 3682093 h 3682094"/>
                <a:gd name="connsiteX31-245" fmla="*/ 6427065 w 10511131"/>
                <a:gd name="connsiteY31-246" fmla="*/ 3682000 h 3682094"/>
                <a:gd name="connsiteX32-247" fmla="*/ 2785170 w 10511131"/>
                <a:gd name="connsiteY32-248" fmla="*/ 3681602 h 3682094"/>
                <a:gd name="connsiteX33-249" fmla="*/ 2783144 w 10511131"/>
                <a:gd name="connsiteY33-250" fmla="*/ 3679635 h 3682094"/>
                <a:gd name="connsiteX34-251" fmla="*/ 2781457 w 10511131"/>
                <a:gd name="connsiteY34-252" fmla="*/ 3677668 h 3682094"/>
                <a:gd name="connsiteX35-253" fmla="*/ 2777069 w 10511131"/>
                <a:gd name="connsiteY35-254" fmla="*/ 3682094 h 3682094"/>
                <a:gd name="connsiteX36-255" fmla="*/ 2328457 w 10511131"/>
                <a:gd name="connsiteY36-256" fmla="*/ 3277632 h 3682094"/>
                <a:gd name="connsiteX37-257" fmla="*/ 1559506 w 10511131"/>
                <a:gd name="connsiteY37-258" fmla="*/ 3459943 h 3682094"/>
                <a:gd name="connsiteX38-259" fmla="*/ 903973 w 10511131"/>
                <a:gd name="connsiteY38-260" fmla="*/ 3333211 h 3682094"/>
                <a:gd name="connsiteX39-261" fmla="*/ 413168 w 10511131"/>
                <a:gd name="connsiteY39-262" fmla="*/ 2984327 h 3682094"/>
                <a:gd name="connsiteX40-263" fmla="*/ 106668 w 10511131"/>
                <a:gd name="connsiteY40-264" fmla="*/ 2462314 h 3682094"/>
                <a:gd name="connsiteX41-265" fmla="*/ 0 w 10511131"/>
                <a:gd name="connsiteY41-266" fmla="*/ 1816027 h 3682094"/>
                <a:gd name="connsiteX42-267" fmla="*/ 106668 w 10511131"/>
                <a:gd name="connsiteY42-268" fmla="*/ 1156133 h 3682094"/>
                <a:gd name="connsiteX43-269" fmla="*/ 413168 w 10511131"/>
                <a:gd name="connsiteY43-270" fmla="*/ 625266 h 3682094"/>
                <a:gd name="connsiteX44-271" fmla="*/ 903973 w 10511131"/>
                <a:gd name="connsiteY44-272" fmla="*/ 269661 h 3682094"/>
                <a:gd name="connsiteX45-273" fmla="*/ 1416045 w 10511131"/>
                <a:gd name="connsiteY45-274" fmla="*/ 143584 h 3682094"/>
                <a:gd name="connsiteX0-275" fmla="*/ 1559506 w 10511131"/>
                <a:gd name="connsiteY0-276" fmla="*/ 594031 h 3548719"/>
                <a:gd name="connsiteX1-277" fmla="*/ 1159841 w 10511131"/>
                <a:gd name="connsiteY1-278" fmla="*/ 685023 h 3548719"/>
                <a:gd name="connsiteX2-279" fmla="*/ 893172 w 10511131"/>
                <a:gd name="connsiteY2-280" fmla="*/ 928651 h 3548719"/>
                <a:gd name="connsiteX3-281" fmla="*/ 744310 w 10511131"/>
                <a:gd name="connsiteY3-282" fmla="*/ 1276715 h 3548719"/>
                <a:gd name="connsiteX4-283" fmla="*/ 697727 w 10511131"/>
                <a:gd name="connsiteY4-284" fmla="*/ 1680357 h 3548719"/>
                <a:gd name="connsiteX5-285" fmla="*/ 744310 w 10511131"/>
                <a:gd name="connsiteY5-286" fmla="*/ 2068260 h 3548719"/>
                <a:gd name="connsiteX6-287" fmla="*/ 893172 w 10511131"/>
                <a:gd name="connsiteY6-288" fmla="*/ 2407471 h 3548719"/>
                <a:gd name="connsiteX7-289" fmla="*/ 1159841 w 10511131"/>
                <a:gd name="connsiteY7-290" fmla="*/ 2649295 h 3548719"/>
                <a:gd name="connsiteX8-291" fmla="*/ 1559506 w 10511131"/>
                <a:gd name="connsiteY8-292" fmla="*/ 2739959 h 3548719"/>
                <a:gd name="connsiteX9-293" fmla="*/ 1728621 w 10511131"/>
                <a:gd name="connsiteY9-294" fmla="*/ 2731926 h 3548719"/>
                <a:gd name="connsiteX10-295" fmla="*/ 1839677 w 10511131"/>
                <a:gd name="connsiteY10-296" fmla="*/ 2699955 h 3548719"/>
                <a:gd name="connsiteX11-297" fmla="*/ 1541953 w 10511131"/>
                <a:gd name="connsiteY11-298" fmla="*/ 2429112 h 3548719"/>
                <a:gd name="connsiteX12-299" fmla="*/ 1866007 w 10511131"/>
                <a:gd name="connsiteY12-300" fmla="*/ 2082360 h 3548719"/>
                <a:gd name="connsiteX13-301" fmla="*/ 2226178 w 10511131"/>
                <a:gd name="connsiteY13-302" fmla="*/ 2411405 h 3548719"/>
                <a:gd name="connsiteX14-303" fmla="*/ 2368289 w 10511131"/>
                <a:gd name="connsiteY14-304" fmla="*/ 2113674 h 3548719"/>
                <a:gd name="connsiteX15-305" fmla="*/ 2421622 w 10511131"/>
                <a:gd name="connsiteY15-306" fmla="*/ 1682652 h 3548719"/>
                <a:gd name="connsiteX16-307" fmla="*/ 2375040 w 10511131"/>
                <a:gd name="connsiteY16-308" fmla="*/ 1278190 h 3548719"/>
                <a:gd name="connsiteX17-309" fmla="*/ 2226178 w 10511131"/>
                <a:gd name="connsiteY17-310" fmla="*/ 929307 h 3548719"/>
                <a:gd name="connsiteX18-311" fmla="*/ 1959509 w 10511131"/>
                <a:gd name="connsiteY18-312" fmla="*/ 685023 h 3548719"/>
                <a:gd name="connsiteX19-313" fmla="*/ 1559506 w 10511131"/>
                <a:gd name="connsiteY19-314" fmla="*/ 594031 h 3548719"/>
                <a:gd name="connsiteX20-315" fmla="*/ 1416045 w 10511131"/>
                <a:gd name="connsiteY20-316" fmla="*/ 10209 h 3548719"/>
                <a:gd name="connsiteX21-317" fmla="*/ 1559506 w 10511131"/>
                <a:gd name="connsiteY21-318" fmla="*/ 7422 h 3548719"/>
                <a:gd name="connsiteX22-319" fmla="*/ 6427065 w 10511131"/>
                <a:gd name="connsiteY22-320" fmla="*/ 7422 h 3548719"/>
                <a:gd name="connsiteX23-321" fmla="*/ 7291197 w 10511131"/>
                <a:gd name="connsiteY23-322" fmla="*/ 7422 h 3548719"/>
                <a:gd name="connsiteX24-323" fmla="*/ 10511131 w 10511131"/>
                <a:gd name="connsiteY24-324" fmla="*/ 7422 h 3548719"/>
                <a:gd name="connsiteX25-325" fmla="*/ 10511131 w 10511131"/>
                <a:gd name="connsiteY25-326" fmla="*/ 3548718 h 3548719"/>
                <a:gd name="connsiteX26-327" fmla="*/ 7291197 w 10511131"/>
                <a:gd name="connsiteY26-328" fmla="*/ 3548718 h 3548719"/>
                <a:gd name="connsiteX27-329" fmla="*/ 7291197 w 10511131"/>
                <a:gd name="connsiteY27-330" fmla="*/ 3548719 h 3548719"/>
                <a:gd name="connsiteX28-331" fmla="*/ 7282015 w 10511131"/>
                <a:gd name="connsiteY28-332" fmla="*/ 3548718 h 3548719"/>
                <a:gd name="connsiteX29-333" fmla="*/ 6427065 w 10511131"/>
                <a:gd name="connsiteY29-334" fmla="*/ 3548718 h 3548719"/>
                <a:gd name="connsiteX30-335" fmla="*/ 6427065 w 10511131"/>
                <a:gd name="connsiteY30-336" fmla="*/ 3548625 h 3548719"/>
                <a:gd name="connsiteX31-337" fmla="*/ 2785170 w 10511131"/>
                <a:gd name="connsiteY31-338" fmla="*/ 3548227 h 3548719"/>
                <a:gd name="connsiteX32-339" fmla="*/ 2783144 w 10511131"/>
                <a:gd name="connsiteY32-340" fmla="*/ 3546260 h 3548719"/>
                <a:gd name="connsiteX33-341" fmla="*/ 2781457 w 10511131"/>
                <a:gd name="connsiteY33-342" fmla="*/ 3544293 h 3548719"/>
                <a:gd name="connsiteX34-343" fmla="*/ 2777069 w 10511131"/>
                <a:gd name="connsiteY34-344" fmla="*/ 3548719 h 3548719"/>
                <a:gd name="connsiteX35-345" fmla="*/ 2328457 w 10511131"/>
                <a:gd name="connsiteY35-346" fmla="*/ 3144257 h 3548719"/>
                <a:gd name="connsiteX36-347" fmla="*/ 1559506 w 10511131"/>
                <a:gd name="connsiteY36-348" fmla="*/ 3326568 h 3548719"/>
                <a:gd name="connsiteX37-349" fmla="*/ 903973 w 10511131"/>
                <a:gd name="connsiteY37-350" fmla="*/ 3199836 h 3548719"/>
                <a:gd name="connsiteX38-351" fmla="*/ 413168 w 10511131"/>
                <a:gd name="connsiteY38-352" fmla="*/ 2850952 h 3548719"/>
                <a:gd name="connsiteX39-353" fmla="*/ 106668 w 10511131"/>
                <a:gd name="connsiteY39-354" fmla="*/ 2328939 h 3548719"/>
                <a:gd name="connsiteX40-355" fmla="*/ 0 w 10511131"/>
                <a:gd name="connsiteY40-356" fmla="*/ 1682652 h 3548719"/>
                <a:gd name="connsiteX41-357" fmla="*/ 106668 w 10511131"/>
                <a:gd name="connsiteY41-358" fmla="*/ 1022758 h 3548719"/>
                <a:gd name="connsiteX42-359" fmla="*/ 413168 w 10511131"/>
                <a:gd name="connsiteY42-360" fmla="*/ 491891 h 3548719"/>
                <a:gd name="connsiteX43-361" fmla="*/ 903973 w 10511131"/>
                <a:gd name="connsiteY43-362" fmla="*/ 136286 h 3548719"/>
                <a:gd name="connsiteX44-363" fmla="*/ 1416045 w 10511131"/>
                <a:gd name="connsiteY44-364" fmla="*/ 10209 h 3548719"/>
                <a:gd name="connsiteX0-365" fmla="*/ 1559506 w 10511131"/>
                <a:gd name="connsiteY0-366" fmla="*/ 799015 h 3753703"/>
                <a:gd name="connsiteX1-367" fmla="*/ 1159841 w 10511131"/>
                <a:gd name="connsiteY1-368" fmla="*/ 890007 h 3753703"/>
                <a:gd name="connsiteX2-369" fmla="*/ 893172 w 10511131"/>
                <a:gd name="connsiteY2-370" fmla="*/ 1133635 h 3753703"/>
                <a:gd name="connsiteX3-371" fmla="*/ 744310 w 10511131"/>
                <a:gd name="connsiteY3-372" fmla="*/ 1481699 h 3753703"/>
                <a:gd name="connsiteX4-373" fmla="*/ 697727 w 10511131"/>
                <a:gd name="connsiteY4-374" fmla="*/ 1885341 h 3753703"/>
                <a:gd name="connsiteX5-375" fmla="*/ 744310 w 10511131"/>
                <a:gd name="connsiteY5-376" fmla="*/ 2273244 h 3753703"/>
                <a:gd name="connsiteX6-377" fmla="*/ 893172 w 10511131"/>
                <a:gd name="connsiteY6-378" fmla="*/ 2612455 h 3753703"/>
                <a:gd name="connsiteX7-379" fmla="*/ 1159841 w 10511131"/>
                <a:gd name="connsiteY7-380" fmla="*/ 2854279 h 3753703"/>
                <a:gd name="connsiteX8-381" fmla="*/ 1559506 w 10511131"/>
                <a:gd name="connsiteY8-382" fmla="*/ 2944943 h 3753703"/>
                <a:gd name="connsiteX9-383" fmla="*/ 1728621 w 10511131"/>
                <a:gd name="connsiteY9-384" fmla="*/ 2936910 h 3753703"/>
                <a:gd name="connsiteX10-385" fmla="*/ 1839677 w 10511131"/>
                <a:gd name="connsiteY10-386" fmla="*/ 2904939 h 3753703"/>
                <a:gd name="connsiteX11-387" fmla="*/ 1541953 w 10511131"/>
                <a:gd name="connsiteY11-388" fmla="*/ 2634096 h 3753703"/>
                <a:gd name="connsiteX12-389" fmla="*/ 1866007 w 10511131"/>
                <a:gd name="connsiteY12-390" fmla="*/ 2287344 h 3753703"/>
                <a:gd name="connsiteX13-391" fmla="*/ 2226178 w 10511131"/>
                <a:gd name="connsiteY13-392" fmla="*/ 2616389 h 3753703"/>
                <a:gd name="connsiteX14-393" fmla="*/ 2368289 w 10511131"/>
                <a:gd name="connsiteY14-394" fmla="*/ 2318658 h 3753703"/>
                <a:gd name="connsiteX15-395" fmla="*/ 2421622 w 10511131"/>
                <a:gd name="connsiteY15-396" fmla="*/ 1887636 h 3753703"/>
                <a:gd name="connsiteX16-397" fmla="*/ 2375040 w 10511131"/>
                <a:gd name="connsiteY16-398" fmla="*/ 1483174 h 3753703"/>
                <a:gd name="connsiteX17-399" fmla="*/ 2226178 w 10511131"/>
                <a:gd name="connsiteY17-400" fmla="*/ 1134291 h 3753703"/>
                <a:gd name="connsiteX18-401" fmla="*/ 1959509 w 10511131"/>
                <a:gd name="connsiteY18-402" fmla="*/ 890007 h 3753703"/>
                <a:gd name="connsiteX19-403" fmla="*/ 1559506 w 10511131"/>
                <a:gd name="connsiteY19-404" fmla="*/ 799015 h 3753703"/>
                <a:gd name="connsiteX20-405" fmla="*/ 1416045 w 10511131"/>
                <a:gd name="connsiteY20-406" fmla="*/ 215193 h 3753703"/>
                <a:gd name="connsiteX21-407" fmla="*/ 1572259 w 10511131"/>
                <a:gd name="connsiteY21-408" fmla="*/ 0 h 3753703"/>
                <a:gd name="connsiteX22-409" fmla="*/ 1559506 w 10511131"/>
                <a:gd name="connsiteY22-410" fmla="*/ 212406 h 3753703"/>
                <a:gd name="connsiteX23-411" fmla="*/ 6427065 w 10511131"/>
                <a:gd name="connsiteY23-412" fmla="*/ 212406 h 3753703"/>
                <a:gd name="connsiteX24-413" fmla="*/ 7291197 w 10511131"/>
                <a:gd name="connsiteY24-414" fmla="*/ 212406 h 3753703"/>
                <a:gd name="connsiteX25-415" fmla="*/ 10511131 w 10511131"/>
                <a:gd name="connsiteY25-416" fmla="*/ 212406 h 3753703"/>
                <a:gd name="connsiteX26-417" fmla="*/ 10511131 w 10511131"/>
                <a:gd name="connsiteY26-418" fmla="*/ 3753702 h 3753703"/>
                <a:gd name="connsiteX27-419" fmla="*/ 7291197 w 10511131"/>
                <a:gd name="connsiteY27-420" fmla="*/ 3753702 h 3753703"/>
                <a:gd name="connsiteX28-421" fmla="*/ 7291197 w 10511131"/>
                <a:gd name="connsiteY28-422" fmla="*/ 3753703 h 3753703"/>
                <a:gd name="connsiteX29-423" fmla="*/ 7282015 w 10511131"/>
                <a:gd name="connsiteY29-424" fmla="*/ 3753702 h 3753703"/>
                <a:gd name="connsiteX30-425" fmla="*/ 6427065 w 10511131"/>
                <a:gd name="connsiteY30-426" fmla="*/ 3753702 h 3753703"/>
                <a:gd name="connsiteX31-427" fmla="*/ 6427065 w 10511131"/>
                <a:gd name="connsiteY31-428" fmla="*/ 3753609 h 3753703"/>
                <a:gd name="connsiteX32-429" fmla="*/ 2785170 w 10511131"/>
                <a:gd name="connsiteY32-430" fmla="*/ 3753211 h 3753703"/>
                <a:gd name="connsiteX33-431" fmla="*/ 2783144 w 10511131"/>
                <a:gd name="connsiteY33-432" fmla="*/ 3751244 h 3753703"/>
                <a:gd name="connsiteX34-433" fmla="*/ 2781457 w 10511131"/>
                <a:gd name="connsiteY34-434" fmla="*/ 3749277 h 3753703"/>
                <a:gd name="connsiteX35-435" fmla="*/ 2777069 w 10511131"/>
                <a:gd name="connsiteY35-436" fmla="*/ 3753703 h 3753703"/>
                <a:gd name="connsiteX36-437" fmla="*/ 2328457 w 10511131"/>
                <a:gd name="connsiteY36-438" fmla="*/ 3349241 h 3753703"/>
                <a:gd name="connsiteX37-439" fmla="*/ 1559506 w 10511131"/>
                <a:gd name="connsiteY37-440" fmla="*/ 3531552 h 3753703"/>
                <a:gd name="connsiteX38-441" fmla="*/ 903973 w 10511131"/>
                <a:gd name="connsiteY38-442" fmla="*/ 3404820 h 3753703"/>
                <a:gd name="connsiteX39-443" fmla="*/ 413168 w 10511131"/>
                <a:gd name="connsiteY39-444" fmla="*/ 3055936 h 3753703"/>
                <a:gd name="connsiteX40-445" fmla="*/ 106668 w 10511131"/>
                <a:gd name="connsiteY40-446" fmla="*/ 2533923 h 3753703"/>
                <a:gd name="connsiteX41-447" fmla="*/ 0 w 10511131"/>
                <a:gd name="connsiteY41-448" fmla="*/ 1887636 h 3753703"/>
                <a:gd name="connsiteX42-449" fmla="*/ 106668 w 10511131"/>
                <a:gd name="connsiteY42-450" fmla="*/ 1227742 h 3753703"/>
                <a:gd name="connsiteX43-451" fmla="*/ 413168 w 10511131"/>
                <a:gd name="connsiteY43-452" fmla="*/ 696875 h 3753703"/>
                <a:gd name="connsiteX44-453" fmla="*/ 903973 w 10511131"/>
                <a:gd name="connsiteY44-454" fmla="*/ 341270 h 3753703"/>
                <a:gd name="connsiteX45-455" fmla="*/ 1416045 w 10511131"/>
                <a:gd name="connsiteY45-456" fmla="*/ 215193 h 3753703"/>
                <a:gd name="connsiteX0-457" fmla="*/ 1559506 w 10511131"/>
                <a:gd name="connsiteY0-458" fmla="*/ 586621 h 3541309"/>
                <a:gd name="connsiteX1-459" fmla="*/ 1159841 w 10511131"/>
                <a:gd name="connsiteY1-460" fmla="*/ 677613 h 3541309"/>
                <a:gd name="connsiteX2-461" fmla="*/ 893172 w 10511131"/>
                <a:gd name="connsiteY2-462" fmla="*/ 921241 h 3541309"/>
                <a:gd name="connsiteX3-463" fmla="*/ 744310 w 10511131"/>
                <a:gd name="connsiteY3-464" fmla="*/ 1269305 h 3541309"/>
                <a:gd name="connsiteX4-465" fmla="*/ 697727 w 10511131"/>
                <a:gd name="connsiteY4-466" fmla="*/ 1672947 h 3541309"/>
                <a:gd name="connsiteX5-467" fmla="*/ 744310 w 10511131"/>
                <a:gd name="connsiteY5-468" fmla="*/ 2060850 h 3541309"/>
                <a:gd name="connsiteX6-469" fmla="*/ 893172 w 10511131"/>
                <a:gd name="connsiteY6-470" fmla="*/ 2400061 h 3541309"/>
                <a:gd name="connsiteX7-471" fmla="*/ 1159841 w 10511131"/>
                <a:gd name="connsiteY7-472" fmla="*/ 2641885 h 3541309"/>
                <a:gd name="connsiteX8-473" fmla="*/ 1559506 w 10511131"/>
                <a:gd name="connsiteY8-474" fmla="*/ 2732549 h 3541309"/>
                <a:gd name="connsiteX9-475" fmla="*/ 1728621 w 10511131"/>
                <a:gd name="connsiteY9-476" fmla="*/ 2724516 h 3541309"/>
                <a:gd name="connsiteX10-477" fmla="*/ 1839677 w 10511131"/>
                <a:gd name="connsiteY10-478" fmla="*/ 2692545 h 3541309"/>
                <a:gd name="connsiteX11-479" fmla="*/ 1541953 w 10511131"/>
                <a:gd name="connsiteY11-480" fmla="*/ 2421702 h 3541309"/>
                <a:gd name="connsiteX12-481" fmla="*/ 1866007 w 10511131"/>
                <a:gd name="connsiteY12-482" fmla="*/ 2074950 h 3541309"/>
                <a:gd name="connsiteX13-483" fmla="*/ 2226178 w 10511131"/>
                <a:gd name="connsiteY13-484" fmla="*/ 2403995 h 3541309"/>
                <a:gd name="connsiteX14-485" fmla="*/ 2368289 w 10511131"/>
                <a:gd name="connsiteY14-486" fmla="*/ 2106264 h 3541309"/>
                <a:gd name="connsiteX15-487" fmla="*/ 2421622 w 10511131"/>
                <a:gd name="connsiteY15-488" fmla="*/ 1675242 h 3541309"/>
                <a:gd name="connsiteX16-489" fmla="*/ 2375040 w 10511131"/>
                <a:gd name="connsiteY16-490" fmla="*/ 1270780 h 3541309"/>
                <a:gd name="connsiteX17-491" fmla="*/ 2226178 w 10511131"/>
                <a:gd name="connsiteY17-492" fmla="*/ 921897 h 3541309"/>
                <a:gd name="connsiteX18-493" fmla="*/ 1959509 w 10511131"/>
                <a:gd name="connsiteY18-494" fmla="*/ 677613 h 3541309"/>
                <a:gd name="connsiteX19-495" fmla="*/ 1559506 w 10511131"/>
                <a:gd name="connsiteY19-496" fmla="*/ 586621 h 3541309"/>
                <a:gd name="connsiteX20-497" fmla="*/ 1416045 w 10511131"/>
                <a:gd name="connsiteY20-498" fmla="*/ 2799 h 3541309"/>
                <a:gd name="connsiteX21-499" fmla="*/ 1665903 w 10511131"/>
                <a:gd name="connsiteY21-500" fmla="*/ 349467 h 3541309"/>
                <a:gd name="connsiteX22-501" fmla="*/ 1559506 w 10511131"/>
                <a:gd name="connsiteY22-502" fmla="*/ 12 h 3541309"/>
                <a:gd name="connsiteX23-503" fmla="*/ 6427065 w 10511131"/>
                <a:gd name="connsiteY23-504" fmla="*/ 12 h 3541309"/>
                <a:gd name="connsiteX24-505" fmla="*/ 7291197 w 10511131"/>
                <a:gd name="connsiteY24-506" fmla="*/ 12 h 3541309"/>
                <a:gd name="connsiteX25-507" fmla="*/ 10511131 w 10511131"/>
                <a:gd name="connsiteY25-508" fmla="*/ 12 h 3541309"/>
                <a:gd name="connsiteX26-509" fmla="*/ 10511131 w 10511131"/>
                <a:gd name="connsiteY26-510" fmla="*/ 3541308 h 3541309"/>
                <a:gd name="connsiteX27-511" fmla="*/ 7291197 w 10511131"/>
                <a:gd name="connsiteY27-512" fmla="*/ 3541308 h 3541309"/>
                <a:gd name="connsiteX28-513" fmla="*/ 7291197 w 10511131"/>
                <a:gd name="connsiteY28-514" fmla="*/ 3541309 h 3541309"/>
                <a:gd name="connsiteX29-515" fmla="*/ 7282015 w 10511131"/>
                <a:gd name="connsiteY29-516" fmla="*/ 3541308 h 3541309"/>
                <a:gd name="connsiteX30-517" fmla="*/ 6427065 w 10511131"/>
                <a:gd name="connsiteY30-518" fmla="*/ 3541308 h 3541309"/>
                <a:gd name="connsiteX31-519" fmla="*/ 6427065 w 10511131"/>
                <a:gd name="connsiteY31-520" fmla="*/ 3541215 h 3541309"/>
                <a:gd name="connsiteX32-521" fmla="*/ 2785170 w 10511131"/>
                <a:gd name="connsiteY32-522" fmla="*/ 3540817 h 3541309"/>
                <a:gd name="connsiteX33-523" fmla="*/ 2783144 w 10511131"/>
                <a:gd name="connsiteY33-524" fmla="*/ 3538850 h 3541309"/>
                <a:gd name="connsiteX34-525" fmla="*/ 2781457 w 10511131"/>
                <a:gd name="connsiteY34-526" fmla="*/ 3536883 h 3541309"/>
                <a:gd name="connsiteX35-527" fmla="*/ 2777069 w 10511131"/>
                <a:gd name="connsiteY35-528" fmla="*/ 3541309 h 3541309"/>
                <a:gd name="connsiteX36-529" fmla="*/ 2328457 w 10511131"/>
                <a:gd name="connsiteY36-530" fmla="*/ 3136847 h 3541309"/>
                <a:gd name="connsiteX37-531" fmla="*/ 1559506 w 10511131"/>
                <a:gd name="connsiteY37-532" fmla="*/ 3319158 h 3541309"/>
                <a:gd name="connsiteX38-533" fmla="*/ 903973 w 10511131"/>
                <a:gd name="connsiteY38-534" fmla="*/ 3192426 h 3541309"/>
                <a:gd name="connsiteX39-535" fmla="*/ 413168 w 10511131"/>
                <a:gd name="connsiteY39-536" fmla="*/ 2843542 h 3541309"/>
                <a:gd name="connsiteX40-537" fmla="*/ 106668 w 10511131"/>
                <a:gd name="connsiteY40-538" fmla="*/ 2321529 h 3541309"/>
                <a:gd name="connsiteX41-539" fmla="*/ 0 w 10511131"/>
                <a:gd name="connsiteY41-540" fmla="*/ 1675242 h 3541309"/>
                <a:gd name="connsiteX42-541" fmla="*/ 106668 w 10511131"/>
                <a:gd name="connsiteY42-542" fmla="*/ 1015348 h 3541309"/>
                <a:gd name="connsiteX43-543" fmla="*/ 413168 w 10511131"/>
                <a:gd name="connsiteY43-544" fmla="*/ 484481 h 3541309"/>
                <a:gd name="connsiteX44-545" fmla="*/ 903973 w 10511131"/>
                <a:gd name="connsiteY44-546" fmla="*/ 128876 h 3541309"/>
                <a:gd name="connsiteX45-547" fmla="*/ 1416045 w 10511131"/>
                <a:gd name="connsiteY45-548" fmla="*/ 2799 h 3541309"/>
                <a:gd name="connsiteX0-549" fmla="*/ 1559506 w 10511131"/>
                <a:gd name="connsiteY0-550" fmla="*/ 843082 h 3797770"/>
                <a:gd name="connsiteX1-551" fmla="*/ 1159841 w 10511131"/>
                <a:gd name="connsiteY1-552" fmla="*/ 934074 h 3797770"/>
                <a:gd name="connsiteX2-553" fmla="*/ 893172 w 10511131"/>
                <a:gd name="connsiteY2-554" fmla="*/ 1177702 h 3797770"/>
                <a:gd name="connsiteX3-555" fmla="*/ 744310 w 10511131"/>
                <a:gd name="connsiteY3-556" fmla="*/ 1525766 h 3797770"/>
                <a:gd name="connsiteX4-557" fmla="*/ 697727 w 10511131"/>
                <a:gd name="connsiteY4-558" fmla="*/ 1929408 h 3797770"/>
                <a:gd name="connsiteX5-559" fmla="*/ 744310 w 10511131"/>
                <a:gd name="connsiteY5-560" fmla="*/ 2317311 h 3797770"/>
                <a:gd name="connsiteX6-561" fmla="*/ 893172 w 10511131"/>
                <a:gd name="connsiteY6-562" fmla="*/ 2656522 h 3797770"/>
                <a:gd name="connsiteX7-563" fmla="*/ 1159841 w 10511131"/>
                <a:gd name="connsiteY7-564" fmla="*/ 2898346 h 3797770"/>
                <a:gd name="connsiteX8-565" fmla="*/ 1559506 w 10511131"/>
                <a:gd name="connsiteY8-566" fmla="*/ 2989010 h 3797770"/>
                <a:gd name="connsiteX9-567" fmla="*/ 1728621 w 10511131"/>
                <a:gd name="connsiteY9-568" fmla="*/ 2980977 h 3797770"/>
                <a:gd name="connsiteX10-569" fmla="*/ 1839677 w 10511131"/>
                <a:gd name="connsiteY10-570" fmla="*/ 2949006 h 3797770"/>
                <a:gd name="connsiteX11-571" fmla="*/ 1541953 w 10511131"/>
                <a:gd name="connsiteY11-572" fmla="*/ 2678163 h 3797770"/>
                <a:gd name="connsiteX12-573" fmla="*/ 1866007 w 10511131"/>
                <a:gd name="connsiteY12-574" fmla="*/ 2331411 h 3797770"/>
                <a:gd name="connsiteX13-575" fmla="*/ 2226178 w 10511131"/>
                <a:gd name="connsiteY13-576" fmla="*/ 2660456 h 3797770"/>
                <a:gd name="connsiteX14-577" fmla="*/ 2368289 w 10511131"/>
                <a:gd name="connsiteY14-578" fmla="*/ 2362725 h 3797770"/>
                <a:gd name="connsiteX15-579" fmla="*/ 2421622 w 10511131"/>
                <a:gd name="connsiteY15-580" fmla="*/ 1931703 h 3797770"/>
                <a:gd name="connsiteX16-581" fmla="*/ 2375040 w 10511131"/>
                <a:gd name="connsiteY16-582" fmla="*/ 1527241 h 3797770"/>
                <a:gd name="connsiteX17-583" fmla="*/ 2226178 w 10511131"/>
                <a:gd name="connsiteY17-584" fmla="*/ 1178358 h 3797770"/>
                <a:gd name="connsiteX18-585" fmla="*/ 1959509 w 10511131"/>
                <a:gd name="connsiteY18-586" fmla="*/ 934074 h 3797770"/>
                <a:gd name="connsiteX19-587" fmla="*/ 1559506 w 10511131"/>
                <a:gd name="connsiteY19-588" fmla="*/ 843082 h 3797770"/>
                <a:gd name="connsiteX20-589" fmla="*/ 1416045 w 10511131"/>
                <a:gd name="connsiteY20-590" fmla="*/ 259260 h 3797770"/>
                <a:gd name="connsiteX21-591" fmla="*/ 1539209 w 10511131"/>
                <a:gd name="connsiteY21-592" fmla="*/ 0 h 3797770"/>
                <a:gd name="connsiteX22-593" fmla="*/ 1559506 w 10511131"/>
                <a:gd name="connsiteY22-594" fmla="*/ 256473 h 3797770"/>
                <a:gd name="connsiteX23-595" fmla="*/ 6427065 w 10511131"/>
                <a:gd name="connsiteY23-596" fmla="*/ 256473 h 3797770"/>
                <a:gd name="connsiteX24-597" fmla="*/ 7291197 w 10511131"/>
                <a:gd name="connsiteY24-598" fmla="*/ 256473 h 3797770"/>
                <a:gd name="connsiteX25-599" fmla="*/ 10511131 w 10511131"/>
                <a:gd name="connsiteY25-600" fmla="*/ 256473 h 3797770"/>
                <a:gd name="connsiteX26-601" fmla="*/ 10511131 w 10511131"/>
                <a:gd name="connsiteY26-602" fmla="*/ 3797769 h 3797770"/>
                <a:gd name="connsiteX27-603" fmla="*/ 7291197 w 10511131"/>
                <a:gd name="connsiteY27-604" fmla="*/ 3797769 h 3797770"/>
                <a:gd name="connsiteX28-605" fmla="*/ 7291197 w 10511131"/>
                <a:gd name="connsiteY28-606" fmla="*/ 3797770 h 3797770"/>
                <a:gd name="connsiteX29-607" fmla="*/ 7282015 w 10511131"/>
                <a:gd name="connsiteY29-608" fmla="*/ 3797769 h 3797770"/>
                <a:gd name="connsiteX30-609" fmla="*/ 6427065 w 10511131"/>
                <a:gd name="connsiteY30-610" fmla="*/ 3797769 h 3797770"/>
                <a:gd name="connsiteX31-611" fmla="*/ 6427065 w 10511131"/>
                <a:gd name="connsiteY31-612" fmla="*/ 3797676 h 3797770"/>
                <a:gd name="connsiteX32-613" fmla="*/ 2785170 w 10511131"/>
                <a:gd name="connsiteY32-614" fmla="*/ 3797278 h 3797770"/>
                <a:gd name="connsiteX33-615" fmla="*/ 2783144 w 10511131"/>
                <a:gd name="connsiteY33-616" fmla="*/ 3795311 h 3797770"/>
                <a:gd name="connsiteX34-617" fmla="*/ 2781457 w 10511131"/>
                <a:gd name="connsiteY34-618" fmla="*/ 3793344 h 3797770"/>
                <a:gd name="connsiteX35-619" fmla="*/ 2777069 w 10511131"/>
                <a:gd name="connsiteY35-620" fmla="*/ 3797770 h 3797770"/>
                <a:gd name="connsiteX36-621" fmla="*/ 2328457 w 10511131"/>
                <a:gd name="connsiteY36-622" fmla="*/ 3393308 h 3797770"/>
                <a:gd name="connsiteX37-623" fmla="*/ 1559506 w 10511131"/>
                <a:gd name="connsiteY37-624" fmla="*/ 3575619 h 3797770"/>
                <a:gd name="connsiteX38-625" fmla="*/ 903973 w 10511131"/>
                <a:gd name="connsiteY38-626" fmla="*/ 3448887 h 3797770"/>
                <a:gd name="connsiteX39-627" fmla="*/ 413168 w 10511131"/>
                <a:gd name="connsiteY39-628" fmla="*/ 3100003 h 3797770"/>
                <a:gd name="connsiteX40-629" fmla="*/ 106668 w 10511131"/>
                <a:gd name="connsiteY40-630" fmla="*/ 2577990 h 3797770"/>
                <a:gd name="connsiteX41-631" fmla="*/ 0 w 10511131"/>
                <a:gd name="connsiteY41-632" fmla="*/ 1931703 h 3797770"/>
                <a:gd name="connsiteX42-633" fmla="*/ 106668 w 10511131"/>
                <a:gd name="connsiteY42-634" fmla="*/ 1271809 h 3797770"/>
                <a:gd name="connsiteX43-635" fmla="*/ 413168 w 10511131"/>
                <a:gd name="connsiteY43-636" fmla="*/ 740942 h 3797770"/>
                <a:gd name="connsiteX44-637" fmla="*/ 903973 w 10511131"/>
                <a:gd name="connsiteY44-638" fmla="*/ 385337 h 3797770"/>
                <a:gd name="connsiteX45-639" fmla="*/ 1416045 w 10511131"/>
                <a:gd name="connsiteY45-640" fmla="*/ 259260 h 3797770"/>
                <a:gd name="connsiteX0-641" fmla="*/ 1559506 w 10511131"/>
                <a:gd name="connsiteY0-642" fmla="*/ 843082 h 3797770"/>
                <a:gd name="connsiteX1-643" fmla="*/ 1159841 w 10511131"/>
                <a:gd name="connsiteY1-644" fmla="*/ 934074 h 3797770"/>
                <a:gd name="connsiteX2-645" fmla="*/ 893172 w 10511131"/>
                <a:gd name="connsiteY2-646" fmla="*/ 1177702 h 3797770"/>
                <a:gd name="connsiteX3-647" fmla="*/ 744310 w 10511131"/>
                <a:gd name="connsiteY3-648" fmla="*/ 1525766 h 3797770"/>
                <a:gd name="connsiteX4-649" fmla="*/ 697727 w 10511131"/>
                <a:gd name="connsiteY4-650" fmla="*/ 1929408 h 3797770"/>
                <a:gd name="connsiteX5-651" fmla="*/ 744310 w 10511131"/>
                <a:gd name="connsiteY5-652" fmla="*/ 2317311 h 3797770"/>
                <a:gd name="connsiteX6-653" fmla="*/ 893172 w 10511131"/>
                <a:gd name="connsiteY6-654" fmla="*/ 2656522 h 3797770"/>
                <a:gd name="connsiteX7-655" fmla="*/ 1159841 w 10511131"/>
                <a:gd name="connsiteY7-656" fmla="*/ 2898346 h 3797770"/>
                <a:gd name="connsiteX8-657" fmla="*/ 1559506 w 10511131"/>
                <a:gd name="connsiteY8-658" fmla="*/ 2989010 h 3797770"/>
                <a:gd name="connsiteX9-659" fmla="*/ 1728621 w 10511131"/>
                <a:gd name="connsiteY9-660" fmla="*/ 2980977 h 3797770"/>
                <a:gd name="connsiteX10-661" fmla="*/ 1839677 w 10511131"/>
                <a:gd name="connsiteY10-662" fmla="*/ 2949006 h 3797770"/>
                <a:gd name="connsiteX11-663" fmla="*/ 1541953 w 10511131"/>
                <a:gd name="connsiteY11-664" fmla="*/ 2678163 h 3797770"/>
                <a:gd name="connsiteX12-665" fmla="*/ 1866007 w 10511131"/>
                <a:gd name="connsiteY12-666" fmla="*/ 2331411 h 3797770"/>
                <a:gd name="connsiteX13-667" fmla="*/ 2226178 w 10511131"/>
                <a:gd name="connsiteY13-668" fmla="*/ 2660456 h 3797770"/>
                <a:gd name="connsiteX14-669" fmla="*/ 2368289 w 10511131"/>
                <a:gd name="connsiteY14-670" fmla="*/ 2362725 h 3797770"/>
                <a:gd name="connsiteX15-671" fmla="*/ 2421622 w 10511131"/>
                <a:gd name="connsiteY15-672" fmla="*/ 1931703 h 3797770"/>
                <a:gd name="connsiteX16-673" fmla="*/ 2375040 w 10511131"/>
                <a:gd name="connsiteY16-674" fmla="*/ 1527241 h 3797770"/>
                <a:gd name="connsiteX17-675" fmla="*/ 2226178 w 10511131"/>
                <a:gd name="connsiteY17-676" fmla="*/ 1178358 h 3797770"/>
                <a:gd name="connsiteX18-677" fmla="*/ 1959509 w 10511131"/>
                <a:gd name="connsiteY18-678" fmla="*/ 934074 h 3797770"/>
                <a:gd name="connsiteX19-679" fmla="*/ 1559506 w 10511131"/>
                <a:gd name="connsiteY19-680" fmla="*/ 843082 h 3797770"/>
                <a:gd name="connsiteX20-681" fmla="*/ 1416045 w 10511131"/>
                <a:gd name="connsiteY20-682" fmla="*/ 259260 h 3797770"/>
                <a:gd name="connsiteX21-683" fmla="*/ 1539209 w 10511131"/>
                <a:gd name="connsiteY21-684" fmla="*/ 0 h 3797770"/>
                <a:gd name="connsiteX22-685" fmla="*/ 1559506 w 10511131"/>
                <a:gd name="connsiteY22-686" fmla="*/ 256473 h 3797770"/>
                <a:gd name="connsiteX23-687" fmla="*/ 6427065 w 10511131"/>
                <a:gd name="connsiteY23-688" fmla="*/ 256473 h 3797770"/>
                <a:gd name="connsiteX24-689" fmla="*/ 7291197 w 10511131"/>
                <a:gd name="connsiteY24-690" fmla="*/ 256473 h 3797770"/>
                <a:gd name="connsiteX25-691" fmla="*/ 10511131 w 10511131"/>
                <a:gd name="connsiteY25-692" fmla="*/ 256473 h 3797770"/>
                <a:gd name="connsiteX26-693" fmla="*/ 10511131 w 10511131"/>
                <a:gd name="connsiteY26-694" fmla="*/ 3797769 h 3797770"/>
                <a:gd name="connsiteX27-695" fmla="*/ 7291197 w 10511131"/>
                <a:gd name="connsiteY27-696" fmla="*/ 3797769 h 3797770"/>
                <a:gd name="connsiteX28-697" fmla="*/ 7291197 w 10511131"/>
                <a:gd name="connsiteY28-698" fmla="*/ 3797770 h 3797770"/>
                <a:gd name="connsiteX29-699" fmla="*/ 7282015 w 10511131"/>
                <a:gd name="connsiteY29-700" fmla="*/ 3797769 h 3797770"/>
                <a:gd name="connsiteX30-701" fmla="*/ 6427065 w 10511131"/>
                <a:gd name="connsiteY30-702" fmla="*/ 3797769 h 3797770"/>
                <a:gd name="connsiteX31-703" fmla="*/ 6427065 w 10511131"/>
                <a:gd name="connsiteY31-704" fmla="*/ 3797676 h 3797770"/>
                <a:gd name="connsiteX32-705" fmla="*/ 2785170 w 10511131"/>
                <a:gd name="connsiteY32-706" fmla="*/ 3797278 h 3797770"/>
                <a:gd name="connsiteX33-707" fmla="*/ 2783144 w 10511131"/>
                <a:gd name="connsiteY33-708" fmla="*/ 3795311 h 3797770"/>
                <a:gd name="connsiteX34-709" fmla="*/ 2781457 w 10511131"/>
                <a:gd name="connsiteY34-710" fmla="*/ 3793344 h 3797770"/>
                <a:gd name="connsiteX35-711" fmla="*/ 2777069 w 10511131"/>
                <a:gd name="connsiteY35-712" fmla="*/ 3797770 h 3797770"/>
                <a:gd name="connsiteX36-713" fmla="*/ 2328457 w 10511131"/>
                <a:gd name="connsiteY36-714" fmla="*/ 3393308 h 3797770"/>
                <a:gd name="connsiteX37-715" fmla="*/ 1559506 w 10511131"/>
                <a:gd name="connsiteY37-716" fmla="*/ 3575619 h 3797770"/>
                <a:gd name="connsiteX38-717" fmla="*/ 903973 w 10511131"/>
                <a:gd name="connsiteY38-718" fmla="*/ 3448887 h 3797770"/>
                <a:gd name="connsiteX39-719" fmla="*/ 413168 w 10511131"/>
                <a:gd name="connsiteY39-720" fmla="*/ 3100003 h 3797770"/>
                <a:gd name="connsiteX40-721" fmla="*/ 106668 w 10511131"/>
                <a:gd name="connsiteY40-722" fmla="*/ 2577990 h 3797770"/>
                <a:gd name="connsiteX41-723" fmla="*/ 0 w 10511131"/>
                <a:gd name="connsiteY41-724" fmla="*/ 1931703 h 3797770"/>
                <a:gd name="connsiteX42-725" fmla="*/ 106668 w 10511131"/>
                <a:gd name="connsiteY42-726" fmla="*/ 1271809 h 3797770"/>
                <a:gd name="connsiteX43-727" fmla="*/ 413168 w 10511131"/>
                <a:gd name="connsiteY43-728" fmla="*/ 740942 h 3797770"/>
                <a:gd name="connsiteX44-729" fmla="*/ 903973 w 10511131"/>
                <a:gd name="connsiteY44-730" fmla="*/ 385337 h 3797770"/>
                <a:gd name="connsiteX45-731" fmla="*/ 1416045 w 10511131"/>
                <a:gd name="connsiteY45-732" fmla="*/ 259260 h 3797770"/>
                <a:gd name="connsiteX0-733" fmla="*/ 1559506 w 10511131"/>
                <a:gd name="connsiteY0-734" fmla="*/ 594031 h 3548719"/>
                <a:gd name="connsiteX1-735" fmla="*/ 1159841 w 10511131"/>
                <a:gd name="connsiteY1-736" fmla="*/ 685023 h 3548719"/>
                <a:gd name="connsiteX2-737" fmla="*/ 893172 w 10511131"/>
                <a:gd name="connsiteY2-738" fmla="*/ 928651 h 3548719"/>
                <a:gd name="connsiteX3-739" fmla="*/ 744310 w 10511131"/>
                <a:gd name="connsiteY3-740" fmla="*/ 1276715 h 3548719"/>
                <a:gd name="connsiteX4-741" fmla="*/ 697727 w 10511131"/>
                <a:gd name="connsiteY4-742" fmla="*/ 1680357 h 3548719"/>
                <a:gd name="connsiteX5-743" fmla="*/ 744310 w 10511131"/>
                <a:gd name="connsiteY5-744" fmla="*/ 2068260 h 3548719"/>
                <a:gd name="connsiteX6-745" fmla="*/ 893172 w 10511131"/>
                <a:gd name="connsiteY6-746" fmla="*/ 2407471 h 3548719"/>
                <a:gd name="connsiteX7-747" fmla="*/ 1159841 w 10511131"/>
                <a:gd name="connsiteY7-748" fmla="*/ 2649295 h 3548719"/>
                <a:gd name="connsiteX8-749" fmla="*/ 1559506 w 10511131"/>
                <a:gd name="connsiteY8-750" fmla="*/ 2739959 h 3548719"/>
                <a:gd name="connsiteX9-751" fmla="*/ 1728621 w 10511131"/>
                <a:gd name="connsiteY9-752" fmla="*/ 2731926 h 3548719"/>
                <a:gd name="connsiteX10-753" fmla="*/ 1839677 w 10511131"/>
                <a:gd name="connsiteY10-754" fmla="*/ 2699955 h 3548719"/>
                <a:gd name="connsiteX11-755" fmla="*/ 1541953 w 10511131"/>
                <a:gd name="connsiteY11-756" fmla="*/ 2429112 h 3548719"/>
                <a:gd name="connsiteX12-757" fmla="*/ 1866007 w 10511131"/>
                <a:gd name="connsiteY12-758" fmla="*/ 2082360 h 3548719"/>
                <a:gd name="connsiteX13-759" fmla="*/ 2226178 w 10511131"/>
                <a:gd name="connsiteY13-760" fmla="*/ 2411405 h 3548719"/>
                <a:gd name="connsiteX14-761" fmla="*/ 2368289 w 10511131"/>
                <a:gd name="connsiteY14-762" fmla="*/ 2113674 h 3548719"/>
                <a:gd name="connsiteX15-763" fmla="*/ 2421622 w 10511131"/>
                <a:gd name="connsiteY15-764" fmla="*/ 1682652 h 3548719"/>
                <a:gd name="connsiteX16-765" fmla="*/ 2375040 w 10511131"/>
                <a:gd name="connsiteY16-766" fmla="*/ 1278190 h 3548719"/>
                <a:gd name="connsiteX17-767" fmla="*/ 2226178 w 10511131"/>
                <a:gd name="connsiteY17-768" fmla="*/ 929307 h 3548719"/>
                <a:gd name="connsiteX18-769" fmla="*/ 1959509 w 10511131"/>
                <a:gd name="connsiteY18-770" fmla="*/ 685023 h 3548719"/>
                <a:gd name="connsiteX19-771" fmla="*/ 1559506 w 10511131"/>
                <a:gd name="connsiteY19-772" fmla="*/ 594031 h 3548719"/>
                <a:gd name="connsiteX20-773" fmla="*/ 1416045 w 10511131"/>
                <a:gd name="connsiteY20-774" fmla="*/ 10209 h 3548719"/>
                <a:gd name="connsiteX21-775" fmla="*/ 1559506 w 10511131"/>
                <a:gd name="connsiteY21-776" fmla="*/ 7422 h 3548719"/>
                <a:gd name="connsiteX22-777" fmla="*/ 6427065 w 10511131"/>
                <a:gd name="connsiteY22-778" fmla="*/ 7422 h 3548719"/>
                <a:gd name="connsiteX23-779" fmla="*/ 7291197 w 10511131"/>
                <a:gd name="connsiteY23-780" fmla="*/ 7422 h 3548719"/>
                <a:gd name="connsiteX24-781" fmla="*/ 10511131 w 10511131"/>
                <a:gd name="connsiteY24-782" fmla="*/ 7422 h 3548719"/>
                <a:gd name="connsiteX25-783" fmla="*/ 10511131 w 10511131"/>
                <a:gd name="connsiteY25-784" fmla="*/ 3548718 h 3548719"/>
                <a:gd name="connsiteX26-785" fmla="*/ 7291197 w 10511131"/>
                <a:gd name="connsiteY26-786" fmla="*/ 3548718 h 3548719"/>
                <a:gd name="connsiteX27-787" fmla="*/ 7291197 w 10511131"/>
                <a:gd name="connsiteY27-788" fmla="*/ 3548719 h 3548719"/>
                <a:gd name="connsiteX28-789" fmla="*/ 7282015 w 10511131"/>
                <a:gd name="connsiteY28-790" fmla="*/ 3548718 h 3548719"/>
                <a:gd name="connsiteX29-791" fmla="*/ 6427065 w 10511131"/>
                <a:gd name="connsiteY29-792" fmla="*/ 3548718 h 3548719"/>
                <a:gd name="connsiteX30-793" fmla="*/ 6427065 w 10511131"/>
                <a:gd name="connsiteY30-794" fmla="*/ 3548625 h 3548719"/>
                <a:gd name="connsiteX31-795" fmla="*/ 2785170 w 10511131"/>
                <a:gd name="connsiteY31-796" fmla="*/ 3548227 h 3548719"/>
                <a:gd name="connsiteX32-797" fmla="*/ 2783144 w 10511131"/>
                <a:gd name="connsiteY32-798" fmla="*/ 3546260 h 3548719"/>
                <a:gd name="connsiteX33-799" fmla="*/ 2781457 w 10511131"/>
                <a:gd name="connsiteY33-800" fmla="*/ 3544293 h 3548719"/>
                <a:gd name="connsiteX34-801" fmla="*/ 2777069 w 10511131"/>
                <a:gd name="connsiteY34-802" fmla="*/ 3548719 h 3548719"/>
                <a:gd name="connsiteX35-803" fmla="*/ 2328457 w 10511131"/>
                <a:gd name="connsiteY35-804" fmla="*/ 3144257 h 3548719"/>
                <a:gd name="connsiteX36-805" fmla="*/ 1559506 w 10511131"/>
                <a:gd name="connsiteY36-806" fmla="*/ 3326568 h 3548719"/>
                <a:gd name="connsiteX37-807" fmla="*/ 903973 w 10511131"/>
                <a:gd name="connsiteY37-808" fmla="*/ 3199836 h 3548719"/>
                <a:gd name="connsiteX38-809" fmla="*/ 413168 w 10511131"/>
                <a:gd name="connsiteY38-810" fmla="*/ 2850952 h 3548719"/>
                <a:gd name="connsiteX39-811" fmla="*/ 106668 w 10511131"/>
                <a:gd name="connsiteY39-812" fmla="*/ 2328939 h 3548719"/>
                <a:gd name="connsiteX40-813" fmla="*/ 0 w 10511131"/>
                <a:gd name="connsiteY40-814" fmla="*/ 1682652 h 3548719"/>
                <a:gd name="connsiteX41-815" fmla="*/ 106668 w 10511131"/>
                <a:gd name="connsiteY41-816" fmla="*/ 1022758 h 3548719"/>
                <a:gd name="connsiteX42-817" fmla="*/ 413168 w 10511131"/>
                <a:gd name="connsiteY42-818" fmla="*/ 491891 h 3548719"/>
                <a:gd name="connsiteX43-819" fmla="*/ 903973 w 10511131"/>
                <a:gd name="connsiteY43-820" fmla="*/ 136286 h 3548719"/>
                <a:gd name="connsiteX44-821" fmla="*/ 1416045 w 10511131"/>
                <a:gd name="connsiteY44-822" fmla="*/ 10209 h 3548719"/>
                <a:gd name="connsiteX0-823" fmla="*/ 1559506 w 10511131"/>
                <a:gd name="connsiteY0-824" fmla="*/ 682125 h 3636813"/>
                <a:gd name="connsiteX1-825" fmla="*/ 1159841 w 10511131"/>
                <a:gd name="connsiteY1-826" fmla="*/ 773117 h 3636813"/>
                <a:gd name="connsiteX2-827" fmla="*/ 893172 w 10511131"/>
                <a:gd name="connsiteY2-828" fmla="*/ 1016745 h 3636813"/>
                <a:gd name="connsiteX3-829" fmla="*/ 744310 w 10511131"/>
                <a:gd name="connsiteY3-830" fmla="*/ 1364809 h 3636813"/>
                <a:gd name="connsiteX4-831" fmla="*/ 697727 w 10511131"/>
                <a:gd name="connsiteY4-832" fmla="*/ 1768451 h 3636813"/>
                <a:gd name="connsiteX5-833" fmla="*/ 744310 w 10511131"/>
                <a:gd name="connsiteY5-834" fmla="*/ 2156354 h 3636813"/>
                <a:gd name="connsiteX6-835" fmla="*/ 893172 w 10511131"/>
                <a:gd name="connsiteY6-836" fmla="*/ 2495565 h 3636813"/>
                <a:gd name="connsiteX7-837" fmla="*/ 1159841 w 10511131"/>
                <a:gd name="connsiteY7-838" fmla="*/ 2737389 h 3636813"/>
                <a:gd name="connsiteX8-839" fmla="*/ 1559506 w 10511131"/>
                <a:gd name="connsiteY8-840" fmla="*/ 2828053 h 3636813"/>
                <a:gd name="connsiteX9-841" fmla="*/ 1728621 w 10511131"/>
                <a:gd name="connsiteY9-842" fmla="*/ 2820020 h 3636813"/>
                <a:gd name="connsiteX10-843" fmla="*/ 1839677 w 10511131"/>
                <a:gd name="connsiteY10-844" fmla="*/ 2788049 h 3636813"/>
                <a:gd name="connsiteX11-845" fmla="*/ 1541953 w 10511131"/>
                <a:gd name="connsiteY11-846" fmla="*/ 2517206 h 3636813"/>
                <a:gd name="connsiteX12-847" fmla="*/ 1866007 w 10511131"/>
                <a:gd name="connsiteY12-848" fmla="*/ 2170454 h 3636813"/>
                <a:gd name="connsiteX13-849" fmla="*/ 2226178 w 10511131"/>
                <a:gd name="connsiteY13-850" fmla="*/ 2499499 h 3636813"/>
                <a:gd name="connsiteX14-851" fmla="*/ 2368289 w 10511131"/>
                <a:gd name="connsiteY14-852" fmla="*/ 2201768 h 3636813"/>
                <a:gd name="connsiteX15-853" fmla="*/ 2421622 w 10511131"/>
                <a:gd name="connsiteY15-854" fmla="*/ 1770746 h 3636813"/>
                <a:gd name="connsiteX16-855" fmla="*/ 2375040 w 10511131"/>
                <a:gd name="connsiteY16-856" fmla="*/ 1366284 h 3636813"/>
                <a:gd name="connsiteX17-857" fmla="*/ 2226178 w 10511131"/>
                <a:gd name="connsiteY17-858" fmla="*/ 1017401 h 3636813"/>
                <a:gd name="connsiteX18-859" fmla="*/ 1959509 w 10511131"/>
                <a:gd name="connsiteY18-860" fmla="*/ 773117 h 3636813"/>
                <a:gd name="connsiteX19-861" fmla="*/ 1559506 w 10511131"/>
                <a:gd name="connsiteY19-862" fmla="*/ 682125 h 3636813"/>
                <a:gd name="connsiteX20-863" fmla="*/ 1416045 w 10511131"/>
                <a:gd name="connsiteY20-864" fmla="*/ 98303 h 3636813"/>
                <a:gd name="connsiteX21-865" fmla="*/ 1559506 w 10511131"/>
                <a:gd name="connsiteY21-866" fmla="*/ 95516 h 3636813"/>
                <a:gd name="connsiteX22-867" fmla="*/ 6427065 w 10511131"/>
                <a:gd name="connsiteY22-868" fmla="*/ 95516 h 3636813"/>
                <a:gd name="connsiteX23-869" fmla="*/ 7291197 w 10511131"/>
                <a:gd name="connsiteY23-870" fmla="*/ 95516 h 3636813"/>
                <a:gd name="connsiteX24-871" fmla="*/ 10511131 w 10511131"/>
                <a:gd name="connsiteY24-872" fmla="*/ 95516 h 3636813"/>
                <a:gd name="connsiteX25-873" fmla="*/ 10511131 w 10511131"/>
                <a:gd name="connsiteY25-874" fmla="*/ 3636812 h 3636813"/>
                <a:gd name="connsiteX26-875" fmla="*/ 7291197 w 10511131"/>
                <a:gd name="connsiteY26-876" fmla="*/ 3636812 h 3636813"/>
                <a:gd name="connsiteX27-877" fmla="*/ 7291197 w 10511131"/>
                <a:gd name="connsiteY27-878" fmla="*/ 3636813 h 3636813"/>
                <a:gd name="connsiteX28-879" fmla="*/ 7282015 w 10511131"/>
                <a:gd name="connsiteY28-880" fmla="*/ 3636812 h 3636813"/>
                <a:gd name="connsiteX29-881" fmla="*/ 6427065 w 10511131"/>
                <a:gd name="connsiteY29-882" fmla="*/ 3636812 h 3636813"/>
                <a:gd name="connsiteX30-883" fmla="*/ 6427065 w 10511131"/>
                <a:gd name="connsiteY30-884" fmla="*/ 3636719 h 3636813"/>
                <a:gd name="connsiteX31-885" fmla="*/ 2785170 w 10511131"/>
                <a:gd name="connsiteY31-886" fmla="*/ 3636321 h 3636813"/>
                <a:gd name="connsiteX32-887" fmla="*/ 2783144 w 10511131"/>
                <a:gd name="connsiteY32-888" fmla="*/ 3634354 h 3636813"/>
                <a:gd name="connsiteX33-889" fmla="*/ 2781457 w 10511131"/>
                <a:gd name="connsiteY33-890" fmla="*/ 3632387 h 3636813"/>
                <a:gd name="connsiteX34-891" fmla="*/ 2777069 w 10511131"/>
                <a:gd name="connsiteY34-892" fmla="*/ 3636813 h 3636813"/>
                <a:gd name="connsiteX35-893" fmla="*/ 2328457 w 10511131"/>
                <a:gd name="connsiteY35-894" fmla="*/ 3232351 h 3636813"/>
                <a:gd name="connsiteX36-895" fmla="*/ 1559506 w 10511131"/>
                <a:gd name="connsiteY36-896" fmla="*/ 3414662 h 3636813"/>
                <a:gd name="connsiteX37-897" fmla="*/ 903973 w 10511131"/>
                <a:gd name="connsiteY37-898" fmla="*/ 3287930 h 3636813"/>
                <a:gd name="connsiteX38-899" fmla="*/ 413168 w 10511131"/>
                <a:gd name="connsiteY38-900" fmla="*/ 2939046 h 3636813"/>
                <a:gd name="connsiteX39-901" fmla="*/ 106668 w 10511131"/>
                <a:gd name="connsiteY39-902" fmla="*/ 2417033 h 3636813"/>
                <a:gd name="connsiteX40-903" fmla="*/ 0 w 10511131"/>
                <a:gd name="connsiteY40-904" fmla="*/ 1770746 h 3636813"/>
                <a:gd name="connsiteX41-905" fmla="*/ 106668 w 10511131"/>
                <a:gd name="connsiteY41-906" fmla="*/ 1110852 h 3636813"/>
                <a:gd name="connsiteX42-907" fmla="*/ 413168 w 10511131"/>
                <a:gd name="connsiteY42-908" fmla="*/ 579985 h 3636813"/>
                <a:gd name="connsiteX43-909" fmla="*/ 903973 w 10511131"/>
                <a:gd name="connsiteY43-910" fmla="*/ 224380 h 3636813"/>
                <a:gd name="connsiteX44-911" fmla="*/ 1416045 w 10511131"/>
                <a:gd name="connsiteY44-912" fmla="*/ 98303 h 3636813"/>
                <a:gd name="connsiteX0-913" fmla="*/ 1559506 w 10511131"/>
                <a:gd name="connsiteY0-914" fmla="*/ 682125 h 3636813"/>
                <a:gd name="connsiteX1-915" fmla="*/ 1159841 w 10511131"/>
                <a:gd name="connsiteY1-916" fmla="*/ 773117 h 3636813"/>
                <a:gd name="connsiteX2-917" fmla="*/ 893172 w 10511131"/>
                <a:gd name="connsiteY2-918" fmla="*/ 1016745 h 3636813"/>
                <a:gd name="connsiteX3-919" fmla="*/ 744310 w 10511131"/>
                <a:gd name="connsiteY3-920" fmla="*/ 1364809 h 3636813"/>
                <a:gd name="connsiteX4-921" fmla="*/ 697727 w 10511131"/>
                <a:gd name="connsiteY4-922" fmla="*/ 1768451 h 3636813"/>
                <a:gd name="connsiteX5-923" fmla="*/ 744310 w 10511131"/>
                <a:gd name="connsiteY5-924" fmla="*/ 2156354 h 3636813"/>
                <a:gd name="connsiteX6-925" fmla="*/ 893172 w 10511131"/>
                <a:gd name="connsiteY6-926" fmla="*/ 2495565 h 3636813"/>
                <a:gd name="connsiteX7-927" fmla="*/ 1159841 w 10511131"/>
                <a:gd name="connsiteY7-928" fmla="*/ 2737389 h 3636813"/>
                <a:gd name="connsiteX8-929" fmla="*/ 1559506 w 10511131"/>
                <a:gd name="connsiteY8-930" fmla="*/ 2828053 h 3636813"/>
                <a:gd name="connsiteX9-931" fmla="*/ 1728621 w 10511131"/>
                <a:gd name="connsiteY9-932" fmla="*/ 2820020 h 3636813"/>
                <a:gd name="connsiteX10-933" fmla="*/ 1839677 w 10511131"/>
                <a:gd name="connsiteY10-934" fmla="*/ 2788049 h 3636813"/>
                <a:gd name="connsiteX11-935" fmla="*/ 1541953 w 10511131"/>
                <a:gd name="connsiteY11-936" fmla="*/ 2517206 h 3636813"/>
                <a:gd name="connsiteX12-937" fmla="*/ 1866007 w 10511131"/>
                <a:gd name="connsiteY12-938" fmla="*/ 2170454 h 3636813"/>
                <a:gd name="connsiteX13-939" fmla="*/ 2226178 w 10511131"/>
                <a:gd name="connsiteY13-940" fmla="*/ 2499499 h 3636813"/>
                <a:gd name="connsiteX14-941" fmla="*/ 2368289 w 10511131"/>
                <a:gd name="connsiteY14-942" fmla="*/ 2201768 h 3636813"/>
                <a:gd name="connsiteX15-943" fmla="*/ 2421622 w 10511131"/>
                <a:gd name="connsiteY15-944" fmla="*/ 1770746 h 3636813"/>
                <a:gd name="connsiteX16-945" fmla="*/ 2375040 w 10511131"/>
                <a:gd name="connsiteY16-946" fmla="*/ 1366284 h 3636813"/>
                <a:gd name="connsiteX17-947" fmla="*/ 2226178 w 10511131"/>
                <a:gd name="connsiteY17-948" fmla="*/ 1017401 h 3636813"/>
                <a:gd name="connsiteX18-949" fmla="*/ 1959509 w 10511131"/>
                <a:gd name="connsiteY18-950" fmla="*/ 773117 h 3636813"/>
                <a:gd name="connsiteX19-951" fmla="*/ 1559506 w 10511131"/>
                <a:gd name="connsiteY19-952" fmla="*/ 682125 h 3636813"/>
                <a:gd name="connsiteX20-953" fmla="*/ 1416045 w 10511131"/>
                <a:gd name="connsiteY20-954" fmla="*/ 98303 h 3636813"/>
                <a:gd name="connsiteX21-955" fmla="*/ 1559506 w 10511131"/>
                <a:gd name="connsiteY21-956" fmla="*/ 95516 h 3636813"/>
                <a:gd name="connsiteX22-957" fmla="*/ 6427065 w 10511131"/>
                <a:gd name="connsiteY22-958" fmla="*/ 95516 h 3636813"/>
                <a:gd name="connsiteX23-959" fmla="*/ 7291197 w 10511131"/>
                <a:gd name="connsiteY23-960" fmla="*/ 95516 h 3636813"/>
                <a:gd name="connsiteX24-961" fmla="*/ 10511131 w 10511131"/>
                <a:gd name="connsiteY24-962" fmla="*/ 95516 h 3636813"/>
                <a:gd name="connsiteX25-963" fmla="*/ 10511131 w 10511131"/>
                <a:gd name="connsiteY25-964" fmla="*/ 3636812 h 3636813"/>
                <a:gd name="connsiteX26-965" fmla="*/ 7291197 w 10511131"/>
                <a:gd name="connsiteY26-966" fmla="*/ 3636812 h 3636813"/>
                <a:gd name="connsiteX27-967" fmla="*/ 7291197 w 10511131"/>
                <a:gd name="connsiteY27-968" fmla="*/ 3636813 h 3636813"/>
                <a:gd name="connsiteX28-969" fmla="*/ 7282015 w 10511131"/>
                <a:gd name="connsiteY28-970" fmla="*/ 3636812 h 3636813"/>
                <a:gd name="connsiteX29-971" fmla="*/ 6427065 w 10511131"/>
                <a:gd name="connsiteY29-972" fmla="*/ 3636812 h 3636813"/>
                <a:gd name="connsiteX30-973" fmla="*/ 6427065 w 10511131"/>
                <a:gd name="connsiteY30-974" fmla="*/ 3636719 h 3636813"/>
                <a:gd name="connsiteX31-975" fmla="*/ 2785170 w 10511131"/>
                <a:gd name="connsiteY31-976" fmla="*/ 3636321 h 3636813"/>
                <a:gd name="connsiteX32-977" fmla="*/ 2783144 w 10511131"/>
                <a:gd name="connsiteY32-978" fmla="*/ 3634354 h 3636813"/>
                <a:gd name="connsiteX33-979" fmla="*/ 2781457 w 10511131"/>
                <a:gd name="connsiteY33-980" fmla="*/ 3632387 h 3636813"/>
                <a:gd name="connsiteX34-981" fmla="*/ 2777069 w 10511131"/>
                <a:gd name="connsiteY34-982" fmla="*/ 3636813 h 3636813"/>
                <a:gd name="connsiteX35-983" fmla="*/ 2328457 w 10511131"/>
                <a:gd name="connsiteY35-984" fmla="*/ 3232351 h 3636813"/>
                <a:gd name="connsiteX36-985" fmla="*/ 1559506 w 10511131"/>
                <a:gd name="connsiteY36-986" fmla="*/ 3414662 h 3636813"/>
                <a:gd name="connsiteX37-987" fmla="*/ 903973 w 10511131"/>
                <a:gd name="connsiteY37-988" fmla="*/ 3287930 h 3636813"/>
                <a:gd name="connsiteX38-989" fmla="*/ 413168 w 10511131"/>
                <a:gd name="connsiteY38-990" fmla="*/ 2939046 h 3636813"/>
                <a:gd name="connsiteX39-991" fmla="*/ 106668 w 10511131"/>
                <a:gd name="connsiteY39-992" fmla="*/ 2417033 h 3636813"/>
                <a:gd name="connsiteX40-993" fmla="*/ 0 w 10511131"/>
                <a:gd name="connsiteY40-994" fmla="*/ 1770746 h 3636813"/>
                <a:gd name="connsiteX41-995" fmla="*/ 106668 w 10511131"/>
                <a:gd name="connsiteY41-996" fmla="*/ 1110852 h 3636813"/>
                <a:gd name="connsiteX42-997" fmla="*/ 413168 w 10511131"/>
                <a:gd name="connsiteY42-998" fmla="*/ 579985 h 3636813"/>
                <a:gd name="connsiteX43-999" fmla="*/ 903973 w 10511131"/>
                <a:gd name="connsiteY43-1000" fmla="*/ 224380 h 3636813"/>
                <a:gd name="connsiteX44-1001" fmla="*/ 1416045 w 10511131"/>
                <a:gd name="connsiteY44-1002" fmla="*/ 98303 h 3636813"/>
                <a:gd name="connsiteX0-1003" fmla="*/ 1559506 w 10511131"/>
                <a:gd name="connsiteY0-1004" fmla="*/ 722460 h 3677148"/>
                <a:gd name="connsiteX1-1005" fmla="*/ 1159841 w 10511131"/>
                <a:gd name="connsiteY1-1006" fmla="*/ 813452 h 3677148"/>
                <a:gd name="connsiteX2-1007" fmla="*/ 893172 w 10511131"/>
                <a:gd name="connsiteY2-1008" fmla="*/ 1057080 h 3677148"/>
                <a:gd name="connsiteX3-1009" fmla="*/ 744310 w 10511131"/>
                <a:gd name="connsiteY3-1010" fmla="*/ 1405144 h 3677148"/>
                <a:gd name="connsiteX4-1011" fmla="*/ 697727 w 10511131"/>
                <a:gd name="connsiteY4-1012" fmla="*/ 1808786 h 3677148"/>
                <a:gd name="connsiteX5-1013" fmla="*/ 744310 w 10511131"/>
                <a:gd name="connsiteY5-1014" fmla="*/ 2196689 h 3677148"/>
                <a:gd name="connsiteX6-1015" fmla="*/ 893172 w 10511131"/>
                <a:gd name="connsiteY6-1016" fmla="*/ 2535900 h 3677148"/>
                <a:gd name="connsiteX7-1017" fmla="*/ 1159841 w 10511131"/>
                <a:gd name="connsiteY7-1018" fmla="*/ 2777724 h 3677148"/>
                <a:gd name="connsiteX8-1019" fmla="*/ 1559506 w 10511131"/>
                <a:gd name="connsiteY8-1020" fmla="*/ 2868388 h 3677148"/>
                <a:gd name="connsiteX9-1021" fmla="*/ 1728621 w 10511131"/>
                <a:gd name="connsiteY9-1022" fmla="*/ 2860355 h 3677148"/>
                <a:gd name="connsiteX10-1023" fmla="*/ 1839677 w 10511131"/>
                <a:gd name="connsiteY10-1024" fmla="*/ 2828384 h 3677148"/>
                <a:gd name="connsiteX11-1025" fmla="*/ 1541953 w 10511131"/>
                <a:gd name="connsiteY11-1026" fmla="*/ 2557541 h 3677148"/>
                <a:gd name="connsiteX12-1027" fmla="*/ 1866007 w 10511131"/>
                <a:gd name="connsiteY12-1028" fmla="*/ 2210789 h 3677148"/>
                <a:gd name="connsiteX13-1029" fmla="*/ 2226178 w 10511131"/>
                <a:gd name="connsiteY13-1030" fmla="*/ 2539834 h 3677148"/>
                <a:gd name="connsiteX14-1031" fmla="*/ 2368289 w 10511131"/>
                <a:gd name="connsiteY14-1032" fmla="*/ 2242103 h 3677148"/>
                <a:gd name="connsiteX15-1033" fmla="*/ 2421622 w 10511131"/>
                <a:gd name="connsiteY15-1034" fmla="*/ 1811081 h 3677148"/>
                <a:gd name="connsiteX16-1035" fmla="*/ 2375040 w 10511131"/>
                <a:gd name="connsiteY16-1036" fmla="*/ 1406619 h 3677148"/>
                <a:gd name="connsiteX17-1037" fmla="*/ 2226178 w 10511131"/>
                <a:gd name="connsiteY17-1038" fmla="*/ 1057736 h 3677148"/>
                <a:gd name="connsiteX18-1039" fmla="*/ 1959509 w 10511131"/>
                <a:gd name="connsiteY18-1040" fmla="*/ 813452 h 3677148"/>
                <a:gd name="connsiteX19-1041" fmla="*/ 1559506 w 10511131"/>
                <a:gd name="connsiteY19-1042" fmla="*/ 722460 h 3677148"/>
                <a:gd name="connsiteX20-1043" fmla="*/ 1416045 w 10511131"/>
                <a:gd name="connsiteY20-1044" fmla="*/ 138638 h 3677148"/>
                <a:gd name="connsiteX21-1045" fmla="*/ 1559506 w 10511131"/>
                <a:gd name="connsiteY21-1046" fmla="*/ 135851 h 3677148"/>
                <a:gd name="connsiteX22-1047" fmla="*/ 6427065 w 10511131"/>
                <a:gd name="connsiteY22-1048" fmla="*/ 135851 h 3677148"/>
                <a:gd name="connsiteX23-1049" fmla="*/ 7291197 w 10511131"/>
                <a:gd name="connsiteY23-1050" fmla="*/ 135851 h 3677148"/>
                <a:gd name="connsiteX24-1051" fmla="*/ 10511131 w 10511131"/>
                <a:gd name="connsiteY24-1052" fmla="*/ 135851 h 3677148"/>
                <a:gd name="connsiteX25-1053" fmla="*/ 10511131 w 10511131"/>
                <a:gd name="connsiteY25-1054" fmla="*/ 3677147 h 3677148"/>
                <a:gd name="connsiteX26-1055" fmla="*/ 7291197 w 10511131"/>
                <a:gd name="connsiteY26-1056" fmla="*/ 3677147 h 3677148"/>
                <a:gd name="connsiteX27-1057" fmla="*/ 7291197 w 10511131"/>
                <a:gd name="connsiteY27-1058" fmla="*/ 3677148 h 3677148"/>
                <a:gd name="connsiteX28-1059" fmla="*/ 7282015 w 10511131"/>
                <a:gd name="connsiteY28-1060" fmla="*/ 3677147 h 3677148"/>
                <a:gd name="connsiteX29-1061" fmla="*/ 6427065 w 10511131"/>
                <a:gd name="connsiteY29-1062" fmla="*/ 3677147 h 3677148"/>
                <a:gd name="connsiteX30-1063" fmla="*/ 6427065 w 10511131"/>
                <a:gd name="connsiteY30-1064" fmla="*/ 3677054 h 3677148"/>
                <a:gd name="connsiteX31-1065" fmla="*/ 2785170 w 10511131"/>
                <a:gd name="connsiteY31-1066" fmla="*/ 3676656 h 3677148"/>
                <a:gd name="connsiteX32-1067" fmla="*/ 2783144 w 10511131"/>
                <a:gd name="connsiteY32-1068" fmla="*/ 3674689 h 3677148"/>
                <a:gd name="connsiteX33-1069" fmla="*/ 2781457 w 10511131"/>
                <a:gd name="connsiteY33-1070" fmla="*/ 3672722 h 3677148"/>
                <a:gd name="connsiteX34-1071" fmla="*/ 2777069 w 10511131"/>
                <a:gd name="connsiteY34-1072" fmla="*/ 3677148 h 3677148"/>
                <a:gd name="connsiteX35-1073" fmla="*/ 2328457 w 10511131"/>
                <a:gd name="connsiteY35-1074" fmla="*/ 3272686 h 3677148"/>
                <a:gd name="connsiteX36-1075" fmla="*/ 1559506 w 10511131"/>
                <a:gd name="connsiteY36-1076" fmla="*/ 3454997 h 3677148"/>
                <a:gd name="connsiteX37-1077" fmla="*/ 903973 w 10511131"/>
                <a:gd name="connsiteY37-1078" fmla="*/ 3328265 h 3677148"/>
                <a:gd name="connsiteX38-1079" fmla="*/ 413168 w 10511131"/>
                <a:gd name="connsiteY38-1080" fmla="*/ 2979381 h 3677148"/>
                <a:gd name="connsiteX39-1081" fmla="*/ 106668 w 10511131"/>
                <a:gd name="connsiteY39-1082" fmla="*/ 2457368 h 3677148"/>
                <a:gd name="connsiteX40-1083" fmla="*/ 0 w 10511131"/>
                <a:gd name="connsiteY40-1084" fmla="*/ 1811081 h 3677148"/>
                <a:gd name="connsiteX41-1085" fmla="*/ 106668 w 10511131"/>
                <a:gd name="connsiteY41-1086" fmla="*/ 1151187 h 3677148"/>
                <a:gd name="connsiteX42-1087" fmla="*/ 413168 w 10511131"/>
                <a:gd name="connsiteY42-1088" fmla="*/ 620320 h 3677148"/>
                <a:gd name="connsiteX43-1089" fmla="*/ 903973 w 10511131"/>
                <a:gd name="connsiteY43-1090" fmla="*/ 264715 h 3677148"/>
                <a:gd name="connsiteX44-1091" fmla="*/ 1416045 w 10511131"/>
                <a:gd name="connsiteY44-1092" fmla="*/ 138638 h 3677148"/>
                <a:gd name="connsiteX0-1093" fmla="*/ 1559506 w 10511131"/>
                <a:gd name="connsiteY0-1094" fmla="*/ 688611 h 3643299"/>
                <a:gd name="connsiteX1-1095" fmla="*/ 1159841 w 10511131"/>
                <a:gd name="connsiteY1-1096" fmla="*/ 779603 h 3643299"/>
                <a:gd name="connsiteX2-1097" fmla="*/ 893172 w 10511131"/>
                <a:gd name="connsiteY2-1098" fmla="*/ 1023231 h 3643299"/>
                <a:gd name="connsiteX3-1099" fmla="*/ 744310 w 10511131"/>
                <a:gd name="connsiteY3-1100" fmla="*/ 1371295 h 3643299"/>
                <a:gd name="connsiteX4-1101" fmla="*/ 697727 w 10511131"/>
                <a:gd name="connsiteY4-1102" fmla="*/ 1774937 h 3643299"/>
                <a:gd name="connsiteX5-1103" fmla="*/ 744310 w 10511131"/>
                <a:gd name="connsiteY5-1104" fmla="*/ 2162840 h 3643299"/>
                <a:gd name="connsiteX6-1105" fmla="*/ 893172 w 10511131"/>
                <a:gd name="connsiteY6-1106" fmla="*/ 2502051 h 3643299"/>
                <a:gd name="connsiteX7-1107" fmla="*/ 1159841 w 10511131"/>
                <a:gd name="connsiteY7-1108" fmla="*/ 2743875 h 3643299"/>
                <a:gd name="connsiteX8-1109" fmla="*/ 1559506 w 10511131"/>
                <a:gd name="connsiteY8-1110" fmla="*/ 2834539 h 3643299"/>
                <a:gd name="connsiteX9-1111" fmla="*/ 1728621 w 10511131"/>
                <a:gd name="connsiteY9-1112" fmla="*/ 2826506 h 3643299"/>
                <a:gd name="connsiteX10-1113" fmla="*/ 1839677 w 10511131"/>
                <a:gd name="connsiteY10-1114" fmla="*/ 2794535 h 3643299"/>
                <a:gd name="connsiteX11-1115" fmla="*/ 1541953 w 10511131"/>
                <a:gd name="connsiteY11-1116" fmla="*/ 2523692 h 3643299"/>
                <a:gd name="connsiteX12-1117" fmla="*/ 1866007 w 10511131"/>
                <a:gd name="connsiteY12-1118" fmla="*/ 2176940 h 3643299"/>
                <a:gd name="connsiteX13-1119" fmla="*/ 2226178 w 10511131"/>
                <a:gd name="connsiteY13-1120" fmla="*/ 2505985 h 3643299"/>
                <a:gd name="connsiteX14-1121" fmla="*/ 2368289 w 10511131"/>
                <a:gd name="connsiteY14-1122" fmla="*/ 2208254 h 3643299"/>
                <a:gd name="connsiteX15-1123" fmla="*/ 2421622 w 10511131"/>
                <a:gd name="connsiteY15-1124" fmla="*/ 1777232 h 3643299"/>
                <a:gd name="connsiteX16-1125" fmla="*/ 2375040 w 10511131"/>
                <a:gd name="connsiteY16-1126" fmla="*/ 1372770 h 3643299"/>
                <a:gd name="connsiteX17-1127" fmla="*/ 2226178 w 10511131"/>
                <a:gd name="connsiteY17-1128" fmla="*/ 1023887 h 3643299"/>
                <a:gd name="connsiteX18-1129" fmla="*/ 1959509 w 10511131"/>
                <a:gd name="connsiteY18-1130" fmla="*/ 779603 h 3643299"/>
                <a:gd name="connsiteX19-1131" fmla="*/ 1559506 w 10511131"/>
                <a:gd name="connsiteY19-1132" fmla="*/ 688611 h 3643299"/>
                <a:gd name="connsiteX20-1133" fmla="*/ 1416045 w 10511131"/>
                <a:gd name="connsiteY20-1134" fmla="*/ 104789 h 3643299"/>
                <a:gd name="connsiteX21-1135" fmla="*/ 1559506 w 10511131"/>
                <a:gd name="connsiteY21-1136" fmla="*/ 102002 h 3643299"/>
                <a:gd name="connsiteX22-1137" fmla="*/ 6427065 w 10511131"/>
                <a:gd name="connsiteY22-1138" fmla="*/ 102002 h 3643299"/>
                <a:gd name="connsiteX23-1139" fmla="*/ 7291197 w 10511131"/>
                <a:gd name="connsiteY23-1140" fmla="*/ 102002 h 3643299"/>
                <a:gd name="connsiteX24-1141" fmla="*/ 10511131 w 10511131"/>
                <a:gd name="connsiteY24-1142" fmla="*/ 102002 h 3643299"/>
                <a:gd name="connsiteX25-1143" fmla="*/ 10511131 w 10511131"/>
                <a:gd name="connsiteY25-1144" fmla="*/ 3643298 h 3643299"/>
                <a:gd name="connsiteX26-1145" fmla="*/ 7291197 w 10511131"/>
                <a:gd name="connsiteY26-1146" fmla="*/ 3643298 h 3643299"/>
                <a:gd name="connsiteX27-1147" fmla="*/ 7291197 w 10511131"/>
                <a:gd name="connsiteY27-1148" fmla="*/ 3643299 h 3643299"/>
                <a:gd name="connsiteX28-1149" fmla="*/ 7282015 w 10511131"/>
                <a:gd name="connsiteY28-1150" fmla="*/ 3643298 h 3643299"/>
                <a:gd name="connsiteX29-1151" fmla="*/ 6427065 w 10511131"/>
                <a:gd name="connsiteY29-1152" fmla="*/ 3643298 h 3643299"/>
                <a:gd name="connsiteX30-1153" fmla="*/ 6427065 w 10511131"/>
                <a:gd name="connsiteY30-1154" fmla="*/ 3643205 h 3643299"/>
                <a:gd name="connsiteX31-1155" fmla="*/ 2785170 w 10511131"/>
                <a:gd name="connsiteY31-1156" fmla="*/ 3642807 h 3643299"/>
                <a:gd name="connsiteX32-1157" fmla="*/ 2783144 w 10511131"/>
                <a:gd name="connsiteY32-1158" fmla="*/ 3640840 h 3643299"/>
                <a:gd name="connsiteX33-1159" fmla="*/ 2781457 w 10511131"/>
                <a:gd name="connsiteY33-1160" fmla="*/ 3638873 h 3643299"/>
                <a:gd name="connsiteX34-1161" fmla="*/ 2777069 w 10511131"/>
                <a:gd name="connsiteY34-1162" fmla="*/ 3643299 h 3643299"/>
                <a:gd name="connsiteX35-1163" fmla="*/ 2328457 w 10511131"/>
                <a:gd name="connsiteY35-1164" fmla="*/ 3238837 h 3643299"/>
                <a:gd name="connsiteX36-1165" fmla="*/ 1559506 w 10511131"/>
                <a:gd name="connsiteY36-1166" fmla="*/ 3421148 h 3643299"/>
                <a:gd name="connsiteX37-1167" fmla="*/ 903973 w 10511131"/>
                <a:gd name="connsiteY37-1168" fmla="*/ 3294416 h 3643299"/>
                <a:gd name="connsiteX38-1169" fmla="*/ 413168 w 10511131"/>
                <a:gd name="connsiteY38-1170" fmla="*/ 2945532 h 3643299"/>
                <a:gd name="connsiteX39-1171" fmla="*/ 106668 w 10511131"/>
                <a:gd name="connsiteY39-1172" fmla="*/ 2423519 h 3643299"/>
                <a:gd name="connsiteX40-1173" fmla="*/ 0 w 10511131"/>
                <a:gd name="connsiteY40-1174" fmla="*/ 1777232 h 3643299"/>
                <a:gd name="connsiteX41-1175" fmla="*/ 106668 w 10511131"/>
                <a:gd name="connsiteY41-1176" fmla="*/ 1117338 h 3643299"/>
                <a:gd name="connsiteX42-1177" fmla="*/ 413168 w 10511131"/>
                <a:gd name="connsiteY42-1178" fmla="*/ 586471 h 3643299"/>
                <a:gd name="connsiteX43-1179" fmla="*/ 903973 w 10511131"/>
                <a:gd name="connsiteY43-1180" fmla="*/ 230866 h 3643299"/>
                <a:gd name="connsiteX44-1181" fmla="*/ 1416045 w 10511131"/>
                <a:gd name="connsiteY44-1182" fmla="*/ 104789 h 3643299"/>
                <a:gd name="connsiteX0-1183" fmla="*/ 1559506 w 10511131"/>
                <a:gd name="connsiteY0-1184" fmla="*/ 601933 h 3556621"/>
                <a:gd name="connsiteX1-1185" fmla="*/ 1159841 w 10511131"/>
                <a:gd name="connsiteY1-1186" fmla="*/ 692925 h 3556621"/>
                <a:gd name="connsiteX2-1187" fmla="*/ 893172 w 10511131"/>
                <a:gd name="connsiteY2-1188" fmla="*/ 936553 h 3556621"/>
                <a:gd name="connsiteX3-1189" fmla="*/ 744310 w 10511131"/>
                <a:gd name="connsiteY3-1190" fmla="*/ 1284617 h 3556621"/>
                <a:gd name="connsiteX4-1191" fmla="*/ 697727 w 10511131"/>
                <a:gd name="connsiteY4-1192" fmla="*/ 1688259 h 3556621"/>
                <a:gd name="connsiteX5-1193" fmla="*/ 744310 w 10511131"/>
                <a:gd name="connsiteY5-1194" fmla="*/ 2076162 h 3556621"/>
                <a:gd name="connsiteX6-1195" fmla="*/ 893172 w 10511131"/>
                <a:gd name="connsiteY6-1196" fmla="*/ 2415373 h 3556621"/>
                <a:gd name="connsiteX7-1197" fmla="*/ 1159841 w 10511131"/>
                <a:gd name="connsiteY7-1198" fmla="*/ 2657197 h 3556621"/>
                <a:gd name="connsiteX8-1199" fmla="*/ 1559506 w 10511131"/>
                <a:gd name="connsiteY8-1200" fmla="*/ 2747861 h 3556621"/>
                <a:gd name="connsiteX9-1201" fmla="*/ 1728621 w 10511131"/>
                <a:gd name="connsiteY9-1202" fmla="*/ 2739828 h 3556621"/>
                <a:gd name="connsiteX10-1203" fmla="*/ 1839677 w 10511131"/>
                <a:gd name="connsiteY10-1204" fmla="*/ 2707857 h 3556621"/>
                <a:gd name="connsiteX11-1205" fmla="*/ 1541953 w 10511131"/>
                <a:gd name="connsiteY11-1206" fmla="*/ 2437014 h 3556621"/>
                <a:gd name="connsiteX12-1207" fmla="*/ 1866007 w 10511131"/>
                <a:gd name="connsiteY12-1208" fmla="*/ 2090262 h 3556621"/>
                <a:gd name="connsiteX13-1209" fmla="*/ 2226178 w 10511131"/>
                <a:gd name="connsiteY13-1210" fmla="*/ 2419307 h 3556621"/>
                <a:gd name="connsiteX14-1211" fmla="*/ 2368289 w 10511131"/>
                <a:gd name="connsiteY14-1212" fmla="*/ 2121576 h 3556621"/>
                <a:gd name="connsiteX15-1213" fmla="*/ 2421622 w 10511131"/>
                <a:gd name="connsiteY15-1214" fmla="*/ 1690554 h 3556621"/>
                <a:gd name="connsiteX16-1215" fmla="*/ 2375040 w 10511131"/>
                <a:gd name="connsiteY16-1216" fmla="*/ 1286092 h 3556621"/>
                <a:gd name="connsiteX17-1217" fmla="*/ 2226178 w 10511131"/>
                <a:gd name="connsiteY17-1218" fmla="*/ 937209 h 3556621"/>
                <a:gd name="connsiteX18-1219" fmla="*/ 1959509 w 10511131"/>
                <a:gd name="connsiteY18-1220" fmla="*/ 692925 h 3556621"/>
                <a:gd name="connsiteX19-1221" fmla="*/ 1559506 w 10511131"/>
                <a:gd name="connsiteY19-1222" fmla="*/ 601933 h 3556621"/>
                <a:gd name="connsiteX20-1223" fmla="*/ 1416045 w 10511131"/>
                <a:gd name="connsiteY20-1224" fmla="*/ 18111 h 3556621"/>
                <a:gd name="connsiteX21-1225" fmla="*/ 1559506 w 10511131"/>
                <a:gd name="connsiteY21-1226" fmla="*/ 15324 h 3556621"/>
                <a:gd name="connsiteX22-1227" fmla="*/ 6427065 w 10511131"/>
                <a:gd name="connsiteY22-1228" fmla="*/ 15324 h 3556621"/>
                <a:gd name="connsiteX23-1229" fmla="*/ 7291197 w 10511131"/>
                <a:gd name="connsiteY23-1230" fmla="*/ 15324 h 3556621"/>
                <a:gd name="connsiteX24-1231" fmla="*/ 10511131 w 10511131"/>
                <a:gd name="connsiteY24-1232" fmla="*/ 15324 h 3556621"/>
                <a:gd name="connsiteX25-1233" fmla="*/ 10511131 w 10511131"/>
                <a:gd name="connsiteY25-1234" fmla="*/ 3556620 h 3556621"/>
                <a:gd name="connsiteX26-1235" fmla="*/ 7291197 w 10511131"/>
                <a:gd name="connsiteY26-1236" fmla="*/ 3556620 h 3556621"/>
                <a:gd name="connsiteX27-1237" fmla="*/ 7291197 w 10511131"/>
                <a:gd name="connsiteY27-1238" fmla="*/ 3556621 h 3556621"/>
                <a:gd name="connsiteX28-1239" fmla="*/ 7282015 w 10511131"/>
                <a:gd name="connsiteY28-1240" fmla="*/ 3556620 h 3556621"/>
                <a:gd name="connsiteX29-1241" fmla="*/ 6427065 w 10511131"/>
                <a:gd name="connsiteY29-1242" fmla="*/ 3556620 h 3556621"/>
                <a:gd name="connsiteX30-1243" fmla="*/ 6427065 w 10511131"/>
                <a:gd name="connsiteY30-1244" fmla="*/ 3556527 h 3556621"/>
                <a:gd name="connsiteX31-1245" fmla="*/ 2785170 w 10511131"/>
                <a:gd name="connsiteY31-1246" fmla="*/ 3556129 h 3556621"/>
                <a:gd name="connsiteX32-1247" fmla="*/ 2783144 w 10511131"/>
                <a:gd name="connsiteY32-1248" fmla="*/ 3554162 h 3556621"/>
                <a:gd name="connsiteX33-1249" fmla="*/ 2781457 w 10511131"/>
                <a:gd name="connsiteY33-1250" fmla="*/ 3552195 h 3556621"/>
                <a:gd name="connsiteX34-1251" fmla="*/ 2777069 w 10511131"/>
                <a:gd name="connsiteY34-1252" fmla="*/ 3556621 h 3556621"/>
                <a:gd name="connsiteX35-1253" fmla="*/ 2328457 w 10511131"/>
                <a:gd name="connsiteY35-1254" fmla="*/ 3152159 h 3556621"/>
                <a:gd name="connsiteX36-1255" fmla="*/ 1559506 w 10511131"/>
                <a:gd name="connsiteY36-1256" fmla="*/ 3334470 h 3556621"/>
                <a:gd name="connsiteX37-1257" fmla="*/ 903973 w 10511131"/>
                <a:gd name="connsiteY37-1258" fmla="*/ 3207738 h 3556621"/>
                <a:gd name="connsiteX38-1259" fmla="*/ 413168 w 10511131"/>
                <a:gd name="connsiteY38-1260" fmla="*/ 2858854 h 3556621"/>
                <a:gd name="connsiteX39-1261" fmla="*/ 106668 w 10511131"/>
                <a:gd name="connsiteY39-1262" fmla="*/ 2336841 h 3556621"/>
                <a:gd name="connsiteX40-1263" fmla="*/ 0 w 10511131"/>
                <a:gd name="connsiteY40-1264" fmla="*/ 1690554 h 3556621"/>
                <a:gd name="connsiteX41-1265" fmla="*/ 106668 w 10511131"/>
                <a:gd name="connsiteY41-1266" fmla="*/ 1030660 h 3556621"/>
                <a:gd name="connsiteX42-1267" fmla="*/ 413168 w 10511131"/>
                <a:gd name="connsiteY42-1268" fmla="*/ 499793 h 3556621"/>
                <a:gd name="connsiteX43-1269" fmla="*/ 903973 w 10511131"/>
                <a:gd name="connsiteY43-1270" fmla="*/ 144188 h 3556621"/>
                <a:gd name="connsiteX44-1271" fmla="*/ 1416045 w 10511131"/>
                <a:gd name="connsiteY44-1272" fmla="*/ 18111 h 3556621"/>
                <a:gd name="connsiteX0-1273" fmla="*/ 1559506 w 10511131"/>
                <a:gd name="connsiteY0-1274" fmla="*/ 597851 h 3552539"/>
                <a:gd name="connsiteX1-1275" fmla="*/ 1159841 w 10511131"/>
                <a:gd name="connsiteY1-1276" fmla="*/ 688843 h 3552539"/>
                <a:gd name="connsiteX2-1277" fmla="*/ 893172 w 10511131"/>
                <a:gd name="connsiteY2-1278" fmla="*/ 932471 h 3552539"/>
                <a:gd name="connsiteX3-1279" fmla="*/ 744310 w 10511131"/>
                <a:gd name="connsiteY3-1280" fmla="*/ 1280535 h 3552539"/>
                <a:gd name="connsiteX4-1281" fmla="*/ 697727 w 10511131"/>
                <a:gd name="connsiteY4-1282" fmla="*/ 1684177 h 3552539"/>
                <a:gd name="connsiteX5-1283" fmla="*/ 744310 w 10511131"/>
                <a:gd name="connsiteY5-1284" fmla="*/ 2072080 h 3552539"/>
                <a:gd name="connsiteX6-1285" fmla="*/ 893172 w 10511131"/>
                <a:gd name="connsiteY6-1286" fmla="*/ 2411291 h 3552539"/>
                <a:gd name="connsiteX7-1287" fmla="*/ 1159841 w 10511131"/>
                <a:gd name="connsiteY7-1288" fmla="*/ 2653115 h 3552539"/>
                <a:gd name="connsiteX8-1289" fmla="*/ 1559506 w 10511131"/>
                <a:gd name="connsiteY8-1290" fmla="*/ 2743779 h 3552539"/>
                <a:gd name="connsiteX9-1291" fmla="*/ 1728621 w 10511131"/>
                <a:gd name="connsiteY9-1292" fmla="*/ 2735746 h 3552539"/>
                <a:gd name="connsiteX10-1293" fmla="*/ 1839677 w 10511131"/>
                <a:gd name="connsiteY10-1294" fmla="*/ 2703775 h 3552539"/>
                <a:gd name="connsiteX11-1295" fmla="*/ 1541953 w 10511131"/>
                <a:gd name="connsiteY11-1296" fmla="*/ 2432932 h 3552539"/>
                <a:gd name="connsiteX12-1297" fmla="*/ 1866007 w 10511131"/>
                <a:gd name="connsiteY12-1298" fmla="*/ 2086180 h 3552539"/>
                <a:gd name="connsiteX13-1299" fmla="*/ 2226178 w 10511131"/>
                <a:gd name="connsiteY13-1300" fmla="*/ 2415225 h 3552539"/>
                <a:gd name="connsiteX14-1301" fmla="*/ 2368289 w 10511131"/>
                <a:gd name="connsiteY14-1302" fmla="*/ 2117494 h 3552539"/>
                <a:gd name="connsiteX15-1303" fmla="*/ 2421622 w 10511131"/>
                <a:gd name="connsiteY15-1304" fmla="*/ 1686472 h 3552539"/>
                <a:gd name="connsiteX16-1305" fmla="*/ 2375040 w 10511131"/>
                <a:gd name="connsiteY16-1306" fmla="*/ 1282010 h 3552539"/>
                <a:gd name="connsiteX17-1307" fmla="*/ 2226178 w 10511131"/>
                <a:gd name="connsiteY17-1308" fmla="*/ 933127 h 3552539"/>
                <a:gd name="connsiteX18-1309" fmla="*/ 1959509 w 10511131"/>
                <a:gd name="connsiteY18-1310" fmla="*/ 688843 h 3552539"/>
                <a:gd name="connsiteX19-1311" fmla="*/ 1559506 w 10511131"/>
                <a:gd name="connsiteY19-1312" fmla="*/ 597851 h 3552539"/>
                <a:gd name="connsiteX20-1313" fmla="*/ 1416045 w 10511131"/>
                <a:gd name="connsiteY20-1314" fmla="*/ 14029 h 3552539"/>
                <a:gd name="connsiteX21-1315" fmla="*/ 1559506 w 10511131"/>
                <a:gd name="connsiteY21-1316" fmla="*/ 11242 h 3552539"/>
                <a:gd name="connsiteX22-1317" fmla="*/ 6427065 w 10511131"/>
                <a:gd name="connsiteY22-1318" fmla="*/ 11242 h 3552539"/>
                <a:gd name="connsiteX23-1319" fmla="*/ 7291197 w 10511131"/>
                <a:gd name="connsiteY23-1320" fmla="*/ 11242 h 3552539"/>
                <a:gd name="connsiteX24-1321" fmla="*/ 10511131 w 10511131"/>
                <a:gd name="connsiteY24-1322" fmla="*/ 11242 h 3552539"/>
                <a:gd name="connsiteX25-1323" fmla="*/ 10511131 w 10511131"/>
                <a:gd name="connsiteY25-1324" fmla="*/ 3552538 h 3552539"/>
                <a:gd name="connsiteX26-1325" fmla="*/ 7291197 w 10511131"/>
                <a:gd name="connsiteY26-1326" fmla="*/ 3552538 h 3552539"/>
                <a:gd name="connsiteX27-1327" fmla="*/ 7291197 w 10511131"/>
                <a:gd name="connsiteY27-1328" fmla="*/ 3552539 h 3552539"/>
                <a:gd name="connsiteX28-1329" fmla="*/ 7282015 w 10511131"/>
                <a:gd name="connsiteY28-1330" fmla="*/ 3552538 h 3552539"/>
                <a:gd name="connsiteX29-1331" fmla="*/ 6427065 w 10511131"/>
                <a:gd name="connsiteY29-1332" fmla="*/ 3552538 h 3552539"/>
                <a:gd name="connsiteX30-1333" fmla="*/ 6427065 w 10511131"/>
                <a:gd name="connsiteY30-1334" fmla="*/ 3552445 h 3552539"/>
                <a:gd name="connsiteX31-1335" fmla="*/ 2785170 w 10511131"/>
                <a:gd name="connsiteY31-1336" fmla="*/ 3552047 h 3552539"/>
                <a:gd name="connsiteX32-1337" fmla="*/ 2783144 w 10511131"/>
                <a:gd name="connsiteY32-1338" fmla="*/ 3550080 h 3552539"/>
                <a:gd name="connsiteX33-1339" fmla="*/ 2781457 w 10511131"/>
                <a:gd name="connsiteY33-1340" fmla="*/ 3548113 h 3552539"/>
                <a:gd name="connsiteX34-1341" fmla="*/ 2777069 w 10511131"/>
                <a:gd name="connsiteY34-1342" fmla="*/ 3552539 h 3552539"/>
                <a:gd name="connsiteX35-1343" fmla="*/ 2328457 w 10511131"/>
                <a:gd name="connsiteY35-1344" fmla="*/ 3148077 h 3552539"/>
                <a:gd name="connsiteX36-1345" fmla="*/ 1559506 w 10511131"/>
                <a:gd name="connsiteY36-1346" fmla="*/ 3330388 h 3552539"/>
                <a:gd name="connsiteX37-1347" fmla="*/ 903973 w 10511131"/>
                <a:gd name="connsiteY37-1348" fmla="*/ 3203656 h 3552539"/>
                <a:gd name="connsiteX38-1349" fmla="*/ 413168 w 10511131"/>
                <a:gd name="connsiteY38-1350" fmla="*/ 2854772 h 3552539"/>
                <a:gd name="connsiteX39-1351" fmla="*/ 106668 w 10511131"/>
                <a:gd name="connsiteY39-1352" fmla="*/ 2332759 h 3552539"/>
                <a:gd name="connsiteX40-1353" fmla="*/ 0 w 10511131"/>
                <a:gd name="connsiteY40-1354" fmla="*/ 1686472 h 3552539"/>
                <a:gd name="connsiteX41-1355" fmla="*/ 106668 w 10511131"/>
                <a:gd name="connsiteY41-1356" fmla="*/ 1026578 h 3552539"/>
                <a:gd name="connsiteX42-1357" fmla="*/ 413168 w 10511131"/>
                <a:gd name="connsiteY42-1358" fmla="*/ 495711 h 3552539"/>
                <a:gd name="connsiteX43-1359" fmla="*/ 903973 w 10511131"/>
                <a:gd name="connsiteY43-1360" fmla="*/ 140106 h 3552539"/>
                <a:gd name="connsiteX44-1361" fmla="*/ 1416045 w 10511131"/>
                <a:gd name="connsiteY44-1362" fmla="*/ 14029 h 3552539"/>
                <a:gd name="connsiteX0-1363" fmla="*/ 1559506 w 10511131"/>
                <a:gd name="connsiteY0-1364" fmla="*/ 586609 h 3541297"/>
                <a:gd name="connsiteX1-1365" fmla="*/ 1159841 w 10511131"/>
                <a:gd name="connsiteY1-1366" fmla="*/ 677601 h 3541297"/>
                <a:gd name="connsiteX2-1367" fmla="*/ 893172 w 10511131"/>
                <a:gd name="connsiteY2-1368" fmla="*/ 921229 h 3541297"/>
                <a:gd name="connsiteX3-1369" fmla="*/ 744310 w 10511131"/>
                <a:gd name="connsiteY3-1370" fmla="*/ 1269293 h 3541297"/>
                <a:gd name="connsiteX4-1371" fmla="*/ 697727 w 10511131"/>
                <a:gd name="connsiteY4-1372" fmla="*/ 1672935 h 3541297"/>
                <a:gd name="connsiteX5-1373" fmla="*/ 744310 w 10511131"/>
                <a:gd name="connsiteY5-1374" fmla="*/ 2060838 h 3541297"/>
                <a:gd name="connsiteX6-1375" fmla="*/ 893172 w 10511131"/>
                <a:gd name="connsiteY6-1376" fmla="*/ 2400049 h 3541297"/>
                <a:gd name="connsiteX7-1377" fmla="*/ 1159841 w 10511131"/>
                <a:gd name="connsiteY7-1378" fmla="*/ 2641873 h 3541297"/>
                <a:gd name="connsiteX8-1379" fmla="*/ 1559506 w 10511131"/>
                <a:gd name="connsiteY8-1380" fmla="*/ 2732537 h 3541297"/>
                <a:gd name="connsiteX9-1381" fmla="*/ 1728621 w 10511131"/>
                <a:gd name="connsiteY9-1382" fmla="*/ 2724504 h 3541297"/>
                <a:gd name="connsiteX10-1383" fmla="*/ 1839677 w 10511131"/>
                <a:gd name="connsiteY10-1384" fmla="*/ 2692533 h 3541297"/>
                <a:gd name="connsiteX11-1385" fmla="*/ 1541953 w 10511131"/>
                <a:gd name="connsiteY11-1386" fmla="*/ 2421690 h 3541297"/>
                <a:gd name="connsiteX12-1387" fmla="*/ 1866007 w 10511131"/>
                <a:gd name="connsiteY12-1388" fmla="*/ 2074938 h 3541297"/>
                <a:gd name="connsiteX13-1389" fmla="*/ 2226178 w 10511131"/>
                <a:gd name="connsiteY13-1390" fmla="*/ 2403983 h 3541297"/>
                <a:gd name="connsiteX14-1391" fmla="*/ 2368289 w 10511131"/>
                <a:gd name="connsiteY14-1392" fmla="*/ 2106252 h 3541297"/>
                <a:gd name="connsiteX15-1393" fmla="*/ 2421622 w 10511131"/>
                <a:gd name="connsiteY15-1394" fmla="*/ 1675230 h 3541297"/>
                <a:gd name="connsiteX16-1395" fmla="*/ 2375040 w 10511131"/>
                <a:gd name="connsiteY16-1396" fmla="*/ 1270768 h 3541297"/>
                <a:gd name="connsiteX17-1397" fmla="*/ 2226178 w 10511131"/>
                <a:gd name="connsiteY17-1398" fmla="*/ 921885 h 3541297"/>
                <a:gd name="connsiteX18-1399" fmla="*/ 1959509 w 10511131"/>
                <a:gd name="connsiteY18-1400" fmla="*/ 677601 h 3541297"/>
                <a:gd name="connsiteX19-1401" fmla="*/ 1559506 w 10511131"/>
                <a:gd name="connsiteY19-1402" fmla="*/ 586609 h 3541297"/>
                <a:gd name="connsiteX20-1403" fmla="*/ 1416045 w 10511131"/>
                <a:gd name="connsiteY20-1404" fmla="*/ 2787 h 3541297"/>
                <a:gd name="connsiteX21-1405" fmla="*/ 1559506 w 10511131"/>
                <a:gd name="connsiteY21-1406" fmla="*/ 0 h 3541297"/>
                <a:gd name="connsiteX22-1407" fmla="*/ 6427065 w 10511131"/>
                <a:gd name="connsiteY22-1408" fmla="*/ 0 h 3541297"/>
                <a:gd name="connsiteX23-1409" fmla="*/ 7291197 w 10511131"/>
                <a:gd name="connsiteY23-1410" fmla="*/ 0 h 3541297"/>
                <a:gd name="connsiteX24-1411" fmla="*/ 10511131 w 10511131"/>
                <a:gd name="connsiteY24-1412" fmla="*/ 0 h 3541297"/>
                <a:gd name="connsiteX25-1413" fmla="*/ 10511131 w 10511131"/>
                <a:gd name="connsiteY25-1414" fmla="*/ 3541296 h 3541297"/>
                <a:gd name="connsiteX26-1415" fmla="*/ 7291197 w 10511131"/>
                <a:gd name="connsiteY26-1416" fmla="*/ 3541296 h 3541297"/>
                <a:gd name="connsiteX27-1417" fmla="*/ 7291197 w 10511131"/>
                <a:gd name="connsiteY27-1418" fmla="*/ 3541297 h 3541297"/>
                <a:gd name="connsiteX28-1419" fmla="*/ 7282015 w 10511131"/>
                <a:gd name="connsiteY28-1420" fmla="*/ 3541296 h 3541297"/>
                <a:gd name="connsiteX29-1421" fmla="*/ 6427065 w 10511131"/>
                <a:gd name="connsiteY29-1422" fmla="*/ 3541296 h 3541297"/>
                <a:gd name="connsiteX30-1423" fmla="*/ 6427065 w 10511131"/>
                <a:gd name="connsiteY30-1424" fmla="*/ 3541203 h 3541297"/>
                <a:gd name="connsiteX31-1425" fmla="*/ 2785170 w 10511131"/>
                <a:gd name="connsiteY31-1426" fmla="*/ 3540805 h 3541297"/>
                <a:gd name="connsiteX32-1427" fmla="*/ 2783144 w 10511131"/>
                <a:gd name="connsiteY32-1428" fmla="*/ 3538838 h 3541297"/>
                <a:gd name="connsiteX33-1429" fmla="*/ 2781457 w 10511131"/>
                <a:gd name="connsiteY33-1430" fmla="*/ 3536871 h 3541297"/>
                <a:gd name="connsiteX34-1431" fmla="*/ 2777069 w 10511131"/>
                <a:gd name="connsiteY34-1432" fmla="*/ 3541297 h 3541297"/>
                <a:gd name="connsiteX35-1433" fmla="*/ 2328457 w 10511131"/>
                <a:gd name="connsiteY35-1434" fmla="*/ 3136835 h 3541297"/>
                <a:gd name="connsiteX36-1435" fmla="*/ 1559506 w 10511131"/>
                <a:gd name="connsiteY36-1436" fmla="*/ 3319146 h 3541297"/>
                <a:gd name="connsiteX37-1437" fmla="*/ 903973 w 10511131"/>
                <a:gd name="connsiteY37-1438" fmla="*/ 3192414 h 3541297"/>
                <a:gd name="connsiteX38-1439" fmla="*/ 413168 w 10511131"/>
                <a:gd name="connsiteY38-1440" fmla="*/ 2843530 h 3541297"/>
                <a:gd name="connsiteX39-1441" fmla="*/ 106668 w 10511131"/>
                <a:gd name="connsiteY39-1442" fmla="*/ 2321517 h 3541297"/>
                <a:gd name="connsiteX40-1443" fmla="*/ 0 w 10511131"/>
                <a:gd name="connsiteY40-1444" fmla="*/ 1675230 h 3541297"/>
                <a:gd name="connsiteX41-1445" fmla="*/ 106668 w 10511131"/>
                <a:gd name="connsiteY41-1446" fmla="*/ 1015336 h 3541297"/>
                <a:gd name="connsiteX42-1447" fmla="*/ 413168 w 10511131"/>
                <a:gd name="connsiteY42-1448" fmla="*/ 484469 h 3541297"/>
                <a:gd name="connsiteX43-1449" fmla="*/ 903973 w 10511131"/>
                <a:gd name="connsiteY43-1450" fmla="*/ 128864 h 3541297"/>
                <a:gd name="connsiteX44-1451" fmla="*/ 1416045 w 10511131"/>
                <a:gd name="connsiteY44-1452" fmla="*/ 2787 h 3541297"/>
                <a:gd name="connsiteX0-1453" fmla="*/ 1559506 w 10511131"/>
                <a:gd name="connsiteY0-1454" fmla="*/ 586609 h 3541297"/>
                <a:gd name="connsiteX1-1455" fmla="*/ 1159841 w 10511131"/>
                <a:gd name="connsiteY1-1456" fmla="*/ 677601 h 3541297"/>
                <a:gd name="connsiteX2-1457" fmla="*/ 893172 w 10511131"/>
                <a:gd name="connsiteY2-1458" fmla="*/ 921229 h 3541297"/>
                <a:gd name="connsiteX3-1459" fmla="*/ 744310 w 10511131"/>
                <a:gd name="connsiteY3-1460" fmla="*/ 1269293 h 3541297"/>
                <a:gd name="connsiteX4-1461" fmla="*/ 697727 w 10511131"/>
                <a:gd name="connsiteY4-1462" fmla="*/ 1672935 h 3541297"/>
                <a:gd name="connsiteX5-1463" fmla="*/ 744310 w 10511131"/>
                <a:gd name="connsiteY5-1464" fmla="*/ 2060838 h 3541297"/>
                <a:gd name="connsiteX6-1465" fmla="*/ 893172 w 10511131"/>
                <a:gd name="connsiteY6-1466" fmla="*/ 2400049 h 3541297"/>
                <a:gd name="connsiteX7-1467" fmla="*/ 1159841 w 10511131"/>
                <a:gd name="connsiteY7-1468" fmla="*/ 2641873 h 3541297"/>
                <a:gd name="connsiteX8-1469" fmla="*/ 1559506 w 10511131"/>
                <a:gd name="connsiteY8-1470" fmla="*/ 2732537 h 3541297"/>
                <a:gd name="connsiteX9-1471" fmla="*/ 1728621 w 10511131"/>
                <a:gd name="connsiteY9-1472" fmla="*/ 2724504 h 3541297"/>
                <a:gd name="connsiteX10-1473" fmla="*/ 1839677 w 10511131"/>
                <a:gd name="connsiteY10-1474" fmla="*/ 2692533 h 3541297"/>
                <a:gd name="connsiteX11-1475" fmla="*/ 1541953 w 10511131"/>
                <a:gd name="connsiteY11-1476" fmla="*/ 2421690 h 3541297"/>
                <a:gd name="connsiteX12-1477" fmla="*/ 1866007 w 10511131"/>
                <a:gd name="connsiteY12-1478" fmla="*/ 2074938 h 3541297"/>
                <a:gd name="connsiteX13-1479" fmla="*/ 2226178 w 10511131"/>
                <a:gd name="connsiteY13-1480" fmla="*/ 2403983 h 3541297"/>
                <a:gd name="connsiteX14-1481" fmla="*/ 2368289 w 10511131"/>
                <a:gd name="connsiteY14-1482" fmla="*/ 2106252 h 3541297"/>
                <a:gd name="connsiteX15-1483" fmla="*/ 2421622 w 10511131"/>
                <a:gd name="connsiteY15-1484" fmla="*/ 1675230 h 3541297"/>
                <a:gd name="connsiteX16-1485" fmla="*/ 2375040 w 10511131"/>
                <a:gd name="connsiteY16-1486" fmla="*/ 1270768 h 3541297"/>
                <a:gd name="connsiteX17-1487" fmla="*/ 2226178 w 10511131"/>
                <a:gd name="connsiteY17-1488" fmla="*/ 921885 h 3541297"/>
                <a:gd name="connsiteX18-1489" fmla="*/ 1959509 w 10511131"/>
                <a:gd name="connsiteY18-1490" fmla="*/ 677601 h 3541297"/>
                <a:gd name="connsiteX19-1491" fmla="*/ 1559506 w 10511131"/>
                <a:gd name="connsiteY19-1492" fmla="*/ 586609 h 3541297"/>
                <a:gd name="connsiteX20-1493" fmla="*/ 1416045 w 10511131"/>
                <a:gd name="connsiteY20-1494" fmla="*/ 2787 h 3541297"/>
                <a:gd name="connsiteX21-1495" fmla="*/ 1559506 w 10511131"/>
                <a:gd name="connsiteY21-1496" fmla="*/ 0 h 3541297"/>
                <a:gd name="connsiteX22-1497" fmla="*/ 6427065 w 10511131"/>
                <a:gd name="connsiteY22-1498" fmla="*/ 0 h 3541297"/>
                <a:gd name="connsiteX23-1499" fmla="*/ 7291197 w 10511131"/>
                <a:gd name="connsiteY23-1500" fmla="*/ 0 h 3541297"/>
                <a:gd name="connsiteX24-1501" fmla="*/ 10511131 w 10511131"/>
                <a:gd name="connsiteY24-1502" fmla="*/ 0 h 3541297"/>
                <a:gd name="connsiteX25-1503" fmla="*/ 10511131 w 10511131"/>
                <a:gd name="connsiteY25-1504" fmla="*/ 3541296 h 3541297"/>
                <a:gd name="connsiteX26-1505" fmla="*/ 7291197 w 10511131"/>
                <a:gd name="connsiteY26-1506" fmla="*/ 3541296 h 3541297"/>
                <a:gd name="connsiteX27-1507" fmla="*/ 7291197 w 10511131"/>
                <a:gd name="connsiteY27-1508" fmla="*/ 3541297 h 3541297"/>
                <a:gd name="connsiteX28-1509" fmla="*/ 7282015 w 10511131"/>
                <a:gd name="connsiteY28-1510" fmla="*/ 3541296 h 3541297"/>
                <a:gd name="connsiteX29-1511" fmla="*/ 6427065 w 10511131"/>
                <a:gd name="connsiteY29-1512" fmla="*/ 3541296 h 3541297"/>
                <a:gd name="connsiteX30-1513" fmla="*/ 6427065 w 10511131"/>
                <a:gd name="connsiteY30-1514" fmla="*/ 3541203 h 3541297"/>
                <a:gd name="connsiteX31-1515" fmla="*/ 2785170 w 10511131"/>
                <a:gd name="connsiteY31-1516" fmla="*/ 3540805 h 3541297"/>
                <a:gd name="connsiteX32-1517" fmla="*/ 2783144 w 10511131"/>
                <a:gd name="connsiteY32-1518" fmla="*/ 3538838 h 3541297"/>
                <a:gd name="connsiteX33-1519" fmla="*/ 2781457 w 10511131"/>
                <a:gd name="connsiteY33-1520" fmla="*/ 3536871 h 3541297"/>
                <a:gd name="connsiteX34-1521" fmla="*/ 2777069 w 10511131"/>
                <a:gd name="connsiteY34-1522" fmla="*/ 3541297 h 3541297"/>
                <a:gd name="connsiteX35-1523" fmla="*/ 2328457 w 10511131"/>
                <a:gd name="connsiteY35-1524" fmla="*/ 3136835 h 3541297"/>
                <a:gd name="connsiteX36-1525" fmla="*/ 1559506 w 10511131"/>
                <a:gd name="connsiteY36-1526" fmla="*/ 3319146 h 3541297"/>
                <a:gd name="connsiteX37-1527" fmla="*/ 903973 w 10511131"/>
                <a:gd name="connsiteY37-1528" fmla="*/ 3192414 h 3541297"/>
                <a:gd name="connsiteX38-1529" fmla="*/ 413168 w 10511131"/>
                <a:gd name="connsiteY38-1530" fmla="*/ 2843530 h 3541297"/>
                <a:gd name="connsiteX39-1531" fmla="*/ 106668 w 10511131"/>
                <a:gd name="connsiteY39-1532" fmla="*/ 2321517 h 3541297"/>
                <a:gd name="connsiteX40-1533" fmla="*/ 0 w 10511131"/>
                <a:gd name="connsiteY40-1534" fmla="*/ 1675230 h 3541297"/>
                <a:gd name="connsiteX41-1535" fmla="*/ 106668 w 10511131"/>
                <a:gd name="connsiteY41-1536" fmla="*/ 1015336 h 3541297"/>
                <a:gd name="connsiteX42-1537" fmla="*/ 413168 w 10511131"/>
                <a:gd name="connsiteY42-1538" fmla="*/ 484469 h 3541297"/>
                <a:gd name="connsiteX43-1539" fmla="*/ 903973 w 10511131"/>
                <a:gd name="connsiteY43-1540" fmla="*/ 128864 h 3541297"/>
                <a:gd name="connsiteX44-1541" fmla="*/ 1416045 w 10511131"/>
                <a:gd name="connsiteY44-1542" fmla="*/ 2787 h 35412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Lst>
              <a:rect l="l" t="t" r="r" b="b"/>
              <a:pathLst>
                <a:path w="10511131" h="3541297">
                  <a:moveTo>
                    <a:pt x="1559506" y="586609"/>
                  </a:moveTo>
                  <a:cubicBezTo>
                    <a:pt x="1402543" y="586609"/>
                    <a:pt x="1269208" y="616940"/>
                    <a:pt x="1159841" y="677601"/>
                  </a:cubicBezTo>
                  <a:cubicBezTo>
                    <a:pt x="1050135" y="738262"/>
                    <a:pt x="961020" y="819417"/>
                    <a:pt x="893172" y="921229"/>
                  </a:cubicBezTo>
                  <a:cubicBezTo>
                    <a:pt x="824986" y="1023205"/>
                    <a:pt x="775365" y="1139281"/>
                    <a:pt x="744310" y="1269293"/>
                  </a:cubicBezTo>
                  <a:cubicBezTo>
                    <a:pt x="713255" y="1399468"/>
                    <a:pt x="697727" y="1534070"/>
                    <a:pt x="697727" y="1672935"/>
                  </a:cubicBezTo>
                  <a:cubicBezTo>
                    <a:pt x="697727" y="1806062"/>
                    <a:pt x="713255" y="1935253"/>
                    <a:pt x="744310" y="2060838"/>
                  </a:cubicBezTo>
                  <a:cubicBezTo>
                    <a:pt x="775365" y="2186587"/>
                    <a:pt x="824986" y="2299548"/>
                    <a:pt x="893172" y="2400049"/>
                  </a:cubicBezTo>
                  <a:cubicBezTo>
                    <a:pt x="961358" y="2500549"/>
                    <a:pt x="1050135" y="2581212"/>
                    <a:pt x="1159841" y="2641873"/>
                  </a:cubicBezTo>
                  <a:cubicBezTo>
                    <a:pt x="1269208" y="2702534"/>
                    <a:pt x="1402543" y="2732537"/>
                    <a:pt x="1559506" y="2732537"/>
                  </a:cubicBezTo>
                  <a:cubicBezTo>
                    <a:pt x="1633430" y="2732537"/>
                    <a:pt x="1690140" y="2729914"/>
                    <a:pt x="1728621" y="2724504"/>
                  </a:cubicBezTo>
                  <a:cubicBezTo>
                    <a:pt x="1767102" y="2719257"/>
                    <a:pt x="1803896" y="2708437"/>
                    <a:pt x="1839677" y="2692533"/>
                  </a:cubicBezTo>
                  <a:lnTo>
                    <a:pt x="1541953" y="2421690"/>
                  </a:lnTo>
                  <a:lnTo>
                    <a:pt x="1866007" y="2074938"/>
                  </a:lnTo>
                  <a:lnTo>
                    <a:pt x="2226178" y="2403983"/>
                  </a:lnTo>
                  <a:cubicBezTo>
                    <a:pt x="2285250" y="2323976"/>
                    <a:pt x="2332846" y="2224787"/>
                    <a:pt x="2368289" y="2106252"/>
                  </a:cubicBezTo>
                  <a:cubicBezTo>
                    <a:pt x="2403732" y="1987717"/>
                    <a:pt x="2421622" y="1844098"/>
                    <a:pt x="2421622" y="1675230"/>
                  </a:cubicBezTo>
                  <a:cubicBezTo>
                    <a:pt x="2421622" y="1536038"/>
                    <a:pt x="2406095" y="1401108"/>
                    <a:pt x="2375040" y="1270768"/>
                  </a:cubicBezTo>
                  <a:cubicBezTo>
                    <a:pt x="2343647" y="1140429"/>
                    <a:pt x="2294027" y="1024025"/>
                    <a:pt x="2226178" y="921885"/>
                  </a:cubicBezTo>
                  <a:cubicBezTo>
                    <a:pt x="2157992" y="819581"/>
                    <a:pt x="2069215" y="738262"/>
                    <a:pt x="1959509" y="677601"/>
                  </a:cubicBezTo>
                  <a:cubicBezTo>
                    <a:pt x="1850141" y="616940"/>
                    <a:pt x="1716469" y="586609"/>
                    <a:pt x="1559506" y="586609"/>
                  </a:cubicBezTo>
                  <a:close/>
                  <a:moveTo>
                    <a:pt x="1416045" y="2787"/>
                  </a:moveTo>
                  <a:cubicBezTo>
                    <a:pt x="1503268" y="3345"/>
                    <a:pt x="1418398" y="5973"/>
                    <a:pt x="1559506" y="0"/>
                  </a:cubicBezTo>
                  <a:lnTo>
                    <a:pt x="6427065" y="0"/>
                  </a:lnTo>
                  <a:lnTo>
                    <a:pt x="7291197" y="0"/>
                  </a:lnTo>
                  <a:lnTo>
                    <a:pt x="10511131" y="0"/>
                  </a:lnTo>
                  <a:lnTo>
                    <a:pt x="10511131" y="3541296"/>
                  </a:lnTo>
                  <a:lnTo>
                    <a:pt x="7291197" y="3541296"/>
                  </a:lnTo>
                  <a:lnTo>
                    <a:pt x="7291197" y="3541297"/>
                  </a:lnTo>
                  <a:lnTo>
                    <a:pt x="7282015" y="3541296"/>
                  </a:lnTo>
                  <a:lnTo>
                    <a:pt x="6427065" y="3541296"/>
                  </a:lnTo>
                  <a:lnTo>
                    <a:pt x="6427065" y="3541203"/>
                  </a:lnTo>
                  <a:lnTo>
                    <a:pt x="2785170" y="3540805"/>
                  </a:lnTo>
                  <a:lnTo>
                    <a:pt x="2783144" y="3538838"/>
                  </a:lnTo>
                  <a:cubicBezTo>
                    <a:pt x="2782469" y="3538182"/>
                    <a:pt x="2781794" y="3537526"/>
                    <a:pt x="2781457" y="3536871"/>
                  </a:cubicBezTo>
                  <a:lnTo>
                    <a:pt x="2777069" y="3541297"/>
                  </a:lnTo>
                  <a:lnTo>
                    <a:pt x="2328457" y="3136835"/>
                  </a:lnTo>
                  <a:cubicBezTo>
                    <a:pt x="2118160" y="3258321"/>
                    <a:pt x="1861618" y="3319146"/>
                    <a:pt x="1559506" y="3319146"/>
                  </a:cubicBezTo>
                  <a:cubicBezTo>
                    <a:pt x="1316804" y="3319146"/>
                    <a:pt x="1098068" y="3276847"/>
                    <a:pt x="903973" y="3192414"/>
                  </a:cubicBezTo>
                  <a:cubicBezTo>
                    <a:pt x="710217" y="3107980"/>
                    <a:pt x="546502" y="2991740"/>
                    <a:pt x="413168" y="2843530"/>
                  </a:cubicBezTo>
                  <a:cubicBezTo>
                    <a:pt x="280171" y="2695485"/>
                    <a:pt x="177892" y="2521371"/>
                    <a:pt x="106668" y="2321517"/>
                  </a:cubicBezTo>
                  <a:cubicBezTo>
                    <a:pt x="35781" y="2121499"/>
                    <a:pt x="0" y="1906234"/>
                    <a:pt x="0" y="1675230"/>
                  </a:cubicBezTo>
                  <a:cubicBezTo>
                    <a:pt x="0" y="1438160"/>
                    <a:pt x="35781" y="1218305"/>
                    <a:pt x="106668" y="1015336"/>
                  </a:cubicBezTo>
                  <a:cubicBezTo>
                    <a:pt x="177892" y="812531"/>
                    <a:pt x="280171" y="635466"/>
                    <a:pt x="413168" y="484469"/>
                  </a:cubicBezTo>
                  <a:cubicBezTo>
                    <a:pt x="546502" y="333308"/>
                    <a:pt x="736827" y="209144"/>
                    <a:pt x="903973" y="128864"/>
                  </a:cubicBezTo>
                  <a:cubicBezTo>
                    <a:pt x="1071119" y="48584"/>
                    <a:pt x="1294447" y="2230"/>
                    <a:pt x="1416045" y="2787"/>
                  </a:cubicBezTo>
                  <a:close/>
                </a:path>
              </a:pathLst>
            </a:custGeom>
            <a:solidFill>
              <a:srgbClr val="C00000"/>
            </a:solid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kumimoji="1" lang="zh-CN" altLang="en-US" sz="1500" b="1">
                <a:solidFill>
                  <a:schemeClr val="tx1"/>
                </a:solidFill>
                <a:latin typeface="Arial" pitchFamily="34" charset="0"/>
                <a:ea typeface="华文楷体" panose="02010600040101010101" charset="-122"/>
                <a:cs typeface="+mn-ea"/>
                <a:sym typeface="Arial" pitchFamily="34" charset="0"/>
              </a:endParaRPr>
            </a:p>
          </p:txBody>
        </p:sp>
        <p:sp>
          <p:nvSpPr>
            <p:cNvPr id="15" name="矩形 14"/>
            <p:cNvSpPr/>
            <p:nvPr>
              <p:custDataLst>
                <p:tags r:id="rId7"/>
              </p:custDataLst>
            </p:nvPr>
          </p:nvSpPr>
          <p:spPr>
            <a:xfrm>
              <a:off x="8282" y="1013"/>
              <a:ext cx="2395" cy="1102"/>
            </a:xfrm>
            <a:prstGeom prst="rect">
              <a:avLst/>
            </a:prstGeom>
          </p:spPr>
          <p:txBody>
            <a:bodyPr wrap="square"/>
            <a:lstStyle/>
            <a:p>
              <a:pPr>
                <a:lnSpc>
                  <a:spcPct val="120000"/>
                </a:lnSpc>
                <a:spcBef>
                  <a:spcPct val="0"/>
                </a:spcBef>
                <a:spcAft>
                  <a:spcPct val="0"/>
                </a:spcAft>
              </a:pPr>
              <a:r>
                <a:rPr lang="zh-CN" altLang="en-US" sz="1100" b="1" spc="225">
                  <a:solidFill>
                    <a:srgbClr val="C00000"/>
                  </a:solidFill>
                  <a:latin typeface="Arial" pitchFamily="34" charset="0"/>
                  <a:ea typeface="华文楷体" panose="02010600040101010101" charset="-122"/>
                  <a:cs typeface="+mn-ea"/>
                </a:rPr>
                <a:t>遇难人数</a:t>
              </a:r>
            </a:p>
          </p:txBody>
        </p:sp>
        <p:sp>
          <p:nvSpPr>
            <p:cNvPr id="16" name="矩形 15"/>
            <p:cNvSpPr/>
            <p:nvPr>
              <p:custDataLst>
                <p:tags r:id="rId8"/>
              </p:custDataLst>
            </p:nvPr>
          </p:nvSpPr>
          <p:spPr>
            <a:xfrm>
              <a:off x="5410" y="3878"/>
              <a:ext cx="12081" cy="2809"/>
            </a:xfrm>
            <a:prstGeom prst="rect">
              <a:avLst/>
            </a:prstGeom>
          </p:spPr>
          <p:txBody>
            <a:bodyPr wrap="square" lIns="91440" tIns="45720" rIns="91440" bIns="45720" anchor="t">
              <a:normAutofit lnSpcReduction="10000"/>
            </a:bodyPr>
            <a:lstStyle/>
            <a:p>
              <a:pPr marL="214313" indent="-214313" fontAlgn="ctr">
                <a:lnSpc>
                  <a:spcPct val="130000"/>
                </a:lnSpc>
                <a:spcBef>
                  <a:spcPts val="750"/>
                </a:spcBef>
                <a:spcAft>
                  <a:spcPct val="0"/>
                </a:spcAft>
                <a:buFont typeface="Wingdings"/>
                <a:buChar char="l"/>
              </a:pPr>
              <a:r>
                <a:rPr lang="zh-CN" altLang="en-US" sz="1700" spc="113" dirty="0">
                  <a:solidFill>
                    <a:schemeClr val="bg1"/>
                  </a:solidFill>
                  <a:latin typeface="华文楷体" panose="02010600040101010101" charset="-122"/>
                  <a:ea typeface="华文楷体" panose="02010600040101010101" charset="-122"/>
                  <a:cs typeface="+mn-ea"/>
                </a:rPr>
                <a:t>这一句属于哪种记叙顺序？有什么作用？</a:t>
              </a:r>
            </a:p>
            <a:p>
              <a:pPr marL="214313" lvl="1">
                <a:lnSpc>
                  <a:spcPct val="120000"/>
                </a:lnSpc>
                <a:spcBef>
                  <a:spcPct val="0"/>
                </a:spcBef>
                <a:spcAft>
                  <a:spcPct val="0"/>
                </a:spcAft>
              </a:pPr>
              <a:endParaRPr lang="zh-CN" altLang="en-US" sz="1700" spc="113" dirty="0">
                <a:solidFill>
                  <a:schemeClr val="bg1"/>
                </a:solidFill>
                <a:latin typeface="华文楷体" panose="02010600040101010101" charset="-122"/>
                <a:ea typeface="华文楷体" panose="02010600040101010101" charset="-122"/>
                <a:cs typeface="+mn-ea"/>
              </a:endParaRPr>
            </a:p>
            <a:p>
              <a:pPr marL="214313" lvl="1">
                <a:lnSpc>
                  <a:spcPct val="120000"/>
                </a:lnSpc>
                <a:spcBef>
                  <a:spcPct val="0"/>
                </a:spcBef>
                <a:spcAft>
                  <a:spcPct val="0"/>
                </a:spcAft>
              </a:pPr>
              <a:r>
                <a:rPr lang="zh-CN" altLang="en-US" sz="1700" spc="113" dirty="0">
                  <a:solidFill>
                    <a:schemeClr val="bg1"/>
                  </a:solidFill>
                  <a:latin typeface="华文楷体" panose="02010600040101010101" charset="-122"/>
                  <a:ea typeface="华文楷体" panose="02010600040101010101" charset="-122"/>
                  <a:cs typeface="+mn-ea"/>
                </a:rPr>
                <a:t>答：插叙。补充说明报道的历史背景。</a:t>
              </a:r>
            </a:p>
          </p:txBody>
        </p:sp>
      </p:grpSp>
      <p:sp>
        <p:nvSpPr>
          <p:cNvPr id="12" name="TextBox 5"/>
          <p:cNvSpPr txBox="1"/>
          <p:nvPr>
            <p:custDataLst>
              <p:tags r:id="rId2"/>
            </p:custDataLst>
          </p:nvPr>
        </p:nvSpPr>
        <p:spPr>
          <a:xfrm>
            <a:off x="1659732" y="822960"/>
            <a:ext cx="581501" cy="259080"/>
          </a:xfrm>
          <a:prstGeom prst="rect">
            <a:avLst/>
          </a:prstGeom>
          <a:noFill/>
        </p:spPr>
        <p:txBody>
          <a:bodyPr wrap="square" lIns="68580" tIns="34290" rIns="68580" bIns="34290" rtlCol="0">
            <a:normAutofit lnSpcReduction="10000"/>
          </a:bodyPr>
          <a:lstStyle/>
          <a:p>
            <a:pPr>
              <a:lnSpc>
                <a:spcPct val="120000"/>
              </a:lnSpc>
              <a:spcBef>
                <a:spcPct val="0"/>
              </a:spcBef>
              <a:spcAft>
                <a:spcPct val="0"/>
              </a:spcAft>
            </a:pPr>
            <a:r>
              <a:rPr lang="zh-CN" altLang="en-US" sz="1100" b="1" spc="225">
                <a:solidFill>
                  <a:srgbClr val="C00000"/>
                </a:solidFill>
                <a:latin typeface="华文楷体" panose="02010600040101010101" charset="-122"/>
                <a:ea typeface="华文楷体" panose="02010600040101010101" charset="-122"/>
                <a:cs typeface="+mn-ea"/>
              </a:rPr>
              <a:t>时间</a:t>
            </a:r>
          </a:p>
        </p:txBody>
      </p:sp>
      <p:sp>
        <p:nvSpPr>
          <p:cNvPr id="14" name="文本框 13"/>
          <p:cNvSpPr txBox="1"/>
          <p:nvPr>
            <p:custDataLst>
              <p:tags r:id="rId3"/>
            </p:custDataLst>
          </p:nvPr>
        </p:nvSpPr>
        <p:spPr>
          <a:xfrm>
            <a:off x="965359" y="969645"/>
            <a:ext cx="7510463" cy="809149"/>
          </a:xfrm>
          <a:prstGeom prst="rect">
            <a:avLst/>
          </a:prstGeom>
          <a:noFill/>
        </p:spPr>
        <p:txBody>
          <a:bodyPr wrap="square" lIns="68580" tIns="34290" rIns="68580" bIns="34290" rtlCol="0">
            <a:noAutofit/>
          </a:bodyPr>
          <a:lstStyle/>
          <a:p>
            <a:pPr>
              <a:lnSpc>
                <a:spcPct val="120000"/>
              </a:lnSpc>
              <a:spcBef>
                <a:spcPct val="0"/>
              </a:spcBef>
              <a:spcAft>
                <a:spcPct val="0"/>
              </a:spcAft>
            </a:pPr>
            <a:r>
              <a:rPr kumimoji="1" lang="en-US" altLang="zh-CN" sz="2100" u="sng" spc="150" dirty="0">
                <a:latin typeface="华文楷体" panose="02010600040101010101" charset="-122"/>
                <a:ea typeface="华文楷体" panose="02010600040101010101" charset="-122"/>
                <a:cs typeface="华文楷体" panose="02010600040101010101" charset="-122"/>
              </a:rPr>
              <a:t>1937年12月13日</a:t>
            </a:r>
            <a:r>
              <a:rPr kumimoji="1" lang="en-US" altLang="zh-CN" sz="2100" spc="150" dirty="0">
                <a:latin typeface="华文楷体" panose="02010600040101010101" charset="-122"/>
                <a:ea typeface="华文楷体" panose="02010600040101010101" charset="-122"/>
                <a:cs typeface="华文楷体" panose="02010600040101010101" charset="-122"/>
              </a:rPr>
              <a:t>，侵华日军野蛮侵入南京，随后制造了惨绝人寰的南京大屠杀惨案，</a:t>
            </a:r>
            <a:r>
              <a:rPr kumimoji="1" lang="en-US" altLang="zh-CN" sz="2100" u="sng" spc="150" dirty="0">
                <a:latin typeface="华文楷体" panose="02010600040101010101" charset="-122"/>
                <a:ea typeface="华文楷体" panose="02010600040101010101" charset="-122"/>
                <a:cs typeface="华文楷体" panose="02010600040101010101" charset="-122"/>
              </a:rPr>
              <a:t>30万</a:t>
            </a:r>
            <a:r>
              <a:rPr kumimoji="1" lang="en-US" altLang="zh-CN" sz="2100" spc="150" dirty="0">
                <a:latin typeface="华文楷体" panose="02010600040101010101" charset="-122"/>
                <a:ea typeface="华文楷体" panose="02010600040101010101" charset="-122"/>
                <a:cs typeface="华文楷体" panose="02010600040101010101" charset="-122"/>
              </a:rPr>
              <a:t>中国同胞惨遭杀戮。</a:t>
            </a:r>
          </a:p>
        </p:txBody>
      </p:sp>
      <p:sp>
        <p:nvSpPr>
          <p:cNvPr id="6" name="矩形 5"/>
          <p:cNvSpPr/>
          <p:nvPr>
            <p:custDataLst>
              <p:tags r:id="rId4"/>
            </p:custDataLst>
          </p:nvPr>
        </p:nvSpPr>
        <p:spPr>
          <a:xfrm>
            <a:off x="754142" y="328691"/>
            <a:ext cx="1196340" cy="318611"/>
          </a:xfrm>
          <a:prstGeom prst="rect">
            <a:avLst/>
          </a:prstGeom>
        </p:spPr>
        <p:txBody>
          <a:bodyPr wrap="square" lIns="68580" tIns="34290" rIns="68580" bIns="34290" anchor="b">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sz="1500" b="1" spc="225" dirty="0">
                <a:solidFill>
                  <a:schemeClr val="accent2">
                    <a:lumMod val="50000"/>
                  </a:schemeClr>
                </a:solidFill>
                <a:latin typeface="华文楷体" panose="02010600040101010101" charset="-122"/>
                <a:ea typeface="华文楷体" panose="02010600040101010101" charset="-122"/>
              </a:rPr>
              <a:t>课文精讲</a:t>
            </a:r>
          </a:p>
        </p:txBody>
      </p:sp>
    </p:spTree>
    <p:custDataLst>
      <p:tags r:id="rId1"/>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资料带 6"/>
          <p:cNvSpPr/>
          <p:nvPr/>
        </p:nvSpPr>
        <p:spPr>
          <a:xfrm>
            <a:off x="1741646" y="2382203"/>
            <a:ext cx="581978" cy="313849"/>
          </a:xfrm>
          <a:prstGeom prst="flowChartPunchedTap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0" y="1036320"/>
            <a:ext cx="9151620" cy="1041083"/>
          </a:xfrm>
          <a:prstGeom prst="rect">
            <a:avLst/>
          </a:prstGeom>
          <a:solidFill>
            <a:srgbClr val="E80D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TextBox 3"/>
          <p:cNvSpPr txBox="1"/>
          <p:nvPr/>
        </p:nvSpPr>
        <p:spPr>
          <a:xfrm>
            <a:off x="1703070" y="1356361"/>
            <a:ext cx="5714048" cy="400526"/>
          </a:xfrm>
          <a:prstGeom prst="rect">
            <a:avLst/>
          </a:prstGeom>
          <a:noFill/>
          <a:ln w="9525">
            <a:noFill/>
          </a:ln>
        </p:spPr>
        <p:txBody>
          <a:bodyPr wrap="square" lIns="68580" tIns="34290" rIns="68580" bIns="34290" anchor="t">
            <a:spAutoFit/>
          </a:bodyPr>
          <a:lstStyle/>
          <a:p>
            <a:pPr marL="342900" indent="-342900">
              <a:lnSpc>
                <a:spcPct val="120000"/>
              </a:lnSpc>
              <a:buFont typeface="Wingdings" pitchFamily="2" charset="2"/>
              <a:buChar char="Ø"/>
            </a:pPr>
            <a:r>
              <a:rPr lang="zh-CN" altLang="en-US" sz="1800" b="1" dirty="0">
                <a:latin typeface="华文楷体" panose="02010600040101010101" charset="-122"/>
                <a:ea typeface="华文楷体" panose="02010600040101010101" charset="-122"/>
              </a:rPr>
              <a:t>读第②自然段，说说这一自然段在文中有什么作用？</a:t>
            </a:r>
          </a:p>
        </p:txBody>
      </p:sp>
      <p:sp>
        <p:nvSpPr>
          <p:cNvPr id="9" name="TextBox 3"/>
          <p:cNvSpPr txBox="1"/>
          <p:nvPr/>
        </p:nvSpPr>
        <p:spPr>
          <a:xfrm>
            <a:off x="2270760" y="2255996"/>
            <a:ext cx="5259705" cy="586314"/>
          </a:xfrm>
          <a:prstGeom prst="rect">
            <a:avLst/>
          </a:prstGeom>
          <a:noFill/>
          <a:ln w="9525">
            <a:noFill/>
          </a:ln>
        </p:spPr>
        <p:txBody>
          <a:bodyPr wrap="square" lIns="68580" tIns="34290" rIns="68580" bIns="34290" anchor="t">
            <a:spAutoFit/>
          </a:bodyPr>
          <a:lstStyle/>
          <a:p>
            <a:pPr indent="-342900">
              <a:lnSpc>
                <a:spcPct val="120000"/>
              </a:lnSpc>
            </a:pPr>
            <a:r>
              <a:rPr lang="zh-CN" altLang="en-US" b="1" dirty="0">
                <a:solidFill>
                  <a:schemeClr val="tx1"/>
                </a:solidFill>
                <a:latin typeface="华文楷体" panose="02010600040101010101" charset="-122"/>
                <a:ea typeface="华文楷体" panose="02010600040101010101" charset="-122"/>
                <a:cs typeface="华文楷体" panose="02010600040101010101" charset="-122"/>
              </a:rPr>
              <a:t>用美国、加拿大、日本等国家以不同的方式纪念南京大屠杀死难者的做法，具体说明南京大屠杀的历史不可能被忘却。</a:t>
            </a:r>
          </a:p>
        </p:txBody>
      </p:sp>
      <p:sp>
        <p:nvSpPr>
          <p:cNvPr id="11" name="TextBox 3"/>
          <p:cNvSpPr txBox="1"/>
          <p:nvPr/>
        </p:nvSpPr>
        <p:spPr>
          <a:xfrm>
            <a:off x="2324100" y="3478530"/>
            <a:ext cx="4472464" cy="327782"/>
          </a:xfrm>
          <a:prstGeom prst="rect">
            <a:avLst/>
          </a:prstGeom>
          <a:noFill/>
          <a:ln w="9525">
            <a:noFill/>
          </a:ln>
        </p:spPr>
        <p:txBody>
          <a:bodyPr wrap="square" lIns="68580" tIns="34290" rIns="68580" bIns="34290" anchor="t">
            <a:spAutoFit/>
          </a:bodyPr>
          <a:lstStyle/>
          <a:p>
            <a:pPr indent="-342900">
              <a:lnSpc>
                <a:spcPct val="120000"/>
              </a:lnSpc>
            </a:pPr>
            <a:r>
              <a:rPr lang="zh-CN" altLang="en-US" b="1">
                <a:solidFill>
                  <a:schemeClr val="tx1"/>
                </a:solidFill>
                <a:latin typeface="华文楷体" panose="02010600040101010101" charset="-122"/>
                <a:ea typeface="华文楷体" panose="02010600040101010101" charset="-122"/>
                <a:cs typeface="华文楷体" panose="02010600040101010101" charset="-122"/>
              </a:rPr>
              <a:t>承接上文，具体阐述全世界正义之士的表现，印证前文。</a:t>
            </a:r>
          </a:p>
        </p:txBody>
      </p:sp>
      <p:sp>
        <p:nvSpPr>
          <p:cNvPr id="6" name="矩形 5"/>
          <p:cNvSpPr/>
          <p:nvPr>
            <p:custDataLst>
              <p:tags r:id="rId1"/>
            </p:custDataLst>
          </p:nvPr>
        </p:nvSpPr>
        <p:spPr>
          <a:xfrm>
            <a:off x="4242912" y="352425"/>
            <a:ext cx="1315879" cy="318611"/>
          </a:xfrm>
          <a:prstGeom prst="rect">
            <a:avLst/>
          </a:prstGeom>
        </p:spPr>
        <p:txBody>
          <a:bodyPr wrap="square" lIns="68580" tIns="34290" rIns="68580" bIns="34290" anchor="b">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b="1" spc="225">
                <a:latin typeface="华文楷体" panose="02010600040101010101" charset="-122"/>
                <a:ea typeface="华文楷体" panose="02010600040101010101" charset="-122"/>
              </a:rPr>
              <a:t>课文精讲</a:t>
            </a:r>
          </a:p>
        </p:txBody>
      </p:sp>
      <p:sp>
        <p:nvSpPr>
          <p:cNvPr id="8" name="文本框 7"/>
          <p:cNvSpPr txBox="1"/>
          <p:nvPr/>
        </p:nvSpPr>
        <p:spPr>
          <a:xfrm>
            <a:off x="1714977" y="2401253"/>
            <a:ext cx="596741" cy="284693"/>
          </a:xfrm>
          <a:prstGeom prst="rect">
            <a:avLst/>
          </a:prstGeom>
          <a:noFill/>
        </p:spPr>
        <p:txBody>
          <a:bodyPr wrap="square" lIns="68580" tIns="34290" rIns="68580" bIns="34290" rtlCol="0" anchor="t">
            <a:spAutoFit/>
          </a:bodyPr>
          <a:lstStyle/>
          <a:p>
            <a:r>
              <a:rPr lang="zh-CN" altLang="en-US" b="1">
                <a:solidFill>
                  <a:schemeClr val="bg1"/>
                </a:solidFill>
                <a:latin typeface="华文楷体" panose="02010600040101010101" charset="-122"/>
                <a:ea typeface="华文楷体" panose="02010600040101010101" charset="-122"/>
                <a:cs typeface="华文楷体" panose="02010600040101010101" charset="-122"/>
                <a:sym typeface="+mn-ea"/>
              </a:rPr>
              <a:t>内容</a:t>
            </a:r>
            <a:r>
              <a:rPr lang="en-US" altLang="zh-CN" b="1">
                <a:solidFill>
                  <a:schemeClr val="bg1"/>
                </a:solidFill>
                <a:latin typeface="华文楷体" panose="02010600040101010101" charset="-122"/>
                <a:ea typeface="华文楷体" panose="02010600040101010101" charset="-122"/>
                <a:cs typeface="华文楷体" panose="02010600040101010101" charset="-122"/>
                <a:sym typeface="+mn-ea"/>
              </a:rPr>
              <a:t>:</a:t>
            </a:r>
          </a:p>
        </p:txBody>
      </p:sp>
      <p:sp>
        <p:nvSpPr>
          <p:cNvPr id="10" name="流程图: 资料带 9"/>
          <p:cNvSpPr/>
          <p:nvPr/>
        </p:nvSpPr>
        <p:spPr>
          <a:xfrm>
            <a:off x="1764031" y="3478530"/>
            <a:ext cx="606266" cy="313849"/>
          </a:xfrm>
          <a:prstGeom prst="flowChartPunchedTap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文本框 11"/>
          <p:cNvSpPr txBox="1"/>
          <p:nvPr/>
        </p:nvSpPr>
        <p:spPr>
          <a:xfrm>
            <a:off x="1714976" y="3499485"/>
            <a:ext cx="542925" cy="284693"/>
          </a:xfrm>
          <a:prstGeom prst="rect">
            <a:avLst/>
          </a:prstGeom>
          <a:noFill/>
        </p:spPr>
        <p:txBody>
          <a:bodyPr wrap="square" lIns="68580" tIns="34290" rIns="68580" bIns="34290" rtlCol="0" anchor="t">
            <a:spAutoFit/>
          </a:bodyPr>
          <a:lstStyle/>
          <a:p>
            <a:r>
              <a:rPr lang="zh-CN" altLang="en-US" b="1">
                <a:solidFill>
                  <a:schemeClr val="bg1"/>
                </a:solidFill>
                <a:latin typeface="华文楷体" panose="02010600040101010101" charset="-122"/>
                <a:ea typeface="华文楷体" panose="02010600040101010101" charset="-122"/>
                <a:cs typeface="华文楷体" panose="02010600040101010101" charset="-122"/>
                <a:sym typeface="+mn-ea"/>
              </a:rPr>
              <a:t>结构</a:t>
            </a:r>
            <a:r>
              <a:rPr lang="en-US" altLang="zh-CN" b="1">
                <a:solidFill>
                  <a:schemeClr val="bg1"/>
                </a:solidFill>
                <a:latin typeface="华文楷体" panose="02010600040101010101" charset="-122"/>
                <a:ea typeface="华文楷体" panose="02010600040101010101" charset="-122"/>
                <a:cs typeface="华文楷体" panose="02010600040101010101" charset="-122"/>
                <a:sym typeface="+mn-ea"/>
              </a:rPr>
              <a:t>:</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0" y="3810000"/>
            <a:ext cx="9144000" cy="1333500"/>
          </a:xfrm>
          <a:prstGeom prst="rect">
            <a:avLst/>
          </a:prstGeom>
          <a:solidFill>
            <a:srgbClr val="F2F2F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3" name="矩形 5"/>
          <p:cNvSpPr/>
          <p:nvPr>
            <p:custDataLst>
              <p:tags r:id="rId3"/>
            </p:custDataLst>
          </p:nvPr>
        </p:nvSpPr>
        <p:spPr>
          <a:xfrm>
            <a:off x="-476" y="3805237"/>
            <a:ext cx="9144000" cy="133826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7" name="矩形 6"/>
          <p:cNvSpPr/>
          <p:nvPr>
            <p:custDataLst>
              <p:tags r:id="rId4"/>
            </p:custDataLst>
          </p:nvPr>
        </p:nvSpPr>
        <p:spPr>
          <a:xfrm>
            <a:off x="1257310" y="1828815"/>
            <a:ext cx="6629453" cy="2686072"/>
          </a:xfrm>
          <a:prstGeom prst="rect">
            <a:avLst/>
          </a:prstGeom>
          <a:solidFill>
            <a:srgbClr val="FFFFFF"/>
          </a:solidFill>
          <a:ln>
            <a:noFill/>
          </a:ln>
          <a:effectLst>
            <a:outerShdw blurRad="254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8" name="矩形 7"/>
          <p:cNvSpPr/>
          <p:nvPr>
            <p:custDataLst>
              <p:tags r:id="rId5"/>
            </p:custDataLst>
          </p:nvPr>
        </p:nvSpPr>
        <p:spPr>
          <a:xfrm>
            <a:off x="4000019" y="1604963"/>
            <a:ext cx="1143009" cy="190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5" name="文本框 4"/>
          <p:cNvSpPr txBox="1"/>
          <p:nvPr>
            <p:custDataLst>
              <p:tags r:id="rId6"/>
            </p:custDataLst>
          </p:nvPr>
        </p:nvSpPr>
        <p:spPr>
          <a:xfrm>
            <a:off x="1256800" y="612463"/>
            <a:ext cx="6629448" cy="914400"/>
          </a:xfrm>
          <a:prstGeom prst="rect">
            <a:avLst/>
          </a:prstGeom>
          <a:noFill/>
        </p:spPr>
        <p:txBody>
          <a:bodyPr wrap="square" lIns="47625" tIns="19050" rIns="47625" bIns="19050" rtlCol="0" anchor="ctr">
            <a:noAutofit/>
          </a:bodyPr>
          <a:lstStyle/>
          <a:p>
            <a:pPr algn="ctr">
              <a:spcBef>
                <a:spcPct val="0"/>
              </a:spcBef>
              <a:spcAft>
                <a:spcPct val="0"/>
              </a:spcAft>
            </a:pPr>
            <a:r>
              <a:rPr lang="zh-CN" altLang="en-US" sz="2700" b="1" spc="225">
                <a:latin typeface="华文楷体" panose="02010600040101010101" charset="-122"/>
                <a:ea typeface="华文楷体" panose="02010600040101010101" charset="-122"/>
              </a:rPr>
              <a:t>读第③自然段，说说这一自然段在文中有什么作用？</a:t>
            </a:r>
          </a:p>
        </p:txBody>
      </p:sp>
      <p:sp>
        <p:nvSpPr>
          <p:cNvPr id="6" name="Title 6"/>
          <p:cNvSpPr txBox="1"/>
          <p:nvPr>
            <p:custDataLst>
              <p:tags r:id="rId7"/>
            </p:custDataLst>
          </p:nvPr>
        </p:nvSpPr>
        <p:spPr>
          <a:xfrm>
            <a:off x="2236471" y="2251710"/>
            <a:ext cx="4797266" cy="1783080"/>
          </a:xfrm>
          <a:prstGeom prst="rect">
            <a:avLst/>
          </a:prstGeom>
          <a:noFill/>
          <a:ln w="3175">
            <a:noFill/>
            <a:prstDash val="dash"/>
          </a:ln>
        </p:spPr>
        <p:txBody>
          <a:bodyPr wrap="square" lIns="47625" tIns="19050" rIns="47625" bIns="1905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indent="-214313" fontAlgn="ctr">
              <a:lnSpc>
                <a:spcPct val="130000"/>
              </a:lnSpc>
              <a:spcBef>
                <a:spcPts val="750"/>
              </a:spcBef>
              <a:spcAft>
                <a:spcPct val="0"/>
              </a:spcAft>
            </a:pPr>
            <a:r>
              <a:rPr lang="zh-CN" altLang="en-US" sz="1800" spc="150" dirty="0">
                <a:ln w="3175">
                  <a:noFill/>
                  <a:prstDash val="dash"/>
                </a:ln>
                <a:solidFill>
                  <a:srgbClr val="C00000"/>
                </a:solidFill>
                <a:latin typeface="华文楷体" panose="02010600040101010101" charset="-122"/>
                <a:ea typeface="华文楷体" panose="02010600040101010101" charset="-122"/>
                <a:cs typeface="华文楷体" panose="02010600040101010101" charset="-122"/>
              </a:rPr>
              <a:t>内容</a:t>
            </a: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：交代日本右翼势力妄图辱没真相和良知的表现，指出南京大屠杀国家公祭日设立的必要性。</a:t>
            </a:r>
          </a:p>
          <a:p>
            <a:pPr indent="-214313" fontAlgn="ctr">
              <a:lnSpc>
                <a:spcPct val="130000"/>
              </a:lnSpc>
              <a:spcBef>
                <a:spcPts val="750"/>
              </a:spcBef>
              <a:spcAft>
                <a:spcPct val="0"/>
              </a:spcAft>
            </a:pPr>
            <a:r>
              <a:rPr lang="zh-CN" altLang="en-US" sz="1800" spc="150" dirty="0">
                <a:ln w="3175">
                  <a:noFill/>
                  <a:prstDash val="dash"/>
                </a:ln>
                <a:solidFill>
                  <a:srgbClr val="C00000"/>
                </a:solidFill>
                <a:latin typeface="华文楷体" panose="02010600040101010101" charset="-122"/>
                <a:ea typeface="华文楷体" panose="02010600040101010101" charset="-122"/>
                <a:cs typeface="华文楷体" panose="02010600040101010101" charset="-122"/>
              </a:rPr>
              <a:t>结构</a:t>
            </a: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：与上文形成对比，从反面揭示了当前维护世界和平严峻的形势。</a:t>
            </a:r>
          </a:p>
        </p:txBody>
      </p:sp>
      <p:sp>
        <p:nvSpPr>
          <p:cNvPr id="4" name="矩形 3"/>
          <p:cNvSpPr/>
          <p:nvPr>
            <p:custDataLst>
              <p:tags r:id="rId8"/>
            </p:custDataLst>
          </p:nvPr>
        </p:nvSpPr>
        <p:spPr>
          <a:xfrm>
            <a:off x="880110" y="96679"/>
            <a:ext cx="1196340" cy="318611"/>
          </a:xfrm>
          <a:prstGeom prst="rect">
            <a:avLst/>
          </a:prstGeom>
        </p:spPr>
        <p:txBody>
          <a:bodyPr wrap="square" lIns="68580" tIns="34290" rIns="68580" bIns="34290" anchor="b">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sz="1500" b="1" spc="225">
                <a:solidFill>
                  <a:schemeClr val="bg1"/>
                </a:solidFill>
                <a:latin typeface="华文楷体" panose="02010600040101010101" charset="-122"/>
                <a:ea typeface="华文楷体" panose="02010600040101010101" charset="-122"/>
              </a:rPr>
              <a:t>课文精讲</a:t>
            </a:r>
          </a:p>
        </p:txBody>
      </p:sp>
      <p:sp>
        <p:nvSpPr>
          <p:cNvPr id="9" name="矩形 8"/>
          <p:cNvSpPr/>
          <p:nvPr userDrawn="1"/>
        </p:nvSpPr>
        <p:spPr>
          <a:xfrm>
            <a:off x="282416" y="232410"/>
            <a:ext cx="8591550" cy="4656773"/>
          </a:xfrm>
          <a:prstGeom prst="rect">
            <a:avLst/>
          </a:prstGeom>
          <a:noFill/>
          <a:ln w="28575">
            <a:solidFill>
              <a:srgbClr val="E80D00"/>
            </a:solidFill>
          </a:ln>
          <a:extLst>
            <a:ext uri="{909E8E84-426E-40DD-AFC4-6F175D3DCCD1}">
              <a14:hiddenFill xmlns:a14="http://schemas.microsoft.com/office/drawing/2010/main">
                <a:solidFill>
                  <a:srgbClr val="E80D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ustDataLst>
      <p:tags r:id="rId1"/>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456301" y="455824"/>
            <a:ext cx="8231399" cy="4230899"/>
          </a:xfrm>
          <a:prstGeom prst="rect">
            <a:avLst/>
          </a:prstGeom>
          <a:solidFill>
            <a:srgbClr val="F9F6ED"/>
          </a:solidFill>
          <a:ln>
            <a:noFill/>
          </a:ln>
          <a:effectLst>
            <a:outerShdw blurRad="127000" dist="38100" dir="5400000" algn="t" rotWithShape="0">
              <a:srgbClr val="0D0D0D">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kumimoji="1" lang="zh-CN" altLang="en-US" sz="1200" b="1">
              <a:solidFill>
                <a:srgbClr val="FFFFFF"/>
              </a:solidFill>
              <a:latin typeface="华文楷体" panose="02010600040101010101" charset="-122"/>
              <a:ea typeface="华文楷体" panose="02010600040101010101" charset="-122"/>
            </a:endParaRPr>
          </a:p>
        </p:txBody>
      </p:sp>
      <p:sp>
        <p:nvSpPr>
          <p:cNvPr id="7" name="Rectángulo 5"/>
          <p:cNvSpPr/>
          <p:nvPr>
            <p:custDataLst>
              <p:tags r:id="rId3"/>
            </p:custDataLst>
          </p:nvPr>
        </p:nvSpPr>
        <p:spPr>
          <a:xfrm>
            <a:off x="4221000" y="2559012"/>
            <a:ext cx="702000" cy="27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spcBef>
                <a:spcPct val="0"/>
              </a:spcBef>
              <a:spcAft>
                <a:spcPct val="0"/>
              </a:spcAft>
            </a:pPr>
            <a:endParaRPr lang="es-ES_tradnl" sz="1000">
              <a:solidFill>
                <a:srgbClr val="FFFFFF"/>
              </a:solidFill>
              <a:latin typeface="华文楷体" panose="02010600040101010101" charset="-122"/>
              <a:ea typeface="华文楷体" panose="02010600040101010101" charset="-122"/>
            </a:endParaRPr>
          </a:p>
        </p:txBody>
      </p:sp>
      <p:sp>
        <p:nvSpPr>
          <p:cNvPr id="3" name="文本框 2"/>
          <p:cNvSpPr txBox="1"/>
          <p:nvPr>
            <p:custDataLst>
              <p:tags r:id="rId4"/>
            </p:custDataLst>
          </p:nvPr>
        </p:nvSpPr>
        <p:spPr>
          <a:xfrm>
            <a:off x="1143000" y="1143000"/>
            <a:ext cx="6551295" cy="1259205"/>
          </a:xfrm>
          <a:prstGeom prst="rect">
            <a:avLst/>
          </a:prstGeom>
          <a:noFill/>
        </p:spPr>
        <p:txBody>
          <a:bodyPr wrap="square" lIns="68580" tIns="34290" rIns="68580" bIns="34290" rtlCol="0" anchor="b">
            <a:noAutofit/>
          </a:bodyPr>
          <a:lstStyle/>
          <a:p>
            <a:pPr algn="ctr">
              <a:spcBef>
                <a:spcPct val="0"/>
              </a:spcBef>
              <a:spcAft>
                <a:spcPct val="0"/>
              </a:spcAft>
            </a:pPr>
            <a:r>
              <a:rPr lang="zh-CN" altLang="en-US" sz="2700" b="1" spc="225">
                <a:latin typeface="华文楷体" panose="02010600040101010101" charset="-122"/>
                <a:ea typeface="华文楷体" panose="02010600040101010101" charset="-122"/>
              </a:rPr>
              <a:t>读第④自然段，说说这一自然段能否去掉？为什么？</a:t>
            </a:r>
          </a:p>
        </p:txBody>
      </p:sp>
      <p:sp>
        <p:nvSpPr>
          <p:cNvPr id="11" name="Title 6"/>
          <p:cNvSpPr txBox="1"/>
          <p:nvPr>
            <p:custDataLst>
              <p:tags r:id="rId5"/>
            </p:custDataLst>
          </p:nvPr>
        </p:nvSpPr>
        <p:spPr>
          <a:xfrm>
            <a:off x="1143000" y="2743200"/>
            <a:ext cx="6858000" cy="1028700"/>
          </a:xfrm>
          <a:prstGeom prst="rect">
            <a:avLst/>
          </a:prstGeom>
          <a:noFill/>
          <a:ln w="3175">
            <a:noFill/>
            <a:prstDash val="dash"/>
          </a:ln>
        </p:spPr>
        <p:txBody>
          <a:bodyPr wrap="square" lIns="68580" tIns="34290" rIns="68580" bIns="3429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6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不能去掉。因为这一部分用两个事实具体说明了正义的力量对日本右翼势力妄图辱没真相和良知的行为的反击，强调“历史不会因时代变迁而改变，事实也不会因巧舌抵赖而消失”，使文章论证更有说服力。</a:t>
            </a:r>
          </a:p>
        </p:txBody>
      </p:sp>
      <p:sp>
        <p:nvSpPr>
          <p:cNvPr id="4" name="矩形 3"/>
          <p:cNvSpPr/>
          <p:nvPr>
            <p:custDataLst>
              <p:tags r:id="rId6"/>
            </p:custDataLst>
          </p:nvPr>
        </p:nvSpPr>
        <p:spPr>
          <a:xfrm>
            <a:off x="880110" y="96679"/>
            <a:ext cx="1196340" cy="318611"/>
          </a:xfrm>
          <a:prstGeom prst="rect">
            <a:avLst/>
          </a:prstGeom>
        </p:spPr>
        <p:txBody>
          <a:bodyPr wrap="square" lIns="68580" tIns="34290" rIns="68580" bIns="34290" anchor="b">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spcAft>
                <a:spcPct val="0"/>
              </a:spcAft>
            </a:pPr>
            <a:r>
              <a:rPr lang="zh-CN" altLang="en-US" sz="1500" b="1" spc="225">
                <a:solidFill>
                  <a:schemeClr val="bg1"/>
                </a:solidFill>
                <a:latin typeface="华文楷体" panose="02010600040101010101" charset="-122"/>
                <a:ea typeface="华文楷体" panose="02010600040101010101" charset="-122"/>
              </a:rPr>
              <a:t>课文精讲</a:t>
            </a:r>
          </a:p>
        </p:txBody>
      </p:sp>
    </p:spTree>
    <p:custDataLst>
      <p:tags r:id="rId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custDataLst>
              <p:tags r:id="rId2"/>
            </p:custDataLst>
          </p:nvPr>
        </p:nvCxnSpPr>
        <p:spPr>
          <a:xfrm flipH="1">
            <a:off x="8803481" y="796767"/>
            <a:ext cx="28575" cy="4008596"/>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3"/>
            </p:custDataLst>
          </p:nvPr>
        </p:nvCxnSpPr>
        <p:spPr>
          <a:xfrm>
            <a:off x="337662" y="437342"/>
            <a:ext cx="3533515" cy="16861"/>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4"/>
            </p:custDataLst>
          </p:nvPr>
        </p:nvCxnSpPr>
        <p:spPr>
          <a:xfrm>
            <a:off x="1384935" y="4791104"/>
            <a:ext cx="7425214" cy="0"/>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custDataLst>
              <p:tags r:id="rId5"/>
            </p:custDataLst>
          </p:nvPr>
        </p:nvCxnSpPr>
        <p:spPr>
          <a:xfrm flipH="1">
            <a:off x="337661" y="430674"/>
            <a:ext cx="0" cy="3505200"/>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6"/>
            </p:custDataLst>
          </p:nvPr>
        </p:nvCxnSpPr>
        <p:spPr>
          <a:xfrm flipH="1">
            <a:off x="337661" y="4202430"/>
            <a:ext cx="0" cy="595313"/>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330994" y="4791075"/>
            <a:ext cx="737235" cy="0"/>
          </a:xfrm>
          <a:prstGeom prst="line">
            <a:avLst/>
          </a:prstGeom>
          <a:ln w="28575">
            <a:solidFill>
              <a:srgbClr val="C00000"/>
            </a:solidFill>
          </a:ln>
          <a:effectLst/>
        </p:spPr>
        <p:style>
          <a:lnRef idx="1">
            <a:schemeClr val="accent1"/>
          </a:lnRef>
          <a:fillRef idx="0">
            <a:schemeClr val="accent1"/>
          </a:fillRef>
          <a:effectRef idx="0">
            <a:schemeClr val="accent1"/>
          </a:effectRef>
          <a:fontRef idx="minor">
            <a:schemeClr val="tx1"/>
          </a:fontRef>
        </p:style>
      </p:cxnSp>
      <p:pic>
        <p:nvPicPr>
          <p:cNvPr id="3" name="图片 2" descr="&amp;pfm8320422887&amp;"/>
          <p:cNvPicPr>
            <a:picLocks noChangeAspect="1"/>
          </p:cNvPicPr>
          <p:nvPr>
            <p:custDataLst>
              <p:tags r:id="rId8"/>
            </p:custDataLst>
          </p:nvPr>
        </p:nvPicPr>
        <p:blipFill>
          <a:blip r:embed="rId12" cstate="email">
            <a:extLst>
              <a:ext uri="{28A0092B-C50C-407E-A947-70E740481C1C}">
                <a14:useLocalDpi xmlns:a14="http://schemas.microsoft.com/office/drawing/2010/main"/>
              </a:ext>
            </a:extLst>
          </a:blip>
          <a:stretch>
            <a:fillRect/>
          </a:stretch>
        </p:blipFill>
        <p:spPr>
          <a:xfrm>
            <a:off x="685768" y="1097289"/>
            <a:ext cx="3771929" cy="2171717"/>
          </a:xfrm>
          <a:prstGeom prst="rect">
            <a:avLst/>
          </a:prstGeom>
          <a:ln>
            <a:noFill/>
          </a:ln>
        </p:spPr>
      </p:pic>
      <p:pic>
        <p:nvPicPr>
          <p:cNvPr id="5" name="图片 4" descr="&amp;pfm8720255805&amp;"/>
          <p:cNvPicPr>
            <a:picLocks noChangeAspect="1"/>
          </p:cNvPicPr>
          <p:nvPr>
            <p:custDataLst>
              <p:tags r:id="rId9"/>
            </p:custDataLst>
          </p:nvPr>
        </p:nvPicPr>
        <p:blipFill>
          <a:blip r:embed="rId13" cstate="email">
            <a:extLst>
              <a:ext uri="{28A0092B-C50C-407E-A947-70E740481C1C}">
                <a14:useLocalDpi xmlns:a14="http://schemas.microsoft.com/office/drawing/2010/main"/>
              </a:ext>
            </a:extLst>
          </a:blip>
          <a:stretch>
            <a:fillRect/>
          </a:stretch>
        </p:blipFill>
        <p:spPr>
          <a:xfrm>
            <a:off x="4686301" y="1793097"/>
            <a:ext cx="3771929" cy="2471754"/>
          </a:xfrm>
          <a:prstGeom prst="rect">
            <a:avLst/>
          </a:prstGeom>
          <a:ln>
            <a:noFill/>
          </a:ln>
        </p:spPr>
      </p:pic>
      <p:sp>
        <p:nvSpPr>
          <p:cNvPr id="12" name="文本框 11"/>
          <p:cNvSpPr txBox="1"/>
          <p:nvPr>
            <p:custDataLst>
              <p:tags r:id="rId10"/>
            </p:custDataLst>
          </p:nvPr>
        </p:nvSpPr>
        <p:spPr>
          <a:xfrm>
            <a:off x="4114833" y="228602"/>
            <a:ext cx="4114800" cy="571500"/>
          </a:xfrm>
          <a:prstGeom prst="rect">
            <a:avLst/>
          </a:prstGeom>
          <a:noFill/>
          <a:ln>
            <a:noFill/>
          </a:ln>
        </p:spPr>
        <p:txBody>
          <a:bodyPr wrap="square" lIns="68580" tIns="34290" rIns="68580" bIns="34290" rtlCol="0" anchor="ctr">
            <a:noAutofit/>
          </a:bodyPr>
          <a:lstStyle/>
          <a:p>
            <a:pPr algn="ctr">
              <a:spcBef>
                <a:spcPct val="0"/>
              </a:spcBef>
              <a:spcAft>
                <a:spcPct val="0"/>
              </a:spcAft>
            </a:pPr>
            <a:r>
              <a:rPr lang="zh-CN" altLang="en-US" sz="3000" b="1" spc="225">
                <a:latin typeface="华文楷体" panose="02010600040101010101" charset="-122"/>
                <a:ea typeface="华文楷体" panose="02010600040101010101" charset="-122"/>
              </a:rPr>
              <a:t>新课导入</a:t>
            </a:r>
          </a:p>
        </p:txBody>
      </p:sp>
      <p:sp>
        <p:nvSpPr>
          <p:cNvPr id="7" name="文本框 6"/>
          <p:cNvSpPr txBox="1"/>
          <p:nvPr/>
        </p:nvSpPr>
        <p:spPr>
          <a:xfrm>
            <a:off x="5806774" y="1097289"/>
            <a:ext cx="1488403" cy="400110"/>
          </a:xfrm>
          <a:prstGeom prst="rect">
            <a:avLst/>
          </a:prstGeom>
          <a:noFill/>
        </p:spPr>
        <p:txBody>
          <a:bodyPr wrap="square" rtlCol="0">
            <a:spAutoFit/>
          </a:bodyPr>
          <a:lstStyle/>
          <a:p>
            <a:r>
              <a:rPr lang="en-US" altLang="zh-CN" sz="1000" dirty="0">
                <a:solidFill>
                  <a:srgbClr val="F9F6ED"/>
                </a:solidFill>
              </a:rPr>
              <a:t>https://www.ypppt.com/</a:t>
            </a:r>
            <a:endParaRPr lang="zh-CN" altLang="en-US" sz="1000" dirty="0">
              <a:solidFill>
                <a:srgbClr val="F9F6ED"/>
              </a:solidFill>
            </a:endParaRPr>
          </a:p>
        </p:txBody>
      </p:sp>
    </p:spTree>
    <p:custDataLst>
      <p:tags r:id="rId1"/>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1" y="0"/>
            <a:ext cx="3267989" cy="5143500"/>
          </a:xfrm>
          <a:prstGeom prst="rect">
            <a:avLst/>
          </a:prstGeom>
          <a:solidFill>
            <a:srgbClr val="F9F6ED"/>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3" name="文本框 2"/>
          <p:cNvSpPr txBox="1"/>
          <p:nvPr>
            <p:custDataLst>
              <p:tags r:id="rId3"/>
            </p:custDataLst>
          </p:nvPr>
        </p:nvSpPr>
        <p:spPr>
          <a:xfrm>
            <a:off x="457204" y="685800"/>
            <a:ext cx="2422036" cy="3771900"/>
          </a:xfrm>
          <a:prstGeom prst="rect">
            <a:avLst/>
          </a:prstGeom>
          <a:noFill/>
        </p:spPr>
        <p:txBody>
          <a:bodyPr wrap="square" lIns="68580" tIns="34290" rIns="68580" bIns="34290" rtlCol="0" anchor="t">
            <a:noAutofit/>
          </a:bodyPr>
          <a:lstStyle/>
          <a:p>
            <a:pPr>
              <a:spcBef>
                <a:spcPct val="0"/>
              </a:spcBef>
              <a:spcAft>
                <a:spcPct val="0"/>
              </a:spcAft>
            </a:pPr>
            <a:r>
              <a:rPr lang="en-US" altLang="zh-CN" sz="3300" b="1" spc="225">
                <a:latin typeface="华文楷体" panose="02010600040101010101" charset="-122"/>
                <a:ea typeface="华文楷体" panose="02010600040101010101" charset="-122"/>
                <a:cs typeface="华文楷体" panose="02010600040101010101" charset="-122"/>
              </a:rPr>
              <a:t>“大规模抢劫、侵犯妇女、杀害平民……日军将南京变成了一座恐怖之城。”</a:t>
            </a:r>
          </a:p>
        </p:txBody>
      </p:sp>
      <p:sp>
        <p:nvSpPr>
          <p:cNvPr id="15" name="矩形: 圆角 14"/>
          <p:cNvSpPr/>
          <p:nvPr>
            <p:custDataLst>
              <p:tags r:id="rId4"/>
            </p:custDataLst>
          </p:nvPr>
        </p:nvSpPr>
        <p:spPr>
          <a:xfrm>
            <a:off x="4416314" y="1160622"/>
            <a:ext cx="1651635" cy="1925479"/>
          </a:xfrm>
          <a:prstGeom prst="roundRect">
            <a:avLst>
              <a:gd name="adj" fmla="val 8595"/>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prstClr val="white"/>
              </a:solidFill>
              <a:latin typeface="Arial" pitchFamily="34" charset="0"/>
              <a:ea typeface="华文楷体" panose="02010600040101010101" charset="-122"/>
              <a:sym typeface="Arial" pitchFamily="34" charset="0"/>
            </a:endParaRPr>
          </a:p>
        </p:txBody>
      </p:sp>
      <p:sp>
        <p:nvSpPr>
          <p:cNvPr id="12" name="矩形: 圆角 11"/>
          <p:cNvSpPr/>
          <p:nvPr>
            <p:custDataLst>
              <p:tags r:id="rId5"/>
            </p:custDataLst>
          </p:nvPr>
        </p:nvSpPr>
        <p:spPr>
          <a:xfrm>
            <a:off x="5012579" y="914400"/>
            <a:ext cx="459105" cy="45910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prstClr val="white"/>
              </a:solidFill>
              <a:latin typeface="Arial" pitchFamily="34" charset="0"/>
              <a:ea typeface="华文楷体" panose="02010600040101010101" charset="-122"/>
              <a:sym typeface="Arial" pitchFamily="34" charset="0"/>
            </a:endParaRPr>
          </a:p>
        </p:txBody>
      </p:sp>
      <p:sp>
        <p:nvSpPr>
          <p:cNvPr id="21" name="文本框 20"/>
          <p:cNvSpPr txBox="1"/>
          <p:nvPr>
            <p:custDataLst>
              <p:tags r:id="rId6"/>
            </p:custDataLst>
          </p:nvPr>
        </p:nvSpPr>
        <p:spPr>
          <a:xfrm>
            <a:off x="4500610" y="1458754"/>
            <a:ext cx="1483043" cy="1529715"/>
          </a:xfrm>
          <a:prstGeom prst="rect">
            <a:avLst/>
          </a:prstGeom>
          <a:noFill/>
        </p:spPr>
        <p:txBody>
          <a:bodyPr wrap="square" lIns="68580" tIns="34290" rIns="68580" bIns="34290" rtlCol="0">
            <a:normAutofit/>
          </a:bodyPr>
          <a:lstStyle/>
          <a:p>
            <a:pPr>
              <a:lnSpc>
                <a:spcPct val="120000"/>
              </a:lnSpc>
              <a:spcBef>
                <a:spcPct val="0"/>
              </a:spcBef>
              <a:spcAft>
                <a:spcPct val="0"/>
              </a:spcAft>
            </a:pPr>
            <a:r>
              <a:rPr lang="zh-CN" altLang="en-US" sz="1200" spc="113">
                <a:solidFill>
                  <a:schemeClr val="tx1">
                    <a:lumMod val="50000"/>
                    <a:lumOff val="50000"/>
                  </a:schemeClr>
                </a:solidFill>
                <a:latin typeface="Arial" pitchFamily="34" charset="0"/>
                <a:ea typeface="华文楷体" panose="02010600040101010101" charset="-122"/>
              </a:rPr>
              <a:t>一方面直接引用《纽约时报》的报道作为论据，有时间，有报道单位，表明事实清楚，材料真实，无可辩驳。</a:t>
            </a:r>
          </a:p>
        </p:txBody>
      </p:sp>
      <p:sp>
        <p:nvSpPr>
          <p:cNvPr id="16" name="矩形: 圆角 15"/>
          <p:cNvSpPr/>
          <p:nvPr>
            <p:custDataLst>
              <p:tags r:id="rId7"/>
            </p:custDataLst>
          </p:nvPr>
        </p:nvSpPr>
        <p:spPr>
          <a:xfrm>
            <a:off x="6415612" y="1160622"/>
            <a:ext cx="1651635" cy="1925479"/>
          </a:xfrm>
          <a:prstGeom prst="roundRect">
            <a:avLst>
              <a:gd name="adj" fmla="val 8595"/>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prstClr val="white"/>
              </a:solidFill>
              <a:latin typeface="Arial" pitchFamily="34" charset="0"/>
              <a:ea typeface="华文楷体" panose="02010600040101010101" charset="-122"/>
              <a:sym typeface="Arial" pitchFamily="34" charset="0"/>
            </a:endParaRPr>
          </a:p>
        </p:txBody>
      </p:sp>
      <p:sp>
        <p:nvSpPr>
          <p:cNvPr id="13" name="矩形: 圆角 12"/>
          <p:cNvSpPr/>
          <p:nvPr>
            <p:custDataLst>
              <p:tags r:id="rId8"/>
            </p:custDataLst>
          </p:nvPr>
        </p:nvSpPr>
        <p:spPr>
          <a:xfrm>
            <a:off x="7011877" y="914400"/>
            <a:ext cx="459105" cy="45910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endParaRPr lang="zh-CN" altLang="en-US">
              <a:solidFill>
                <a:prstClr val="white"/>
              </a:solidFill>
              <a:latin typeface="Arial" pitchFamily="34" charset="0"/>
              <a:ea typeface="华文楷体" panose="02010600040101010101" charset="-122"/>
              <a:sym typeface="Arial" pitchFamily="34" charset="0"/>
            </a:endParaRPr>
          </a:p>
        </p:txBody>
      </p:sp>
      <p:sp>
        <p:nvSpPr>
          <p:cNvPr id="36" name="文本框 35"/>
          <p:cNvSpPr txBox="1"/>
          <p:nvPr>
            <p:custDataLst>
              <p:tags r:id="rId9"/>
            </p:custDataLst>
          </p:nvPr>
        </p:nvSpPr>
        <p:spPr>
          <a:xfrm>
            <a:off x="6499908" y="1458754"/>
            <a:ext cx="1483043" cy="1529715"/>
          </a:xfrm>
          <a:prstGeom prst="rect">
            <a:avLst/>
          </a:prstGeom>
          <a:noFill/>
        </p:spPr>
        <p:txBody>
          <a:bodyPr wrap="square" lIns="68580" tIns="34290" rIns="68580" bIns="34290" rtlCol="0">
            <a:normAutofit/>
          </a:bodyPr>
          <a:lstStyle/>
          <a:p>
            <a:pPr>
              <a:lnSpc>
                <a:spcPct val="120000"/>
              </a:lnSpc>
              <a:spcBef>
                <a:spcPct val="0"/>
              </a:spcBef>
              <a:spcAft>
                <a:spcPct val="0"/>
              </a:spcAft>
            </a:pPr>
            <a:r>
              <a:rPr lang="zh-CN" altLang="en-US" sz="1200" spc="113">
                <a:solidFill>
                  <a:schemeClr val="tx1">
                    <a:lumMod val="50000"/>
                    <a:lumOff val="50000"/>
                  </a:schemeClr>
                </a:solidFill>
                <a:latin typeface="Arial" pitchFamily="34" charset="0"/>
                <a:ea typeface="华文楷体" panose="02010600040101010101" charset="-122"/>
              </a:rPr>
              <a:t>另一方面与下文南京成为“和平之城”形成对比，突出和平的珍贵。</a:t>
            </a:r>
          </a:p>
        </p:txBody>
      </p:sp>
      <p:sp>
        <p:nvSpPr>
          <p:cNvPr id="11" name="Title 6"/>
          <p:cNvSpPr txBox="1"/>
          <p:nvPr>
            <p:custDataLst>
              <p:tags r:id="rId10"/>
            </p:custDataLst>
          </p:nvPr>
        </p:nvSpPr>
        <p:spPr>
          <a:xfrm>
            <a:off x="4383551" y="3314726"/>
            <a:ext cx="3715380" cy="457200"/>
          </a:xfrm>
          <a:prstGeom prst="rect">
            <a:avLst/>
          </a:prstGeom>
          <a:noFill/>
          <a:ln w="3175">
            <a:noFill/>
            <a:prstDash val="dash"/>
          </a:ln>
        </p:spPr>
        <p:txBody>
          <a:bodyPr wrap="square" lIns="68580" tIns="34290" rIns="68580" bIns="3429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5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引用《纽约时报》的报道有什么作用？</a:t>
            </a:r>
          </a:p>
        </p:txBody>
      </p:sp>
      <p:sp>
        <p:nvSpPr>
          <p:cNvPr id="6" name="icon"/>
          <p:cNvSpPr/>
          <p:nvPr>
            <p:custDataLst>
              <p:tags r:id="rId11"/>
            </p:custDataLst>
          </p:nvPr>
        </p:nvSpPr>
        <p:spPr bwMode="auto">
          <a:xfrm>
            <a:off x="5120212" y="1022033"/>
            <a:ext cx="244316" cy="244316"/>
          </a:xfrm>
          <a:custGeom>
            <a:avLst/>
            <a:gdLst>
              <a:gd name="T0" fmla="*/ 1004124 w 4122"/>
              <a:gd name="T1" fmla="*/ 12996 h 4156"/>
              <a:gd name="T2" fmla="*/ 1285140 w 4122"/>
              <a:gd name="T3" fmla="*/ 99204 h 4156"/>
              <a:gd name="T4" fmla="*/ 1293367 w 4122"/>
              <a:gd name="T5" fmla="*/ 103536 h 4156"/>
              <a:gd name="T6" fmla="*/ 1755809 w 4122"/>
              <a:gd name="T7" fmla="*/ 706989 h 4156"/>
              <a:gd name="T8" fmla="*/ 1757974 w 4122"/>
              <a:gd name="T9" fmla="*/ 715653 h 4156"/>
              <a:gd name="T10" fmla="*/ 1331904 w 4122"/>
              <a:gd name="T11" fmla="*/ 1663071 h 4156"/>
              <a:gd name="T12" fmla="*/ 772036 w 4122"/>
              <a:gd name="T13" fmla="*/ 1774405 h 4156"/>
              <a:gd name="T14" fmla="*/ 260232 w 4122"/>
              <a:gd name="T15" fmla="*/ 1521847 h 4156"/>
              <a:gd name="T16" fmla="*/ 93528 w 4122"/>
              <a:gd name="T17" fmla="*/ 496452 h 4156"/>
              <a:gd name="T18" fmla="*/ 97858 w 4122"/>
              <a:gd name="T19" fmla="*/ 488221 h 4156"/>
              <a:gd name="T20" fmla="*/ 701025 w 4122"/>
              <a:gd name="T21" fmla="*/ 25559 h 4156"/>
              <a:gd name="T22" fmla="*/ 709685 w 4122"/>
              <a:gd name="T23" fmla="*/ 23826 h 4156"/>
              <a:gd name="T24" fmla="*/ 471535 w 4122"/>
              <a:gd name="T25" fmla="*/ 480424 h 4156"/>
              <a:gd name="T26" fmla="*/ 431267 w 4122"/>
              <a:gd name="T27" fmla="*/ 403313 h 4156"/>
              <a:gd name="T28" fmla="*/ 471535 w 4122"/>
              <a:gd name="T29" fmla="*/ 480424 h 4156"/>
              <a:gd name="T30" fmla="*/ 1320213 w 4122"/>
              <a:gd name="T31" fmla="*/ 495152 h 4156"/>
              <a:gd name="T32" fmla="*/ 1360048 w 4122"/>
              <a:gd name="T33" fmla="*/ 418475 h 4156"/>
              <a:gd name="T34" fmla="*/ 1304625 w 4122"/>
              <a:gd name="T35" fmla="*/ 1307411 h 4156"/>
              <a:gd name="T36" fmla="*/ 1344893 w 4122"/>
              <a:gd name="T37" fmla="*/ 1384521 h 4156"/>
              <a:gd name="T38" fmla="*/ 1304625 w 4122"/>
              <a:gd name="T39" fmla="*/ 1307411 h 4156"/>
              <a:gd name="T40" fmla="*/ 455947 w 4122"/>
              <a:gd name="T41" fmla="*/ 1292248 h 4156"/>
              <a:gd name="T42" fmla="*/ 416112 w 4122"/>
              <a:gd name="T43" fmla="*/ 1369359 h 4156"/>
              <a:gd name="T44" fmla="*/ 906266 w 4122"/>
              <a:gd name="T45" fmla="*/ 1384954 h 4156"/>
              <a:gd name="T46" fmla="*/ 848244 w 4122"/>
              <a:gd name="T47" fmla="*/ 1569499 h 4156"/>
              <a:gd name="T48" fmla="*/ 906266 w 4122"/>
              <a:gd name="T49" fmla="*/ 1384954 h 4156"/>
              <a:gd name="T50" fmla="*/ 848244 w 4122"/>
              <a:gd name="T51" fmla="*/ 231331 h 4156"/>
              <a:gd name="T52" fmla="*/ 906266 w 4122"/>
              <a:gd name="T53" fmla="*/ 415876 h 4156"/>
              <a:gd name="T54" fmla="*/ 1361780 w 4122"/>
              <a:gd name="T55" fmla="*/ 871174 h 4156"/>
              <a:gd name="T56" fmla="*/ 1545805 w 4122"/>
              <a:gd name="T57" fmla="*/ 929656 h 4156"/>
              <a:gd name="T58" fmla="*/ 1361780 w 4122"/>
              <a:gd name="T59" fmla="*/ 871174 h 4156"/>
              <a:gd name="T60" fmla="*/ 208705 w 4122"/>
              <a:gd name="T61" fmla="*/ 929656 h 4156"/>
              <a:gd name="T62" fmla="*/ 393163 w 4122"/>
              <a:gd name="T63" fmla="*/ 871174 h 4156"/>
              <a:gd name="T64" fmla="*/ 895008 w 4122"/>
              <a:gd name="T65" fmla="*/ 754209 h 4156"/>
              <a:gd name="T66" fmla="*/ 591909 w 4122"/>
              <a:gd name="T67" fmla="*/ 333134 h 4156"/>
              <a:gd name="T68" fmla="*/ 781995 w 4122"/>
              <a:gd name="T69" fmla="*/ 813558 h 4156"/>
              <a:gd name="T70" fmla="*/ 895008 w 4122"/>
              <a:gd name="T71" fmla="*/ 1028860 h 4156"/>
              <a:gd name="T72" fmla="*/ 1029671 w 4122"/>
              <a:gd name="T73" fmla="*/ 864243 h 4156"/>
              <a:gd name="T74" fmla="*/ 1192045 w 4122"/>
              <a:gd name="T75" fmla="*/ 540639 h 4156"/>
              <a:gd name="T76" fmla="*/ 895008 w 4122"/>
              <a:gd name="T77" fmla="*/ 754209 h 4156"/>
              <a:gd name="T78" fmla="*/ 1594734 w 4122"/>
              <a:gd name="T79" fmla="*/ 979042 h 4156"/>
              <a:gd name="T80" fmla="*/ 1583476 w 4122"/>
              <a:gd name="T81" fmla="*/ 742945 h 4156"/>
              <a:gd name="T82" fmla="*/ 1582177 w 4122"/>
              <a:gd name="T83" fmla="*/ 735581 h 4156"/>
              <a:gd name="T84" fmla="*/ 1452277 w 4122"/>
              <a:gd name="T85" fmla="*/ 460063 h 4156"/>
              <a:gd name="T86" fmla="*/ 1220190 w 4122"/>
              <a:gd name="T87" fmla="*/ 263821 h 4156"/>
              <a:gd name="T88" fmla="*/ 1214128 w 4122"/>
              <a:gd name="T89" fmla="*/ 260789 h 4156"/>
              <a:gd name="T90" fmla="*/ 983340 w 4122"/>
              <a:gd name="T91" fmla="*/ 188011 h 4156"/>
              <a:gd name="T92" fmla="*/ 977278 w 4122"/>
              <a:gd name="T93" fmla="*/ 187577 h 4156"/>
              <a:gd name="T94" fmla="*/ 736964 w 4122"/>
              <a:gd name="T95" fmla="*/ 197974 h 4156"/>
              <a:gd name="T96" fmla="*/ 730036 w 4122"/>
              <a:gd name="T97" fmla="*/ 199274 h 4156"/>
              <a:gd name="T98" fmla="*/ 456380 w 4122"/>
              <a:gd name="T99" fmla="*/ 327502 h 4156"/>
              <a:gd name="T100" fmla="*/ 455081 w 4122"/>
              <a:gd name="T101" fmla="*/ 328369 h 4156"/>
              <a:gd name="T102" fmla="*/ 384503 w 4122"/>
              <a:gd name="T103" fmla="*/ 390317 h 4156"/>
              <a:gd name="T104" fmla="*/ 261964 w 4122"/>
              <a:gd name="T105" fmla="*/ 554935 h 4156"/>
              <a:gd name="T106" fmla="*/ 256335 w 4122"/>
              <a:gd name="T107" fmla="*/ 564898 h 4156"/>
              <a:gd name="T108" fmla="*/ 204375 w 4122"/>
              <a:gd name="T109" fmla="*/ 695293 h 4156"/>
              <a:gd name="T110" fmla="*/ 176230 w 4122"/>
              <a:gd name="T111" fmla="*/ 893700 h 4156"/>
              <a:gd name="T112" fmla="*/ 623085 w 4122"/>
              <a:gd name="T113" fmla="*/ 1554770 h 4156"/>
              <a:gd name="T114" fmla="*/ 703623 w 4122"/>
              <a:gd name="T115" fmla="*/ 1581629 h 4156"/>
              <a:gd name="T116" fmla="*/ 793686 w 4122"/>
              <a:gd name="T117" fmla="*/ 1599390 h 4156"/>
              <a:gd name="T118" fmla="*/ 873358 w 4122"/>
              <a:gd name="T119" fmla="*/ 1605888 h 4156"/>
              <a:gd name="T120" fmla="*/ 1243572 w 4122"/>
              <a:gd name="T121" fmla="*/ 1510583 h 4156"/>
              <a:gd name="T122" fmla="*/ 1594734 w 4122"/>
              <a:gd name="T123" fmla="*/ 979042 h 41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122" h="4156">
                <a:moveTo>
                  <a:pt x="2309" y="29"/>
                </a:moveTo>
                <a:cubicBezTo>
                  <a:pt x="2319" y="30"/>
                  <a:pt x="2319" y="30"/>
                  <a:pt x="2319" y="30"/>
                </a:cubicBezTo>
                <a:cubicBezTo>
                  <a:pt x="2328" y="31"/>
                  <a:pt x="2328" y="31"/>
                  <a:pt x="2328" y="31"/>
                </a:cubicBezTo>
                <a:cubicBezTo>
                  <a:pt x="2555" y="62"/>
                  <a:pt x="2770" y="130"/>
                  <a:pt x="2968" y="229"/>
                </a:cubicBezTo>
                <a:cubicBezTo>
                  <a:pt x="2976" y="233"/>
                  <a:pt x="2976" y="233"/>
                  <a:pt x="2976" y="233"/>
                </a:cubicBezTo>
                <a:cubicBezTo>
                  <a:pt x="2987" y="239"/>
                  <a:pt x="2987" y="239"/>
                  <a:pt x="2987" y="239"/>
                </a:cubicBezTo>
                <a:cubicBezTo>
                  <a:pt x="3262" y="380"/>
                  <a:pt x="3496" y="578"/>
                  <a:pt x="3677" y="815"/>
                </a:cubicBezTo>
                <a:cubicBezTo>
                  <a:pt x="3859" y="1052"/>
                  <a:pt x="3991" y="1329"/>
                  <a:pt x="4055" y="1632"/>
                </a:cubicBezTo>
                <a:cubicBezTo>
                  <a:pt x="4058" y="1645"/>
                  <a:pt x="4058" y="1645"/>
                  <a:pt x="4058" y="1645"/>
                </a:cubicBezTo>
                <a:cubicBezTo>
                  <a:pt x="4060" y="1652"/>
                  <a:pt x="4060" y="1652"/>
                  <a:pt x="4060" y="1652"/>
                </a:cubicBezTo>
                <a:cubicBezTo>
                  <a:pt x="4122" y="1954"/>
                  <a:pt x="4116" y="2275"/>
                  <a:pt x="4031" y="2594"/>
                </a:cubicBezTo>
                <a:cubicBezTo>
                  <a:pt x="3885" y="3141"/>
                  <a:pt x="3530" y="3576"/>
                  <a:pt x="3076" y="3839"/>
                </a:cubicBezTo>
                <a:cubicBezTo>
                  <a:pt x="2697" y="4058"/>
                  <a:pt x="2248" y="4156"/>
                  <a:pt x="1793" y="4098"/>
                </a:cubicBezTo>
                <a:cubicBezTo>
                  <a:pt x="1783" y="4096"/>
                  <a:pt x="1783" y="4096"/>
                  <a:pt x="1783" y="4096"/>
                </a:cubicBezTo>
                <a:cubicBezTo>
                  <a:pt x="1774" y="4095"/>
                  <a:pt x="1774" y="4095"/>
                  <a:pt x="1774" y="4095"/>
                </a:cubicBezTo>
                <a:cubicBezTo>
                  <a:pt x="1318" y="4033"/>
                  <a:pt x="910" y="3823"/>
                  <a:pt x="601" y="3513"/>
                </a:cubicBezTo>
                <a:cubicBezTo>
                  <a:pt x="230" y="3142"/>
                  <a:pt x="0" y="2629"/>
                  <a:pt x="0" y="2063"/>
                </a:cubicBezTo>
                <a:cubicBezTo>
                  <a:pt x="0" y="1734"/>
                  <a:pt x="78" y="1422"/>
                  <a:pt x="216" y="1146"/>
                </a:cubicBezTo>
                <a:cubicBezTo>
                  <a:pt x="220" y="1139"/>
                  <a:pt x="220" y="1139"/>
                  <a:pt x="220" y="1139"/>
                </a:cubicBezTo>
                <a:cubicBezTo>
                  <a:pt x="226" y="1127"/>
                  <a:pt x="226" y="1127"/>
                  <a:pt x="226" y="1127"/>
                </a:cubicBezTo>
                <a:cubicBezTo>
                  <a:pt x="367" y="851"/>
                  <a:pt x="566" y="617"/>
                  <a:pt x="803" y="436"/>
                </a:cubicBezTo>
                <a:cubicBezTo>
                  <a:pt x="1040" y="255"/>
                  <a:pt x="1317" y="123"/>
                  <a:pt x="1619" y="59"/>
                </a:cubicBezTo>
                <a:cubicBezTo>
                  <a:pt x="1632" y="56"/>
                  <a:pt x="1632" y="56"/>
                  <a:pt x="1632" y="56"/>
                </a:cubicBezTo>
                <a:cubicBezTo>
                  <a:pt x="1639" y="55"/>
                  <a:pt x="1639" y="55"/>
                  <a:pt x="1639" y="55"/>
                </a:cubicBezTo>
                <a:cubicBezTo>
                  <a:pt x="1855" y="10"/>
                  <a:pt x="2081" y="0"/>
                  <a:pt x="2309" y="29"/>
                </a:cubicBezTo>
                <a:close/>
                <a:moveTo>
                  <a:pt x="1089" y="1109"/>
                </a:moveTo>
                <a:cubicBezTo>
                  <a:pt x="1131" y="1066"/>
                  <a:pt x="1131" y="1066"/>
                  <a:pt x="1131" y="1066"/>
                </a:cubicBezTo>
                <a:cubicBezTo>
                  <a:pt x="996" y="931"/>
                  <a:pt x="996" y="931"/>
                  <a:pt x="996" y="931"/>
                </a:cubicBezTo>
                <a:cubicBezTo>
                  <a:pt x="954" y="973"/>
                  <a:pt x="954" y="973"/>
                  <a:pt x="954" y="973"/>
                </a:cubicBezTo>
                <a:cubicBezTo>
                  <a:pt x="1089" y="1109"/>
                  <a:pt x="1089" y="1109"/>
                  <a:pt x="1089" y="1109"/>
                </a:cubicBezTo>
                <a:close/>
                <a:moveTo>
                  <a:pt x="3006" y="1101"/>
                </a:moveTo>
                <a:cubicBezTo>
                  <a:pt x="3049" y="1143"/>
                  <a:pt x="3049" y="1143"/>
                  <a:pt x="3049" y="1143"/>
                </a:cubicBezTo>
                <a:cubicBezTo>
                  <a:pt x="3183" y="1009"/>
                  <a:pt x="3183" y="1009"/>
                  <a:pt x="3183" y="1009"/>
                </a:cubicBezTo>
                <a:cubicBezTo>
                  <a:pt x="3141" y="966"/>
                  <a:pt x="3141" y="966"/>
                  <a:pt x="3141" y="966"/>
                </a:cubicBezTo>
                <a:cubicBezTo>
                  <a:pt x="3006" y="1101"/>
                  <a:pt x="3006" y="1101"/>
                  <a:pt x="3006" y="1101"/>
                </a:cubicBezTo>
                <a:close/>
                <a:moveTo>
                  <a:pt x="3013" y="3018"/>
                </a:moveTo>
                <a:cubicBezTo>
                  <a:pt x="2971" y="3061"/>
                  <a:pt x="2971" y="3061"/>
                  <a:pt x="2971" y="3061"/>
                </a:cubicBezTo>
                <a:cubicBezTo>
                  <a:pt x="3106" y="3196"/>
                  <a:pt x="3106" y="3196"/>
                  <a:pt x="3106" y="3196"/>
                </a:cubicBezTo>
                <a:cubicBezTo>
                  <a:pt x="3148" y="3153"/>
                  <a:pt x="3148" y="3153"/>
                  <a:pt x="3148" y="3153"/>
                </a:cubicBezTo>
                <a:cubicBezTo>
                  <a:pt x="3013" y="3018"/>
                  <a:pt x="3013" y="3018"/>
                  <a:pt x="3013" y="3018"/>
                </a:cubicBezTo>
                <a:close/>
                <a:moveTo>
                  <a:pt x="1096" y="3026"/>
                </a:moveTo>
                <a:cubicBezTo>
                  <a:pt x="1053" y="2983"/>
                  <a:pt x="1053" y="2983"/>
                  <a:pt x="1053" y="2983"/>
                </a:cubicBezTo>
                <a:cubicBezTo>
                  <a:pt x="919" y="3118"/>
                  <a:pt x="919" y="3118"/>
                  <a:pt x="919" y="3118"/>
                </a:cubicBezTo>
                <a:cubicBezTo>
                  <a:pt x="961" y="3161"/>
                  <a:pt x="961" y="3161"/>
                  <a:pt x="961" y="3161"/>
                </a:cubicBezTo>
                <a:cubicBezTo>
                  <a:pt x="1096" y="3026"/>
                  <a:pt x="1096" y="3026"/>
                  <a:pt x="1096" y="3026"/>
                </a:cubicBezTo>
                <a:close/>
                <a:moveTo>
                  <a:pt x="2093" y="3197"/>
                </a:moveTo>
                <a:cubicBezTo>
                  <a:pt x="1959" y="3197"/>
                  <a:pt x="1959" y="3197"/>
                  <a:pt x="1959" y="3197"/>
                </a:cubicBezTo>
                <a:cubicBezTo>
                  <a:pt x="1959" y="3623"/>
                  <a:pt x="1959" y="3623"/>
                  <a:pt x="1959" y="3623"/>
                </a:cubicBezTo>
                <a:cubicBezTo>
                  <a:pt x="2093" y="3623"/>
                  <a:pt x="2093" y="3623"/>
                  <a:pt x="2093" y="3623"/>
                </a:cubicBezTo>
                <a:cubicBezTo>
                  <a:pt x="2093" y="3197"/>
                  <a:pt x="2093" y="3197"/>
                  <a:pt x="2093" y="3197"/>
                </a:cubicBezTo>
                <a:close/>
                <a:moveTo>
                  <a:pt x="2093" y="534"/>
                </a:moveTo>
                <a:cubicBezTo>
                  <a:pt x="1959" y="534"/>
                  <a:pt x="1959" y="534"/>
                  <a:pt x="1959" y="534"/>
                </a:cubicBezTo>
                <a:cubicBezTo>
                  <a:pt x="1959" y="960"/>
                  <a:pt x="1959" y="960"/>
                  <a:pt x="1959" y="960"/>
                </a:cubicBezTo>
                <a:cubicBezTo>
                  <a:pt x="2093" y="960"/>
                  <a:pt x="2093" y="960"/>
                  <a:pt x="2093" y="960"/>
                </a:cubicBezTo>
                <a:cubicBezTo>
                  <a:pt x="2093" y="534"/>
                  <a:pt x="2093" y="534"/>
                  <a:pt x="2093" y="534"/>
                </a:cubicBezTo>
                <a:close/>
                <a:moveTo>
                  <a:pt x="3145" y="2011"/>
                </a:moveTo>
                <a:cubicBezTo>
                  <a:pt x="3145" y="2146"/>
                  <a:pt x="3145" y="2146"/>
                  <a:pt x="3145" y="2146"/>
                </a:cubicBezTo>
                <a:cubicBezTo>
                  <a:pt x="3570" y="2146"/>
                  <a:pt x="3570" y="2146"/>
                  <a:pt x="3570" y="2146"/>
                </a:cubicBezTo>
                <a:cubicBezTo>
                  <a:pt x="3570" y="2011"/>
                  <a:pt x="3570" y="2011"/>
                  <a:pt x="3570" y="2011"/>
                </a:cubicBezTo>
                <a:cubicBezTo>
                  <a:pt x="3145" y="2011"/>
                  <a:pt x="3145" y="2011"/>
                  <a:pt x="3145" y="2011"/>
                </a:cubicBezTo>
                <a:close/>
                <a:moveTo>
                  <a:pt x="482" y="2011"/>
                </a:moveTo>
                <a:cubicBezTo>
                  <a:pt x="482" y="2146"/>
                  <a:pt x="482" y="2146"/>
                  <a:pt x="482" y="2146"/>
                </a:cubicBezTo>
                <a:cubicBezTo>
                  <a:pt x="908" y="2146"/>
                  <a:pt x="908" y="2146"/>
                  <a:pt x="908" y="2146"/>
                </a:cubicBezTo>
                <a:cubicBezTo>
                  <a:pt x="908" y="2011"/>
                  <a:pt x="908" y="2011"/>
                  <a:pt x="908" y="2011"/>
                </a:cubicBezTo>
                <a:cubicBezTo>
                  <a:pt x="482" y="2011"/>
                  <a:pt x="482" y="2011"/>
                  <a:pt x="482" y="2011"/>
                </a:cubicBezTo>
                <a:close/>
                <a:moveTo>
                  <a:pt x="2067" y="1741"/>
                </a:moveTo>
                <a:cubicBezTo>
                  <a:pt x="2035" y="1741"/>
                  <a:pt x="2004" y="1746"/>
                  <a:pt x="1975" y="1755"/>
                </a:cubicBezTo>
                <a:cubicBezTo>
                  <a:pt x="1807" y="1412"/>
                  <a:pt x="1602" y="1084"/>
                  <a:pt x="1367" y="769"/>
                </a:cubicBezTo>
                <a:cubicBezTo>
                  <a:pt x="1314" y="798"/>
                  <a:pt x="1261" y="827"/>
                  <a:pt x="1208" y="856"/>
                </a:cubicBezTo>
                <a:cubicBezTo>
                  <a:pt x="1372" y="1222"/>
                  <a:pt x="1572" y="1561"/>
                  <a:pt x="1806" y="1878"/>
                </a:cubicBezTo>
                <a:cubicBezTo>
                  <a:pt x="1771" y="1929"/>
                  <a:pt x="1750" y="1991"/>
                  <a:pt x="1750" y="2058"/>
                </a:cubicBezTo>
                <a:cubicBezTo>
                  <a:pt x="1750" y="2234"/>
                  <a:pt x="1892" y="2375"/>
                  <a:pt x="2067" y="2375"/>
                </a:cubicBezTo>
                <a:cubicBezTo>
                  <a:pt x="2242" y="2375"/>
                  <a:pt x="2384" y="2234"/>
                  <a:pt x="2384" y="2058"/>
                </a:cubicBezTo>
                <a:cubicBezTo>
                  <a:pt x="2384" y="2037"/>
                  <a:pt x="2382" y="2015"/>
                  <a:pt x="2378" y="1995"/>
                </a:cubicBezTo>
                <a:cubicBezTo>
                  <a:pt x="2572" y="1823"/>
                  <a:pt x="2750" y="1624"/>
                  <a:pt x="2904" y="1390"/>
                </a:cubicBezTo>
                <a:cubicBezTo>
                  <a:pt x="2854" y="1343"/>
                  <a:pt x="2804" y="1295"/>
                  <a:pt x="2753" y="1248"/>
                </a:cubicBezTo>
                <a:cubicBezTo>
                  <a:pt x="2549" y="1400"/>
                  <a:pt x="2368" y="1576"/>
                  <a:pt x="2206" y="1773"/>
                </a:cubicBezTo>
                <a:cubicBezTo>
                  <a:pt x="2164" y="1753"/>
                  <a:pt x="2117" y="1741"/>
                  <a:pt x="2067" y="1741"/>
                </a:cubicBezTo>
                <a:close/>
                <a:moveTo>
                  <a:pt x="3683" y="2260"/>
                </a:moveTo>
                <a:cubicBezTo>
                  <a:pt x="3683" y="2260"/>
                  <a:pt x="3683" y="2260"/>
                  <a:pt x="3683" y="2260"/>
                </a:cubicBezTo>
                <a:cubicBezTo>
                  <a:pt x="3690" y="2195"/>
                  <a:pt x="3694" y="2129"/>
                  <a:pt x="3694" y="2063"/>
                </a:cubicBezTo>
                <a:cubicBezTo>
                  <a:pt x="3694" y="1943"/>
                  <a:pt x="3682" y="1827"/>
                  <a:pt x="3657" y="1715"/>
                </a:cubicBezTo>
                <a:cubicBezTo>
                  <a:pt x="3655" y="1704"/>
                  <a:pt x="3655" y="1704"/>
                  <a:pt x="3655" y="1704"/>
                </a:cubicBezTo>
                <a:cubicBezTo>
                  <a:pt x="3654" y="1698"/>
                  <a:pt x="3654" y="1698"/>
                  <a:pt x="3654" y="1698"/>
                </a:cubicBezTo>
                <a:cubicBezTo>
                  <a:pt x="3617" y="1537"/>
                  <a:pt x="3556" y="1383"/>
                  <a:pt x="3474" y="1242"/>
                </a:cubicBezTo>
                <a:cubicBezTo>
                  <a:pt x="3438" y="1179"/>
                  <a:pt x="3398" y="1120"/>
                  <a:pt x="3354" y="1062"/>
                </a:cubicBezTo>
                <a:cubicBezTo>
                  <a:pt x="3311" y="1006"/>
                  <a:pt x="3263" y="951"/>
                  <a:pt x="3213" y="901"/>
                </a:cubicBezTo>
                <a:cubicBezTo>
                  <a:pt x="3097" y="785"/>
                  <a:pt x="2964" y="687"/>
                  <a:pt x="2818" y="609"/>
                </a:cubicBezTo>
                <a:cubicBezTo>
                  <a:pt x="2813" y="607"/>
                  <a:pt x="2813" y="607"/>
                  <a:pt x="2813" y="607"/>
                </a:cubicBezTo>
                <a:cubicBezTo>
                  <a:pt x="2804" y="602"/>
                  <a:pt x="2804" y="602"/>
                  <a:pt x="2804" y="602"/>
                </a:cubicBezTo>
                <a:cubicBezTo>
                  <a:pt x="2701" y="549"/>
                  <a:pt x="2592" y="507"/>
                  <a:pt x="2476" y="476"/>
                </a:cubicBezTo>
                <a:cubicBezTo>
                  <a:pt x="2408" y="457"/>
                  <a:pt x="2340" y="444"/>
                  <a:pt x="2271" y="434"/>
                </a:cubicBezTo>
                <a:cubicBezTo>
                  <a:pt x="2269" y="434"/>
                  <a:pt x="2269" y="434"/>
                  <a:pt x="2269" y="434"/>
                </a:cubicBezTo>
                <a:cubicBezTo>
                  <a:pt x="2257" y="433"/>
                  <a:pt x="2257" y="433"/>
                  <a:pt x="2257" y="433"/>
                </a:cubicBezTo>
                <a:cubicBezTo>
                  <a:pt x="2189" y="424"/>
                  <a:pt x="2121" y="420"/>
                  <a:pt x="2051" y="420"/>
                </a:cubicBezTo>
                <a:cubicBezTo>
                  <a:pt x="1931" y="420"/>
                  <a:pt x="1814" y="432"/>
                  <a:pt x="1702" y="457"/>
                </a:cubicBezTo>
                <a:cubicBezTo>
                  <a:pt x="1692" y="459"/>
                  <a:pt x="1692" y="459"/>
                  <a:pt x="1692" y="459"/>
                </a:cubicBezTo>
                <a:cubicBezTo>
                  <a:pt x="1686" y="460"/>
                  <a:pt x="1686" y="460"/>
                  <a:pt x="1686" y="460"/>
                </a:cubicBezTo>
                <a:cubicBezTo>
                  <a:pt x="1525" y="497"/>
                  <a:pt x="1371" y="558"/>
                  <a:pt x="1229" y="640"/>
                </a:cubicBezTo>
                <a:cubicBezTo>
                  <a:pt x="1168" y="675"/>
                  <a:pt x="1110" y="714"/>
                  <a:pt x="1054" y="756"/>
                </a:cubicBezTo>
                <a:cubicBezTo>
                  <a:pt x="1053" y="757"/>
                  <a:pt x="1053" y="757"/>
                  <a:pt x="1053" y="757"/>
                </a:cubicBezTo>
                <a:cubicBezTo>
                  <a:pt x="1051" y="758"/>
                  <a:pt x="1051" y="758"/>
                  <a:pt x="1051" y="758"/>
                </a:cubicBezTo>
                <a:cubicBezTo>
                  <a:pt x="1048" y="761"/>
                  <a:pt x="1048" y="761"/>
                  <a:pt x="1048" y="761"/>
                </a:cubicBezTo>
                <a:cubicBezTo>
                  <a:pt x="992" y="804"/>
                  <a:pt x="939" y="851"/>
                  <a:pt x="888" y="901"/>
                </a:cubicBezTo>
                <a:cubicBezTo>
                  <a:pt x="777" y="1012"/>
                  <a:pt x="682" y="1139"/>
                  <a:pt x="606" y="1279"/>
                </a:cubicBezTo>
                <a:cubicBezTo>
                  <a:pt x="605" y="1281"/>
                  <a:pt x="605" y="1281"/>
                  <a:pt x="605" y="1281"/>
                </a:cubicBezTo>
                <a:cubicBezTo>
                  <a:pt x="599" y="1292"/>
                  <a:pt x="599" y="1292"/>
                  <a:pt x="599" y="1292"/>
                </a:cubicBezTo>
                <a:cubicBezTo>
                  <a:pt x="592" y="1304"/>
                  <a:pt x="592" y="1304"/>
                  <a:pt x="592" y="1304"/>
                </a:cubicBezTo>
                <a:cubicBezTo>
                  <a:pt x="592" y="1305"/>
                  <a:pt x="592" y="1305"/>
                  <a:pt x="592" y="1305"/>
                </a:cubicBezTo>
                <a:cubicBezTo>
                  <a:pt x="543" y="1399"/>
                  <a:pt x="503" y="1499"/>
                  <a:pt x="472" y="1605"/>
                </a:cubicBezTo>
                <a:cubicBezTo>
                  <a:pt x="472" y="1605"/>
                  <a:pt x="472" y="1605"/>
                  <a:pt x="472" y="1605"/>
                </a:cubicBezTo>
                <a:cubicBezTo>
                  <a:pt x="429" y="1750"/>
                  <a:pt x="407" y="1904"/>
                  <a:pt x="407" y="2063"/>
                </a:cubicBezTo>
                <a:cubicBezTo>
                  <a:pt x="407" y="2517"/>
                  <a:pt x="591" y="2928"/>
                  <a:pt x="888" y="3225"/>
                </a:cubicBezTo>
                <a:cubicBezTo>
                  <a:pt x="1044" y="3381"/>
                  <a:pt x="1231" y="3506"/>
                  <a:pt x="1439" y="3589"/>
                </a:cubicBezTo>
                <a:cubicBezTo>
                  <a:pt x="1439" y="3589"/>
                  <a:pt x="1439" y="3589"/>
                  <a:pt x="1439" y="3589"/>
                </a:cubicBezTo>
                <a:cubicBezTo>
                  <a:pt x="1499" y="3613"/>
                  <a:pt x="1561" y="3634"/>
                  <a:pt x="1625" y="3651"/>
                </a:cubicBezTo>
                <a:cubicBezTo>
                  <a:pt x="1692" y="3669"/>
                  <a:pt x="1760" y="3682"/>
                  <a:pt x="1827" y="3692"/>
                </a:cubicBezTo>
                <a:cubicBezTo>
                  <a:pt x="1833" y="3692"/>
                  <a:pt x="1833" y="3692"/>
                  <a:pt x="1833" y="3692"/>
                </a:cubicBezTo>
                <a:cubicBezTo>
                  <a:pt x="1835" y="3693"/>
                  <a:pt x="1835" y="3693"/>
                  <a:pt x="1835" y="3693"/>
                </a:cubicBezTo>
                <a:cubicBezTo>
                  <a:pt x="1894" y="3701"/>
                  <a:pt x="1955" y="3705"/>
                  <a:pt x="2017" y="3707"/>
                </a:cubicBezTo>
                <a:cubicBezTo>
                  <a:pt x="2016" y="3707"/>
                  <a:pt x="2016" y="3707"/>
                  <a:pt x="2016" y="3707"/>
                </a:cubicBezTo>
                <a:cubicBezTo>
                  <a:pt x="2321" y="3714"/>
                  <a:pt x="2617" y="3634"/>
                  <a:pt x="2872" y="3487"/>
                </a:cubicBezTo>
                <a:cubicBezTo>
                  <a:pt x="3237" y="3276"/>
                  <a:pt x="3521" y="2927"/>
                  <a:pt x="3638" y="2489"/>
                </a:cubicBezTo>
                <a:cubicBezTo>
                  <a:pt x="3659" y="2412"/>
                  <a:pt x="3674" y="2336"/>
                  <a:pt x="3683" y="2260"/>
                </a:cubicBezTo>
                <a:close/>
              </a:path>
            </a:pathLst>
          </a:custGeom>
          <a:solidFill>
            <a:schemeClr val="bg1"/>
          </a:solidFill>
          <a:ln>
            <a:noFill/>
          </a:ln>
        </p:spPr>
        <p:txBody>
          <a:bodyPr lIns="68580" tIns="34290" rIns="68580" bIns="34290" anchor="t" anchorCtr="0">
            <a:noAutofit/>
          </a:bodyPr>
          <a:lstStyle>
            <a:defPPr>
              <a:defRPr lang="zh-CN"/>
            </a:defPPr>
            <a:lvl1pPr algn="l" rtl="0" eaLnBrk="0" fontAlgn="base" hangingPunct="0">
              <a:spcBef>
                <a:spcPct val="0"/>
              </a:spcBef>
              <a:spcAft>
                <a:spcPct val="0"/>
              </a:spcAft>
              <a:defRPr kern="1200">
                <a:solidFill>
                  <a:schemeClr val="tx1"/>
                </a:solidFill>
                <a:latin typeface="Calibri"/>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a:ea typeface="宋体" pitchFamily="2" charset="-122"/>
                <a:cs typeface="+mn-cs"/>
              </a:defRPr>
            </a:lvl5pPr>
            <a:lvl6pPr marL="2286000" algn="l" defTabSz="914400" rtl="0" eaLnBrk="1" latinLnBrk="0" hangingPunct="1">
              <a:defRPr kern="1200">
                <a:solidFill>
                  <a:schemeClr val="tx1"/>
                </a:solidFill>
                <a:latin typeface="Calibri"/>
                <a:ea typeface="宋体" pitchFamily="2" charset="-122"/>
                <a:cs typeface="+mn-cs"/>
              </a:defRPr>
            </a:lvl6pPr>
            <a:lvl7pPr marL="2743200" algn="l" defTabSz="914400" rtl="0" eaLnBrk="1" latinLnBrk="0" hangingPunct="1">
              <a:defRPr kern="1200">
                <a:solidFill>
                  <a:schemeClr val="tx1"/>
                </a:solidFill>
                <a:latin typeface="Calibri"/>
                <a:ea typeface="宋体" pitchFamily="2" charset="-122"/>
                <a:cs typeface="+mn-cs"/>
              </a:defRPr>
            </a:lvl7pPr>
            <a:lvl8pPr marL="3200400" algn="l" defTabSz="914400" rtl="0" eaLnBrk="1" latinLnBrk="0" hangingPunct="1">
              <a:defRPr kern="1200">
                <a:solidFill>
                  <a:schemeClr val="tx1"/>
                </a:solidFill>
                <a:latin typeface="Calibri"/>
                <a:ea typeface="宋体" pitchFamily="2" charset="-122"/>
                <a:cs typeface="+mn-cs"/>
              </a:defRPr>
            </a:lvl8pPr>
            <a:lvl9pPr marL="3657600" algn="l" defTabSz="914400" rtl="0" eaLnBrk="1" latinLnBrk="0" hangingPunct="1">
              <a:defRPr kern="1200">
                <a:solidFill>
                  <a:schemeClr val="tx1"/>
                </a:solidFill>
                <a:latin typeface="Calibri"/>
                <a:ea typeface="宋体" pitchFamily="2" charset="-122"/>
                <a:cs typeface="+mn-cs"/>
              </a:defRPr>
            </a:lvl9pPr>
          </a:lstStyle>
          <a:p>
            <a:pPr lvl="0" algn="l" eaLnBrk="1" fontAlgn="auto" hangingPunct="1">
              <a:lnSpc>
                <a:spcPct val="120000"/>
              </a:lnSpc>
              <a:buClrTx/>
              <a:buSzTx/>
              <a:buFontTx/>
            </a:pPr>
            <a:endParaRPr lang="zh-CN" altLang="en-US">
              <a:solidFill>
                <a:schemeClr val="tx1"/>
              </a:solidFill>
              <a:latin typeface="Arial" pitchFamily="34" charset="0"/>
              <a:ea typeface="华文楷体" panose="02010600040101010101" charset="-122"/>
              <a:sym typeface="+mn-ea"/>
            </a:endParaRPr>
          </a:p>
        </p:txBody>
      </p:sp>
      <p:grpSp>
        <p:nvGrpSpPr>
          <p:cNvPr id="25" name="icon"/>
          <p:cNvGrpSpPr/>
          <p:nvPr>
            <p:custDataLst>
              <p:tags r:id="rId12"/>
            </p:custDataLst>
          </p:nvPr>
        </p:nvGrpSpPr>
        <p:grpSpPr>
          <a:xfrm>
            <a:off x="7119034" y="1021795"/>
            <a:ext cx="244316" cy="244316"/>
            <a:chOff x="6093773" y="3522017"/>
            <a:chExt cx="1526977" cy="1526834"/>
          </a:xfrm>
          <a:solidFill>
            <a:schemeClr val="accent1"/>
          </a:solidFill>
        </p:grpSpPr>
        <p:sp>
          <p:nvSpPr>
            <p:cNvPr id="26" name="PA-任意多边形: 形状 835"/>
            <p:cNvSpPr/>
            <p:nvPr>
              <p:custDataLst>
                <p:tags r:id="rId13"/>
              </p:custDataLst>
            </p:nvPr>
          </p:nvSpPr>
          <p:spPr bwMode="auto">
            <a:xfrm>
              <a:off x="7361745" y="3788003"/>
              <a:ext cx="136922" cy="136922"/>
            </a:xfrm>
            <a:custGeom>
              <a:avLst/>
              <a:gdLst>
                <a:gd name="connsiteX0" fmla="*/ 55572 w 136921"/>
                <a:gd name="connsiteY0" fmla="*/ 135201 h 136921"/>
                <a:gd name="connsiteX1" fmla="*/ 135392 w 136921"/>
                <a:gd name="connsiteY1" fmla="*/ 83195 h 136921"/>
                <a:gd name="connsiteX2" fmla="*/ 74527 w 136921"/>
                <a:gd name="connsiteY2" fmla="*/ 2232 h 136921"/>
                <a:gd name="connsiteX3" fmla="*/ 2232 w 136921"/>
                <a:gd name="connsiteY3" fmla="*/ 64145 h 136921"/>
                <a:gd name="connsiteX4" fmla="*/ 55572 w 136921"/>
                <a:gd name="connsiteY4" fmla="*/ 135201 h 136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21" h="136921">
                  <a:moveTo>
                    <a:pt x="55572" y="135201"/>
                  </a:moveTo>
                  <a:lnTo>
                    <a:pt x="135392" y="83195"/>
                  </a:lnTo>
                  <a:cubicBezTo>
                    <a:pt x="116907" y="54897"/>
                    <a:pt x="96575" y="27852"/>
                    <a:pt x="74527" y="2232"/>
                  </a:cubicBezTo>
                  <a:lnTo>
                    <a:pt x="2232" y="64145"/>
                  </a:lnTo>
                  <a:cubicBezTo>
                    <a:pt x="21565" y="86627"/>
                    <a:pt x="39383" y="110362"/>
                    <a:pt x="55572" y="135201"/>
                  </a:cubicBezTo>
                  <a:close/>
                </a:path>
              </a:pathLst>
            </a:custGeom>
            <a:solidFill>
              <a:schemeClr val="bg1"/>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27" name="PA-任意多边形: 形状 836"/>
            <p:cNvSpPr/>
            <p:nvPr>
              <p:custDataLst>
                <p:tags r:id="rId14"/>
              </p:custDataLst>
            </p:nvPr>
          </p:nvSpPr>
          <p:spPr bwMode="auto">
            <a:xfrm>
              <a:off x="6855776" y="3522017"/>
              <a:ext cx="508992" cy="267891"/>
            </a:xfrm>
            <a:custGeom>
              <a:avLst/>
              <a:gdLst>
                <a:gd name="connsiteX0" fmla="*/ 509391 w 508992"/>
                <a:gd name="connsiteY0" fmla="*/ 195543 h 267890"/>
                <a:gd name="connsiteX1" fmla="*/ 2232 w 508992"/>
                <a:gd name="connsiteY1" fmla="*/ 2233 h 267890"/>
                <a:gd name="connsiteX2" fmla="*/ 2232 w 508992"/>
                <a:gd name="connsiteY2" fmla="*/ 97483 h 267890"/>
                <a:gd name="connsiteX3" fmla="*/ 445955 w 508992"/>
                <a:gd name="connsiteY3" fmla="*/ 266599 h 267890"/>
                <a:gd name="connsiteX4" fmla="*/ 509391 w 508992"/>
                <a:gd name="connsiteY4" fmla="*/ 195543 h 267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992" h="267890">
                  <a:moveTo>
                    <a:pt x="509391" y="195543"/>
                  </a:moveTo>
                  <a:cubicBezTo>
                    <a:pt x="369871" y="70920"/>
                    <a:pt x="189309" y="2096"/>
                    <a:pt x="2232" y="2233"/>
                  </a:cubicBezTo>
                  <a:lnTo>
                    <a:pt x="2232" y="97483"/>
                  </a:lnTo>
                  <a:cubicBezTo>
                    <a:pt x="165905" y="97375"/>
                    <a:pt x="323874" y="157582"/>
                    <a:pt x="445955" y="266599"/>
                  </a:cubicBezTo>
                  <a:lnTo>
                    <a:pt x="509391" y="195543"/>
                  </a:lnTo>
                  <a:close/>
                </a:path>
              </a:pathLst>
            </a:custGeom>
            <a:solidFill>
              <a:schemeClr val="bg1"/>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28" name="PA-任意多边形: 形状 837"/>
            <p:cNvSpPr/>
            <p:nvPr>
              <p:custDataLst>
                <p:tags r:id="rId15"/>
              </p:custDataLst>
            </p:nvPr>
          </p:nvSpPr>
          <p:spPr bwMode="auto">
            <a:xfrm>
              <a:off x="7458423" y="3957548"/>
              <a:ext cx="125016" cy="125016"/>
            </a:xfrm>
            <a:custGeom>
              <a:avLst/>
              <a:gdLst>
                <a:gd name="connsiteX0" fmla="*/ 34856 w 125015"/>
                <a:gd name="connsiteY0" fmla="*/ 125676 h 125015"/>
                <a:gd name="connsiteX1" fmla="*/ 125629 w 125015"/>
                <a:gd name="connsiteY1" fmla="*/ 96768 h 125015"/>
                <a:gd name="connsiteX2" fmla="*/ 88291 w 125015"/>
                <a:gd name="connsiteY2" fmla="*/ 2232 h 125015"/>
                <a:gd name="connsiteX3" fmla="*/ 2232 w 125015"/>
                <a:gd name="connsiteY3" fmla="*/ 42952 h 125015"/>
                <a:gd name="connsiteX4" fmla="*/ 34856 w 125015"/>
                <a:gd name="connsiteY4" fmla="*/ 125676 h 125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15" h="125015">
                  <a:moveTo>
                    <a:pt x="34856" y="125676"/>
                  </a:moveTo>
                  <a:lnTo>
                    <a:pt x="125629" y="96768"/>
                  </a:lnTo>
                  <a:cubicBezTo>
                    <a:pt x="115303" y="64460"/>
                    <a:pt x="102828" y="32876"/>
                    <a:pt x="88291" y="2232"/>
                  </a:cubicBezTo>
                  <a:lnTo>
                    <a:pt x="2232" y="42952"/>
                  </a:lnTo>
                  <a:cubicBezTo>
                    <a:pt x="14945" y="69765"/>
                    <a:pt x="25845" y="97402"/>
                    <a:pt x="34856" y="125676"/>
                  </a:cubicBezTo>
                  <a:close/>
                </a:path>
              </a:pathLst>
            </a:custGeom>
            <a:solidFill>
              <a:schemeClr val="bg1"/>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29" name="PA-任意多边形: 形状 838"/>
            <p:cNvSpPr/>
            <p:nvPr>
              <p:custDataLst>
                <p:tags r:id="rId16"/>
              </p:custDataLst>
            </p:nvPr>
          </p:nvSpPr>
          <p:spPr bwMode="auto">
            <a:xfrm>
              <a:off x="6093773" y="3765953"/>
              <a:ext cx="1526977" cy="1282898"/>
            </a:xfrm>
            <a:custGeom>
              <a:avLst/>
              <a:gdLst>
                <a:gd name="connsiteX0" fmla="*/ 1514615 w 1526976"/>
                <a:gd name="connsiteY0" fmla="*/ 386947 h 1282898"/>
                <a:gd name="connsiteX1" fmla="*/ 1420842 w 1526976"/>
                <a:gd name="connsiteY1" fmla="*/ 403521 h 1282898"/>
                <a:gd name="connsiteX2" fmla="*/ 880095 w 1526976"/>
                <a:gd name="connsiteY2" fmla="*/ 1175986 h 1282898"/>
                <a:gd name="connsiteX3" fmla="*/ 107630 w 1526976"/>
                <a:gd name="connsiteY3" fmla="*/ 635240 h 1282898"/>
                <a:gd name="connsiteX4" fmla="*/ 97486 w 1526976"/>
                <a:gd name="connsiteY4" fmla="*/ 520297 h 1282898"/>
                <a:gd name="connsiteX5" fmla="*/ 275270 w 1526976"/>
                <a:gd name="connsiteY5" fmla="*/ 66955 h 1282898"/>
                <a:gd name="connsiteX6" fmla="*/ 205452 w 1526976"/>
                <a:gd name="connsiteY6" fmla="*/ 2232 h 1282898"/>
                <a:gd name="connsiteX7" fmla="*/ 246159 w 1526976"/>
                <a:gd name="connsiteY7" fmla="*/ 1079093 h 1282898"/>
                <a:gd name="connsiteX8" fmla="*/ 1323020 w 1526976"/>
                <a:gd name="connsiteY8" fmla="*/ 1038386 h 1282898"/>
                <a:gd name="connsiteX9" fmla="*/ 1526236 w 1526976"/>
                <a:gd name="connsiteY9" fmla="*/ 520297 h 1282898"/>
                <a:gd name="connsiteX10" fmla="*/ 1514615 w 1526976"/>
                <a:gd name="connsiteY10" fmla="*/ 386947 h 128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6976" h="1282898">
                  <a:moveTo>
                    <a:pt x="1514615" y="386947"/>
                  </a:moveTo>
                  <a:lnTo>
                    <a:pt x="1420842" y="403521"/>
                  </a:lnTo>
                  <a:cubicBezTo>
                    <a:pt x="1484829" y="766155"/>
                    <a:pt x="1242727" y="1111999"/>
                    <a:pt x="880095" y="1175986"/>
                  </a:cubicBezTo>
                  <a:cubicBezTo>
                    <a:pt x="517464" y="1239973"/>
                    <a:pt x="171617" y="997875"/>
                    <a:pt x="107630" y="635240"/>
                  </a:cubicBezTo>
                  <a:cubicBezTo>
                    <a:pt x="100933" y="597292"/>
                    <a:pt x="97539" y="558832"/>
                    <a:pt x="97486" y="520297"/>
                  </a:cubicBezTo>
                  <a:cubicBezTo>
                    <a:pt x="97283" y="352136"/>
                    <a:pt x="160809" y="190149"/>
                    <a:pt x="275270" y="66955"/>
                  </a:cubicBezTo>
                  <a:lnTo>
                    <a:pt x="205452" y="2232"/>
                  </a:lnTo>
                  <a:cubicBezTo>
                    <a:pt x="-80674" y="310839"/>
                    <a:pt x="-62451" y="792968"/>
                    <a:pt x="246159" y="1079093"/>
                  </a:cubicBezTo>
                  <a:cubicBezTo>
                    <a:pt x="554769" y="1365218"/>
                    <a:pt x="1036895" y="1346996"/>
                    <a:pt x="1323020" y="1038386"/>
                  </a:cubicBezTo>
                  <a:cubicBezTo>
                    <a:pt x="1453655" y="897487"/>
                    <a:pt x="1526239" y="712437"/>
                    <a:pt x="1526236" y="520297"/>
                  </a:cubicBezTo>
                  <a:cubicBezTo>
                    <a:pt x="1526245" y="475595"/>
                    <a:pt x="1522357" y="430977"/>
                    <a:pt x="1514615" y="386947"/>
                  </a:cubicBezTo>
                  <a:close/>
                </a:path>
              </a:pathLst>
            </a:custGeom>
            <a:solidFill>
              <a:schemeClr val="bg1"/>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30" name="PA-任意多边形: 形状 839"/>
            <p:cNvSpPr/>
            <p:nvPr>
              <p:custDataLst>
                <p:tags r:id="rId17"/>
              </p:custDataLst>
            </p:nvPr>
          </p:nvSpPr>
          <p:spPr bwMode="auto">
            <a:xfrm>
              <a:off x="6284277" y="3712518"/>
              <a:ext cx="1145977" cy="1145977"/>
            </a:xfrm>
            <a:custGeom>
              <a:avLst/>
              <a:gdLst>
                <a:gd name="connsiteX0" fmla="*/ 573732 w 1145976"/>
                <a:gd name="connsiteY0" fmla="*/ 1145232 h 1145976"/>
                <a:gd name="connsiteX1" fmla="*/ 1145232 w 1145976"/>
                <a:gd name="connsiteY1" fmla="*/ 573732 h 1145976"/>
                <a:gd name="connsiteX2" fmla="*/ 573732 w 1145976"/>
                <a:gd name="connsiteY2" fmla="*/ 2232 h 1145976"/>
                <a:gd name="connsiteX3" fmla="*/ 573732 w 1145976"/>
                <a:gd name="connsiteY3" fmla="*/ 97482 h 1145976"/>
                <a:gd name="connsiteX4" fmla="*/ 1049982 w 1145976"/>
                <a:gd name="connsiteY4" fmla="*/ 573732 h 1145976"/>
                <a:gd name="connsiteX5" fmla="*/ 573732 w 1145976"/>
                <a:gd name="connsiteY5" fmla="*/ 1049982 h 1145976"/>
                <a:gd name="connsiteX6" fmla="*/ 97482 w 1145976"/>
                <a:gd name="connsiteY6" fmla="*/ 573732 h 1145976"/>
                <a:gd name="connsiteX7" fmla="*/ 2232 w 1145976"/>
                <a:gd name="connsiteY7" fmla="*/ 573732 h 1145976"/>
                <a:gd name="connsiteX8" fmla="*/ 573732 w 1145976"/>
                <a:gd name="connsiteY8" fmla="*/ 1145232 h 1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976" h="1145976">
                  <a:moveTo>
                    <a:pt x="573732" y="1145232"/>
                  </a:moveTo>
                  <a:cubicBezTo>
                    <a:pt x="889364" y="1145232"/>
                    <a:pt x="1145232" y="889364"/>
                    <a:pt x="1145232" y="573732"/>
                  </a:cubicBezTo>
                  <a:cubicBezTo>
                    <a:pt x="1145232" y="258101"/>
                    <a:pt x="889364" y="2232"/>
                    <a:pt x="573732" y="2232"/>
                  </a:cubicBezTo>
                  <a:lnTo>
                    <a:pt x="573732" y="97482"/>
                  </a:lnTo>
                  <a:cubicBezTo>
                    <a:pt x="836759" y="97482"/>
                    <a:pt x="1049982" y="310706"/>
                    <a:pt x="1049982" y="573732"/>
                  </a:cubicBezTo>
                  <a:cubicBezTo>
                    <a:pt x="1049982" y="836759"/>
                    <a:pt x="836759" y="1049982"/>
                    <a:pt x="573732" y="1049982"/>
                  </a:cubicBezTo>
                  <a:cubicBezTo>
                    <a:pt x="310706" y="1049982"/>
                    <a:pt x="97482" y="836759"/>
                    <a:pt x="97482" y="573732"/>
                  </a:cubicBezTo>
                  <a:lnTo>
                    <a:pt x="2232" y="573732"/>
                  </a:lnTo>
                  <a:cubicBezTo>
                    <a:pt x="2575" y="889221"/>
                    <a:pt x="258244" y="1144890"/>
                    <a:pt x="573732" y="1145232"/>
                  </a:cubicBezTo>
                  <a:close/>
                </a:path>
              </a:pathLst>
            </a:custGeom>
            <a:solidFill>
              <a:srgbClr val="F2F2F2"/>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31" name="PA-任意多边形: 形状 840"/>
            <p:cNvSpPr/>
            <p:nvPr>
              <p:custDataLst>
                <p:tags r:id="rId18"/>
              </p:custDataLst>
            </p:nvPr>
          </p:nvSpPr>
          <p:spPr bwMode="auto">
            <a:xfrm>
              <a:off x="6589368" y="3903018"/>
              <a:ext cx="651867" cy="764977"/>
            </a:xfrm>
            <a:custGeom>
              <a:avLst/>
              <a:gdLst>
                <a:gd name="connsiteX0" fmla="*/ 541011 w 651867"/>
                <a:gd name="connsiteY0" fmla="*/ 649456 h 764976"/>
                <a:gd name="connsiteX1" fmla="*/ 649644 w 651867"/>
                <a:gd name="connsiteY1" fmla="*/ 383232 h 764976"/>
                <a:gd name="connsiteX2" fmla="*/ 268644 w 651867"/>
                <a:gd name="connsiteY2" fmla="*/ 2232 h 764976"/>
                <a:gd name="connsiteX3" fmla="*/ 268644 w 651867"/>
                <a:gd name="connsiteY3" fmla="*/ 97482 h 764976"/>
                <a:gd name="connsiteX4" fmla="*/ 554673 w 651867"/>
                <a:gd name="connsiteY4" fmla="*/ 382953 h 764976"/>
                <a:gd name="connsiteX5" fmla="*/ 269203 w 651867"/>
                <a:gd name="connsiteY5" fmla="*/ 668982 h 764976"/>
                <a:gd name="connsiteX6" fmla="*/ 68907 w 651867"/>
                <a:gd name="connsiteY6" fmla="*/ 587306 h 764976"/>
                <a:gd name="connsiteX7" fmla="*/ 2232 w 651867"/>
                <a:gd name="connsiteY7" fmla="*/ 655409 h 764976"/>
                <a:gd name="connsiteX8" fmla="*/ 541011 w 651867"/>
                <a:gd name="connsiteY8" fmla="*/ 649456 h 76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1867" h="764976">
                  <a:moveTo>
                    <a:pt x="541011" y="649456"/>
                  </a:moveTo>
                  <a:cubicBezTo>
                    <a:pt x="610603" y="578310"/>
                    <a:pt x="649593" y="482757"/>
                    <a:pt x="649644" y="383232"/>
                  </a:cubicBezTo>
                  <a:cubicBezTo>
                    <a:pt x="649409" y="172909"/>
                    <a:pt x="478968" y="2468"/>
                    <a:pt x="268644" y="2232"/>
                  </a:cubicBezTo>
                  <a:lnTo>
                    <a:pt x="268644" y="97482"/>
                  </a:lnTo>
                  <a:cubicBezTo>
                    <a:pt x="426458" y="97328"/>
                    <a:pt x="554519" y="225138"/>
                    <a:pt x="554673" y="382953"/>
                  </a:cubicBezTo>
                  <a:cubicBezTo>
                    <a:pt x="554828" y="540767"/>
                    <a:pt x="427018" y="668828"/>
                    <a:pt x="269203" y="668982"/>
                  </a:cubicBezTo>
                  <a:cubicBezTo>
                    <a:pt x="194313" y="669057"/>
                    <a:pt x="122390" y="639726"/>
                    <a:pt x="68907" y="587306"/>
                  </a:cubicBezTo>
                  <a:lnTo>
                    <a:pt x="2232" y="655409"/>
                  </a:lnTo>
                  <a:cubicBezTo>
                    <a:pt x="152653" y="802547"/>
                    <a:pt x="393874" y="799880"/>
                    <a:pt x="541011" y="649456"/>
                  </a:cubicBezTo>
                  <a:close/>
                </a:path>
              </a:pathLst>
            </a:custGeom>
            <a:solidFill>
              <a:schemeClr val="bg1"/>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sp>
          <p:nvSpPr>
            <p:cNvPr id="32" name="PA-任意多边形: 形状 841"/>
            <p:cNvSpPr/>
            <p:nvPr>
              <p:custDataLst>
                <p:tags r:id="rId19"/>
              </p:custDataLst>
            </p:nvPr>
          </p:nvSpPr>
          <p:spPr bwMode="auto">
            <a:xfrm>
              <a:off x="6855776" y="4093518"/>
              <a:ext cx="193477" cy="383977"/>
            </a:xfrm>
            <a:custGeom>
              <a:avLst/>
              <a:gdLst>
                <a:gd name="connsiteX0" fmla="*/ 192732 w 193476"/>
                <a:gd name="connsiteY0" fmla="*/ 192732 h 383976"/>
                <a:gd name="connsiteX1" fmla="*/ 2232 w 193476"/>
                <a:gd name="connsiteY1" fmla="*/ 2232 h 383976"/>
                <a:gd name="connsiteX2" fmla="*/ 2232 w 193476"/>
                <a:gd name="connsiteY2" fmla="*/ 97482 h 383976"/>
                <a:gd name="connsiteX3" fmla="*/ 97482 w 193476"/>
                <a:gd name="connsiteY3" fmla="*/ 192732 h 383976"/>
                <a:gd name="connsiteX4" fmla="*/ 2232 w 193476"/>
                <a:gd name="connsiteY4" fmla="*/ 287982 h 383976"/>
                <a:gd name="connsiteX5" fmla="*/ 2232 w 193476"/>
                <a:gd name="connsiteY5" fmla="*/ 383232 h 383976"/>
                <a:gd name="connsiteX6" fmla="*/ 192732 w 193476"/>
                <a:gd name="connsiteY6" fmla="*/ 192732 h 38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476" h="383976">
                  <a:moveTo>
                    <a:pt x="192732" y="192732"/>
                  </a:moveTo>
                  <a:cubicBezTo>
                    <a:pt x="192732" y="87523"/>
                    <a:pt x="107442" y="2232"/>
                    <a:pt x="2232" y="2232"/>
                  </a:cubicBezTo>
                  <a:lnTo>
                    <a:pt x="2232" y="97482"/>
                  </a:lnTo>
                  <a:cubicBezTo>
                    <a:pt x="54837" y="97482"/>
                    <a:pt x="97482" y="140128"/>
                    <a:pt x="97482" y="192732"/>
                  </a:cubicBezTo>
                  <a:cubicBezTo>
                    <a:pt x="97482" y="245337"/>
                    <a:pt x="54837" y="287982"/>
                    <a:pt x="2232" y="287982"/>
                  </a:cubicBezTo>
                  <a:lnTo>
                    <a:pt x="2232" y="383232"/>
                  </a:lnTo>
                  <a:cubicBezTo>
                    <a:pt x="107445" y="383232"/>
                    <a:pt x="192732" y="297942"/>
                    <a:pt x="192732" y="192732"/>
                  </a:cubicBezTo>
                  <a:close/>
                </a:path>
              </a:pathLst>
            </a:custGeom>
            <a:solidFill>
              <a:srgbClr val="F2F2F2"/>
            </a:solidFill>
            <a:ln>
              <a:noFill/>
            </a:ln>
          </p:spPr>
          <p:txBody>
            <a:bodyPr rtlCol="0"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20000"/>
                </a:lnSpc>
                <a:buClrTx/>
                <a:buSzTx/>
                <a:buFontTx/>
              </a:pPr>
              <a:endParaRPr lang="zh-CN" altLang="en-US" noProof="0">
                <a:ln>
                  <a:noFill/>
                </a:ln>
                <a:solidFill>
                  <a:prstClr val="black"/>
                </a:solidFill>
                <a:effectLst/>
                <a:uLnTx/>
                <a:uFillTx/>
                <a:latin typeface="Arial" pitchFamily="34" charset="0"/>
                <a:ea typeface="华文楷体" panose="02010600040101010101" charset="-122"/>
                <a:sym typeface="+mn-ea"/>
              </a:endParaRPr>
            </a:p>
          </p:txBody>
        </p:sp>
      </p:grpSp>
    </p:spTree>
    <p:custDataLst>
      <p:tags r:id="rId1"/>
    </p:custData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0" y="3810000"/>
            <a:ext cx="9144000" cy="1333500"/>
          </a:xfrm>
          <a:prstGeom prst="rect">
            <a:avLst/>
          </a:prstGeom>
          <a:solidFill>
            <a:srgbClr val="F2F2F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3" name="矩形 5"/>
          <p:cNvSpPr/>
          <p:nvPr>
            <p:custDataLst>
              <p:tags r:id="rId3"/>
            </p:custDataLst>
          </p:nvPr>
        </p:nvSpPr>
        <p:spPr>
          <a:xfrm>
            <a:off x="-476" y="3805237"/>
            <a:ext cx="9144000" cy="133826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7" name="矩形 6"/>
          <p:cNvSpPr/>
          <p:nvPr>
            <p:custDataLst>
              <p:tags r:id="rId4"/>
            </p:custDataLst>
          </p:nvPr>
        </p:nvSpPr>
        <p:spPr>
          <a:xfrm>
            <a:off x="1257310" y="1828815"/>
            <a:ext cx="6629453" cy="2686072"/>
          </a:xfrm>
          <a:prstGeom prst="rect">
            <a:avLst/>
          </a:prstGeom>
          <a:solidFill>
            <a:srgbClr val="FFFFFF"/>
          </a:solidFill>
          <a:ln>
            <a:noFill/>
          </a:ln>
          <a:effectLst>
            <a:outerShdw blurRad="254000" sx="102000" sy="102000" algn="ctr"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8" name="矩形 7"/>
          <p:cNvSpPr/>
          <p:nvPr>
            <p:custDataLst>
              <p:tags r:id="rId5"/>
            </p:custDataLst>
          </p:nvPr>
        </p:nvSpPr>
        <p:spPr>
          <a:xfrm>
            <a:off x="4000496" y="1491139"/>
            <a:ext cx="1143009" cy="1905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5" name="文本框 4"/>
          <p:cNvSpPr txBox="1"/>
          <p:nvPr>
            <p:custDataLst>
              <p:tags r:id="rId6"/>
            </p:custDataLst>
          </p:nvPr>
        </p:nvSpPr>
        <p:spPr>
          <a:xfrm>
            <a:off x="1257276" y="500068"/>
            <a:ext cx="6629448" cy="914400"/>
          </a:xfrm>
          <a:prstGeom prst="rect">
            <a:avLst/>
          </a:prstGeom>
          <a:noFill/>
        </p:spPr>
        <p:txBody>
          <a:bodyPr wrap="square" lIns="47625" tIns="19050" rIns="47625" bIns="19050" rtlCol="0" anchor="ctr">
            <a:noAutofit/>
          </a:bodyPr>
          <a:lstStyle/>
          <a:p>
            <a:pPr lvl="0" algn="ctr">
              <a:spcBef>
                <a:spcPct val="0"/>
              </a:spcBef>
              <a:spcAft>
                <a:spcPct val="0"/>
              </a:spcAft>
              <a:buClrTx/>
              <a:buSzTx/>
              <a:buFontTx/>
            </a:pPr>
            <a:r>
              <a:rPr lang="zh-CN" altLang="en-US" sz="2700" b="1" spc="225">
                <a:latin typeface="华文楷体" panose="02010600040101010101" charset="-122"/>
                <a:ea typeface="华文楷体" panose="02010600040101010101" charset="-122"/>
                <a:sym typeface="+mn-ea"/>
              </a:rPr>
              <a:t>读第⑥自然段，说说这一自然段介绍了什么内容？有什么作用？</a:t>
            </a:r>
          </a:p>
        </p:txBody>
      </p:sp>
      <p:sp>
        <p:nvSpPr>
          <p:cNvPr id="11" name="Title 6"/>
          <p:cNvSpPr txBox="1"/>
          <p:nvPr>
            <p:custDataLst>
              <p:tags r:id="rId7"/>
            </p:custDataLst>
          </p:nvPr>
        </p:nvSpPr>
        <p:spPr>
          <a:xfrm>
            <a:off x="2228841" y="2251734"/>
            <a:ext cx="4686319" cy="1783080"/>
          </a:xfrm>
          <a:prstGeom prst="rect">
            <a:avLst/>
          </a:prstGeom>
          <a:noFill/>
          <a:ln w="3175">
            <a:noFill/>
            <a:prstDash val="dash"/>
          </a:ln>
        </p:spPr>
        <p:txBody>
          <a:bodyPr wrap="square" lIns="47625" tIns="19050" rIns="47625" bIns="1905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indent="-214313" fontAlgn="ctr">
              <a:lnSpc>
                <a:spcPct val="130000"/>
              </a:lnSpc>
              <a:spcBef>
                <a:spcPts val="750"/>
              </a:spcBef>
              <a:spcAft>
                <a:spcPct val="0"/>
              </a:spcAft>
            </a:pPr>
            <a:r>
              <a:rPr lang="zh-CN" altLang="en-US" sz="1500" spc="150">
                <a:ln w="3175">
                  <a:noFill/>
                  <a:prstDash val="dash"/>
                </a:ln>
                <a:solidFill>
                  <a:srgbClr val="C00000"/>
                </a:solidFill>
                <a:latin typeface="华文楷体" panose="02010600040101010101" charset="-122"/>
                <a:ea typeface="华文楷体" panose="02010600040101010101" charset="-122"/>
                <a:cs typeface="华文楷体" panose="02010600040101010101" charset="-122"/>
              </a:rPr>
              <a:t>内容</a:t>
            </a:r>
            <a:r>
              <a:rPr lang="zh-CN" altLang="en-US" sz="15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：介绍了南京命运的变迁，以及中国具有捍卫世界和平的坚定信念和磅礴的力量。</a:t>
            </a:r>
          </a:p>
          <a:p>
            <a:pPr indent="-214313" fontAlgn="ctr">
              <a:lnSpc>
                <a:spcPct val="130000"/>
              </a:lnSpc>
              <a:spcBef>
                <a:spcPts val="750"/>
              </a:spcBef>
              <a:spcAft>
                <a:spcPct val="0"/>
              </a:spcAft>
            </a:pPr>
            <a:r>
              <a:rPr lang="zh-CN" altLang="en-US" sz="1500" spc="150">
                <a:ln w="3175">
                  <a:noFill/>
                  <a:prstDash val="dash"/>
                </a:ln>
                <a:solidFill>
                  <a:srgbClr val="C00000"/>
                </a:solidFill>
                <a:latin typeface="华文楷体" panose="02010600040101010101" charset="-122"/>
                <a:ea typeface="华文楷体" panose="02010600040101010101" charset="-122"/>
                <a:cs typeface="华文楷体" panose="02010600040101010101" charset="-122"/>
              </a:rPr>
              <a:t>作用</a:t>
            </a:r>
            <a:r>
              <a:rPr lang="zh-CN" altLang="en-US" sz="1500" spc="15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：表达设立南京大屠杀死难者国家公祭日的意义以及中国维护世界和平的坚定信念，深化中心，升华主题，也使文章的结构更加完整。</a:t>
            </a:r>
          </a:p>
        </p:txBody>
      </p:sp>
    </p:spTree>
    <p:custDataLst>
      <p:tags r:id="rId1"/>
    </p:custData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custDataLst>
              <p:tags r:id="rId2"/>
            </p:custDataLst>
          </p:nvPr>
        </p:nvSpPr>
        <p:spPr>
          <a:xfrm>
            <a:off x="4957040" y="-1"/>
            <a:ext cx="2562194" cy="5143502"/>
          </a:xfrm>
          <a:custGeom>
            <a:avLst/>
            <a:gdLst>
              <a:gd name="connsiteX0" fmla="*/ 3012597 w 3416259"/>
              <a:gd name="connsiteY0" fmla="*/ 0 h 6858002"/>
              <a:gd name="connsiteX1" fmla="*/ 3416259 w 3416259"/>
              <a:gd name="connsiteY1" fmla="*/ 0 h 6858002"/>
              <a:gd name="connsiteX2" fmla="*/ 403662 w 3416259"/>
              <a:gd name="connsiteY2" fmla="*/ 6858002 h 6858002"/>
              <a:gd name="connsiteX3" fmla="*/ 0 w 3416259"/>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416259" h="6858002">
                <a:moveTo>
                  <a:pt x="3012597" y="0"/>
                </a:moveTo>
                <a:lnTo>
                  <a:pt x="3416259" y="0"/>
                </a:lnTo>
                <a:lnTo>
                  <a:pt x="403662" y="6858002"/>
                </a:lnTo>
                <a:lnTo>
                  <a:pt x="0" y="6858002"/>
                </a:ln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6" name="任意多边形: 形状 5"/>
          <p:cNvSpPr/>
          <p:nvPr>
            <p:custDataLst>
              <p:tags r:id="rId3"/>
            </p:custDataLst>
          </p:nvPr>
        </p:nvSpPr>
        <p:spPr>
          <a:xfrm>
            <a:off x="5402296" y="-1"/>
            <a:ext cx="3742154" cy="5143502"/>
          </a:xfrm>
          <a:custGeom>
            <a:avLst/>
            <a:gdLst>
              <a:gd name="connsiteX0" fmla="*/ 3006417 w 4989538"/>
              <a:gd name="connsiteY0" fmla="*/ 0 h 6858002"/>
              <a:gd name="connsiteX1" fmla="*/ 4989538 w 4989538"/>
              <a:gd name="connsiteY1" fmla="*/ 0 h 6858002"/>
              <a:gd name="connsiteX2" fmla="*/ 4989538 w 4989538"/>
              <a:gd name="connsiteY2" fmla="*/ 2584276 h 6858002"/>
              <a:gd name="connsiteX3" fmla="*/ 3116018 w 4989538"/>
              <a:gd name="connsiteY3" fmla="*/ 6858002 h 6858002"/>
              <a:gd name="connsiteX4" fmla="*/ 0 w 4989538"/>
              <a:gd name="connsiteY4" fmla="*/ 6858002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9538" h="6858002">
                <a:moveTo>
                  <a:pt x="3006417" y="0"/>
                </a:moveTo>
                <a:lnTo>
                  <a:pt x="4989538" y="0"/>
                </a:lnTo>
                <a:lnTo>
                  <a:pt x="4989538" y="2584276"/>
                </a:lnTo>
                <a:lnTo>
                  <a:pt x="3116018" y="6858002"/>
                </a:lnTo>
                <a:lnTo>
                  <a:pt x="0" y="6858002"/>
                </a:lnTo>
                <a:close/>
              </a:path>
            </a:pathLst>
          </a:cu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7" name="矩形 6"/>
          <p:cNvSpPr/>
          <p:nvPr>
            <p:custDataLst>
              <p:tags r:id="rId4"/>
            </p:custDataLst>
          </p:nvPr>
        </p:nvSpPr>
        <p:spPr>
          <a:xfrm>
            <a:off x="0" y="1474470"/>
            <a:ext cx="9144000" cy="2992208"/>
          </a:xfrm>
          <a:prstGeom prst="rect">
            <a:avLst/>
          </a:prstGeom>
          <a:solidFill>
            <a:srgbClr val="FBFAF5"/>
          </a:solidFill>
          <a:ln>
            <a:noFill/>
          </a:ln>
          <a:effectLst>
            <a:outerShdw blurRad="63500" algn="ctr" rotWithShape="0">
              <a:srgbClr val="0D0D0D">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4" name="文本框 3"/>
          <p:cNvSpPr txBox="1"/>
          <p:nvPr>
            <p:custDataLst>
              <p:tags r:id="rId5"/>
            </p:custDataLst>
          </p:nvPr>
        </p:nvSpPr>
        <p:spPr>
          <a:xfrm>
            <a:off x="3966210" y="351949"/>
            <a:ext cx="1435894" cy="375285"/>
          </a:xfrm>
          <a:prstGeom prst="rect">
            <a:avLst/>
          </a:prstGeom>
          <a:noFill/>
        </p:spPr>
        <p:txBody>
          <a:bodyPr wrap="square" lIns="68580" tIns="34290" rIns="68580" bIns="0" rtlCol="0" anchor="b">
            <a:noAutofit/>
          </a:bodyPr>
          <a:lstStyle/>
          <a:p>
            <a:pPr>
              <a:spcBef>
                <a:spcPct val="0"/>
              </a:spcBef>
              <a:spcAft>
                <a:spcPct val="0"/>
              </a:spcAft>
            </a:pPr>
            <a:r>
              <a:rPr lang="zh-CN" altLang="en-US" sz="1800" b="1" spc="225">
                <a:latin typeface="华文楷体" panose="02010600040101010101" charset="-122"/>
                <a:ea typeface="华文楷体" panose="02010600040101010101" charset="-122"/>
              </a:rPr>
              <a:t>深入探究</a:t>
            </a:r>
          </a:p>
        </p:txBody>
      </p:sp>
      <p:sp>
        <p:nvSpPr>
          <p:cNvPr id="8" name="文本框 7"/>
          <p:cNvSpPr txBox="1"/>
          <p:nvPr>
            <p:custDataLst>
              <p:tags r:id="rId6"/>
            </p:custDataLst>
          </p:nvPr>
        </p:nvSpPr>
        <p:spPr>
          <a:xfrm>
            <a:off x="685800" y="1072039"/>
            <a:ext cx="4662964" cy="277178"/>
          </a:xfrm>
          <a:prstGeom prst="rect">
            <a:avLst/>
          </a:prstGeom>
          <a:noFill/>
        </p:spPr>
        <p:txBody>
          <a:bodyPr wrap="square" lIns="68580" tIns="0" rIns="68580" bIns="34290" rtlCol="0" anchor="t">
            <a:noAutofit/>
          </a:bodyPr>
          <a:lstStyle/>
          <a:p>
            <a:pPr>
              <a:spcBef>
                <a:spcPct val="0"/>
              </a:spcBef>
              <a:spcAft>
                <a:spcPct val="0"/>
              </a:spcAft>
            </a:pPr>
            <a:r>
              <a:rPr lang="zh-CN" altLang="en-US" sz="2100" spc="150" dirty="0">
                <a:solidFill>
                  <a:srgbClr val="404040"/>
                </a:solidFill>
                <a:latin typeface="华文楷体" panose="02010600040101010101" charset="-122"/>
                <a:ea typeface="华文楷体" panose="02010600040101010101" charset="-122"/>
              </a:rPr>
              <a:t>试简要分析这篇时评的论证思路。</a:t>
            </a:r>
          </a:p>
        </p:txBody>
      </p:sp>
      <p:sp>
        <p:nvSpPr>
          <p:cNvPr id="11" name="Title 6"/>
          <p:cNvSpPr txBox="1"/>
          <p:nvPr>
            <p:custDataLst>
              <p:tags r:id="rId7"/>
            </p:custDataLst>
          </p:nvPr>
        </p:nvSpPr>
        <p:spPr>
          <a:xfrm>
            <a:off x="685770" y="1817384"/>
            <a:ext cx="7772467" cy="2307441"/>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6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这篇文章开篇用概括性的语言简述举行第四次南京大屠杀死难者国家公祭仪式的基本情况，同时提出观点，即中国人民永远牢记南京大屠杀历史，与全世界爱好和平与正义的人们共同维护和平；然后从正反两方面展开论述，正面以美国、加拿大等全世界正义之士对南京大屠杀死难者的纪念为例，反面以日本右翼势力妄图否认历史的丑态为例，说明正义必将战胜邪恶，历史事实不会因巧舌抵赖而消失；最后以南京命运的变迁收束，表明中国铭记历史、缅怀先烈、珍爱和平、开创未来的信念和力量。全文思想深刻，针对性强，有“警钟”和“宣言”的双重作用。</a:t>
            </a:r>
          </a:p>
        </p:txBody>
      </p:sp>
    </p:spTree>
    <p:custDataLst>
      <p:tags r:id="rId1"/>
    </p:custData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custDataLst>
              <p:tags r:id="rId2"/>
            </p:custDataLst>
          </p:nvPr>
        </p:nvSpPr>
        <p:spPr>
          <a:xfrm>
            <a:off x="4957040" y="-1"/>
            <a:ext cx="2562194" cy="5143502"/>
          </a:xfrm>
          <a:custGeom>
            <a:avLst/>
            <a:gdLst>
              <a:gd name="connsiteX0" fmla="*/ 3012597 w 3416259"/>
              <a:gd name="connsiteY0" fmla="*/ 0 h 6858002"/>
              <a:gd name="connsiteX1" fmla="*/ 3416259 w 3416259"/>
              <a:gd name="connsiteY1" fmla="*/ 0 h 6858002"/>
              <a:gd name="connsiteX2" fmla="*/ 403662 w 3416259"/>
              <a:gd name="connsiteY2" fmla="*/ 6858002 h 6858002"/>
              <a:gd name="connsiteX3" fmla="*/ 0 w 3416259"/>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3416259" h="6858002">
                <a:moveTo>
                  <a:pt x="3012597" y="0"/>
                </a:moveTo>
                <a:lnTo>
                  <a:pt x="3416259" y="0"/>
                </a:lnTo>
                <a:lnTo>
                  <a:pt x="403662" y="6858002"/>
                </a:lnTo>
                <a:lnTo>
                  <a:pt x="0" y="6858002"/>
                </a:lnTo>
                <a:close/>
              </a:path>
            </a:pathLst>
          </a:cu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6" name="任意多边形: 形状 5"/>
          <p:cNvSpPr/>
          <p:nvPr>
            <p:custDataLst>
              <p:tags r:id="rId3"/>
            </p:custDataLst>
          </p:nvPr>
        </p:nvSpPr>
        <p:spPr>
          <a:xfrm>
            <a:off x="5402296" y="-1"/>
            <a:ext cx="3742154" cy="5143502"/>
          </a:xfrm>
          <a:custGeom>
            <a:avLst/>
            <a:gdLst>
              <a:gd name="connsiteX0" fmla="*/ 3006417 w 4989538"/>
              <a:gd name="connsiteY0" fmla="*/ 0 h 6858002"/>
              <a:gd name="connsiteX1" fmla="*/ 4989538 w 4989538"/>
              <a:gd name="connsiteY1" fmla="*/ 0 h 6858002"/>
              <a:gd name="connsiteX2" fmla="*/ 4989538 w 4989538"/>
              <a:gd name="connsiteY2" fmla="*/ 2584276 h 6858002"/>
              <a:gd name="connsiteX3" fmla="*/ 3116018 w 4989538"/>
              <a:gd name="connsiteY3" fmla="*/ 6858002 h 6858002"/>
              <a:gd name="connsiteX4" fmla="*/ 0 w 4989538"/>
              <a:gd name="connsiteY4" fmla="*/ 6858002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89538" h="6858002">
                <a:moveTo>
                  <a:pt x="3006417" y="0"/>
                </a:moveTo>
                <a:lnTo>
                  <a:pt x="4989538" y="0"/>
                </a:lnTo>
                <a:lnTo>
                  <a:pt x="4989538" y="2584276"/>
                </a:lnTo>
                <a:lnTo>
                  <a:pt x="3116018" y="6858002"/>
                </a:lnTo>
                <a:lnTo>
                  <a:pt x="0" y="6858002"/>
                </a:lnTo>
                <a:close/>
              </a:path>
            </a:pathLst>
          </a:cu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7" name="矩形 6"/>
          <p:cNvSpPr/>
          <p:nvPr>
            <p:custDataLst>
              <p:tags r:id="rId4"/>
            </p:custDataLst>
          </p:nvPr>
        </p:nvSpPr>
        <p:spPr>
          <a:xfrm>
            <a:off x="0" y="1976438"/>
            <a:ext cx="9144000" cy="2490311"/>
          </a:xfrm>
          <a:prstGeom prst="rect">
            <a:avLst/>
          </a:prstGeom>
          <a:solidFill>
            <a:srgbClr val="F9F6ED"/>
          </a:solidFill>
          <a:ln>
            <a:noFill/>
          </a:ln>
          <a:effectLst>
            <a:outerShdw blurRad="63500" algn="ctr" rotWithShape="0">
              <a:srgbClr val="0D0D0D">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kumimoji="1" lang="zh-CN" altLang="en-US" sz="1200" b="1">
              <a:solidFill>
                <a:srgbClr val="FFFFFF"/>
              </a:solidFill>
              <a:latin typeface="华文楷体" panose="02010600040101010101" charset="-122"/>
              <a:ea typeface="华文楷体" panose="02010600040101010101" charset="-122"/>
              <a:sym typeface="Arial" pitchFamily="34" charset="0"/>
            </a:endParaRPr>
          </a:p>
        </p:txBody>
      </p:sp>
      <p:sp>
        <p:nvSpPr>
          <p:cNvPr id="4" name="文本框 3"/>
          <p:cNvSpPr txBox="1"/>
          <p:nvPr>
            <p:custDataLst>
              <p:tags r:id="rId5"/>
            </p:custDataLst>
          </p:nvPr>
        </p:nvSpPr>
        <p:spPr>
          <a:xfrm>
            <a:off x="3966210" y="330518"/>
            <a:ext cx="1435894" cy="375285"/>
          </a:xfrm>
          <a:prstGeom prst="rect">
            <a:avLst/>
          </a:prstGeom>
          <a:noFill/>
        </p:spPr>
        <p:txBody>
          <a:bodyPr wrap="square" lIns="68580" tIns="34290" rIns="68580" bIns="0" rtlCol="0" anchor="b">
            <a:noAutofit/>
          </a:bodyPr>
          <a:lstStyle/>
          <a:p>
            <a:pPr>
              <a:spcBef>
                <a:spcPct val="0"/>
              </a:spcBef>
              <a:spcAft>
                <a:spcPct val="0"/>
              </a:spcAft>
            </a:pPr>
            <a:r>
              <a:rPr lang="zh-CN" altLang="en-US" sz="1800" b="1" spc="225">
                <a:latin typeface="华文楷体" panose="02010600040101010101" charset="-122"/>
                <a:ea typeface="华文楷体" panose="02010600040101010101" charset="-122"/>
              </a:rPr>
              <a:t>深入探究</a:t>
            </a:r>
          </a:p>
        </p:txBody>
      </p:sp>
      <p:sp>
        <p:nvSpPr>
          <p:cNvPr id="8" name="文本框 7"/>
          <p:cNvSpPr txBox="1"/>
          <p:nvPr>
            <p:custDataLst>
              <p:tags r:id="rId6"/>
            </p:custDataLst>
          </p:nvPr>
        </p:nvSpPr>
        <p:spPr>
          <a:xfrm>
            <a:off x="1060133" y="1166813"/>
            <a:ext cx="5808345" cy="561975"/>
          </a:xfrm>
          <a:prstGeom prst="rect">
            <a:avLst/>
          </a:prstGeom>
          <a:noFill/>
        </p:spPr>
        <p:txBody>
          <a:bodyPr wrap="square" lIns="68580" tIns="0" rIns="68580" bIns="34290" rtlCol="0" anchor="t">
            <a:noAutofit/>
          </a:bodyPr>
          <a:lstStyle/>
          <a:p>
            <a:pPr>
              <a:spcBef>
                <a:spcPct val="0"/>
              </a:spcBef>
              <a:spcAft>
                <a:spcPct val="0"/>
              </a:spcAft>
            </a:pPr>
            <a:r>
              <a:rPr lang="zh-CN" altLang="en-US" sz="1800" spc="150" dirty="0">
                <a:solidFill>
                  <a:srgbClr val="404040"/>
                </a:solidFill>
                <a:latin typeface="华文楷体" panose="02010600040101010101" charset="-122"/>
                <a:ea typeface="华文楷体" panose="02010600040101010101" charset="-122"/>
              </a:rPr>
              <a:t>文中选取了美国、加拿大以及日本等国外的事例进行阐述，这样写有什么好处？</a:t>
            </a:r>
          </a:p>
        </p:txBody>
      </p:sp>
      <p:sp>
        <p:nvSpPr>
          <p:cNvPr id="11" name="Title 6"/>
          <p:cNvSpPr txBox="1"/>
          <p:nvPr>
            <p:custDataLst>
              <p:tags r:id="rId7"/>
            </p:custDataLst>
          </p:nvPr>
        </p:nvSpPr>
        <p:spPr>
          <a:xfrm>
            <a:off x="685770" y="1817384"/>
            <a:ext cx="7772467" cy="2307441"/>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这样写，一方面使文章能够更客观公正地报道事实，说明证据确凿，从而表明文章的准确性；另一方面，引用国外材料，更能展现全世界正义之士对南京大屠杀的认识，从而表达铭记历史、维护和平是世界性的，具有广泛的社会基础，得到了全世界人民的响应。</a:t>
            </a:r>
          </a:p>
        </p:txBody>
      </p:sp>
    </p:spTree>
    <p:custDataLst>
      <p:tags r:id="rId1"/>
    </p:custData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200399" y="909354"/>
            <a:ext cx="5297329" cy="1646797"/>
          </a:xfrm>
          <a:prstGeom prst="rect">
            <a:avLst/>
          </a:prstGeom>
          <a:noFill/>
        </p:spPr>
        <p:txBody>
          <a:bodyPr wrap="square" lIns="68580" tIns="34290" rIns="68580" bIns="34290" rtlCol="0" anchor="t">
            <a:spAutoFit/>
          </a:bodyPr>
          <a:lstStyle/>
          <a:p>
            <a:pPr fontAlgn="auto">
              <a:lnSpc>
                <a:spcPct val="130000"/>
              </a:lnSpc>
            </a:pPr>
            <a:r>
              <a:rPr lang="zh-CN" altLang="en-US" sz="1600" dirty="0">
                <a:latin typeface="华文楷体" panose="02010600040101010101" charset="-122"/>
                <a:ea typeface="华文楷体" panose="02010600040101010101" charset="-122"/>
                <a:cs typeface="华文楷体" panose="02010600040101010101" charset="-122"/>
              </a:rPr>
              <a:t>    铭记历史，才能继往开来。遗忘历史的民族不可能有凝聚力，也不可能真正从灾难中吸取教训，并开启崭新的时代。在黑暗的南京大屠杀中，我们有30万同胞惨遭杀戮，只有铭记这样血的历史和教训，我们才能有志气不让历史重演。</a:t>
            </a:r>
          </a:p>
        </p:txBody>
      </p:sp>
      <p:sp>
        <p:nvSpPr>
          <p:cNvPr id="4" name="文本框 3"/>
          <p:cNvSpPr txBox="1"/>
          <p:nvPr/>
        </p:nvSpPr>
        <p:spPr>
          <a:xfrm>
            <a:off x="3277789" y="2766032"/>
            <a:ext cx="5142548" cy="1646797"/>
          </a:xfrm>
          <a:prstGeom prst="rect">
            <a:avLst/>
          </a:prstGeom>
          <a:noFill/>
        </p:spPr>
        <p:txBody>
          <a:bodyPr wrap="square" lIns="68580" tIns="34290" rIns="68580" bIns="34290" rtlCol="0" anchor="t">
            <a:spAutoFit/>
          </a:bodyPr>
          <a:lstStyle/>
          <a:p>
            <a:pPr lvl="0" algn="l">
              <a:lnSpc>
                <a:spcPct val="130000"/>
              </a:lnSpc>
              <a:buClrTx/>
              <a:buSzTx/>
              <a:buFontTx/>
            </a:pPr>
            <a:r>
              <a:rPr lang="zh-CN" altLang="en-US" sz="1600" dirty="0">
                <a:latin typeface="华文楷体" panose="02010600040101010101" charset="-122"/>
                <a:ea typeface="华文楷体" panose="02010600040101010101" charset="-122"/>
                <a:cs typeface="华文楷体" panose="02010600040101010101" charset="-122"/>
                <a:sym typeface="+mn-ea"/>
              </a:rPr>
              <a:t>和平才是人间正道。今天的繁荣不代表永久繁荣，今天的和平更不代表永久和平。面对日本右翼势力丑态百出的表演，我们要时刻保持清醒，站在国家的高度，从灾难中吸取教训，积淀民族记忆，团结全世界维护和平的正义之士，共同维护世界和平。</a:t>
            </a:r>
          </a:p>
        </p:txBody>
      </p:sp>
      <p:sp>
        <p:nvSpPr>
          <p:cNvPr id="3" name="矩形 2"/>
          <p:cNvSpPr/>
          <p:nvPr/>
        </p:nvSpPr>
        <p:spPr>
          <a:xfrm>
            <a:off x="23813" y="477"/>
            <a:ext cx="2990850" cy="514302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165735" y="1598772"/>
            <a:ext cx="2700338" cy="1730216"/>
          </a:xfrm>
          <a:prstGeom prst="rect">
            <a:avLst/>
          </a:prstGeom>
          <a:noFill/>
        </p:spPr>
        <p:txBody>
          <a:bodyPr wrap="square" lIns="68580" tIns="34290" rIns="68580" bIns="34290" rtlCol="0" anchor="t">
            <a:spAutoFit/>
          </a:bodyPr>
          <a:lstStyle/>
          <a:p>
            <a:pPr>
              <a:lnSpc>
                <a:spcPct val="150000"/>
              </a:lnSpc>
            </a:pPr>
            <a:r>
              <a:rPr lang="zh-CN" altLang="en-US" sz="1800" dirty="0">
                <a:latin typeface="华文楷体" panose="02010600040101010101" charset="-122"/>
                <a:ea typeface="华文楷体" panose="02010600040101010101" charset="-122"/>
              </a:rPr>
              <a:t>历史是最好的教科书，也是最好的清醒剂，更是最好的见证者。阅读本文后，你有怎样的体会？</a:t>
            </a:r>
          </a:p>
        </p:txBody>
      </p:sp>
      <p:sp>
        <p:nvSpPr>
          <p:cNvPr id="6" name="文本框 5"/>
          <p:cNvSpPr txBox="1"/>
          <p:nvPr>
            <p:custDataLst>
              <p:tags r:id="rId2"/>
            </p:custDataLst>
          </p:nvPr>
        </p:nvSpPr>
        <p:spPr>
          <a:xfrm>
            <a:off x="591503" y="913924"/>
            <a:ext cx="1997869" cy="375285"/>
          </a:xfrm>
          <a:prstGeom prst="rect">
            <a:avLst/>
          </a:prstGeom>
          <a:noFill/>
        </p:spPr>
        <p:txBody>
          <a:bodyPr wrap="square" lIns="68580" tIns="34290" rIns="68580" bIns="0" rtlCol="0" anchor="b">
            <a:noAutofit/>
          </a:bodyPr>
          <a:lstStyle/>
          <a:p>
            <a:pPr>
              <a:spcBef>
                <a:spcPct val="0"/>
              </a:spcBef>
              <a:spcAft>
                <a:spcPct val="0"/>
              </a:spcAft>
            </a:pPr>
            <a:r>
              <a:rPr lang="zh-CN" altLang="en-US" sz="2400" b="1" spc="225">
                <a:solidFill>
                  <a:srgbClr val="C00000"/>
                </a:solidFill>
                <a:latin typeface="华文楷体" panose="02010600040101010101" charset="-122"/>
                <a:ea typeface="华文楷体" panose="02010600040101010101" charset="-122"/>
              </a:rPr>
              <a:t>深入探究</a:t>
            </a:r>
          </a:p>
        </p:txBody>
      </p:sp>
      <p:cxnSp>
        <p:nvCxnSpPr>
          <p:cNvPr id="8" name="直接连接符 7"/>
          <p:cNvCxnSpPr/>
          <p:nvPr/>
        </p:nvCxnSpPr>
        <p:spPr>
          <a:xfrm>
            <a:off x="713899" y="1384936"/>
            <a:ext cx="638175" cy="47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7" name="TextBox 7"/>
          <p:cNvSpPr txBox="1"/>
          <p:nvPr/>
        </p:nvSpPr>
        <p:spPr>
          <a:xfrm>
            <a:off x="2299812" y="888683"/>
            <a:ext cx="4543901" cy="483870"/>
          </a:xfrm>
          <a:prstGeom prst="rect">
            <a:avLst/>
          </a:prstGeom>
          <a:noFill/>
          <a:ln w="9525">
            <a:noFill/>
          </a:ln>
        </p:spPr>
        <p:txBody>
          <a:bodyPr wrap="square" lIns="68580" tIns="34290" rIns="68580" bIns="34290" anchor="t">
            <a:spAutoFit/>
          </a:bodyPr>
          <a:lstStyle/>
          <a:p>
            <a:pPr algn="ctr"/>
            <a:r>
              <a:rPr lang="zh-CN" altLang="en-US" sz="2700" b="1">
                <a:solidFill>
                  <a:srgbClr val="C00000"/>
                </a:solidFill>
                <a:latin typeface="华文行楷" panose="02010800040101010101" charset="-122"/>
                <a:ea typeface="华文行楷" panose="02010800040101010101" charset="-122"/>
              </a:rPr>
              <a:t>国行公祭，为佑世界和平</a:t>
            </a:r>
          </a:p>
        </p:txBody>
      </p:sp>
      <p:sp>
        <p:nvSpPr>
          <p:cNvPr id="8" name="左大括号 7"/>
          <p:cNvSpPr/>
          <p:nvPr/>
        </p:nvSpPr>
        <p:spPr>
          <a:xfrm>
            <a:off x="1018699" y="2372678"/>
            <a:ext cx="175260" cy="1815941"/>
          </a:xfrm>
          <a:prstGeom prst="leftBrace">
            <a:avLst>
              <a:gd name="adj1" fmla="val 37601"/>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fontAlgn="base">
              <a:spcBef>
                <a:spcPct val="0"/>
              </a:spcBef>
              <a:spcAft>
                <a:spcPct val="0"/>
              </a:spcAft>
              <a:defRPr/>
            </a:pPr>
            <a:endParaRPr lang="zh-CN" altLang="en-US" sz="2100" b="1">
              <a:latin typeface="华文楷体" panose="02010600040101010101" charset="-122"/>
              <a:ea typeface="华文楷体" panose="02010600040101010101" charset="-122"/>
            </a:endParaRPr>
          </a:p>
        </p:txBody>
      </p:sp>
      <p:sp>
        <p:nvSpPr>
          <p:cNvPr id="10" name="TextBox 9"/>
          <p:cNvSpPr txBox="1"/>
          <p:nvPr/>
        </p:nvSpPr>
        <p:spPr>
          <a:xfrm>
            <a:off x="1166814" y="2274888"/>
            <a:ext cx="1774825" cy="391478"/>
          </a:xfrm>
          <a:prstGeom prst="rect">
            <a:avLst/>
          </a:prstGeom>
          <a:noFill/>
          <a:ln w="9525">
            <a:noFill/>
          </a:ln>
        </p:spPr>
        <p:txBody>
          <a:bodyPr lIns="68580" tIns="34290" rIns="68580" bIns="34290" anchor="t">
            <a:spAutoFit/>
          </a:bodyPr>
          <a:lstStyle/>
          <a:p>
            <a:r>
              <a:rPr lang="zh-CN" altLang="en-US" sz="2100" b="1">
                <a:solidFill>
                  <a:srgbClr val="C00000"/>
                </a:solidFill>
                <a:latin typeface="华文楷体" panose="02010600040101010101" charset="-122"/>
                <a:ea typeface="华文楷体" panose="02010600040101010101" charset="-122"/>
              </a:rPr>
              <a:t>阐述现状</a:t>
            </a:r>
          </a:p>
        </p:txBody>
      </p:sp>
      <p:sp>
        <p:nvSpPr>
          <p:cNvPr id="12" name="右大括号 11"/>
          <p:cNvSpPr/>
          <p:nvPr/>
        </p:nvSpPr>
        <p:spPr>
          <a:xfrm>
            <a:off x="6546850" y="1809433"/>
            <a:ext cx="339725" cy="2741613"/>
          </a:xfrm>
          <a:prstGeom prst="rightBrace">
            <a:avLst>
              <a:gd name="adj1" fmla="val 26018"/>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fontAlgn="base">
              <a:spcBef>
                <a:spcPct val="0"/>
              </a:spcBef>
              <a:spcAft>
                <a:spcPct val="0"/>
              </a:spcAft>
              <a:defRPr/>
            </a:pPr>
            <a:endParaRPr lang="zh-CN" altLang="en-US" sz="2100">
              <a:latin typeface="华文楷体" panose="02010600040101010101" charset="-122"/>
              <a:ea typeface="华文楷体" panose="02010600040101010101" charset="-122"/>
            </a:endParaRPr>
          </a:p>
        </p:txBody>
      </p:sp>
      <p:sp>
        <p:nvSpPr>
          <p:cNvPr id="13" name="TextBox 12"/>
          <p:cNvSpPr txBox="1"/>
          <p:nvPr/>
        </p:nvSpPr>
        <p:spPr>
          <a:xfrm>
            <a:off x="7242523" y="2022951"/>
            <a:ext cx="784830" cy="2314575"/>
          </a:xfrm>
          <a:prstGeom prst="rect">
            <a:avLst/>
          </a:prstGeom>
          <a:noFill/>
          <a:ln w="9525">
            <a:noFill/>
          </a:ln>
        </p:spPr>
        <p:txBody>
          <a:bodyPr vert="eaVert" lIns="68580" tIns="34290" rIns="68580" bIns="34290" anchor="t">
            <a:spAutoFit/>
          </a:bodyPr>
          <a:lstStyle/>
          <a:p>
            <a:pPr algn="ctr"/>
            <a:r>
              <a:rPr lang="zh-CN" altLang="en-US" sz="2100" b="1">
                <a:solidFill>
                  <a:srgbClr val="C00000"/>
                </a:solidFill>
                <a:latin typeface="华文楷体" panose="02010600040101010101" charset="-122"/>
                <a:ea typeface="华文楷体" panose="02010600040101010101" charset="-122"/>
              </a:rPr>
              <a:t>铭记历史</a:t>
            </a:r>
            <a:endParaRPr lang="en-US" altLang="zh-CN" sz="2100" b="1">
              <a:solidFill>
                <a:srgbClr val="C00000"/>
              </a:solidFill>
              <a:latin typeface="华文楷体" panose="02010600040101010101" charset="-122"/>
              <a:ea typeface="华文楷体" panose="02010600040101010101" charset="-122"/>
            </a:endParaRPr>
          </a:p>
          <a:p>
            <a:pPr algn="ctr"/>
            <a:r>
              <a:rPr lang="zh-CN" altLang="en-US" sz="2100" b="1">
                <a:solidFill>
                  <a:srgbClr val="C00000"/>
                </a:solidFill>
                <a:latin typeface="华文楷体" panose="02010600040101010101" charset="-122"/>
                <a:ea typeface="华文楷体" panose="02010600040101010101" charset="-122"/>
              </a:rPr>
              <a:t>捍卫和平</a:t>
            </a:r>
          </a:p>
        </p:txBody>
      </p:sp>
      <p:sp>
        <p:nvSpPr>
          <p:cNvPr id="14" name="左大括号 13"/>
          <p:cNvSpPr/>
          <p:nvPr/>
        </p:nvSpPr>
        <p:spPr>
          <a:xfrm>
            <a:off x="2757489" y="1851025"/>
            <a:ext cx="230188" cy="1382713"/>
          </a:xfrm>
          <a:prstGeom prst="leftBrace">
            <a:avLst>
              <a:gd name="adj1" fmla="val 46492"/>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fontAlgn="base">
              <a:spcBef>
                <a:spcPct val="0"/>
              </a:spcBef>
              <a:spcAft>
                <a:spcPct val="0"/>
              </a:spcAft>
              <a:defRPr/>
            </a:pPr>
            <a:endParaRPr lang="zh-CN" altLang="en-US" sz="2100" b="1">
              <a:latin typeface="华文楷体" panose="02010600040101010101" charset="-122"/>
              <a:ea typeface="华文楷体" panose="02010600040101010101" charset="-122"/>
            </a:endParaRPr>
          </a:p>
        </p:txBody>
      </p:sp>
      <p:sp>
        <p:nvSpPr>
          <p:cNvPr id="16" name="TextBox 15"/>
          <p:cNvSpPr txBox="1"/>
          <p:nvPr/>
        </p:nvSpPr>
        <p:spPr>
          <a:xfrm>
            <a:off x="2941797" y="2842260"/>
            <a:ext cx="4096226" cy="391478"/>
          </a:xfrm>
          <a:prstGeom prst="rect">
            <a:avLst/>
          </a:prstGeom>
          <a:noFill/>
          <a:ln w="9525">
            <a:noFill/>
          </a:ln>
        </p:spPr>
        <p:txBody>
          <a:bodyPr wrap="square" lIns="68580" tIns="34290" rIns="68580" bIns="34290" anchor="t">
            <a:spAutoFit/>
          </a:bodyPr>
          <a:lstStyle/>
          <a:p>
            <a:r>
              <a:rPr lang="zh-CN" altLang="en-US" sz="2100" b="1">
                <a:latin typeface="华文楷体" panose="02010600040101010101" charset="-122"/>
                <a:ea typeface="华文楷体" panose="02010600040101010101" charset="-122"/>
                <a:cs typeface="华文楷体" panose="02010600040101010101" charset="-122"/>
              </a:rPr>
              <a:t>正义力量</a:t>
            </a:r>
            <a:r>
              <a:rPr lang="en-US" altLang="zh-CN" sz="2100" b="1">
                <a:latin typeface="华文楷体" panose="02010600040101010101" charset="-122"/>
                <a:ea typeface="华文楷体" panose="02010600040101010101" charset="-122"/>
                <a:cs typeface="华文楷体" panose="02010600040101010101" charset="-122"/>
              </a:rPr>
              <a:t>——</a:t>
            </a:r>
            <a:r>
              <a:rPr lang="zh-CN" altLang="en-US" sz="2100" b="1">
                <a:latin typeface="华文楷体" panose="02010600040101010101" charset="-122"/>
                <a:ea typeface="华文楷体" panose="02010600040101010101" charset="-122"/>
                <a:cs typeface="华文楷体" panose="02010600040101010101" charset="-122"/>
              </a:rPr>
              <a:t>反击右翼势力</a:t>
            </a:r>
          </a:p>
        </p:txBody>
      </p:sp>
      <p:sp>
        <p:nvSpPr>
          <p:cNvPr id="23" name="TextBox 22"/>
          <p:cNvSpPr txBox="1"/>
          <p:nvPr/>
        </p:nvSpPr>
        <p:spPr>
          <a:xfrm>
            <a:off x="2941638" y="1658938"/>
            <a:ext cx="4564062" cy="488156"/>
          </a:xfrm>
          <a:prstGeom prst="rect">
            <a:avLst/>
          </a:prstGeom>
          <a:noFill/>
          <a:ln w="9525">
            <a:noFill/>
          </a:ln>
        </p:spPr>
        <p:txBody>
          <a:bodyPr lIns="68580" tIns="34290" rIns="68580" bIns="34290" anchor="t">
            <a:spAutoFit/>
          </a:bodyPr>
          <a:lstStyle/>
          <a:p>
            <a:pPr>
              <a:lnSpc>
                <a:spcPct val="130000"/>
              </a:lnSpc>
            </a:pPr>
            <a:r>
              <a:rPr lang="zh-CN" altLang="en-US" sz="2100" b="1">
                <a:latin typeface="华文楷体" panose="02010600040101010101" charset="-122"/>
                <a:ea typeface="华文楷体" panose="02010600040101010101" charset="-122"/>
                <a:cs typeface="华文楷体" panose="02010600040101010101" charset="-122"/>
              </a:rPr>
              <a:t>正义之士</a:t>
            </a:r>
            <a:r>
              <a:rPr lang="en-US" altLang="zh-CN" sz="2100" b="1">
                <a:latin typeface="华文楷体" panose="02010600040101010101" charset="-122"/>
                <a:ea typeface="华文楷体" panose="02010600040101010101" charset="-122"/>
                <a:cs typeface="华文楷体" panose="02010600040101010101" charset="-122"/>
              </a:rPr>
              <a:t>——</a:t>
            </a:r>
            <a:r>
              <a:rPr lang="zh-CN" altLang="en-US" sz="2100" b="1">
                <a:latin typeface="华文楷体" panose="02010600040101010101" charset="-122"/>
                <a:ea typeface="华文楷体" panose="02010600040101010101" charset="-122"/>
                <a:cs typeface="华文楷体" panose="02010600040101010101" charset="-122"/>
              </a:rPr>
              <a:t>纪念死难者</a:t>
            </a:r>
          </a:p>
        </p:txBody>
      </p:sp>
      <p:sp>
        <p:nvSpPr>
          <p:cNvPr id="24" name="TextBox 23"/>
          <p:cNvSpPr txBox="1"/>
          <p:nvPr/>
        </p:nvSpPr>
        <p:spPr>
          <a:xfrm>
            <a:off x="2941638" y="2230438"/>
            <a:ext cx="4491037" cy="488156"/>
          </a:xfrm>
          <a:prstGeom prst="rect">
            <a:avLst/>
          </a:prstGeom>
          <a:noFill/>
          <a:ln w="9525">
            <a:noFill/>
          </a:ln>
        </p:spPr>
        <p:txBody>
          <a:bodyPr lIns="68580" tIns="34290" rIns="68580" bIns="34290" anchor="t">
            <a:spAutoFit/>
          </a:bodyPr>
          <a:lstStyle/>
          <a:p>
            <a:pPr>
              <a:lnSpc>
                <a:spcPct val="130000"/>
              </a:lnSpc>
            </a:pPr>
            <a:r>
              <a:rPr lang="zh-CN" altLang="en-US" sz="2100" b="1">
                <a:latin typeface="华文楷体" panose="02010600040101010101" charset="-122"/>
                <a:ea typeface="华文楷体" panose="02010600040101010101" charset="-122"/>
                <a:cs typeface="华文楷体" panose="02010600040101010101" charset="-122"/>
              </a:rPr>
              <a:t>日本右翼</a:t>
            </a:r>
            <a:r>
              <a:rPr lang="en-US" altLang="zh-CN" sz="2100" b="1">
                <a:latin typeface="华文楷体" panose="02010600040101010101" charset="-122"/>
                <a:ea typeface="华文楷体" panose="02010600040101010101" charset="-122"/>
                <a:cs typeface="华文楷体" panose="02010600040101010101" charset="-122"/>
              </a:rPr>
              <a:t>——</a:t>
            </a:r>
            <a:r>
              <a:rPr lang="zh-CN" altLang="en-US" sz="2100" b="1">
                <a:latin typeface="华文楷体" panose="02010600040101010101" charset="-122"/>
                <a:ea typeface="华文楷体" panose="02010600040101010101" charset="-122"/>
                <a:cs typeface="华文楷体" panose="02010600040101010101" charset="-122"/>
              </a:rPr>
              <a:t>否认历史</a:t>
            </a:r>
          </a:p>
        </p:txBody>
      </p:sp>
      <p:sp>
        <p:nvSpPr>
          <p:cNvPr id="34926" name="TextBox 10"/>
          <p:cNvSpPr txBox="1"/>
          <p:nvPr/>
        </p:nvSpPr>
        <p:spPr>
          <a:xfrm>
            <a:off x="3998595" y="65088"/>
            <a:ext cx="1205865" cy="391478"/>
          </a:xfrm>
          <a:prstGeom prst="rect">
            <a:avLst/>
          </a:prstGeom>
          <a:noFill/>
          <a:ln w="9525">
            <a:noFill/>
          </a:ln>
        </p:spPr>
        <p:txBody>
          <a:bodyPr wrap="none" lIns="68580" tIns="34290" rIns="68580" bIns="34290" anchor="t">
            <a:spAutoFit/>
          </a:bodyPr>
          <a:lstStyle/>
          <a:p>
            <a:pPr algn="ctr"/>
            <a:r>
              <a:rPr lang="zh-CN" altLang="en-US" sz="2100" b="1">
                <a:latin typeface="华文楷体" panose="02010600040101010101" charset="-122"/>
                <a:ea typeface="华文楷体" panose="02010600040101010101" charset="-122"/>
              </a:rPr>
              <a:t>结构梳理</a:t>
            </a:r>
          </a:p>
        </p:txBody>
      </p:sp>
      <p:sp>
        <p:nvSpPr>
          <p:cNvPr id="119" name="TextBox 9"/>
          <p:cNvSpPr txBox="1"/>
          <p:nvPr/>
        </p:nvSpPr>
        <p:spPr>
          <a:xfrm>
            <a:off x="1193800" y="3797300"/>
            <a:ext cx="1774825" cy="391478"/>
          </a:xfrm>
          <a:prstGeom prst="rect">
            <a:avLst/>
          </a:prstGeom>
          <a:noFill/>
          <a:ln w="9525">
            <a:noFill/>
          </a:ln>
        </p:spPr>
        <p:txBody>
          <a:bodyPr lIns="68580" tIns="34290" rIns="68580" bIns="34290" anchor="t">
            <a:spAutoFit/>
          </a:bodyPr>
          <a:lstStyle/>
          <a:p>
            <a:r>
              <a:rPr lang="zh-CN" altLang="en-US" sz="2100" b="1">
                <a:solidFill>
                  <a:srgbClr val="C00000"/>
                </a:solidFill>
                <a:latin typeface="华文楷体" panose="02010600040101010101" charset="-122"/>
                <a:ea typeface="华文楷体" panose="02010600040101010101" charset="-122"/>
              </a:rPr>
              <a:t>表达信念</a:t>
            </a:r>
          </a:p>
        </p:txBody>
      </p:sp>
      <p:sp>
        <p:nvSpPr>
          <p:cNvPr id="120" name="左大括号 119"/>
          <p:cNvSpPr/>
          <p:nvPr/>
        </p:nvSpPr>
        <p:spPr>
          <a:xfrm>
            <a:off x="2760663" y="3603625"/>
            <a:ext cx="230188" cy="944563"/>
          </a:xfrm>
          <a:prstGeom prst="leftBrace">
            <a:avLst>
              <a:gd name="adj1" fmla="val 46492"/>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fontAlgn="base">
              <a:spcBef>
                <a:spcPct val="0"/>
              </a:spcBef>
              <a:spcAft>
                <a:spcPct val="0"/>
              </a:spcAft>
              <a:defRPr/>
            </a:pPr>
            <a:endParaRPr lang="zh-CN" altLang="en-US" sz="2100" b="1">
              <a:latin typeface="华文楷体" panose="02010600040101010101" charset="-122"/>
              <a:ea typeface="华文楷体" panose="02010600040101010101" charset="-122"/>
            </a:endParaRPr>
          </a:p>
        </p:txBody>
      </p:sp>
      <p:sp>
        <p:nvSpPr>
          <p:cNvPr id="121" name="TextBox 22"/>
          <p:cNvSpPr txBox="1"/>
          <p:nvPr/>
        </p:nvSpPr>
        <p:spPr>
          <a:xfrm>
            <a:off x="2955925" y="3422650"/>
            <a:ext cx="4562475" cy="488156"/>
          </a:xfrm>
          <a:prstGeom prst="rect">
            <a:avLst/>
          </a:prstGeom>
          <a:noFill/>
          <a:ln w="9525">
            <a:noFill/>
          </a:ln>
        </p:spPr>
        <p:txBody>
          <a:bodyPr lIns="68580" tIns="34290" rIns="68580" bIns="34290" anchor="t">
            <a:spAutoFit/>
          </a:bodyPr>
          <a:lstStyle/>
          <a:p>
            <a:pPr>
              <a:lnSpc>
                <a:spcPct val="130000"/>
              </a:lnSpc>
            </a:pPr>
            <a:r>
              <a:rPr lang="zh-CN" altLang="en-US" sz="2100" b="1">
                <a:latin typeface="华文楷体" panose="02010600040101010101" charset="-122"/>
                <a:ea typeface="华文楷体" panose="02010600040101010101" charset="-122"/>
              </a:rPr>
              <a:t>南京现状：和平之城</a:t>
            </a:r>
          </a:p>
        </p:txBody>
      </p:sp>
      <p:sp>
        <p:nvSpPr>
          <p:cNvPr id="122" name="TextBox 23"/>
          <p:cNvSpPr txBox="1"/>
          <p:nvPr/>
        </p:nvSpPr>
        <p:spPr>
          <a:xfrm>
            <a:off x="2962276" y="4090989"/>
            <a:ext cx="4491038" cy="488156"/>
          </a:xfrm>
          <a:prstGeom prst="rect">
            <a:avLst/>
          </a:prstGeom>
          <a:noFill/>
          <a:ln w="9525">
            <a:noFill/>
          </a:ln>
        </p:spPr>
        <p:txBody>
          <a:bodyPr lIns="68580" tIns="34290" rIns="68580" bIns="34290" anchor="t">
            <a:spAutoFit/>
          </a:bodyPr>
          <a:lstStyle/>
          <a:p>
            <a:pPr>
              <a:lnSpc>
                <a:spcPct val="130000"/>
              </a:lnSpc>
            </a:pPr>
            <a:r>
              <a:rPr lang="zh-CN" altLang="en-US" sz="2100" b="1">
                <a:latin typeface="华文楷体" panose="02010600040101010101" charset="-122"/>
                <a:ea typeface="华文楷体" panose="02010600040101010101" charset="-122"/>
              </a:rPr>
              <a:t>捍卫和平：中国有能力</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矩形 6"/>
          <p:cNvSpPr>
            <a:spLocks noChangeArrowheads="1"/>
          </p:cNvSpPr>
          <p:nvPr/>
        </p:nvSpPr>
        <p:spPr bwMode="auto">
          <a:xfrm>
            <a:off x="3861912" y="1297305"/>
            <a:ext cx="4311491" cy="294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base">
              <a:lnSpc>
                <a:spcPct val="130000"/>
              </a:lnSpc>
              <a:spcBef>
                <a:spcPct val="0"/>
              </a:spcBef>
              <a:spcAft>
                <a:spcPct val="0"/>
              </a:spcAft>
              <a:defRPr/>
            </a:pPr>
            <a:r>
              <a:rPr lang="zh-CN" altLang="en-US" sz="2400" b="1" dirty="0">
                <a:latin typeface="华文楷体" panose="02010600040101010101" charset="-122"/>
                <a:ea typeface="华文楷体" panose="02010600040101010101" charset="-122"/>
                <a:cs typeface="华文楷体" panose="02010600040101010101" charset="-122"/>
              </a:rPr>
              <a:t>    这则时评由</a:t>
            </a:r>
            <a:r>
              <a:rPr lang="en-US" altLang="zh-CN" sz="2400" b="1" dirty="0">
                <a:latin typeface="华文楷体" panose="02010600040101010101" charset="-122"/>
                <a:ea typeface="华文楷体" panose="02010600040101010101" charset="-122"/>
                <a:cs typeface="华文楷体" panose="02010600040101010101" charset="-122"/>
              </a:rPr>
              <a:t>2017</a:t>
            </a:r>
            <a:r>
              <a:rPr lang="zh-CN" altLang="en-US" sz="2400" b="1" dirty="0">
                <a:latin typeface="华文楷体" panose="02010600040101010101" charset="-122"/>
                <a:ea typeface="华文楷体" panose="02010600040101010101" charset="-122"/>
                <a:cs typeface="华文楷体" panose="02010600040101010101" charset="-122"/>
              </a:rPr>
              <a:t>年</a:t>
            </a:r>
            <a:r>
              <a:rPr lang="en-US" altLang="zh-CN" sz="2400" b="1" dirty="0">
                <a:latin typeface="华文楷体" panose="02010600040101010101" charset="-122"/>
                <a:ea typeface="华文楷体" panose="02010600040101010101" charset="-122"/>
                <a:cs typeface="华文楷体" panose="02010600040101010101" charset="-122"/>
              </a:rPr>
              <a:t>12</a:t>
            </a:r>
            <a:r>
              <a:rPr lang="zh-CN" altLang="en-US" sz="2400" b="1" dirty="0">
                <a:latin typeface="华文楷体" panose="02010600040101010101" charset="-122"/>
                <a:ea typeface="华文楷体" panose="02010600040101010101" charset="-122"/>
                <a:cs typeface="华文楷体" panose="02010600040101010101" charset="-122"/>
              </a:rPr>
              <a:t>月</a:t>
            </a:r>
            <a:r>
              <a:rPr lang="en-US" altLang="zh-CN" sz="2400" b="1" dirty="0">
                <a:latin typeface="华文楷体" panose="02010600040101010101" charset="-122"/>
                <a:ea typeface="华文楷体" panose="02010600040101010101" charset="-122"/>
                <a:cs typeface="华文楷体" panose="02010600040101010101" charset="-122"/>
              </a:rPr>
              <a:t>13</a:t>
            </a:r>
            <a:r>
              <a:rPr lang="zh-CN" altLang="en-US" sz="2400" b="1" dirty="0">
                <a:latin typeface="华文楷体" panose="02010600040101010101" charset="-122"/>
                <a:ea typeface="华文楷体" panose="02010600040101010101" charset="-122"/>
                <a:cs typeface="华文楷体" panose="02010600040101010101" charset="-122"/>
              </a:rPr>
              <a:t>日第四次南京大屠杀死难者国家公祭日公祭一事展开论述，阐明了国家公祭的必要性和意义，同时也表达了中国捍卫世界和平的坚定信念。</a:t>
            </a:r>
          </a:p>
        </p:txBody>
      </p:sp>
      <p:sp>
        <p:nvSpPr>
          <p:cNvPr id="36867" name="TextBox 10"/>
          <p:cNvSpPr txBox="1"/>
          <p:nvPr/>
        </p:nvSpPr>
        <p:spPr>
          <a:xfrm>
            <a:off x="5385911" y="407988"/>
            <a:ext cx="1510665" cy="483870"/>
          </a:xfrm>
          <a:prstGeom prst="rect">
            <a:avLst/>
          </a:prstGeom>
          <a:noFill/>
          <a:ln w="9525">
            <a:noFill/>
          </a:ln>
        </p:spPr>
        <p:txBody>
          <a:bodyPr wrap="none" lIns="68580" tIns="34290" rIns="68580" bIns="34290" anchor="t">
            <a:spAutoFit/>
          </a:bodyPr>
          <a:lstStyle/>
          <a:p>
            <a:pPr algn="ctr"/>
            <a:r>
              <a:rPr lang="zh-CN" altLang="en-US" sz="2700" b="1">
                <a:latin typeface="华文楷体" panose="02010600040101010101" charset="-122"/>
                <a:ea typeface="华文楷体" panose="02010600040101010101" charset="-122"/>
              </a:rPr>
              <a:t>主旨归纳</a:t>
            </a:r>
          </a:p>
        </p:txBody>
      </p:sp>
      <p:pic>
        <p:nvPicPr>
          <p:cNvPr id="8" name="图片 7" descr="C:/Users/ADMINI~1/AppData/Local/Temp/kaimatting/20200914112650/output_aiMatting_20200914112717.pngoutput_aiMatting_20200914112717"/>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95250" y="1866900"/>
            <a:ext cx="9263063" cy="3276600"/>
          </a:xfrm>
          <a:prstGeom prst="rect">
            <a:avLst/>
          </a:prstGeom>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457187" y="2057395"/>
            <a:ext cx="2057457" cy="1028710"/>
          </a:xfrm>
          <a:prstGeom prst="rect">
            <a:avLst/>
          </a:prstGeom>
          <a:noFill/>
        </p:spPr>
        <p:txBody>
          <a:bodyPr wrap="square" lIns="68580" tIns="34290" rIns="68580" bIns="34290" rtlCol="0" anchor="ctr">
            <a:noAutofit/>
          </a:bodyPr>
          <a:lstStyle/>
          <a:p>
            <a:pPr>
              <a:spcBef>
                <a:spcPct val="0"/>
              </a:spcBef>
              <a:spcAft>
                <a:spcPct val="0"/>
              </a:spcAft>
            </a:pPr>
            <a:r>
              <a:rPr lang="zh-CN" altLang="en-US" sz="3000" b="1" spc="225">
                <a:solidFill>
                  <a:srgbClr val="C00000"/>
                </a:solidFill>
                <a:latin typeface="华文楷体" panose="02010600040101010101" charset="-122"/>
                <a:ea typeface="华文楷体" panose="02010600040101010101" charset="-122"/>
                <a:sym typeface="+mn-ea"/>
              </a:rPr>
              <a:t>写作借鉴</a:t>
            </a:r>
          </a:p>
        </p:txBody>
      </p:sp>
      <p:sp>
        <p:nvSpPr>
          <p:cNvPr id="11" name="Title 6"/>
          <p:cNvSpPr txBox="1"/>
          <p:nvPr>
            <p:custDataLst>
              <p:tags r:id="rId3"/>
            </p:custDataLst>
          </p:nvPr>
        </p:nvSpPr>
        <p:spPr>
          <a:xfrm>
            <a:off x="2743213" y="717218"/>
            <a:ext cx="5943600" cy="3709064"/>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300038" indent="-300038" fontAlgn="ctr">
              <a:lnSpc>
                <a:spcPct val="130000"/>
              </a:lnSpc>
              <a:spcBef>
                <a:spcPts val="750"/>
              </a:spcBef>
              <a:spcAft>
                <a:spcPct val="0"/>
              </a:spcAft>
              <a:buFont typeface="+mj-ea"/>
              <a:buAutoNum type="ea1JpnChsDbPeriod"/>
            </a:pP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思想深刻，说理性强。</a:t>
            </a:r>
          </a:p>
          <a:p>
            <a:pPr marL="300038" lvl="1">
              <a:lnSpc>
                <a:spcPct val="130000"/>
              </a:lnSpc>
              <a:spcBef>
                <a:spcPct val="0"/>
              </a:spcBef>
              <a:spcAft>
                <a:spcPts val="600"/>
              </a:spcAft>
            </a:pPr>
            <a:r>
              <a:rPr lang="zh-CN" altLang="en-US"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文章针对第四次南京大屠杀死难者国家公祭日纪念活动展开，阐明了国家公祭的意义和必要性，既写了全世界正义之士的纪念行为，又指出日本右翼势力妄图否认、抹杀历史的痴心妄想，摆事实、讲道理，站在维护世界和平的高度阐明观点，认识有高度，思想针对性强。</a:t>
            </a:r>
          </a:p>
          <a:p>
            <a:pPr marL="300038" lvl="1">
              <a:lnSpc>
                <a:spcPct val="130000"/>
              </a:lnSpc>
              <a:spcBef>
                <a:spcPct val="0"/>
              </a:spcBef>
              <a:spcAft>
                <a:spcPts val="600"/>
              </a:spcAft>
            </a:pPr>
            <a:endParaRPr lang="zh-CN" altLang="en-US"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endParaRPr>
          </a:p>
          <a:p>
            <a:pPr marL="300038" lvl="1">
              <a:lnSpc>
                <a:spcPct val="130000"/>
              </a:lnSpc>
              <a:spcBef>
                <a:spcPct val="0"/>
              </a:spcBef>
              <a:spcAft>
                <a:spcPts val="600"/>
              </a:spcAft>
            </a:pP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二</a:t>
            </a:r>
            <a:r>
              <a:rPr lang="en-US" altLang="zh-CN"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a:t>
            </a: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事实清楚，准确性强。 </a:t>
            </a:r>
            <a:r>
              <a:rPr lang="zh-CN" altLang="en-US"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　 </a:t>
            </a:r>
          </a:p>
          <a:p>
            <a:pPr marL="714375" lvl="3" indent="-123825" fontAlgn="ctr">
              <a:lnSpc>
                <a:spcPct val="130000"/>
              </a:lnSpc>
              <a:spcBef>
                <a:spcPct val="0"/>
              </a:spcBef>
              <a:spcAft>
                <a:spcPct val="0"/>
              </a:spcAft>
              <a:buFont typeface="Arial" pitchFamily="34" charset="0"/>
              <a:buChar char="•"/>
            </a:pPr>
            <a:r>
              <a:rPr lang="zh-CN" altLang="en-US"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作者在这篇时评中大量运用事实材料，特别是美国、加拿大以及日本等国家的相关事例来论证自己的观点，甚至直接引用原材料，增强了评论的真实性和说服力，使之具有无可辩驳的力量。</a:t>
            </a:r>
          </a:p>
        </p:txBody>
      </p:sp>
      <p:sp>
        <p:nvSpPr>
          <p:cNvPr id="3" name="矩形 2"/>
          <p:cNvSpPr/>
          <p:nvPr userDrawn="1"/>
        </p:nvSpPr>
        <p:spPr>
          <a:xfrm>
            <a:off x="282416" y="232410"/>
            <a:ext cx="8591550" cy="4656773"/>
          </a:xfrm>
          <a:prstGeom prst="rect">
            <a:avLst/>
          </a:prstGeom>
          <a:noFill/>
          <a:ln w="28575">
            <a:solidFill>
              <a:srgbClr val="E80D00"/>
            </a:solidFill>
          </a:ln>
          <a:extLst>
            <a:ext uri="{909E8E84-426E-40DD-AFC4-6F175D3DCCD1}">
              <a14:hiddenFill xmlns:a14="http://schemas.microsoft.com/office/drawing/2010/main">
                <a:solidFill>
                  <a:srgbClr val="E80D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ustDataLst>
      <p:tags r:id="rId1"/>
    </p:custData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3179445" y="2084070"/>
            <a:ext cx="2900839" cy="700192"/>
          </a:xfrm>
          <a:prstGeom prst="rect">
            <a:avLst/>
          </a:prstGeom>
        </p:spPr>
        <p:txBody>
          <a:bodyPr wrap="square" lIns="68580" tIns="34290" rIns="68580" bIns="34290">
            <a:spAutoFit/>
          </a:bodyPr>
          <a:lstStyle/>
          <a:p>
            <a:pPr algn="dist">
              <a:defRPr/>
            </a:pPr>
            <a:r>
              <a:rPr lang="zh-CN" altLang="en-US" sz="4100" b="1" spc="225" noProof="1">
                <a:latin typeface="华文楷体" panose="02010600040101010101" charset="-122"/>
                <a:ea typeface="华文楷体" panose="02010600040101010101" charset="-122"/>
                <a:cs typeface="华文楷体" panose="02010600040101010101" charset="-122"/>
                <a:sym typeface="Arial" pitchFamily="34" charset="0"/>
              </a:rPr>
              <a:t>拓展延伸</a:t>
            </a:r>
          </a:p>
        </p:txBody>
      </p:sp>
      <p:sp>
        <p:nvSpPr>
          <p:cNvPr id="6" name="文本框 5"/>
          <p:cNvSpPr txBox="1"/>
          <p:nvPr/>
        </p:nvSpPr>
        <p:spPr>
          <a:xfrm>
            <a:off x="4271963" y="1237774"/>
            <a:ext cx="716280" cy="761048"/>
          </a:xfrm>
          <a:prstGeom prst="rect">
            <a:avLst/>
          </a:prstGeom>
          <a:noFill/>
        </p:spPr>
        <p:txBody>
          <a:bodyPr wrap="none" lIns="68580" tIns="34290" rIns="68580" bIns="34290" rtlCol="0">
            <a:spAutoFit/>
          </a:bodyPr>
          <a:lstStyle/>
          <a:p>
            <a:r>
              <a:rPr lang="en-US" altLang="zh-CN" sz="4500">
                <a:solidFill>
                  <a:srgbClr val="C00000"/>
                </a:solidFill>
              </a:rPr>
              <a:t>04</a:t>
            </a:r>
          </a:p>
        </p:txBody>
      </p:sp>
    </p:spTree>
    <p:custDataLst>
      <p:tags r:id="rId1"/>
    </p:custData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图文框 4"/>
          <p:cNvSpPr/>
          <p:nvPr>
            <p:custDataLst>
              <p:tags r:id="rId2"/>
            </p:custDataLst>
          </p:nvPr>
        </p:nvSpPr>
        <p:spPr>
          <a:xfrm>
            <a:off x="344329" y="346234"/>
            <a:ext cx="8469154" cy="4450556"/>
          </a:xfrm>
          <a:prstGeom prst="frame">
            <a:avLst>
              <a:gd name="adj1" fmla="val 100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kumimoji="1" lang="zh-CN" altLang="en-US" sz="1200" b="1">
              <a:solidFill>
                <a:srgbClr val="FFFFFF"/>
              </a:solidFill>
              <a:latin typeface="华文楷体" panose="02010600040101010101" charset="-122"/>
              <a:ea typeface="华文楷体" panose="02010600040101010101" charset="-122"/>
            </a:endParaRPr>
          </a:p>
        </p:txBody>
      </p:sp>
      <p:sp>
        <p:nvSpPr>
          <p:cNvPr id="3" name="文本框 2"/>
          <p:cNvSpPr txBox="1"/>
          <p:nvPr>
            <p:custDataLst>
              <p:tags r:id="rId3"/>
            </p:custDataLst>
          </p:nvPr>
        </p:nvSpPr>
        <p:spPr>
          <a:xfrm>
            <a:off x="965745" y="2057395"/>
            <a:ext cx="2168252" cy="1028710"/>
          </a:xfrm>
          <a:prstGeom prst="rect">
            <a:avLst/>
          </a:prstGeom>
          <a:noFill/>
        </p:spPr>
        <p:txBody>
          <a:bodyPr wrap="square" lIns="68580" tIns="34290" rIns="68580" bIns="34290" rtlCol="0" anchor="ctr">
            <a:noAutofit/>
          </a:bodyPr>
          <a:lstStyle/>
          <a:p>
            <a:pPr>
              <a:spcBef>
                <a:spcPct val="0"/>
              </a:spcBef>
              <a:spcAft>
                <a:spcPct val="0"/>
              </a:spcAft>
            </a:pPr>
            <a:r>
              <a:rPr lang="zh-CN" altLang="en-US" sz="2700" b="1" spc="225">
                <a:solidFill>
                  <a:srgbClr val="C00000"/>
                </a:solidFill>
                <a:latin typeface="华文楷体" panose="02010600040101010101" charset="-122"/>
                <a:ea typeface="华文楷体" panose="02010600040101010101" charset="-122"/>
              </a:rPr>
              <a:t>拓展延伸</a:t>
            </a:r>
          </a:p>
        </p:txBody>
      </p:sp>
      <p:sp>
        <p:nvSpPr>
          <p:cNvPr id="11" name="Title 6"/>
          <p:cNvSpPr txBox="1"/>
          <p:nvPr>
            <p:custDataLst>
              <p:tags r:id="rId4"/>
            </p:custDataLst>
          </p:nvPr>
        </p:nvSpPr>
        <p:spPr>
          <a:xfrm>
            <a:off x="3543333" y="1028686"/>
            <a:ext cx="4686338" cy="3086129"/>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14313" indent="-214313" fontAlgn="ctr">
              <a:lnSpc>
                <a:spcPct val="130000"/>
              </a:lnSpc>
              <a:spcBef>
                <a:spcPts val="750"/>
              </a:spcBef>
              <a:spcAft>
                <a:spcPct val="0"/>
              </a:spcAft>
              <a:buFont typeface="Wingdings"/>
              <a:buChar char="l"/>
            </a:pPr>
            <a:r>
              <a:rPr lang="zh-CN" altLang="en-US" sz="18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国  祀</a:t>
            </a:r>
          </a:p>
          <a:p>
            <a:pPr marL="214313" lvl="1" fontAlgn="base">
              <a:lnSpc>
                <a:spcPct val="130000"/>
              </a:lnSpc>
              <a:spcBef>
                <a:spcPct val="0"/>
              </a:spcBef>
              <a:spcAft>
                <a:spcPts val="600"/>
              </a:spcAft>
            </a:pPr>
            <a:r>
              <a:rPr lang="zh-CN" altLang="en-US" sz="15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国家公祭日”古已有之，在古代称为“国祀”，在中国，“国祀”向来是先人们精神生活中的大事，《左传》谓：“国之大事，在祀与戎。”如果说过去的祭天、祭地、祭祖的祭祀文化，反映的是一个文明成熟程度的话，如今人们对一段历史的复原以及回忆，乃至将其定为“国家公祭日”，反映的则是整个民族的成熟与强大。</a:t>
            </a:r>
          </a:p>
        </p:txBody>
      </p:sp>
    </p:spTree>
    <p:custDataLst>
      <p:tags r:id="rId1"/>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19714" y="1576388"/>
            <a:ext cx="1420902" cy="838691"/>
          </a:xfrm>
          <a:prstGeom prst="rect">
            <a:avLst/>
          </a:prstGeom>
          <a:noFill/>
        </p:spPr>
        <p:txBody>
          <a:bodyPr wrap="none" lIns="68580" tIns="34290" rIns="68580" bIns="34290" rtlCol="0">
            <a:spAutoFit/>
          </a:bodyPr>
          <a:lstStyle/>
          <a:p>
            <a:r>
              <a:rPr lang="zh-CN" altLang="en-US" sz="5000">
                <a:latin typeface="华文楷体" panose="02010600040101010101" charset="-122"/>
                <a:ea typeface="华文楷体" panose="02010600040101010101" charset="-122"/>
              </a:rPr>
              <a:t>目录</a:t>
            </a:r>
          </a:p>
        </p:txBody>
      </p:sp>
      <p:sp>
        <p:nvSpPr>
          <p:cNvPr id="44" name="矩形 43"/>
          <p:cNvSpPr/>
          <p:nvPr/>
        </p:nvSpPr>
        <p:spPr>
          <a:xfrm>
            <a:off x="4853464" y="1239202"/>
            <a:ext cx="2309813" cy="391478"/>
          </a:xfrm>
          <a:prstGeom prst="rect">
            <a:avLst/>
          </a:prstGeom>
        </p:spPr>
        <p:txBody>
          <a:bodyPr wrap="square" lIns="68580" tIns="34290" rIns="68580" bIns="34290">
            <a:spAutoFit/>
          </a:bodyPr>
          <a:lstStyle/>
          <a:p>
            <a:pPr>
              <a:defRPr/>
            </a:pPr>
            <a:r>
              <a:rPr lang="zh-CN" altLang="en-US" sz="2100" b="1" spc="225" noProof="1">
                <a:latin typeface="华文楷体" panose="02010600040101010101" charset="-122"/>
                <a:ea typeface="华文楷体" panose="02010600040101010101" charset="-122"/>
                <a:cs typeface="华文楷体" panose="02010600040101010101" charset="-122"/>
                <a:sym typeface="Arial" pitchFamily="34" charset="0"/>
              </a:rPr>
              <a:t>背景知识</a:t>
            </a:r>
          </a:p>
        </p:txBody>
      </p:sp>
      <p:sp>
        <p:nvSpPr>
          <p:cNvPr id="5" name="文本框 4"/>
          <p:cNvSpPr txBox="1"/>
          <p:nvPr/>
        </p:nvSpPr>
        <p:spPr>
          <a:xfrm>
            <a:off x="1727835" y="2271236"/>
            <a:ext cx="1111568" cy="284693"/>
          </a:xfrm>
          <a:prstGeom prst="rect">
            <a:avLst/>
          </a:prstGeom>
          <a:noFill/>
        </p:spPr>
        <p:txBody>
          <a:bodyPr wrap="square" lIns="68580" tIns="34290" rIns="68580" bIns="34290" rtlCol="0">
            <a:spAutoFit/>
          </a:bodyPr>
          <a:lstStyle/>
          <a:p>
            <a:pPr algn="dist"/>
            <a:r>
              <a:rPr lang="en-US" altLang="zh-CN"/>
              <a:t>CONTENTS</a:t>
            </a:r>
          </a:p>
        </p:txBody>
      </p:sp>
      <p:sp>
        <p:nvSpPr>
          <p:cNvPr id="6" name="文本框 5"/>
          <p:cNvSpPr txBox="1"/>
          <p:nvPr/>
        </p:nvSpPr>
        <p:spPr>
          <a:xfrm>
            <a:off x="4053364" y="1170147"/>
            <a:ext cx="529632" cy="530915"/>
          </a:xfrm>
          <a:prstGeom prst="rect">
            <a:avLst/>
          </a:prstGeom>
          <a:noFill/>
        </p:spPr>
        <p:txBody>
          <a:bodyPr wrap="none" lIns="68580" tIns="34290" rIns="68580" bIns="34290" rtlCol="0">
            <a:spAutoFit/>
          </a:bodyPr>
          <a:lstStyle/>
          <a:p>
            <a:r>
              <a:rPr lang="en-US" altLang="zh-CN" sz="3000">
                <a:solidFill>
                  <a:srgbClr val="C00000"/>
                </a:solidFill>
              </a:rPr>
              <a:t>01</a:t>
            </a:r>
          </a:p>
        </p:txBody>
      </p:sp>
      <p:sp>
        <p:nvSpPr>
          <p:cNvPr id="7" name="矩形 6"/>
          <p:cNvSpPr/>
          <p:nvPr/>
        </p:nvSpPr>
        <p:spPr>
          <a:xfrm>
            <a:off x="4868227" y="2015014"/>
            <a:ext cx="2309813" cy="391478"/>
          </a:xfrm>
          <a:prstGeom prst="rect">
            <a:avLst/>
          </a:prstGeom>
        </p:spPr>
        <p:txBody>
          <a:bodyPr wrap="square" lIns="68580" tIns="34290" rIns="68580" bIns="34290">
            <a:spAutoFit/>
          </a:bodyPr>
          <a:lstStyle/>
          <a:p>
            <a:pPr>
              <a:defRPr/>
            </a:pPr>
            <a:r>
              <a:rPr lang="zh-CN" altLang="en-US" sz="2100" b="1" spc="225" noProof="1">
                <a:latin typeface="华文楷体" panose="02010600040101010101" charset="-122"/>
                <a:ea typeface="华文楷体" panose="02010600040101010101" charset="-122"/>
                <a:cs typeface="华文楷体" panose="02010600040101010101" charset="-122"/>
                <a:sym typeface="Arial" pitchFamily="34" charset="0"/>
              </a:rPr>
              <a:t>字词学习</a:t>
            </a:r>
          </a:p>
        </p:txBody>
      </p:sp>
      <p:sp>
        <p:nvSpPr>
          <p:cNvPr id="8" name="文本框 7"/>
          <p:cNvSpPr txBox="1"/>
          <p:nvPr/>
        </p:nvSpPr>
        <p:spPr>
          <a:xfrm>
            <a:off x="4068127" y="1945958"/>
            <a:ext cx="529632" cy="530915"/>
          </a:xfrm>
          <a:prstGeom prst="rect">
            <a:avLst/>
          </a:prstGeom>
          <a:noFill/>
        </p:spPr>
        <p:txBody>
          <a:bodyPr wrap="none" lIns="68580" tIns="34290" rIns="68580" bIns="34290" rtlCol="0">
            <a:spAutoFit/>
          </a:bodyPr>
          <a:lstStyle/>
          <a:p>
            <a:r>
              <a:rPr lang="en-US" altLang="zh-CN" sz="3000">
                <a:solidFill>
                  <a:srgbClr val="C00000"/>
                </a:solidFill>
              </a:rPr>
              <a:t>02</a:t>
            </a:r>
          </a:p>
        </p:txBody>
      </p:sp>
      <p:sp>
        <p:nvSpPr>
          <p:cNvPr id="9" name="矩形 8"/>
          <p:cNvSpPr/>
          <p:nvPr/>
        </p:nvSpPr>
        <p:spPr>
          <a:xfrm>
            <a:off x="4853464" y="2808922"/>
            <a:ext cx="2309813" cy="391478"/>
          </a:xfrm>
          <a:prstGeom prst="rect">
            <a:avLst/>
          </a:prstGeom>
        </p:spPr>
        <p:txBody>
          <a:bodyPr wrap="square" lIns="68580" tIns="34290" rIns="68580" bIns="34290">
            <a:spAutoFit/>
          </a:bodyPr>
          <a:lstStyle/>
          <a:p>
            <a:pPr>
              <a:defRPr/>
            </a:pPr>
            <a:r>
              <a:rPr lang="zh-CN" altLang="en-US" sz="2100" b="1" spc="225" noProof="1">
                <a:latin typeface="华文楷体" panose="02010600040101010101" charset="-122"/>
                <a:ea typeface="华文楷体" panose="02010600040101010101" charset="-122"/>
                <a:cs typeface="华文楷体" panose="02010600040101010101" charset="-122"/>
                <a:sym typeface="Arial" pitchFamily="34" charset="0"/>
              </a:rPr>
              <a:t>课文赏析</a:t>
            </a:r>
          </a:p>
        </p:txBody>
      </p:sp>
      <p:sp>
        <p:nvSpPr>
          <p:cNvPr id="10" name="文本框 9"/>
          <p:cNvSpPr txBox="1"/>
          <p:nvPr/>
        </p:nvSpPr>
        <p:spPr>
          <a:xfrm>
            <a:off x="4053364" y="2739867"/>
            <a:ext cx="529632" cy="530915"/>
          </a:xfrm>
          <a:prstGeom prst="rect">
            <a:avLst/>
          </a:prstGeom>
          <a:noFill/>
        </p:spPr>
        <p:txBody>
          <a:bodyPr wrap="none" lIns="68580" tIns="34290" rIns="68580" bIns="34290" rtlCol="0">
            <a:spAutoFit/>
          </a:bodyPr>
          <a:lstStyle/>
          <a:p>
            <a:r>
              <a:rPr lang="en-US" altLang="zh-CN" sz="3000">
                <a:solidFill>
                  <a:srgbClr val="C00000"/>
                </a:solidFill>
              </a:rPr>
              <a:t>03</a:t>
            </a:r>
          </a:p>
        </p:txBody>
      </p:sp>
      <p:sp>
        <p:nvSpPr>
          <p:cNvPr id="11" name="矩形 10"/>
          <p:cNvSpPr/>
          <p:nvPr/>
        </p:nvSpPr>
        <p:spPr>
          <a:xfrm>
            <a:off x="4853464" y="3625215"/>
            <a:ext cx="2309813" cy="391478"/>
          </a:xfrm>
          <a:prstGeom prst="rect">
            <a:avLst/>
          </a:prstGeom>
        </p:spPr>
        <p:txBody>
          <a:bodyPr wrap="square" lIns="68580" tIns="34290" rIns="68580" bIns="34290">
            <a:spAutoFit/>
          </a:bodyPr>
          <a:lstStyle/>
          <a:p>
            <a:pPr>
              <a:defRPr/>
            </a:pPr>
            <a:r>
              <a:rPr lang="zh-CN" altLang="en-US" sz="2100" b="1" spc="225" noProof="1">
                <a:latin typeface="华文楷体" panose="02010600040101010101" charset="-122"/>
                <a:ea typeface="华文楷体" panose="02010600040101010101" charset="-122"/>
                <a:cs typeface="华文楷体" panose="02010600040101010101" charset="-122"/>
                <a:sym typeface="Arial" pitchFamily="34" charset="0"/>
              </a:rPr>
              <a:t>拓展延伸</a:t>
            </a:r>
          </a:p>
        </p:txBody>
      </p:sp>
      <p:sp>
        <p:nvSpPr>
          <p:cNvPr id="12" name="文本框 11"/>
          <p:cNvSpPr txBox="1"/>
          <p:nvPr/>
        </p:nvSpPr>
        <p:spPr>
          <a:xfrm>
            <a:off x="4053364" y="3556159"/>
            <a:ext cx="529632" cy="530915"/>
          </a:xfrm>
          <a:prstGeom prst="rect">
            <a:avLst/>
          </a:prstGeom>
          <a:noFill/>
        </p:spPr>
        <p:txBody>
          <a:bodyPr wrap="none" lIns="68580" tIns="34290" rIns="68580" bIns="34290" rtlCol="0">
            <a:spAutoFit/>
          </a:bodyPr>
          <a:lstStyle/>
          <a:p>
            <a:r>
              <a:rPr lang="en-US" altLang="zh-CN" sz="3000">
                <a:solidFill>
                  <a:srgbClr val="C00000"/>
                </a:solidFill>
              </a:rPr>
              <a:t>04</a:t>
            </a:r>
          </a:p>
        </p:txBody>
      </p:sp>
    </p:spTree>
    <p:custDataLst>
      <p:tags r:id="rId1"/>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0" y="1371590"/>
            <a:ext cx="9144074" cy="2400320"/>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6" name="矩形 5"/>
          <p:cNvSpPr/>
          <p:nvPr>
            <p:custDataLst>
              <p:tags r:id="rId3"/>
            </p:custDataLst>
          </p:nvPr>
        </p:nvSpPr>
        <p:spPr>
          <a:xfrm>
            <a:off x="4000532" y="1143009"/>
            <a:ext cx="2057417" cy="2743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7" name="矩形 6"/>
          <p:cNvSpPr/>
          <p:nvPr>
            <p:custDataLst>
              <p:tags r:id="rId4"/>
            </p:custDataLst>
          </p:nvPr>
        </p:nvSpPr>
        <p:spPr>
          <a:xfrm>
            <a:off x="6286550" y="1143009"/>
            <a:ext cx="2057417" cy="2743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
        <p:nvSpPr>
          <p:cNvPr id="4" name="文本框 3"/>
          <p:cNvSpPr txBox="1"/>
          <p:nvPr>
            <p:custDataLst>
              <p:tags r:id="rId5"/>
            </p:custDataLst>
          </p:nvPr>
        </p:nvSpPr>
        <p:spPr>
          <a:xfrm>
            <a:off x="800107" y="2171717"/>
            <a:ext cx="2400319" cy="685800"/>
          </a:xfrm>
          <a:prstGeom prst="rect">
            <a:avLst/>
          </a:prstGeom>
          <a:noFill/>
        </p:spPr>
        <p:txBody>
          <a:bodyPr wrap="square" lIns="47625" tIns="19050" rIns="47625" bIns="19050" rtlCol="0" anchor="ctr">
            <a:noAutofit/>
          </a:bodyPr>
          <a:lstStyle/>
          <a:p>
            <a:pPr algn="ctr">
              <a:spcBef>
                <a:spcPct val="0"/>
              </a:spcBef>
              <a:spcAft>
                <a:spcPct val="0"/>
              </a:spcAft>
            </a:pPr>
            <a:r>
              <a:rPr lang="zh-CN" altLang="en-US" sz="3300" b="1" spc="225">
                <a:latin typeface="华文楷体" panose="02010600040101010101" charset="-122"/>
                <a:ea typeface="华文楷体" panose="02010600040101010101" charset="-122"/>
                <a:sym typeface="+mn-ea"/>
              </a:rPr>
              <a:t>课后作业</a:t>
            </a:r>
          </a:p>
        </p:txBody>
      </p:sp>
      <p:sp>
        <p:nvSpPr>
          <p:cNvPr id="11" name="Title 6"/>
          <p:cNvSpPr txBox="1"/>
          <p:nvPr>
            <p:custDataLst>
              <p:tags r:id="rId6"/>
            </p:custDataLst>
          </p:nvPr>
        </p:nvSpPr>
        <p:spPr>
          <a:xfrm>
            <a:off x="4229134" y="1849777"/>
            <a:ext cx="1600210" cy="1329680"/>
          </a:xfrm>
          <a:prstGeom prst="rect">
            <a:avLst/>
          </a:prstGeom>
          <a:noFill/>
          <a:ln w="3175">
            <a:noFill/>
            <a:prstDash val="dash"/>
          </a:ln>
        </p:spPr>
        <p:txBody>
          <a:bodyPr wrap="square" lIns="47625" tIns="19050" rIns="47625" bIns="1905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500" spc="150">
                <a:ln w="3175">
                  <a:noFill/>
                  <a:prstDash val="dash"/>
                </a:ln>
                <a:solidFill>
                  <a:srgbClr val="FFFFFF"/>
                </a:solidFill>
                <a:latin typeface="华文楷体" panose="02010600040101010101" charset="-122"/>
                <a:ea typeface="华文楷体" panose="02010600040101010101" charset="-122"/>
                <a:cs typeface="华文楷体" panose="02010600040101010101" charset="-122"/>
                <a:sym typeface="+mn-ea"/>
              </a:rPr>
              <a:t>铭记历史，不忘国耻，关注社会生活，培养对和平的热爱。</a:t>
            </a:r>
          </a:p>
        </p:txBody>
      </p:sp>
      <p:sp>
        <p:nvSpPr>
          <p:cNvPr id="8" name="Title 6"/>
          <p:cNvSpPr txBox="1"/>
          <p:nvPr>
            <p:custDataLst>
              <p:tags r:id="rId7"/>
            </p:custDataLst>
          </p:nvPr>
        </p:nvSpPr>
        <p:spPr>
          <a:xfrm>
            <a:off x="6515153" y="1849777"/>
            <a:ext cx="1600210" cy="1329680"/>
          </a:xfrm>
          <a:prstGeom prst="rect">
            <a:avLst/>
          </a:prstGeom>
          <a:noFill/>
          <a:ln w="3175">
            <a:noFill/>
            <a:prstDash val="dash"/>
          </a:ln>
        </p:spPr>
        <p:txBody>
          <a:bodyPr wrap="square" lIns="47625" tIns="19050" rIns="47625" bIns="1905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zh-CN" altLang="en-US" sz="1500" spc="150">
                <a:ln w="3175">
                  <a:noFill/>
                  <a:prstDash val="dash"/>
                </a:ln>
                <a:solidFill>
                  <a:srgbClr val="FFFFFF"/>
                </a:solidFill>
                <a:latin typeface="华文楷体" panose="02010600040101010101" charset="-122"/>
                <a:ea typeface="华文楷体" panose="02010600040101010101" charset="-122"/>
                <a:cs typeface="华文楷体" panose="02010600040101010101" charset="-122"/>
                <a:sym typeface="+mn-ea"/>
              </a:rPr>
              <a:t>选择一则时事写一篇时评，要求贴近生活，内容积极向上。</a:t>
            </a:r>
          </a:p>
        </p:txBody>
      </p:sp>
    </p:spTree>
    <p:custDataLst>
      <p:tags r:id="rId1"/>
    </p:custData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243739" y="2476024"/>
            <a:ext cx="2656999" cy="345281"/>
          </a:xfrm>
          <a:prstGeom prst="rect">
            <a:avLst/>
          </a:prstGeom>
          <a:noFill/>
        </p:spPr>
        <p:txBody>
          <a:bodyPr wrap="none" lIns="68580" tIns="34290" rIns="68580" bIns="34290" rtlCol="0" anchor="t">
            <a:spAutoFit/>
          </a:bodyPr>
          <a:lstStyle/>
          <a:p>
            <a:r>
              <a:rPr lang="zh-CN" altLang="en-US" sz="1800" b="1">
                <a:latin typeface="华文楷体" panose="02010600040101010101" charset="-122"/>
                <a:ea typeface="华文楷体" panose="02010600040101010101" charset="-122"/>
                <a:sym typeface="+mn-ea"/>
              </a:rPr>
              <a:t>国行公祭，为佑世界和平</a:t>
            </a:r>
          </a:p>
        </p:txBody>
      </p:sp>
      <p:sp>
        <p:nvSpPr>
          <p:cNvPr id="2" name="文本框 1"/>
          <p:cNvSpPr txBox="1"/>
          <p:nvPr/>
        </p:nvSpPr>
        <p:spPr>
          <a:xfrm>
            <a:off x="2443639" y="1704499"/>
            <a:ext cx="4256246" cy="622459"/>
          </a:xfrm>
          <a:prstGeom prst="rect">
            <a:avLst/>
          </a:prstGeom>
          <a:noFill/>
        </p:spPr>
        <p:txBody>
          <a:bodyPr wrap="none" lIns="68580" tIns="34290" rIns="68580" bIns="34290" rtlCol="0" anchor="t">
            <a:spAutoFit/>
          </a:bodyPr>
          <a:lstStyle/>
          <a:p>
            <a:r>
              <a:rPr lang="zh-CN" altLang="en-US" sz="3600" b="1">
                <a:latin typeface="华文楷体" panose="02010600040101010101" charset="-122"/>
                <a:ea typeface="华文楷体" panose="02010600040101010101" charset="-122"/>
                <a:sym typeface="+mn-ea"/>
              </a:rPr>
              <a:t>教学结束，谢谢观看</a:t>
            </a:r>
          </a:p>
        </p:txBody>
      </p:sp>
      <p:pic>
        <p:nvPicPr>
          <p:cNvPr id="6" name="New picture"/>
          <p:cNvPicPr/>
          <p:nvPr/>
        </p:nvPicPr>
        <p:blipFill>
          <a:blip r:embed="rId2"/>
          <a:stretch>
            <a:fillRect/>
          </a:stretch>
        </p:blipFill>
        <p:spPr>
          <a:xfrm>
            <a:off x="9324975" y="8286750"/>
            <a:ext cx="257175" cy="180975"/>
          </a:xfrm>
          <a:prstGeom prst="cube">
            <a:avLst/>
          </a:prstGeom>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0726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3179445" y="2084070"/>
            <a:ext cx="2900839" cy="761048"/>
          </a:xfrm>
          <a:prstGeom prst="rect">
            <a:avLst/>
          </a:prstGeom>
        </p:spPr>
        <p:txBody>
          <a:bodyPr wrap="square" lIns="68580" tIns="34290" rIns="68580" bIns="34290">
            <a:spAutoFit/>
          </a:bodyPr>
          <a:lstStyle/>
          <a:p>
            <a:pPr algn="dist">
              <a:defRPr/>
            </a:pPr>
            <a:r>
              <a:rPr lang="zh-CN" altLang="en-US" sz="4500" b="1" spc="225" noProof="1">
                <a:latin typeface="华文楷体" panose="02010600040101010101" charset="-122"/>
                <a:ea typeface="华文楷体" panose="02010600040101010101" charset="-122"/>
                <a:cs typeface="华文楷体" panose="02010600040101010101" charset="-122"/>
                <a:sym typeface="Arial" pitchFamily="34" charset="0"/>
              </a:rPr>
              <a:t>背景知识</a:t>
            </a:r>
          </a:p>
        </p:txBody>
      </p:sp>
      <p:sp>
        <p:nvSpPr>
          <p:cNvPr id="6" name="文本框 5"/>
          <p:cNvSpPr txBox="1"/>
          <p:nvPr/>
        </p:nvSpPr>
        <p:spPr>
          <a:xfrm>
            <a:off x="4271963" y="1237774"/>
            <a:ext cx="716280" cy="761048"/>
          </a:xfrm>
          <a:prstGeom prst="rect">
            <a:avLst/>
          </a:prstGeom>
          <a:noFill/>
        </p:spPr>
        <p:txBody>
          <a:bodyPr wrap="none" lIns="68580" tIns="34290" rIns="68580" bIns="34290" rtlCol="0">
            <a:spAutoFit/>
          </a:bodyPr>
          <a:lstStyle/>
          <a:p>
            <a:r>
              <a:rPr lang="en-US" altLang="zh-CN" sz="4500">
                <a:solidFill>
                  <a:srgbClr val="C00000"/>
                </a:solidFill>
              </a:rPr>
              <a:t>01</a:t>
            </a:r>
          </a:p>
        </p:txBody>
      </p:sp>
    </p:spTree>
    <p:custDataLst>
      <p:tags r:id="rId1"/>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userDrawn="1">
            <p:custDataLst>
              <p:tags r:id="rId3"/>
            </p:custDataLst>
          </p:nvPr>
        </p:nvSpPr>
        <p:spPr>
          <a:xfrm>
            <a:off x="0" y="1143000"/>
            <a:ext cx="9144000" cy="2971800"/>
          </a:xfrm>
          <a:prstGeom prst="rect">
            <a:avLst/>
          </a:prstGeom>
          <a:solidFill>
            <a:srgbClr val="F9F6ED"/>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lvl="0" algn="ctr"/>
            <a:endParaRPr lang="en-US" altLang="zh-CN">
              <a:solidFill>
                <a:srgbClr val="FFFFFF"/>
              </a:solidFill>
              <a:latin typeface="华文楷体" panose="02010600040101010101" charset="-122"/>
              <a:ea typeface="华文楷体" panose="02010600040101010101" charset="-122"/>
              <a:sym typeface="+mn-ea"/>
            </a:endParaRPr>
          </a:p>
        </p:txBody>
      </p:sp>
      <p:sp>
        <p:nvSpPr>
          <p:cNvPr id="5" name="文本框 4"/>
          <p:cNvSpPr txBox="1"/>
          <p:nvPr>
            <p:custDataLst>
              <p:tags r:id="rId4"/>
            </p:custDataLst>
          </p:nvPr>
        </p:nvSpPr>
        <p:spPr>
          <a:xfrm>
            <a:off x="6515100" y="1371600"/>
            <a:ext cx="685800" cy="2514600"/>
          </a:xfrm>
          <a:prstGeom prst="rect">
            <a:avLst/>
          </a:prstGeom>
          <a:noFill/>
        </p:spPr>
        <p:txBody>
          <a:bodyPr vert="eaVert" wrap="square" lIns="68580" tIns="34290" rIns="68580" bIns="34290" rtlCol="0" anchor="b">
            <a:noAutofit/>
          </a:bodyPr>
          <a:lstStyle/>
          <a:p>
            <a:pPr>
              <a:spcBef>
                <a:spcPct val="0"/>
              </a:spcBef>
              <a:spcAft>
                <a:spcPct val="0"/>
              </a:spcAft>
            </a:pPr>
            <a:r>
              <a:rPr lang="zh-CN" altLang="en-US" sz="3300" b="1" spc="225">
                <a:solidFill>
                  <a:srgbClr val="C00000"/>
                </a:solidFill>
                <a:latin typeface="华文楷体" panose="02010600040101010101" charset="-122"/>
                <a:ea typeface="华文楷体" panose="02010600040101010101" charset="-122"/>
              </a:rPr>
              <a:t>学习目标</a:t>
            </a:r>
          </a:p>
        </p:txBody>
      </p:sp>
      <p:sp>
        <p:nvSpPr>
          <p:cNvPr id="3" name="文本框 75"/>
          <p:cNvSpPr txBox="1"/>
          <p:nvPr>
            <p:custDataLst>
              <p:tags r:id="rId5"/>
            </p:custDataLst>
          </p:nvPr>
        </p:nvSpPr>
        <p:spPr>
          <a:xfrm>
            <a:off x="2606993" y="1638300"/>
            <a:ext cx="3691449" cy="501968"/>
          </a:xfrm>
          <a:prstGeom prst="rect">
            <a:avLst/>
          </a:prstGeom>
          <a:noFill/>
        </p:spPr>
        <p:txBody>
          <a:bodyPr vert="horz" wrap="square" lIns="53816"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spcAft>
                <a:spcPct val="0"/>
              </a:spcAft>
            </a:pPr>
            <a:r>
              <a:rPr lang="zh-CN" altLang="en-US" sz="1600" b="1" spc="113" dirty="0">
                <a:latin typeface="华文楷体" panose="02010600040101010101" charset="-122"/>
                <a:ea typeface="华文楷体" panose="02010600040101010101" charset="-122"/>
              </a:rPr>
              <a:t>认真阅读课文，把握新闻评论的主要内容，理清作品的论证思路。（重点）</a:t>
            </a:r>
          </a:p>
        </p:txBody>
      </p:sp>
      <p:sp>
        <p:nvSpPr>
          <p:cNvPr id="15" name="文本框 75"/>
          <p:cNvSpPr txBox="1"/>
          <p:nvPr>
            <p:custDataLst>
              <p:tags r:id="rId6"/>
            </p:custDataLst>
          </p:nvPr>
        </p:nvSpPr>
        <p:spPr>
          <a:xfrm>
            <a:off x="2606993" y="3078481"/>
            <a:ext cx="3691449" cy="541496"/>
          </a:xfrm>
          <a:prstGeom prst="rect">
            <a:avLst/>
          </a:prstGeom>
          <a:noFill/>
        </p:spPr>
        <p:txBody>
          <a:bodyPr vert="horz" wrap="square" lIns="53816"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30000"/>
              </a:lnSpc>
              <a:spcBef>
                <a:spcPct val="0"/>
              </a:spcBef>
              <a:spcAft>
                <a:spcPct val="0"/>
              </a:spcAft>
              <a:buClrTx/>
              <a:buSzTx/>
              <a:buFontTx/>
            </a:pPr>
            <a:r>
              <a:rPr lang="zh-CN" altLang="en-US" sz="1600" b="1" spc="113" dirty="0">
                <a:latin typeface="华文楷体" panose="02010600040101010101" charset="-122"/>
                <a:ea typeface="华文楷体" panose="02010600040101010101" charset="-122"/>
                <a:sym typeface="+mn-ea"/>
              </a:rPr>
              <a:t>铭记历史，不忘国耻，养成阅读新闻的习惯，关注社会生活，培养对和平的热爱。</a:t>
            </a:r>
          </a:p>
        </p:txBody>
      </p:sp>
      <p:sp>
        <p:nvSpPr>
          <p:cNvPr id="39" name="文本框 75"/>
          <p:cNvSpPr txBox="1"/>
          <p:nvPr>
            <p:custDataLst>
              <p:tags r:id="rId7"/>
            </p:custDataLst>
          </p:nvPr>
        </p:nvSpPr>
        <p:spPr>
          <a:xfrm>
            <a:off x="2606993" y="2369344"/>
            <a:ext cx="3691449" cy="480060"/>
          </a:xfrm>
          <a:prstGeom prst="rect">
            <a:avLst/>
          </a:prstGeom>
          <a:noFill/>
        </p:spPr>
        <p:txBody>
          <a:bodyPr vert="horz" wrap="square" lIns="53816"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lnSpc>
                <a:spcPct val="130000"/>
              </a:lnSpc>
              <a:spcBef>
                <a:spcPct val="0"/>
              </a:spcBef>
              <a:spcAft>
                <a:spcPct val="0"/>
              </a:spcAft>
              <a:buClrTx/>
              <a:buSzTx/>
              <a:buFontTx/>
            </a:pPr>
            <a:r>
              <a:rPr lang="zh-CN" altLang="en-US" sz="1600" b="1" spc="113" dirty="0">
                <a:latin typeface="华文楷体" panose="02010600040101010101" charset="-122"/>
                <a:ea typeface="华文楷体" panose="02010600040101010101" charset="-122"/>
                <a:sym typeface="+mn-ea"/>
              </a:rPr>
              <a:t>了解不同体裁新闻作品的特点，了解时评的结构和特点。（难点） </a:t>
            </a:r>
          </a:p>
        </p:txBody>
      </p:sp>
      <p:sp>
        <p:nvSpPr>
          <p:cNvPr id="2" name="AutoShape 41"/>
          <p:cNvSpPr>
            <a:spLocks noChangeAspect="1" noChangeArrowheads="1" noTextEdit="1"/>
          </p:cNvSpPr>
          <p:nvPr>
            <p:custDataLst>
              <p:tags r:id="rId8"/>
            </p:custDataLst>
          </p:nvPr>
        </p:nvSpPr>
        <p:spPr bwMode="auto">
          <a:xfrm>
            <a:off x="2243614" y="1638300"/>
            <a:ext cx="312420" cy="12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8" name="Freeform 43"/>
          <p:cNvSpPr/>
          <p:nvPr>
            <p:custDataLst>
              <p:tags r:id="rId9"/>
            </p:custDataLst>
          </p:nvPr>
        </p:nvSpPr>
        <p:spPr bwMode="auto">
          <a:xfrm>
            <a:off x="2243614" y="1638300"/>
            <a:ext cx="313373" cy="125254"/>
          </a:xfrm>
          <a:custGeom>
            <a:avLst/>
            <a:gdLst>
              <a:gd name="T0" fmla="*/ 403 w 836"/>
              <a:gd name="T1" fmla="*/ 273 h 333"/>
              <a:gd name="T2" fmla="*/ 419 w 836"/>
              <a:gd name="T3" fmla="*/ 232 h 333"/>
              <a:gd name="T4" fmla="*/ 420 w 836"/>
              <a:gd name="T5" fmla="*/ 228 h 333"/>
              <a:gd name="T6" fmla="*/ 423 w 836"/>
              <a:gd name="T7" fmla="*/ 247 h 333"/>
              <a:gd name="T8" fmla="*/ 483 w 836"/>
              <a:gd name="T9" fmla="*/ 328 h 333"/>
              <a:gd name="T10" fmla="*/ 547 w 836"/>
              <a:gd name="T11" fmla="*/ 325 h 333"/>
              <a:gd name="T12" fmla="*/ 584 w 836"/>
              <a:gd name="T13" fmla="*/ 283 h 333"/>
              <a:gd name="T14" fmla="*/ 599 w 836"/>
              <a:gd name="T15" fmla="*/ 228 h 333"/>
              <a:gd name="T16" fmla="*/ 602 w 836"/>
              <a:gd name="T17" fmla="*/ 220 h 333"/>
              <a:gd name="T18" fmla="*/ 636 w 836"/>
              <a:gd name="T19" fmla="*/ 282 h 333"/>
              <a:gd name="T20" fmla="*/ 704 w 836"/>
              <a:gd name="T21" fmla="*/ 326 h 333"/>
              <a:gd name="T22" fmla="*/ 737 w 836"/>
              <a:gd name="T23" fmla="*/ 300 h 333"/>
              <a:gd name="T24" fmla="*/ 780 w 836"/>
              <a:gd name="T25" fmla="*/ 148 h 333"/>
              <a:gd name="T26" fmla="*/ 783 w 836"/>
              <a:gd name="T27" fmla="*/ 121 h 333"/>
              <a:gd name="T28" fmla="*/ 808 w 836"/>
              <a:gd name="T29" fmla="*/ 93 h 333"/>
              <a:gd name="T30" fmla="*/ 824 w 836"/>
              <a:gd name="T31" fmla="*/ 84 h 333"/>
              <a:gd name="T32" fmla="*/ 829 w 836"/>
              <a:gd name="T33" fmla="*/ 80 h 333"/>
              <a:gd name="T34" fmla="*/ 817 w 836"/>
              <a:gd name="T35" fmla="*/ 8 h 333"/>
              <a:gd name="T36" fmla="*/ 779 w 836"/>
              <a:gd name="T37" fmla="*/ 1 h 333"/>
              <a:gd name="T38" fmla="*/ 626 w 836"/>
              <a:gd name="T39" fmla="*/ 36 h 333"/>
              <a:gd name="T40" fmla="*/ 560 w 836"/>
              <a:gd name="T41" fmla="*/ 44 h 333"/>
              <a:gd name="T42" fmla="*/ 465 w 836"/>
              <a:gd name="T43" fmla="*/ 49 h 333"/>
              <a:gd name="T44" fmla="*/ 361 w 836"/>
              <a:gd name="T45" fmla="*/ 48 h 333"/>
              <a:gd name="T46" fmla="*/ 271 w 836"/>
              <a:gd name="T47" fmla="*/ 44 h 333"/>
              <a:gd name="T48" fmla="*/ 218 w 836"/>
              <a:gd name="T49" fmla="*/ 38 h 333"/>
              <a:gd name="T50" fmla="*/ 134 w 836"/>
              <a:gd name="T51" fmla="*/ 28 h 333"/>
              <a:gd name="T52" fmla="*/ 48 w 836"/>
              <a:gd name="T53" fmla="*/ 17 h 333"/>
              <a:gd name="T54" fmla="*/ 11 w 836"/>
              <a:gd name="T55" fmla="*/ 35 h 333"/>
              <a:gd name="T56" fmla="*/ 14 w 836"/>
              <a:gd name="T57" fmla="*/ 100 h 333"/>
              <a:gd name="T58" fmla="*/ 26 w 836"/>
              <a:gd name="T59" fmla="*/ 109 h 333"/>
              <a:gd name="T60" fmla="*/ 42 w 836"/>
              <a:gd name="T61" fmla="*/ 118 h 333"/>
              <a:gd name="T62" fmla="*/ 59 w 836"/>
              <a:gd name="T63" fmla="*/ 169 h 333"/>
              <a:gd name="T64" fmla="*/ 66 w 836"/>
              <a:gd name="T65" fmla="*/ 259 h 333"/>
              <a:gd name="T66" fmla="*/ 110 w 836"/>
              <a:gd name="T67" fmla="*/ 311 h 333"/>
              <a:gd name="T68" fmla="*/ 135 w 836"/>
              <a:gd name="T69" fmla="*/ 316 h 333"/>
              <a:gd name="T70" fmla="*/ 205 w 836"/>
              <a:gd name="T71" fmla="*/ 255 h 333"/>
              <a:gd name="T72" fmla="*/ 235 w 836"/>
              <a:gd name="T73" fmla="*/ 211 h 333"/>
              <a:gd name="T74" fmla="*/ 249 w 836"/>
              <a:gd name="T75" fmla="*/ 221 h 333"/>
              <a:gd name="T76" fmla="*/ 254 w 836"/>
              <a:gd name="T77" fmla="*/ 271 h 333"/>
              <a:gd name="T78" fmla="*/ 304 w 836"/>
              <a:gd name="T79" fmla="*/ 333 h 333"/>
              <a:gd name="T80" fmla="*/ 336 w 836"/>
              <a:gd name="T81" fmla="*/ 333 h 333"/>
              <a:gd name="T82" fmla="*/ 383 w 836"/>
              <a:gd name="T83" fmla="*/ 30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6" h="333">
                <a:moveTo>
                  <a:pt x="383" y="309"/>
                </a:moveTo>
                <a:cubicBezTo>
                  <a:pt x="390" y="299"/>
                  <a:pt x="397" y="287"/>
                  <a:pt x="403" y="273"/>
                </a:cubicBezTo>
                <a:cubicBezTo>
                  <a:pt x="406" y="265"/>
                  <a:pt x="409" y="256"/>
                  <a:pt x="412" y="248"/>
                </a:cubicBezTo>
                <a:cubicBezTo>
                  <a:pt x="414" y="242"/>
                  <a:pt x="416" y="237"/>
                  <a:pt x="419" y="232"/>
                </a:cubicBezTo>
                <a:cubicBezTo>
                  <a:pt x="419" y="231"/>
                  <a:pt x="419" y="231"/>
                  <a:pt x="419" y="230"/>
                </a:cubicBezTo>
                <a:cubicBezTo>
                  <a:pt x="419" y="229"/>
                  <a:pt x="420" y="229"/>
                  <a:pt x="420" y="228"/>
                </a:cubicBezTo>
                <a:cubicBezTo>
                  <a:pt x="420" y="229"/>
                  <a:pt x="420" y="231"/>
                  <a:pt x="421" y="232"/>
                </a:cubicBezTo>
                <a:cubicBezTo>
                  <a:pt x="422" y="237"/>
                  <a:pt x="423" y="242"/>
                  <a:pt x="423" y="247"/>
                </a:cubicBezTo>
                <a:cubicBezTo>
                  <a:pt x="425" y="259"/>
                  <a:pt x="428" y="271"/>
                  <a:pt x="431" y="282"/>
                </a:cubicBezTo>
                <a:cubicBezTo>
                  <a:pt x="437" y="308"/>
                  <a:pt x="456" y="324"/>
                  <a:pt x="483" y="328"/>
                </a:cubicBezTo>
                <a:cubicBezTo>
                  <a:pt x="491" y="329"/>
                  <a:pt x="500" y="330"/>
                  <a:pt x="508" y="330"/>
                </a:cubicBezTo>
                <a:cubicBezTo>
                  <a:pt x="521" y="330"/>
                  <a:pt x="534" y="328"/>
                  <a:pt x="547" y="325"/>
                </a:cubicBezTo>
                <a:cubicBezTo>
                  <a:pt x="560" y="322"/>
                  <a:pt x="570" y="314"/>
                  <a:pt x="577" y="301"/>
                </a:cubicBezTo>
                <a:cubicBezTo>
                  <a:pt x="579" y="295"/>
                  <a:pt x="582" y="289"/>
                  <a:pt x="584" y="283"/>
                </a:cubicBezTo>
                <a:cubicBezTo>
                  <a:pt x="588" y="269"/>
                  <a:pt x="591" y="255"/>
                  <a:pt x="595" y="242"/>
                </a:cubicBezTo>
                <a:cubicBezTo>
                  <a:pt x="599" y="228"/>
                  <a:pt x="599" y="228"/>
                  <a:pt x="599" y="228"/>
                </a:cubicBezTo>
                <a:cubicBezTo>
                  <a:pt x="599" y="227"/>
                  <a:pt x="599" y="227"/>
                  <a:pt x="599" y="226"/>
                </a:cubicBezTo>
                <a:cubicBezTo>
                  <a:pt x="600" y="224"/>
                  <a:pt x="600" y="222"/>
                  <a:pt x="602" y="220"/>
                </a:cubicBezTo>
                <a:cubicBezTo>
                  <a:pt x="602" y="221"/>
                  <a:pt x="603" y="222"/>
                  <a:pt x="603" y="223"/>
                </a:cubicBezTo>
                <a:cubicBezTo>
                  <a:pt x="611" y="246"/>
                  <a:pt x="624" y="264"/>
                  <a:pt x="636" y="282"/>
                </a:cubicBezTo>
                <a:cubicBezTo>
                  <a:pt x="642" y="291"/>
                  <a:pt x="650" y="299"/>
                  <a:pt x="660" y="308"/>
                </a:cubicBezTo>
                <a:cubicBezTo>
                  <a:pt x="675" y="320"/>
                  <a:pt x="689" y="326"/>
                  <a:pt x="704" y="326"/>
                </a:cubicBezTo>
                <a:cubicBezTo>
                  <a:pt x="714" y="326"/>
                  <a:pt x="721" y="322"/>
                  <a:pt x="727" y="316"/>
                </a:cubicBezTo>
                <a:cubicBezTo>
                  <a:pt x="730" y="311"/>
                  <a:pt x="734" y="306"/>
                  <a:pt x="737" y="300"/>
                </a:cubicBezTo>
                <a:cubicBezTo>
                  <a:pt x="751" y="276"/>
                  <a:pt x="761" y="250"/>
                  <a:pt x="769" y="223"/>
                </a:cubicBezTo>
                <a:cubicBezTo>
                  <a:pt x="777" y="195"/>
                  <a:pt x="780" y="171"/>
                  <a:pt x="780" y="148"/>
                </a:cubicBezTo>
                <a:cubicBezTo>
                  <a:pt x="780" y="142"/>
                  <a:pt x="781" y="135"/>
                  <a:pt x="782" y="129"/>
                </a:cubicBezTo>
                <a:cubicBezTo>
                  <a:pt x="782" y="126"/>
                  <a:pt x="782" y="124"/>
                  <a:pt x="783" y="121"/>
                </a:cubicBezTo>
                <a:cubicBezTo>
                  <a:pt x="784" y="112"/>
                  <a:pt x="789" y="104"/>
                  <a:pt x="798" y="99"/>
                </a:cubicBezTo>
                <a:cubicBezTo>
                  <a:pt x="801" y="97"/>
                  <a:pt x="805" y="95"/>
                  <a:pt x="808" y="93"/>
                </a:cubicBezTo>
                <a:cubicBezTo>
                  <a:pt x="811" y="92"/>
                  <a:pt x="813" y="90"/>
                  <a:pt x="815" y="89"/>
                </a:cubicBezTo>
                <a:cubicBezTo>
                  <a:pt x="818" y="87"/>
                  <a:pt x="821" y="86"/>
                  <a:pt x="824" y="84"/>
                </a:cubicBezTo>
                <a:cubicBezTo>
                  <a:pt x="825" y="83"/>
                  <a:pt x="826" y="83"/>
                  <a:pt x="827" y="82"/>
                </a:cubicBezTo>
                <a:cubicBezTo>
                  <a:pt x="828" y="82"/>
                  <a:pt x="828" y="81"/>
                  <a:pt x="829" y="80"/>
                </a:cubicBezTo>
                <a:cubicBezTo>
                  <a:pt x="834" y="65"/>
                  <a:pt x="836" y="47"/>
                  <a:pt x="834" y="34"/>
                </a:cubicBezTo>
                <a:cubicBezTo>
                  <a:pt x="833" y="23"/>
                  <a:pt x="827" y="13"/>
                  <a:pt x="817" y="8"/>
                </a:cubicBezTo>
                <a:cubicBezTo>
                  <a:pt x="807" y="2"/>
                  <a:pt x="799" y="0"/>
                  <a:pt x="791" y="0"/>
                </a:cubicBezTo>
                <a:cubicBezTo>
                  <a:pt x="787" y="0"/>
                  <a:pt x="783" y="0"/>
                  <a:pt x="779" y="1"/>
                </a:cubicBezTo>
                <a:cubicBezTo>
                  <a:pt x="755" y="8"/>
                  <a:pt x="731" y="14"/>
                  <a:pt x="708" y="20"/>
                </a:cubicBezTo>
                <a:cubicBezTo>
                  <a:pt x="684" y="25"/>
                  <a:pt x="657" y="31"/>
                  <a:pt x="626" y="36"/>
                </a:cubicBezTo>
                <a:cubicBezTo>
                  <a:pt x="611" y="39"/>
                  <a:pt x="596" y="41"/>
                  <a:pt x="581" y="42"/>
                </a:cubicBezTo>
                <a:cubicBezTo>
                  <a:pt x="574" y="43"/>
                  <a:pt x="567" y="43"/>
                  <a:pt x="560" y="44"/>
                </a:cubicBezTo>
                <a:cubicBezTo>
                  <a:pt x="537" y="47"/>
                  <a:pt x="513" y="48"/>
                  <a:pt x="490" y="48"/>
                </a:cubicBezTo>
                <a:cubicBezTo>
                  <a:pt x="482" y="49"/>
                  <a:pt x="473" y="49"/>
                  <a:pt x="465" y="49"/>
                </a:cubicBezTo>
                <a:cubicBezTo>
                  <a:pt x="451" y="50"/>
                  <a:pt x="437" y="50"/>
                  <a:pt x="423" y="50"/>
                </a:cubicBezTo>
                <a:cubicBezTo>
                  <a:pt x="402" y="50"/>
                  <a:pt x="381" y="49"/>
                  <a:pt x="361" y="48"/>
                </a:cubicBezTo>
                <a:cubicBezTo>
                  <a:pt x="348" y="47"/>
                  <a:pt x="335" y="47"/>
                  <a:pt x="323" y="46"/>
                </a:cubicBezTo>
                <a:cubicBezTo>
                  <a:pt x="306" y="46"/>
                  <a:pt x="288" y="46"/>
                  <a:pt x="271" y="44"/>
                </a:cubicBezTo>
                <a:cubicBezTo>
                  <a:pt x="261" y="43"/>
                  <a:pt x="252" y="42"/>
                  <a:pt x="242" y="41"/>
                </a:cubicBezTo>
                <a:cubicBezTo>
                  <a:pt x="234" y="40"/>
                  <a:pt x="226" y="39"/>
                  <a:pt x="218" y="38"/>
                </a:cubicBezTo>
                <a:cubicBezTo>
                  <a:pt x="195" y="36"/>
                  <a:pt x="170" y="33"/>
                  <a:pt x="142" y="29"/>
                </a:cubicBezTo>
                <a:cubicBezTo>
                  <a:pt x="134" y="28"/>
                  <a:pt x="134" y="28"/>
                  <a:pt x="134" y="28"/>
                </a:cubicBezTo>
                <a:cubicBezTo>
                  <a:pt x="116" y="25"/>
                  <a:pt x="98" y="23"/>
                  <a:pt x="80" y="20"/>
                </a:cubicBezTo>
                <a:cubicBezTo>
                  <a:pt x="71" y="18"/>
                  <a:pt x="60" y="17"/>
                  <a:pt x="48" y="17"/>
                </a:cubicBezTo>
                <a:cubicBezTo>
                  <a:pt x="46" y="17"/>
                  <a:pt x="43" y="17"/>
                  <a:pt x="41" y="17"/>
                </a:cubicBezTo>
                <a:cubicBezTo>
                  <a:pt x="29" y="17"/>
                  <a:pt x="18" y="23"/>
                  <a:pt x="11" y="35"/>
                </a:cubicBezTo>
                <a:cubicBezTo>
                  <a:pt x="4" y="45"/>
                  <a:pt x="1" y="57"/>
                  <a:pt x="0" y="70"/>
                </a:cubicBezTo>
                <a:cubicBezTo>
                  <a:pt x="0" y="82"/>
                  <a:pt x="4" y="92"/>
                  <a:pt x="14" y="100"/>
                </a:cubicBezTo>
                <a:cubicBezTo>
                  <a:pt x="18" y="103"/>
                  <a:pt x="22" y="106"/>
                  <a:pt x="26" y="108"/>
                </a:cubicBezTo>
                <a:cubicBezTo>
                  <a:pt x="26" y="109"/>
                  <a:pt x="26" y="109"/>
                  <a:pt x="26" y="109"/>
                </a:cubicBezTo>
                <a:cubicBezTo>
                  <a:pt x="29" y="111"/>
                  <a:pt x="33" y="113"/>
                  <a:pt x="36" y="115"/>
                </a:cubicBezTo>
                <a:cubicBezTo>
                  <a:pt x="38" y="116"/>
                  <a:pt x="40" y="117"/>
                  <a:pt x="42" y="118"/>
                </a:cubicBezTo>
                <a:cubicBezTo>
                  <a:pt x="49" y="123"/>
                  <a:pt x="54" y="130"/>
                  <a:pt x="55" y="140"/>
                </a:cubicBezTo>
                <a:cubicBezTo>
                  <a:pt x="57" y="150"/>
                  <a:pt x="58" y="160"/>
                  <a:pt x="59" y="169"/>
                </a:cubicBezTo>
                <a:cubicBezTo>
                  <a:pt x="60" y="185"/>
                  <a:pt x="60" y="185"/>
                  <a:pt x="60" y="185"/>
                </a:cubicBezTo>
                <a:cubicBezTo>
                  <a:pt x="63" y="209"/>
                  <a:pt x="65" y="234"/>
                  <a:pt x="66" y="259"/>
                </a:cubicBezTo>
                <a:cubicBezTo>
                  <a:pt x="68" y="286"/>
                  <a:pt x="82" y="304"/>
                  <a:pt x="108" y="311"/>
                </a:cubicBezTo>
                <a:cubicBezTo>
                  <a:pt x="109" y="311"/>
                  <a:pt x="109" y="311"/>
                  <a:pt x="110" y="311"/>
                </a:cubicBezTo>
                <a:cubicBezTo>
                  <a:pt x="110" y="312"/>
                  <a:pt x="111" y="312"/>
                  <a:pt x="112" y="312"/>
                </a:cubicBezTo>
                <a:cubicBezTo>
                  <a:pt x="120" y="315"/>
                  <a:pt x="128" y="316"/>
                  <a:pt x="135" y="316"/>
                </a:cubicBezTo>
                <a:cubicBezTo>
                  <a:pt x="154" y="316"/>
                  <a:pt x="169" y="307"/>
                  <a:pt x="181" y="289"/>
                </a:cubicBezTo>
                <a:cubicBezTo>
                  <a:pt x="189" y="278"/>
                  <a:pt x="197" y="266"/>
                  <a:pt x="205" y="255"/>
                </a:cubicBezTo>
                <a:cubicBezTo>
                  <a:pt x="214" y="241"/>
                  <a:pt x="224" y="228"/>
                  <a:pt x="233" y="215"/>
                </a:cubicBezTo>
                <a:cubicBezTo>
                  <a:pt x="234" y="214"/>
                  <a:pt x="235" y="213"/>
                  <a:pt x="235" y="211"/>
                </a:cubicBezTo>
                <a:cubicBezTo>
                  <a:pt x="238" y="208"/>
                  <a:pt x="240" y="204"/>
                  <a:pt x="243" y="201"/>
                </a:cubicBezTo>
                <a:cubicBezTo>
                  <a:pt x="248" y="207"/>
                  <a:pt x="249" y="214"/>
                  <a:pt x="249" y="221"/>
                </a:cubicBezTo>
                <a:cubicBezTo>
                  <a:pt x="250" y="223"/>
                  <a:pt x="250" y="224"/>
                  <a:pt x="250" y="226"/>
                </a:cubicBezTo>
                <a:cubicBezTo>
                  <a:pt x="252" y="241"/>
                  <a:pt x="253" y="257"/>
                  <a:pt x="254" y="271"/>
                </a:cubicBezTo>
                <a:cubicBezTo>
                  <a:pt x="255" y="280"/>
                  <a:pt x="257" y="289"/>
                  <a:pt x="260" y="299"/>
                </a:cubicBezTo>
                <a:cubicBezTo>
                  <a:pt x="267" y="319"/>
                  <a:pt x="283" y="331"/>
                  <a:pt x="304" y="333"/>
                </a:cubicBezTo>
                <a:cubicBezTo>
                  <a:pt x="309" y="333"/>
                  <a:pt x="314" y="333"/>
                  <a:pt x="320" y="333"/>
                </a:cubicBezTo>
                <a:cubicBezTo>
                  <a:pt x="326" y="333"/>
                  <a:pt x="331" y="333"/>
                  <a:pt x="336" y="333"/>
                </a:cubicBezTo>
                <a:cubicBezTo>
                  <a:pt x="338" y="333"/>
                  <a:pt x="338" y="333"/>
                  <a:pt x="338" y="333"/>
                </a:cubicBezTo>
                <a:cubicBezTo>
                  <a:pt x="356" y="332"/>
                  <a:pt x="371" y="324"/>
                  <a:pt x="383" y="3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9" name="Freeform 44"/>
          <p:cNvSpPr/>
          <p:nvPr>
            <p:custDataLst>
              <p:tags r:id="rId10"/>
            </p:custDataLst>
          </p:nvPr>
        </p:nvSpPr>
        <p:spPr bwMode="auto">
          <a:xfrm>
            <a:off x="2411730" y="1677829"/>
            <a:ext cx="50483" cy="76200"/>
          </a:xfrm>
          <a:custGeom>
            <a:avLst/>
            <a:gdLst>
              <a:gd name="T0" fmla="*/ 66 w 134"/>
              <a:gd name="T1" fmla="*/ 203 h 203"/>
              <a:gd name="T2" fmla="*/ 55 w 134"/>
              <a:gd name="T3" fmla="*/ 185 h 203"/>
              <a:gd name="T4" fmla="*/ 42 w 134"/>
              <a:gd name="T5" fmla="*/ 149 h 203"/>
              <a:gd name="T6" fmla="*/ 33 w 134"/>
              <a:gd name="T7" fmla="*/ 124 h 203"/>
              <a:gd name="T8" fmla="*/ 5 w 134"/>
              <a:gd name="T9" fmla="*/ 41 h 203"/>
              <a:gd name="T10" fmla="*/ 0 w 134"/>
              <a:gd name="T11" fmla="*/ 21 h 203"/>
              <a:gd name="T12" fmla="*/ 3 w 134"/>
              <a:gd name="T13" fmla="*/ 17 h 203"/>
              <a:gd name="T14" fmla="*/ 24 w 134"/>
              <a:gd name="T15" fmla="*/ 15 h 203"/>
              <a:gd name="T16" fmla="*/ 31 w 134"/>
              <a:gd name="T17" fmla="*/ 15 h 203"/>
              <a:gd name="T18" fmla="*/ 34 w 134"/>
              <a:gd name="T19" fmla="*/ 14 h 203"/>
              <a:gd name="T20" fmla="*/ 53 w 134"/>
              <a:gd name="T21" fmla="*/ 13 h 203"/>
              <a:gd name="T22" fmla="*/ 69 w 134"/>
              <a:gd name="T23" fmla="*/ 12 h 203"/>
              <a:gd name="T24" fmla="*/ 92 w 134"/>
              <a:gd name="T25" fmla="*/ 8 h 203"/>
              <a:gd name="T26" fmla="*/ 105 w 134"/>
              <a:gd name="T27" fmla="*/ 6 h 203"/>
              <a:gd name="T28" fmla="*/ 121 w 134"/>
              <a:gd name="T29" fmla="*/ 3 h 203"/>
              <a:gd name="T30" fmla="*/ 127 w 134"/>
              <a:gd name="T31" fmla="*/ 1 h 203"/>
              <a:gd name="T32" fmla="*/ 133 w 134"/>
              <a:gd name="T33" fmla="*/ 4 h 203"/>
              <a:gd name="T34" fmla="*/ 134 w 134"/>
              <a:gd name="T35" fmla="*/ 5 h 203"/>
              <a:gd name="T36" fmla="*/ 126 w 134"/>
              <a:gd name="T37" fmla="*/ 37 h 203"/>
              <a:gd name="T38" fmla="*/ 112 w 134"/>
              <a:gd name="T39" fmla="*/ 82 h 203"/>
              <a:gd name="T40" fmla="*/ 102 w 134"/>
              <a:gd name="T41" fmla="*/ 116 h 203"/>
              <a:gd name="T42" fmla="*/ 90 w 134"/>
              <a:gd name="T43" fmla="*/ 154 h 203"/>
              <a:gd name="T44" fmla="*/ 77 w 134"/>
              <a:gd name="T45" fmla="*/ 187 h 203"/>
              <a:gd name="T46" fmla="*/ 69 w 134"/>
              <a:gd name="T47" fmla="*/ 203 h 203"/>
              <a:gd name="T48" fmla="*/ 66 w 134"/>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4" h="203">
                <a:moveTo>
                  <a:pt x="66" y="203"/>
                </a:moveTo>
                <a:cubicBezTo>
                  <a:pt x="61" y="198"/>
                  <a:pt x="58" y="191"/>
                  <a:pt x="55" y="185"/>
                </a:cubicBezTo>
                <a:cubicBezTo>
                  <a:pt x="51" y="173"/>
                  <a:pt x="46" y="161"/>
                  <a:pt x="42" y="149"/>
                </a:cubicBezTo>
                <a:cubicBezTo>
                  <a:pt x="39" y="141"/>
                  <a:pt x="36" y="132"/>
                  <a:pt x="33" y="124"/>
                </a:cubicBezTo>
                <a:cubicBezTo>
                  <a:pt x="24" y="96"/>
                  <a:pt x="14" y="69"/>
                  <a:pt x="5" y="41"/>
                </a:cubicBezTo>
                <a:cubicBezTo>
                  <a:pt x="3" y="35"/>
                  <a:pt x="1" y="28"/>
                  <a:pt x="0" y="21"/>
                </a:cubicBezTo>
                <a:cubicBezTo>
                  <a:pt x="1" y="19"/>
                  <a:pt x="2" y="18"/>
                  <a:pt x="3" y="17"/>
                </a:cubicBezTo>
                <a:cubicBezTo>
                  <a:pt x="10" y="15"/>
                  <a:pt x="17" y="16"/>
                  <a:pt x="24" y="15"/>
                </a:cubicBezTo>
                <a:cubicBezTo>
                  <a:pt x="26" y="15"/>
                  <a:pt x="28" y="15"/>
                  <a:pt x="31" y="15"/>
                </a:cubicBezTo>
                <a:cubicBezTo>
                  <a:pt x="32" y="15"/>
                  <a:pt x="33" y="14"/>
                  <a:pt x="34" y="14"/>
                </a:cubicBezTo>
                <a:cubicBezTo>
                  <a:pt x="40" y="15"/>
                  <a:pt x="47" y="14"/>
                  <a:pt x="53" y="13"/>
                </a:cubicBezTo>
                <a:cubicBezTo>
                  <a:pt x="58" y="12"/>
                  <a:pt x="64" y="13"/>
                  <a:pt x="69" y="12"/>
                </a:cubicBezTo>
                <a:cubicBezTo>
                  <a:pt x="77" y="11"/>
                  <a:pt x="84" y="9"/>
                  <a:pt x="92" y="8"/>
                </a:cubicBezTo>
                <a:cubicBezTo>
                  <a:pt x="96" y="7"/>
                  <a:pt x="101" y="6"/>
                  <a:pt x="105" y="6"/>
                </a:cubicBezTo>
                <a:cubicBezTo>
                  <a:pt x="111" y="6"/>
                  <a:pt x="116" y="4"/>
                  <a:pt x="121" y="3"/>
                </a:cubicBezTo>
                <a:cubicBezTo>
                  <a:pt x="123" y="2"/>
                  <a:pt x="125" y="1"/>
                  <a:pt x="127" y="1"/>
                </a:cubicBezTo>
                <a:cubicBezTo>
                  <a:pt x="130" y="0"/>
                  <a:pt x="131" y="0"/>
                  <a:pt x="133" y="4"/>
                </a:cubicBezTo>
                <a:cubicBezTo>
                  <a:pt x="134" y="4"/>
                  <a:pt x="134" y="4"/>
                  <a:pt x="134" y="5"/>
                </a:cubicBezTo>
                <a:cubicBezTo>
                  <a:pt x="132" y="16"/>
                  <a:pt x="129" y="26"/>
                  <a:pt x="126" y="37"/>
                </a:cubicBezTo>
                <a:cubicBezTo>
                  <a:pt x="121" y="52"/>
                  <a:pt x="117" y="67"/>
                  <a:pt x="112" y="82"/>
                </a:cubicBezTo>
                <a:cubicBezTo>
                  <a:pt x="109" y="94"/>
                  <a:pt x="106" y="105"/>
                  <a:pt x="102" y="116"/>
                </a:cubicBezTo>
                <a:cubicBezTo>
                  <a:pt x="98" y="128"/>
                  <a:pt x="94" y="141"/>
                  <a:pt x="90" y="154"/>
                </a:cubicBezTo>
                <a:cubicBezTo>
                  <a:pt x="86" y="165"/>
                  <a:pt x="82" y="176"/>
                  <a:pt x="77" y="187"/>
                </a:cubicBezTo>
                <a:cubicBezTo>
                  <a:pt x="75" y="192"/>
                  <a:pt x="73" y="198"/>
                  <a:pt x="69" y="203"/>
                </a:cubicBezTo>
                <a:cubicBezTo>
                  <a:pt x="68" y="203"/>
                  <a:pt x="67" y="203"/>
                  <a:pt x="66" y="20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 name="Freeform 45"/>
          <p:cNvSpPr/>
          <p:nvPr>
            <p:custDataLst>
              <p:tags r:id="rId11"/>
            </p:custDataLst>
          </p:nvPr>
        </p:nvSpPr>
        <p:spPr bwMode="auto">
          <a:xfrm>
            <a:off x="2275046" y="1669256"/>
            <a:ext cx="56198" cy="77153"/>
          </a:xfrm>
          <a:custGeom>
            <a:avLst/>
            <a:gdLst>
              <a:gd name="T0" fmla="*/ 0 w 148"/>
              <a:gd name="T1" fmla="*/ 9 h 206"/>
              <a:gd name="T2" fmla="*/ 0 w 148"/>
              <a:gd name="T3" fmla="*/ 5 h 206"/>
              <a:gd name="T4" fmla="*/ 5 w 148"/>
              <a:gd name="T5" fmla="*/ 1 h 206"/>
              <a:gd name="T6" fmla="*/ 11 w 148"/>
              <a:gd name="T7" fmla="*/ 2 h 206"/>
              <a:gd name="T8" fmla="*/ 37 w 148"/>
              <a:gd name="T9" fmla="*/ 9 h 206"/>
              <a:gd name="T10" fmla="*/ 54 w 148"/>
              <a:gd name="T11" fmla="*/ 12 h 206"/>
              <a:gd name="T12" fmla="*/ 87 w 148"/>
              <a:gd name="T13" fmla="*/ 20 h 206"/>
              <a:gd name="T14" fmla="*/ 102 w 148"/>
              <a:gd name="T15" fmla="*/ 23 h 206"/>
              <a:gd name="T16" fmla="*/ 112 w 148"/>
              <a:gd name="T17" fmla="*/ 25 h 206"/>
              <a:gd name="T18" fmla="*/ 130 w 148"/>
              <a:gd name="T19" fmla="*/ 28 h 206"/>
              <a:gd name="T20" fmla="*/ 144 w 148"/>
              <a:gd name="T21" fmla="*/ 30 h 206"/>
              <a:gd name="T22" fmla="*/ 147 w 148"/>
              <a:gd name="T23" fmla="*/ 36 h 206"/>
              <a:gd name="T24" fmla="*/ 143 w 148"/>
              <a:gd name="T25" fmla="*/ 44 h 206"/>
              <a:gd name="T26" fmla="*/ 141 w 148"/>
              <a:gd name="T27" fmla="*/ 47 h 206"/>
              <a:gd name="T28" fmla="*/ 127 w 148"/>
              <a:gd name="T29" fmla="*/ 74 h 206"/>
              <a:gd name="T30" fmla="*/ 109 w 148"/>
              <a:gd name="T31" fmla="*/ 108 h 206"/>
              <a:gd name="T32" fmla="*/ 86 w 148"/>
              <a:gd name="T33" fmla="*/ 144 h 206"/>
              <a:gd name="T34" fmla="*/ 69 w 148"/>
              <a:gd name="T35" fmla="*/ 169 h 206"/>
              <a:gd name="T36" fmla="*/ 54 w 148"/>
              <a:gd name="T37" fmla="*/ 191 h 206"/>
              <a:gd name="T38" fmla="*/ 46 w 148"/>
              <a:gd name="T39" fmla="*/ 201 h 206"/>
              <a:gd name="T40" fmla="*/ 44 w 148"/>
              <a:gd name="T41" fmla="*/ 204 h 206"/>
              <a:gd name="T42" fmla="*/ 32 w 148"/>
              <a:gd name="T43" fmla="*/ 200 h 206"/>
              <a:gd name="T44" fmla="*/ 28 w 148"/>
              <a:gd name="T45" fmla="*/ 185 h 206"/>
              <a:gd name="T46" fmla="*/ 23 w 148"/>
              <a:gd name="T47" fmla="*/ 159 h 206"/>
              <a:gd name="T48" fmla="*/ 18 w 148"/>
              <a:gd name="T49" fmla="*/ 129 h 206"/>
              <a:gd name="T50" fmla="*/ 12 w 148"/>
              <a:gd name="T51" fmla="*/ 96 h 206"/>
              <a:gd name="T52" fmla="*/ 7 w 148"/>
              <a:gd name="T53" fmla="*/ 67 h 206"/>
              <a:gd name="T54" fmla="*/ 5 w 148"/>
              <a:gd name="T55" fmla="*/ 52 h 206"/>
              <a:gd name="T56" fmla="*/ 4 w 148"/>
              <a:gd name="T57" fmla="*/ 39 h 206"/>
              <a:gd name="T58" fmla="*/ 1 w 148"/>
              <a:gd name="T59" fmla="*/ 23 h 206"/>
              <a:gd name="T60" fmla="*/ 0 w 148"/>
              <a:gd name="T61" fmla="*/ 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8" h="206">
                <a:moveTo>
                  <a:pt x="0" y="9"/>
                </a:moveTo>
                <a:cubicBezTo>
                  <a:pt x="0" y="7"/>
                  <a:pt x="0" y="6"/>
                  <a:pt x="0" y="5"/>
                </a:cubicBezTo>
                <a:cubicBezTo>
                  <a:pt x="1" y="2"/>
                  <a:pt x="2" y="1"/>
                  <a:pt x="5" y="1"/>
                </a:cubicBezTo>
                <a:cubicBezTo>
                  <a:pt x="7" y="0"/>
                  <a:pt x="9" y="1"/>
                  <a:pt x="11" y="2"/>
                </a:cubicBezTo>
                <a:cubicBezTo>
                  <a:pt x="20" y="5"/>
                  <a:pt x="28" y="7"/>
                  <a:pt x="37" y="9"/>
                </a:cubicBezTo>
                <a:cubicBezTo>
                  <a:pt x="43" y="10"/>
                  <a:pt x="48" y="11"/>
                  <a:pt x="54" y="12"/>
                </a:cubicBezTo>
                <a:cubicBezTo>
                  <a:pt x="65" y="15"/>
                  <a:pt x="76" y="17"/>
                  <a:pt x="87" y="20"/>
                </a:cubicBezTo>
                <a:cubicBezTo>
                  <a:pt x="92" y="21"/>
                  <a:pt x="97" y="22"/>
                  <a:pt x="102" y="23"/>
                </a:cubicBezTo>
                <a:cubicBezTo>
                  <a:pt x="106" y="24"/>
                  <a:pt x="109" y="24"/>
                  <a:pt x="112" y="25"/>
                </a:cubicBezTo>
                <a:cubicBezTo>
                  <a:pt x="118" y="26"/>
                  <a:pt x="124" y="28"/>
                  <a:pt x="130" y="28"/>
                </a:cubicBezTo>
                <a:cubicBezTo>
                  <a:pt x="135" y="28"/>
                  <a:pt x="139" y="29"/>
                  <a:pt x="144" y="30"/>
                </a:cubicBezTo>
                <a:cubicBezTo>
                  <a:pt x="147" y="31"/>
                  <a:pt x="148" y="34"/>
                  <a:pt x="147" y="36"/>
                </a:cubicBezTo>
                <a:cubicBezTo>
                  <a:pt x="146" y="39"/>
                  <a:pt x="145" y="42"/>
                  <a:pt x="143" y="44"/>
                </a:cubicBezTo>
                <a:cubicBezTo>
                  <a:pt x="143" y="45"/>
                  <a:pt x="142" y="46"/>
                  <a:pt x="141" y="47"/>
                </a:cubicBezTo>
                <a:cubicBezTo>
                  <a:pt x="137" y="56"/>
                  <a:pt x="132" y="65"/>
                  <a:pt x="127" y="74"/>
                </a:cubicBezTo>
                <a:cubicBezTo>
                  <a:pt x="121" y="85"/>
                  <a:pt x="116" y="97"/>
                  <a:pt x="109" y="108"/>
                </a:cubicBezTo>
                <a:cubicBezTo>
                  <a:pt x="102" y="120"/>
                  <a:pt x="94" y="132"/>
                  <a:pt x="86" y="144"/>
                </a:cubicBezTo>
                <a:cubicBezTo>
                  <a:pt x="81" y="152"/>
                  <a:pt x="75" y="160"/>
                  <a:pt x="69" y="169"/>
                </a:cubicBezTo>
                <a:cubicBezTo>
                  <a:pt x="64" y="176"/>
                  <a:pt x="59" y="183"/>
                  <a:pt x="54" y="191"/>
                </a:cubicBezTo>
                <a:cubicBezTo>
                  <a:pt x="52" y="194"/>
                  <a:pt x="49" y="198"/>
                  <a:pt x="46" y="201"/>
                </a:cubicBezTo>
                <a:cubicBezTo>
                  <a:pt x="46" y="202"/>
                  <a:pt x="45" y="203"/>
                  <a:pt x="44" y="204"/>
                </a:cubicBezTo>
                <a:cubicBezTo>
                  <a:pt x="40" y="206"/>
                  <a:pt x="34" y="205"/>
                  <a:pt x="32" y="200"/>
                </a:cubicBezTo>
                <a:cubicBezTo>
                  <a:pt x="31" y="195"/>
                  <a:pt x="30" y="190"/>
                  <a:pt x="28" y="185"/>
                </a:cubicBezTo>
                <a:cubicBezTo>
                  <a:pt x="27" y="176"/>
                  <a:pt x="25" y="168"/>
                  <a:pt x="23" y="159"/>
                </a:cubicBezTo>
                <a:cubicBezTo>
                  <a:pt x="21" y="149"/>
                  <a:pt x="19" y="139"/>
                  <a:pt x="18" y="129"/>
                </a:cubicBezTo>
                <a:cubicBezTo>
                  <a:pt x="16" y="118"/>
                  <a:pt x="14" y="107"/>
                  <a:pt x="12" y="96"/>
                </a:cubicBezTo>
                <a:cubicBezTo>
                  <a:pt x="10" y="86"/>
                  <a:pt x="9" y="77"/>
                  <a:pt x="7" y="67"/>
                </a:cubicBezTo>
                <a:cubicBezTo>
                  <a:pt x="7" y="62"/>
                  <a:pt x="6" y="57"/>
                  <a:pt x="5" y="52"/>
                </a:cubicBezTo>
                <a:cubicBezTo>
                  <a:pt x="5" y="48"/>
                  <a:pt x="4" y="43"/>
                  <a:pt x="4" y="39"/>
                </a:cubicBezTo>
                <a:cubicBezTo>
                  <a:pt x="3" y="34"/>
                  <a:pt x="2" y="28"/>
                  <a:pt x="1" y="23"/>
                </a:cubicBezTo>
                <a:cubicBezTo>
                  <a:pt x="1" y="18"/>
                  <a:pt x="0" y="14"/>
                  <a:pt x="0"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11" name="Freeform 46"/>
          <p:cNvSpPr/>
          <p:nvPr>
            <p:custDataLst>
              <p:tags r:id="rId12"/>
            </p:custDataLst>
          </p:nvPr>
        </p:nvSpPr>
        <p:spPr bwMode="auto">
          <a:xfrm>
            <a:off x="2472214" y="1659255"/>
            <a:ext cx="51435" cy="83344"/>
          </a:xfrm>
          <a:custGeom>
            <a:avLst/>
            <a:gdLst>
              <a:gd name="T0" fmla="*/ 1 w 137"/>
              <a:gd name="T1" fmla="*/ 45 h 222"/>
              <a:gd name="T2" fmla="*/ 6 w 137"/>
              <a:gd name="T3" fmla="*/ 42 h 222"/>
              <a:gd name="T4" fmla="*/ 19 w 137"/>
              <a:gd name="T5" fmla="*/ 39 h 222"/>
              <a:gd name="T6" fmla="*/ 78 w 137"/>
              <a:gd name="T7" fmla="*/ 18 h 222"/>
              <a:gd name="T8" fmla="*/ 92 w 137"/>
              <a:gd name="T9" fmla="*/ 13 h 222"/>
              <a:gd name="T10" fmla="*/ 102 w 137"/>
              <a:gd name="T11" fmla="*/ 9 h 222"/>
              <a:gd name="T12" fmla="*/ 118 w 137"/>
              <a:gd name="T13" fmla="*/ 4 h 222"/>
              <a:gd name="T14" fmla="*/ 127 w 137"/>
              <a:gd name="T15" fmla="*/ 1 h 222"/>
              <a:gd name="T16" fmla="*/ 137 w 137"/>
              <a:gd name="T17" fmla="*/ 8 h 222"/>
              <a:gd name="T18" fmla="*/ 136 w 137"/>
              <a:gd name="T19" fmla="*/ 17 h 222"/>
              <a:gd name="T20" fmla="*/ 136 w 137"/>
              <a:gd name="T21" fmla="*/ 21 h 222"/>
              <a:gd name="T22" fmla="*/ 134 w 137"/>
              <a:gd name="T23" fmla="*/ 43 h 222"/>
              <a:gd name="T24" fmla="*/ 132 w 137"/>
              <a:gd name="T25" fmla="*/ 57 h 222"/>
              <a:gd name="T26" fmla="*/ 131 w 137"/>
              <a:gd name="T27" fmla="*/ 67 h 222"/>
              <a:gd name="T28" fmla="*/ 124 w 137"/>
              <a:gd name="T29" fmla="*/ 104 h 222"/>
              <a:gd name="T30" fmla="*/ 116 w 137"/>
              <a:gd name="T31" fmla="*/ 140 h 222"/>
              <a:gd name="T32" fmla="*/ 99 w 137"/>
              <a:gd name="T33" fmla="*/ 211 h 222"/>
              <a:gd name="T34" fmla="*/ 96 w 137"/>
              <a:gd name="T35" fmla="*/ 219 h 222"/>
              <a:gd name="T36" fmla="*/ 88 w 137"/>
              <a:gd name="T37" fmla="*/ 220 h 222"/>
              <a:gd name="T38" fmla="*/ 84 w 137"/>
              <a:gd name="T39" fmla="*/ 216 h 222"/>
              <a:gd name="T40" fmla="*/ 70 w 137"/>
              <a:gd name="T41" fmla="*/ 192 h 222"/>
              <a:gd name="T42" fmla="*/ 50 w 137"/>
              <a:gd name="T43" fmla="*/ 152 h 222"/>
              <a:gd name="T44" fmla="*/ 14 w 137"/>
              <a:gd name="T45" fmla="*/ 79 h 222"/>
              <a:gd name="T46" fmla="*/ 1 w 137"/>
              <a:gd name="T47" fmla="*/ 51 h 222"/>
              <a:gd name="T48" fmla="*/ 1 w 137"/>
              <a:gd name="T49" fmla="*/ 4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221">
                <a:moveTo>
                  <a:pt x="1" y="45"/>
                </a:moveTo>
                <a:cubicBezTo>
                  <a:pt x="2" y="43"/>
                  <a:pt x="4" y="42"/>
                  <a:pt x="6" y="42"/>
                </a:cubicBezTo>
                <a:cubicBezTo>
                  <a:pt x="10" y="41"/>
                  <a:pt x="15" y="40"/>
                  <a:pt x="19" y="39"/>
                </a:cubicBezTo>
                <a:cubicBezTo>
                  <a:pt x="39" y="32"/>
                  <a:pt x="58" y="25"/>
                  <a:pt x="78" y="18"/>
                </a:cubicBezTo>
                <a:cubicBezTo>
                  <a:pt x="83" y="17"/>
                  <a:pt x="87" y="15"/>
                  <a:pt x="92" y="13"/>
                </a:cubicBezTo>
                <a:cubicBezTo>
                  <a:pt x="95" y="12"/>
                  <a:pt x="98" y="11"/>
                  <a:pt x="102" y="9"/>
                </a:cubicBezTo>
                <a:cubicBezTo>
                  <a:pt x="107" y="7"/>
                  <a:pt x="113" y="5"/>
                  <a:pt x="118" y="4"/>
                </a:cubicBezTo>
                <a:cubicBezTo>
                  <a:pt x="121" y="3"/>
                  <a:pt x="124" y="2"/>
                  <a:pt x="127" y="1"/>
                </a:cubicBezTo>
                <a:cubicBezTo>
                  <a:pt x="132" y="0"/>
                  <a:pt x="136" y="3"/>
                  <a:pt x="137" y="8"/>
                </a:cubicBezTo>
                <a:cubicBezTo>
                  <a:pt x="137" y="11"/>
                  <a:pt x="137" y="14"/>
                  <a:pt x="136" y="17"/>
                </a:cubicBezTo>
                <a:cubicBezTo>
                  <a:pt x="136" y="19"/>
                  <a:pt x="136" y="20"/>
                  <a:pt x="136" y="21"/>
                </a:cubicBezTo>
                <a:cubicBezTo>
                  <a:pt x="136" y="29"/>
                  <a:pt x="135" y="36"/>
                  <a:pt x="134" y="43"/>
                </a:cubicBezTo>
                <a:cubicBezTo>
                  <a:pt x="133" y="48"/>
                  <a:pt x="133" y="52"/>
                  <a:pt x="132" y="57"/>
                </a:cubicBezTo>
                <a:cubicBezTo>
                  <a:pt x="132" y="60"/>
                  <a:pt x="131" y="64"/>
                  <a:pt x="131" y="67"/>
                </a:cubicBezTo>
                <a:cubicBezTo>
                  <a:pt x="129" y="79"/>
                  <a:pt x="127" y="92"/>
                  <a:pt x="124" y="104"/>
                </a:cubicBezTo>
                <a:cubicBezTo>
                  <a:pt x="122" y="116"/>
                  <a:pt x="119" y="128"/>
                  <a:pt x="116" y="140"/>
                </a:cubicBezTo>
                <a:cubicBezTo>
                  <a:pt x="111" y="164"/>
                  <a:pt x="105" y="188"/>
                  <a:pt x="99" y="211"/>
                </a:cubicBezTo>
                <a:cubicBezTo>
                  <a:pt x="99" y="214"/>
                  <a:pt x="98" y="217"/>
                  <a:pt x="96" y="219"/>
                </a:cubicBezTo>
                <a:cubicBezTo>
                  <a:pt x="94" y="222"/>
                  <a:pt x="90" y="222"/>
                  <a:pt x="88" y="220"/>
                </a:cubicBezTo>
                <a:cubicBezTo>
                  <a:pt x="87" y="219"/>
                  <a:pt x="85" y="217"/>
                  <a:pt x="84" y="216"/>
                </a:cubicBezTo>
                <a:cubicBezTo>
                  <a:pt x="80" y="208"/>
                  <a:pt x="75" y="200"/>
                  <a:pt x="70" y="192"/>
                </a:cubicBezTo>
                <a:cubicBezTo>
                  <a:pt x="63" y="179"/>
                  <a:pt x="56" y="165"/>
                  <a:pt x="50" y="152"/>
                </a:cubicBezTo>
                <a:cubicBezTo>
                  <a:pt x="38" y="127"/>
                  <a:pt x="26" y="103"/>
                  <a:pt x="14" y="79"/>
                </a:cubicBezTo>
                <a:cubicBezTo>
                  <a:pt x="9" y="70"/>
                  <a:pt x="5" y="60"/>
                  <a:pt x="1" y="51"/>
                </a:cubicBezTo>
                <a:cubicBezTo>
                  <a:pt x="0" y="49"/>
                  <a:pt x="0" y="47"/>
                  <a:pt x="1"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12" name="Freeform 47"/>
          <p:cNvSpPr/>
          <p:nvPr>
            <p:custDataLst>
              <p:tags r:id="rId13"/>
            </p:custDataLst>
          </p:nvPr>
        </p:nvSpPr>
        <p:spPr bwMode="auto">
          <a:xfrm>
            <a:off x="2345532" y="1681639"/>
            <a:ext cx="49054" cy="72390"/>
          </a:xfrm>
          <a:custGeom>
            <a:avLst/>
            <a:gdLst>
              <a:gd name="T0" fmla="*/ 4 w 131"/>
              <a:gd name="T1" fmla="*/ 1 h 193"/>
              <a:gd name="T2" fmla="*/ 17 w 131"/>
              <a:gd name="T3" fmla="*/ 1 h 193"/>
              <a:gd name="T4" fmla="*/ 20 w 131"/>
              <a:gd name="T5" fmla="*/ 2 h 193"/>
              <a:gd name="T6" fmla="*/ 48 w 131"/>
              <a:gd name="T7" fmla="*/ 3 h 193"/>
              <a:gd name="T8" fmla="*/ 57 w 131"/>
              <a:gd name="T9" fmla="*/ 4 h 193"/>
              <a:gd name="T10" fmla="*/ 62 w 131"/>
              <a:gd name="T11" fmla="*/ 4 h 193"/>
              <a:gd name="T12" fmla="*/ 75 w 131"/>
              <a:gd name="T13" fmla="*/ 4 h 193"/>
              <a:gd name="T14" fmla="*/ 93 w 131"/>
              <a:gd name="T15" fmla="*/ 6 h 193"/>
              <a:gd name="T16" fmla="*/ 98 w 131"/>
              <a:gd name="T17" fmla="*/ 7 h 193"/>
              <a:gd name="T18" fmla="*/ 106 w 131"/>
              <a:gd name="T19" fmla="*/ 7 h 193"/>
              <a:gd name="T20" fmla="*/ 128 w 131"/>
              <a:gd name="T21" fmla="*/ 11 h 193"/>
              <a:gd name="T22" fmla="*/ 130 w 131"/>
              <a:gd name="T23" fmla="*/ 20 h 193"/>
              <a:gd name="T24" fmla="*/ 123 w 131"/>
              <a:gd name="T25" fmla="*/ 41 h 193"/>
              <a:gd name="T26" fmla="*/ 114 w 131"/>
              <a:gd name="T27" fmla="*/ 65 h 193"/>
              <a:gd name="T28" fmla="*/ 104 w 131"/>
              <a:gd name="T29" fmla="*/ 87 h 193"/>
              <a:gd name="T30" fmla="*/ 100 w 131"/>
              <a:gd name="T31" fmla="*/ 98 h 193"/>
              <a:gd name="T32" fmla="*/ 69 w 131"/>
              <a:gd name="T33" fmla="*/ 162 h 193"/>
              <a:gd name="T34" fmla="*/ 53 w 131"/>
              <a:gd name="T35" fmla="*/ 189 h 193"/>
              <a:gd name="T36" fmla="*/ 48 w 131"/>
              <a:gd name="T37" fmla="*/ 193 h 193"/>
              <a:gd name="T38" fmla="*/ 42 w 131"/>
              <a:gd name="T39" fmla="*/ 186 h 193"/>
              <a:gd name="T40" fmla="*/ 27 w 131"/>
              <a:gd name="T41" fmla="*/ 136 h 193"/>
              <a:gd name="T42" fmla="*/ 16 w 131"/>
              <a:gd name="T43" fmla="*/ 92 h 193"/>
              <a:gd name="T44" fmla="*/ 10 w 131"/>
              <a:gd name="T45" fmla="*/ 59 h 193"/>
              <a:gd name="T46" fmla="*/ 6 w 131"/>
              <a:gd name="T47" fmla="*/ 37 h 193"/>
              <a:gd name="T48" fmla="*/ 1 w 131"/>
              <a:gd name="T49" fmla="*/ 10 h 193"/>
              <a:gd name="T50" fmla="*/ 4 w 131"/>
              <a:gd name="T51" fmla="*/ 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93">
                <a:moveTo>
                  <a:pt x="4" y="1"/>
                </a:moveTo>
                <a:cubicBezTo>
                  <a:pt x="8" y="0"/>
                  <a:pt x="13" y="0"/>
                  <a:pt x="17" y="1"/>
                </a:cubicBezTo>
                <a:cubicBezTo>
                  <a:pt x="18" y="1"/>
                  <a:pt x="19" y="2"/>
                  <a:pt x="20" y="2"/>
                </a:cubicBezTo>
                <a:cubicBezTo>
                  <a:pt x="29" y="1"/>
                  <a:pt x="38" y="3"/>
                  <a:pt x="48" y="3"/>
                </a:cubicBezTo>
                <a:cubicBezTo>
                  <a:pt x="51" y="3"/>
                  <a:pt x="54" y="3"/>
                  <a:pt x="57" y="4"/>
                </a:cubicBezTo>
                <a:cubicBezTo>
                  <a:pt x="59" y="4"/>
                  <a:pt x="61" y="4"/>
                  <a:pt x="62" y="4"/>
                </a:cubicBezTo>
                <a:cubicBezTo>
                  <a:pt x="66" y="4"/>
                  <a:pt x="71" y="4"/>
                  <a:pt x="75" y="4"/>
                </a:cubicBezTo>
                <a:cubicBezTo>
                  <a:pt x="81" y="4"/>
                  <a:pt x="87" y="5"/>
                  <a:pt x="93" y="6"/>
                </a:cubicBezTo>
                <a:cubicBezTo>
                  <a:pt x="95" y="6"/>
                  <a:pt x="96" y="6"/>
                  <a:pt x="98" y="7"/>
                </a:cubicBezTo>
                <a:cubicBezTo>
                  <a:pt x="100" y="7"/>
                  <a:pt x="103" y="7"/>
                  <a:pt x="106" y="7"/>
                </a:cubicBezTo>
                <a:cubicBezTo>
                  <a:pt x="113" y="6"/>
                  <a:pt x="121" y="8"/>
                  <a:pt x="128" y="11"/>
                </a:cubicBezTo>
                <a:cubicBezTo>
                  <a:pt x="131" y="13"/>
                  <a:pt x="131" y="16"/>
                  <a:pt x="130" y="20"/>
                </a:cubicBezTo>
                <a:cubicBezTo>
                  <a:pt x="128" y="27"/>
                  <a:pt x="125" y="34"/>
                  <a:pt x="123" y="41"/>
                </a:cubicBezTo>
                <a:cubicBezTo>
                  <a:pt x="120" y="49"/>
                  <a:pt x="117" y="57"/>
                  <a:pt x="114" y="65"/>
                </a:cubicBezTo>
                <a:cubicBezTo>
                  <a:pt x="111" y="72"/>
                  <a:pt x="108" y="80"/>
                  <a:pt x="104" y="87"/>
                </a:cubicBezTo>
                <a:cubicBezTo>
                  <a:pt x="103" y="91"/>
                  <a:pt x="101" y="94"/>
                  <a:pt x="100" y="98"/>
                </a:cubicBezTo>
                <a:cubicBezTo>
                  <a:pt x="91" y="120"/>
                  <a:pt x="80" y="141"/>
                  <a:pt x="69" y="162"/>
                </a:cubicBezTo>
                <a:cubicBezTo>
                  <a:pt x="64" y="172"/>
                  <a:pt x="59" y="180"/>
                  <a:pt x="53" y="189"/>
                </a:cubicBezTo>
                <a:cubicBezTo>
                  <a:pt x="52" y="191"/>
                  <a:pt x="50" y="192"/>
                  <a:pt x="48" y="193"/>
                </a:cubicBezTo>
                <a:cubicBezTo>
                  <a:pt x="45" y="192"/>
                  <a:pt x="43" y="190"/>
                  <a:pt x="42" y="186"/>
                </a:cubicBezTo>
                <a:cubicBezTo>
                  <a:pt x="36" y="170"/>
                  <a:pt x="31" y="153"/>
                  <a:pt x="27" y="136"/>
                </a:cubicBezTo>
                <a:cubicBezTo>
                  <a:pt x="23" y="121"/>
                  <a:pt x="20" y="107"/>
                  <a:pt x="16" y="92"/>
                </a:cubicBezTo>
                <a:cubicBezTo>
                  <a:pt x="14" y="81"/>
                  <a:pt x="12" y="70"/>
                  <a:pt x="10" y="59"/>
                </a:cubicBezTo>
                <a:cubicBezTo>
                  <a:pt x="9" y="52"/>
                  <a:pt x="7" y="45"/>
                  <a:pt x="6" y="37"/>
                </a:cubicBezTo>
                <a:cubicBezTo>
                  <a:pt x="4" y="28"/>
                  <a:pt x="3" y="19"/>
                  <a:pt x="1" y="10"/>
                </a:cubicBezTo>
                <a:cubicBezTo>
                  <a:pt x="0" y="7"/>
                  <a:pt x="1" y="4"/>
                  <a:pt x="4"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13" name="Freeform 48"/>
          <p:cNvSpPr/>
          <p:nvPr>
            <p:custDataLst>
              <p:tags r:id="rId14"/>
            </p:custDataLst>
          </p:nvPr>
        </p:nvSpPr>
        <p:spPr bwMode="auto">
          <a:xfrm>
            <a:off x="2253139" y="1649254"/>
            <a:ext cx="290989" cy="37148"/>
          </a:xfrm>
          <a:custGeom>
            <a:avLst/>
            <a:gdLst>
              <a:gd name="T0" fmla="*/ 375 w 774"/>
              <a:gd name="T1" fmla="*/ 99 h 99"/>
              <a:gd name="T2" fmla="*/ 295 w 774"/>
              <a:gd name="T3" fmla="*/ 97 h 99"/>
              <a:gd name="T4" fmla="*/ 211 w 774"/>
              <a:gd name="T5" fmla="*/ 90 h 99"/>
              <a:gd name="T6" fmla="*/ 152 w 774"/>
              <a:gd name="T7" fmla="*/ 78 h 99"/>
              <a:gd name="T8" fmla="*/ 28 w 774"/>
              <a:gd name="T9" fmla="*/ 45 h 99"/>
              <a:gd name="T10" fmla="*/ 4 w 774"/>
              <a:gd name="T11" fmla="*/ 35 h 99"/>
              <a:gd name="T12" fmla="*/ 9 w 774"/>
              <a:gd name="T13" fmla="*/ 25 h 99"/>
              <a:gd name="T14" fmla="*/ 62 w 774"/>
              <a:gd name="T15" fmla="*/ 44 h 99"/>
              <a:gd name="T16" fmla="*/ 142 w 774"/>
              <a:gd name="T17" fmla="*/ 64 h 99"/>
              <a:gd name="T18" fmla="*/ 206 w 774"/>
              <a:gd name="T19" fmla="*/ 77 h 99"/>
              <a:gd name="T20" fmla="*/ 264 w 774"/>
              <a:gd name="T21" fmla="*/ 84 h 99"/>
              <a:gd name="T22" fmla="*/ 315 w 774"/>
              <a:gd name="T23" fmla="*/ 86 h 99"/>
              <a:gd name="T24" fmla="*/ 373 w 774"/>
              <a:gd name="T25" fmla="*/ 87 h 99"/>
              <a:gd name="T26" fmla="*/ 448 w 774"/>
              <a:gd name="T27" fmla="*/ 85 h 99"/>
              <a:gd name="T28" fmla="*/ 477 w 774"/>
              <a:gd name="T29" fmla="*/ 82 h 99"/>
              <a:gd name="T30" fmla="*/ 504 w 774"/>
              <a:gd name="T31" fmla="*/ 79 h 99"/>
              <a:gd name="T32" fmla="*/ 536 w 774"/>
              <a:gd name="T33" fmla="*/ 73 h 99"/>
              <a:gd name="T34" fmla="*/ 623 w 774"/>
              <a:gd name="T35" fmla="*/ 48 h 99"/>
              <a:gd name="T36" fmla="*/ 656 w 774"/>
              <a:gd name="T37" fmla="*/ 38 h 99"/>
              <a:gd name="T38" fmla="*/ 695 w 774"/>
              <a:gd name="T39" fmla="*/ 26 h 99"/>
              <a:gd name="T40" fmla="*/ 753 w 774"/>
              <a:gd name="T41" fmla="*/ 6 h 99"/>
              <a:gd name="T42" fmla="*/ 766 w 774"/>
              <a:gd name="T43" fmla="*/ 1 h 99"/>
              <a:gd name="T44" fmla="*/ 772 w 774"/>
              <a:gd name="T45" fmla="*/ 9 h 99"/>
              <a:gd name="T46" fmla="*/ 759 w 774"/>
              <a:gd name="T47" fmla="*/ 16 h 99"/>
              <a:gd name="T48" fmla="*/ 703 w 774"/>
              <a:gd name="T49" fmla="*/ 36 h 99"/>
              <a:gd name="T50" fmla="*/ 656 w 774"/>
              <a:gd name="T51" fmla="*/ 50 h 99"/>
              <a:gd name="T52" fmla="*/ 623 w 774"/>
              <a:gd name="T53" fmla="*/ 61 h 99"/>
              <a:gd name="T54" fmla="*/ 564 w 774"/>
              <a:gd name="T55" fmla="*/ 78 h 99"/>
              <a:gd name="T56" fmla="*/ 530 w 774"/>
              <a:gd name="T57" fmla="*/ 86 h 99"/>
              <a:gd name="T58" fmla="*/ 493 w 774"/>
              <a:gd name="T59" fmla="*/ 92 h 99"/>
              <a:gd name="T60" fmla="*/ 463 w 774"/>
              <a:gd name="T61" fmla="*/ 96 h 99"/>
              <a:gd name="T62" fmla="*/ 431 w 774"/>
              <a:gd name="T63" fmla="*/ 98 h 99"/>
              <a:gd name="T64" fmla="*/ 384 w 774"/>
              <a:gd name="T6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4" h="99">
                <a:moveTo>
                  <a:pt x="384" y="99"/>
                </a:moveTo>
                <a:cubicBezTo>
                  <a:pt x="381" y="99"/>
                  <a:pt x="378" y="99"/>
                  <a:pt x="375" y="99"/>
                </a:cubicBezTo>
                <a:cubicBezTo>
                  <a:pt x="365" y="98"/>
                  <a:pt x="354" y="99"/>
                  <a:pt x="344" y="98"/>
                </a:cubicBezTo>
                <a:cubicBezTo>
                  <a:pt x="327" y="97"/>
                  <a:pt x="311" y="98"/>
                  <a:pt x="295" y="97"/>
                </a:cubicBezTo>
                <a:cubicBezTo>
                  <a:pt x="281" y="96"/>
                  <a:pt x="268" y="96"/>
                  <a:pt x="255" y="95"/>
                </a:cubicBezTo>
                <a:cubicBezTo>
                  <a:pt x="240" y="93"/>
                  <a:pt x="225" y="91"/>
                  <a:pt x="211" y="90"/>
                </a:cubicBezTo>
                <a:cubicBezTo>
                  <a:pt x="208" y="90"/>
                  <a:pt x="206" y="89"/>
                  <a:pt x="203" y="89"/>
                </a:cubicBezTo>
                <a:cubicBezTo>
                  <a:pt x="186" y="85"/>
                  <a:pt x="169" y="82"/>
                  <a:pt x="152" y="78"/>
                </a:cubicBezTo>
                <a:cubicBezTo>
                  <a:pt x="141" y="76"/>
                  <a:pt x="130" y="73"/>
                  <a:pt x="118" y="71"/>
                </a:cubicBezTo>
                <a:cubicBezTo>
                  <a:pt x="87" y="65"/>
                  <a:pt x="58" y="55"/>
                  <a:pt x="28" y="45"/>
                </a:cubicBezTo>
                <a:cubicBezTo>
                  <a:pt x="21" y="42"/>
                  <a:pt x="15" y="39"/>
                  <a:pt x="8" y="37"/>
                </a:cubicBezTo>
                <a:cubicBezTo>
                  <a:pt x="6" y="36"/>
                  <a:pt x="5" y="35"/>
                  <a:pt x="4" y="35"/>
                </a:cubicBezTo>
                <a:cubicBezTo>
                  <a:pt x="1" y="33"/>
                  <a:pt x="0" y="30"/>
                  <a:pt x="2" y="27"/>
                </a:cubicBezTo>
                <a:cubicBezTo>
                  <a:pt x="3" y="25"/>
                  <a:pt x="6" y="24"/>
                  <a:pt x="9" y="25"/>
                </a:cubicBezTo>
                <a:cubicBezTo>
                  <a:pt x="12" y="26"/>
                  <a:pt x="15" y="27"/>
                  <a:pt x="18" y="28"/>
                </a:cubicBezTo>
                <a:cubicBezTo>
                  <a:pt x="32" y="34"/>
                  <a:pt x="47" y="39"/>
                  <a:pt x="62" y="44"/>
                </a:cubicBezTo>
                <a:cubicBezTo>
                  <a:pt x="77" y="48"/>
                  <a:pt x="91" y="53"/>
                  <a:pt x="106" y="56"/>
                </a:cubicBezTo>
                <a:cubicBezTo>
                  <a:pt x="118" y="59"/>
                  <a:pt x="130" y="61"/>
                  <a:pt x="142" y="64"/>
                </a:cubicBezTo>
                <a:cubicBezTo>
                  <a:pt x="158" y="68"/>
                  <a:pt x="174" y="70"/>
                  <a:pt x="189" y="73"/>
                </a:cubicBezTo>
                <a:cubicBezTo>
                  <a:pt x="195" y="75"/>
                  <a:pt x="200" y="76"/>
                  <a:pt x="206" y="77"/>
                </a:cubicBezTo>
                <a:cubicBezTo>
                  <a:pt x="215" y="78"/>
                  <a:pt x="224" y="80"/>
                  <a:pt x="233" y="81"/>
                </a:cubicBezTo>
                <a:cubicBezTo>
                  <a:pt x="244" y="82"/>
                  <a:pt x="254" y="83"/>
                  <a:pt x="264" y="84"/>
                </a:cubicBezTo>
                <a:cubicBezTo>
                  <a:pt x="265" y="84"/>
                  <a:pt x="266" y="84"/>
                  <a:pt x="267" y="84"/>
                </a:cubicBezTo>
                <a:cubicBezTo>
                  <a:pt x="283" y="85"/>
                  <a:pt x="299" y="85"/>
                  <a:pt x="315" y="86"/>
                </a:cubicBezTo>
                <a:cubicBezTo>
                  <a:pt x="323" y="86"/>
                  <a:pt x="331" y="86"/>
                  <a:pt x="339" y="86"/>
                </a:cubicBezTo>
                <a:cubicBezTo>
                  <a:pt x="350" y="87"/>
                  <a:pt x="361" y="86"/>
                  <a:pt x="373" y="87"/>
                </a:cubicBezTo>
                <a:cubicBezTo>
                  <a:pt x="393" y="87"/>
                  <a:pt x="413" y="87"/>
                  <a:pt x="433" y="86"/>
                </a:cubicBezTo>
                <a:cubicBezTo>
                  <a:pt x="438" y="86"/>
                  <a:pt x="443" y="85"/>
                  <a:pt x="448" y="85"/>
                </a:cubicBezTo>
                <a:cubicBezTo>
                  <a:pt x="451" y="85"/>
                  <a:pt x="454" y="84"/>
                  <a:pt x="457" y="84"/>
                </a:cubicBezTo>
                <a:cubicBezTo>
                  <a:pt x="464" y="84"/>
                  <a:pt x="471" y="83"/>
                  <a:pt x="477" y="82"/>
                </a:cubicBezTo>
                <a:cubicBezTo>
                  <a:pt x="484" y="81"/>
                  <a:pt x="491" y="80"/>
                  <a:pt x="498" y="80"/>
                </a:cubicBezTo>
                <a:cubicBezTo>
                  <a:pt x="500" y="79"/>
                  <a:pt x="502" y="79"/>
                  <a:pt x="504" y="79"/>
                </a:cubicBezTo>
                <a:cubicBezTo>
                  <a:pt x="512" y="77"/>
                  <a:pt x="519" y="75"/>
                  <a:pt x="527" y="74"/>
                </a:cubicBezTo>
                <a:cubicBezTo>
                  <a:pt x="530" y="74"/>
                  <a:pt x="533" y="73"/>
                  <a:pt x="536" y="73"/>
                </a:cubicBezTo>
                <a:cubicBezTo>
                  <a:pt x="545" y="70"/>
                  <a:pt x="555" y="68"/>
                  <a:pt x="565" y="65"/>
                </a:cubicBezTo>
                <a:cubicBezTo>
                  <a:pt x="584" y="61"/>
                  <a:pt x="604" y="55"/>
                  <a:pt x="623" y="48"/>
                </a:cubicBezTo>
                <a:cubicBezTo>
                  <a:pt x="629" y="46"/>
                  <a:pt x="636" y="44"/>
                  <a:pt x="642" y="42"/>
                </a:cubicBezTo>
                <a:cubicBezTo>
                  <a:pt x="647" y="41"/>
                  <a:pt x="651" y="39"/>
                  <a:pt x="656" y="38"/>
                </a:cubicBezTo>
                <a:cubicBezTo>
                  <a:pt x="661" y="36"/>
                  <a:pt x="666" y="35"/>
                  <a:pt x="672" y="33"/>
                </a:cubicBezTo>
                <a:cubicBezTo>
                  <a:pt x="679" y="31"/>
                  <a:pt x="687" y="29"/>
                  <a:pt x="695" y="26"/>
                </a:cubicBezTo>
                <a:cubicBezTo>
                  <a:pt x="707" y="22"/>
                  <a:pt x="720" y="18"/>
                  <a:pt x="732" y="14"/>
                </a:cubicBezTo>
                <a:cubicBezTo>
                  <a:pt x="739" y="11"/>
                  <a:pt x="746" y="9"/>
                  <a:pt x="753" y="6"/>
                </a:cubicBezTo>
                <a:cubicBezTo>
                  <a:pt x="757" y="5"/>
                  <a:pt x="761" y="3"/>
                  <a:pt x="765" y="2"/>
                </a:cubicBezTo>
                <a:cubicBezTo>
                  <a:pt x="765" y="1"/>
                  <a:pt x="766" y="1"/>
                  <a:pt x="766" y="1"/>
                </a:cubicBezTo>
                <a:cubicBezTo>
                  <a:pt x="769" y="0"/>
                  <a:pt x="771" y="1"/>
                  <a:pt x="772" y="2"/>
                </a:cubicBezTo>
                <a:cubicBezTo>
                  <a:pt x="774" y="4"/>
                  <a:pt x="774" y="7"/>
                  <a:pt x="772" y="9"/>
                </a:cubicBezTo>
                <a:cubicBezTo>
                  <a:pt x="771" y="10"/>
                  <a:pt x="770" y="11"/>
                  <a:pt x="768" y="12"/>
                </a:cubicBezTo>
                <a:cubicBezTo>
                  <a:pt x="765" y="13"/>
                  <a:pt x="762" y="14"/>
                  <a:pt x="759" y="16"/>
                </a:cubicBezTo>
                <a:cubicBezTo>
                  <a:pt x="751" y="19"/>
                  <a:pt x="742" y="22"/>
                  <a:pt x="734" y="25"/>
                </a:cubicBezTo>
                <a:cubicBezTo>
                  <a:pt x="724" y="29"/>
                  <a:pt x="713" y="32"/>
                  <a:pt x="703" y="36"/>
                </a:cubicBezTo>
                <a:cubicBezTo>
                  <a:pt x="695" y="38"/>
                  <a:pt x="687" y="41"/>
                  <a:pt x="680" y="43"/>
                </a:cubicBezTo>
                <a:cubicBezTo>
                  <a:pt x="672" y="45"/>
                  <a:pt x="664" y="48"/>
                  <a:pt x="656" y="50"/>
                </a:cubicBezTo>
                <a:cubicBezTo>
                  <a:pt x="653" y="52"/>
                  <a:pt x="650" y="53"/>
                  <a:pt x="646" y="53"/>
                </a:cubicBezTo>
                <a:cubicBezTo>
                  <a:pt x="638" y="55"/>
                  <a:pt x="630" y="58"/>
                  <a:pt x="623" y="61"/>
                </a:cubicBezTo>
                <a:cubicBezTo>
                  <a:pt x="616" y="63"/>
                  <a:pt x="610" y="65"/>
                  <a:pt x="603" y="67"/>
                </a:cubicBezTo>
                <a:cubicBezTo>
                  <a:pt x="590" y="71"/>
                  <a:pt x="577" y="74"/>
                  <a:pt x="564" y="78"/>
                </a:cubicBezTo>
                <a:cubicBezTo>
                  <a:pt x="556" y="80"/>
                  <a:pt x="548" y="81"/>
                  <a:pt x="540" y="84"/>
                </a:cubicBezTo>
                <a:cubicBezTo>
                  <a:pt x="537" y="85"/>
                  <a:pt x="533" y="85"/>
                  <a:pt x="530" y="86"/>
                </a:cubicBezTo>
                <a:cubicBezTo>
                  <a:pt x="522" y="87"/>
                  <a:pt x="514" y="89"/>
                  <a:pt x="506" y="90"/>
                </a:cubicBezTo>
                <a:cubicBezTo>
                  <a:pt x="502" y="91"/>
                  <a:pt x="497" y="92"/>
                  <a:pt x="493" y="92"/>
                </a:cubicBezTo>
                <a:cubicBezTo>
                  <a:pt x="485" y="93"/>
                  <a:pt x="476" y="94"/>
                  <a:pt x="468" y="95"/>
                </a:cubicBezTo>
                <a:cubicBezTo>
                  <a:pt x="466" y="96"/>
                  <a:pt x="465" y="96"/>
                  <a:pt x="463" y="96"/>
                </a:cubicBezTo>
                <a:cubicBezTo>
                  <a:pt x="454" y="96"/>
                  <a:pt x="445" y="97"/>
                  <a:pt x="436" y="98"/>
                </a:cubicBezTo>
                <a:cubicBezTo>
                  <a:pt x="434" y="98"/>
                  <a:pt x="433" y="98"/>
                  <a:pt x="431" y="98"/>
                </a:cubicBezTo>
                <a:cubicBezTo>
                  <a:pt x="415" y="98"/>
                  <a:pt x="399" y="99"/>
                  <a:pt x="384" y="99"/>
                </a:cubicBezTo>
                <a:cubicBezTo>
                  <a:pt x="384" y="99"/>
                  <a:pt x="384" y="99"/>
                  <a:pt x="384" y="99"/>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6" name="文本框 5"/>
          <p:cNvSpPr txBox="1"/>
          <p:nvPr>
            <p:custDataLst>
              <p:tags r:id="rId15"/>
            </p:custDataLst>
          </p:nvPr>
        </p:nvSpPr>
        <p:spPr>
          <a:xfrm>
            <a:off x="2202180" y="1700689"/>
            <a:ext cx="395764" cy="346234"/>
          </a:xfrm>
          <a:prstGeom prst="rect">
            <a:avLst/>
          </a:prstGeom>
          <a:noFill/>
        </p:spPr>
        <p:txBody>
          <a:bodyPr wrap="square" lIns="68580" tIns="34290" rIns="68580" bIns="34290" rtlCol="0">
            <a:normAutofit/>
          </a:bodyPr>
          <a:lstStyle/>
          <a:p>
            <a:r>
              <a:rPr lang="en-US" altLang="zh-CN" sz="1600" b="1">
                <a:solidFill>
                  <a:schemeClr val="accent1"/>
                </a:solidFill>
                <a:latin typeface="华文楷体" panose="02010600040101010101" charset="-122"/>
                <a:ea typeface="华文楷体" panose="02010600040101010101" charset="-122"/>
                <a:cs typeface="Arial" pitchFamily="34" charset="0"/>
              </a:rPr>
              <a:t>01</a:t>
            </a:r>
          </a:p>
        </p:txBody>
      </p:sp>
      <p:sp>
        <p:nvSpPr>
          <p:cNvPr id="19" name="AutoShape 41"/>
          <p:cNvSpPr>
            <a:spLocks noChangeAspect="1" noChangeArrowheads="1" noTextEdit="1"/>
          </p:cNvSpPr>
          <p:nvPr>
            <p:custDataLst>
              <p:tags r:id="rId16"/>
            </p:custDataLst>
          </p:nvPr>
        </p:nvSpPr>
        <p:spPr bwMode="auto">
          <a:xfrm>
            <a:off x="2243614" y="3078480"/>
            <a:ext cx="312420" cy="12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0" name="Freeform 43"/>
          <p:cNvSpPr/>
          <p:nvPr>
            <p:custDataLst>
              <p:tags r:id="rId17"/>
            </p:custDataLst>
          </p:nvPr>
        </p:nvSpPr>
        <p:spPr bwMode="auto">
          <a:xfrm>
            <a:off x="2243614" y="3078480"/>
            <a:ext cx="313373" cy="125254"/>
          </a:xfrm>
          <a:custGeom>
            <a:avLst/>
            <a:gdLst>
              <a:gd name="T0" fmla="*/ 403 w 836"/>
              <a:gd name="T1" fmla="*/ 273 h 333"/>
              <a:gd name="T2" fmla="*/ 419 w 836"/>
              <a:gd name="T3" fmla="*/ 232 h 333"/>
              <a:gd name="T4" fmla="*/ 420 w 836"/>
              <a:gd name="T5" fmla="*/ 228 h 333"/>
              <a:gd name="T6" fmla="*/ 423 w 836"/>
              <a:gd name="T7" fmla="*/ 247 h 333"/>
              <a:gd name="T8" fmla="*/ 483 w 836"/>
              <a:gd name="T9" fmla="*/ 328 h 333"/>
              <a:gd name="T10" fmla="*/ 547 w 836"/>
              <a:gd name="T11" fmla="*/ 325 h 333"/>
              <a:gd name="T12" fmla="*/ 584 w 836"/>
              <a:gd name="T13" fmla="*/ 283 h 333"/>
              <a:gd name="T14" fmla="*/ 599 w 836"/>
              <a:gd name="T15" fmla="*/ 228 h 333"/>
              <a:gd name="T16" fmla="*/ 602 w 836"/>
              <a:gd name="T17" fmla="*/ 220 h 333"/>
              <a:gd name="T18" fmla="*/ 636 w 836"/>
              <a:gd name="T19" fmla="*/ 282 h 333"/>
              <a:gd name="T20" fmla="*/ 704 w 836"/>
              <a:gd name="T21" fmla="*/ 326 h 333"/>
              <a:gd name="T22" fmla="*/ 737 w 836"/>
              <a:gd name="T23" fmla="*/ 300 h 333"/>
              <a:gd name="T24" fmla="*/ 780 w 836"/>
              <a:gd name="T25" fmla="*/ 148 h 333"/>
              <a:gd name="T26" fmla="*/ 783 w 836"/>
              <a:gd name="T27" fmla="*/ 121 h 333"/>
              <a:gd name="T28" fmla="*/ 808 w 836"/>
              <a:gd name="T29" fmla="*/ 93 h 333"/>
              <a:gd name="T30" fmla="*/ 824 w 836"/>
              <a:gd name="T31" fmla="*/ 84 h 333"/>
              <a:gd name="T32" fmla="*/ 829 w 836"/>
              <a:gd name="T33" fmla="*/ 80 h 333"/>
              <a:gd name="T34" fmla="*/ 817 w 836"/>
              <a:gd name="T35" fmla="*/ 8 h 333"/>
              <a:gd name="T36" fmla="*/ 779 w 836"/>
              <a:gd name="T37" fmla="*/ 1 h 333"/>
              <a:gd name="T38" fmla="*/ 626 w 836"/>
              <a:gd name="T39" fmla="*/ 36 h 333"/>
              <a:gd name="T40" fmla="*/ 560 w 836"/>
              <a:gd name="T41" fmla="*/ 44 h 333"/>
              <a:gd name="T42" fmla="*/ 465 w 836"/>
              <a:gd name="T43" fmla="*/ 49 h 333"/>
              <a:gd name="T44" fmla="*/ 361 w 836"/>
              <a:gd name="T45" fmla="*/ 48 h 333"/>
              <a:gd name="T46" fmla="*/ 271 w 836"/>
              <a:gd name="T47" fmla="*/ 44 h 333"/>
              <a:gd name="T48" fmla="*/ 218 w 836"/>
              <a:gd name="T49" fmla="*/ 38 h 333"/>
              <a:gd name="T50" fmla="*/ 134 w 836"/>
              <a:gd name="T51" fmla="*/ 28 h 333"/>
              <a:gd name="T52" fmla="*/ 48 w 836"/>
              <a:gd name="T53" fmla="*/ 17 h 333"/>
              <a:gd name="T54" fmla="*/ 11 w 836"/>
              <a:gd name="T55" fmla="*/ 35 h 333"/>
              <a:gd name="T56" fmla="*/ 14 w 836"/>
              <a:gd name="T57" fmla="*/ 100 h 333"/>
              <a:gd name="T58" fmla="*/ 26 w 836"/>
              <a:gd name="T59" fmla="*/ 109 h 333"/>
              <a:gd name="T60" fmla="*/ 42 w 836"/>
              <a:gd name="T61" fmla="*/ 118 h 333"/>
              <a:gd name="T62" fmla="*/ 59 w 836"/>
              <a:gd name="T63" fmla="*/ 169 h 333"/>
              <a:gd name="T64" fmla="*/ 66 w 836"/>
              <a:gd name="T65" fmla="*/ 259 h 333"/>
              <a:gd name="T66" fmla="*/ 110 w 836"/>
              <a:gd name="T67" fmla="*/ 311 h 333"/>
              <a:gd name="T68" fmla="*/ 135 w 836"/>
              <a:gd name="T69" fmla="*/ 316 h 333"/>
              <a:gd name="T70" fmla="*/ 205 w 836"/>
              <a:gd name="T71" fmla="*/ 255 h 333"/>
              <a:gd name="T72" fmla="*/ 235 w 836"/>
              <a:gd name="T73" fmla="*/ 211 h 333"/>
              <a:gd name="T74" fmla="*/ 249 w 836"/>
              <a:gd name="T75" fmla="*/ 221 h 333"/>
              <a:gd name="T76" fmla="*/ 254 w 836"/>
              <a:gd name="T77" fmla="*/ 271 h 333"/>
              <a:gd name="T78" fmla="*/ 304 w 836"/>
              <a:gd name="T79" fmla="*/ 333 h 333"/>
              <a:gd name="T80" fmla="*/ 336 w 836"/>
              <a:gd name="T81" fmla="*/ 333 h 333"/>
              <a:gd name="T82" fmla="*/ 383 w 836"/>
              <a:gd name="T83" fmla="*/ 30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6" h="333">
                <a:moveTo>
                  <a:pt x="383" y="309"/>
                </a:moveTo>
                <a:cubicBezTo>
                  <a:pt x="390" y="299"/>
                  <a:pt x="397" y="287"/>
                  <a:pt x="403" y="273"/>
                </a:cubicBezTo>
                <a:cubicBezTo>
                  <a:pt x="406" y="265"/>
                  <a:pt x="409" y="256"/>
                  <a:pt x="412" y="248"/>
                </a:cubicBezTo>
                <a:cubicBezTo>
                  <a:pt x="414" y="242"/>
                  <a:pt x="416" y="237"/>
                  <a:pt x="419" y="232"/>
                </a:cubicBezTo>
                <a:cubicBezTo>
                  <a:pt x="419" y="231"/>
                  <a:pt x="419" y="231"/>
                  <a:pt x="419" y="230"/>
                </a:cubicBezTo>
                <a:cubicBezTo>
                  <a:pt x="419" y="229"/>
                  <a:pt x="420" y="229"/>
                  <a:pt x="420" y="228"/>
                </a:cubicBezTo>
                <a:cubicBezTo>
                  <a:pt x="420" y="229"/>
                  <a:pt x="420" y="231"/>
                  <a:pt x="421" y="232"/>
                </a:cubicBezTo>
                <a:cubicBezTo>
                  <a:pt x="422" y="237"/>
                  <a:pt x="423" y="242"/>
                  <a:pt x="423" y="247"/>
                </a:cubicBezTo>
                <a:cubicBezTo>
                  <a:pt x="425" y="259"/>
                  <a:pt x="428" y="271"/>
                  <a:pt x="431" y="282"/>
                </a:cubicBezTo>
                <a:cubicBezTo>
                  <a:pt x="437" y="308"/>
                  <a:pt x="456" y="324"/>
                  <a:pt x="483" y="328"/>
                </a:cubicBezTo>
                <a:cubicBezTo>
                  <a:pt x="491" y="329"/>
                  <a:pt x="500" y="330"/>
                  <a:pt x="508" y="330"/>
                </a:cubicBezTo>
                <a:cubicBezTo>
                  <a:pt x="521" y="330"/>
                  <a:pt x="534" y="328"/>
                  <a:pt x="547" y="325"/>
                </a:cubicBezTo>
                <a:cubicBezTo>
                  <a:pt x="560" y="322"/>
                  <a:pt x="570" y="314"/>
                  <a:pt x="577" y="301"/>
                </a:cubicBezTo>
                <a:cubicBezTo>
                  <a:pt x="579" y="295"/>
                  <a:pt x="582" y="289"/>
                  <a:pt x="584" y="283"/>
                </a:cubicBezTo>
                <a:cubicBezTo>
                  <a:pt x="588" y="269"/>
                  <a:pt x="591" y="255"/>
                  <a:pt x="595" y="242"/>
                </a:cubicBezTo>
                <a:cubicBezTo>
                  <a:pt x="599" y="228"/>
                  <a:pt x="599" y="228"/>
                  <a:pt x="599" y="228"/>
                </a:cubicBezTo>
                <a:cubicBezTo>
                  <a:pt x="599" y="227"/>
                  <a:pt x="599" y="227"/>
                  <a:pt x="599" y="226"/>
                </a:cubicBezTo>
                <a:cubicBezTo>
                  <a:pt x="600" y="224"/>
                  <a:pt x="600" y="222"/>
                  <a:pt x="602" y="220"/>
                </a:cubicBezTo>
                <a:cubicBezTo>
                  <a:pt x="602" y="221"/>
                  <a:pt x="603" y="222"/>
                  <a:pt x="603" y="223"/>
                </a:cubicBezTo>
                <a:cubicBezTo>
                  <a:pt x="611" y="246"/>
                  <a:pt x="624" y="264"/>
                  <a:pt x="636" y="282"/>
                </a:cubicBezTo>
                <a:cubicBezTo>
                  <a:pt x="642" y="291"/>
                  <a:pt x="650" y="299"/>
                  <a:pt x="660" y="308"/>
                </a:cubicBezTo>
                <a:cubicBezTo>
                  <a:pt x="675" y="320"/>
                  <a:pt x="689" y="326"/>
                  <a:pt x="704" y="326"/>
                </a:cubicBezTo>
                <a:cubicBezTo>
                  <a:pt x="714" y="326"/>
                  <a:pt x="721" y="322"/>
                  <a:pt x="727" y="316"/>
                </a:cubicBezTo>
                <a:cubicBezTo>
                  <a:pt x="730" y="311"/>
                  <a:pt x="734" y="306"/>
                  <a:pt x="737" y="300"/>
                </a:cubicBezTo>
                <a:cubicBezTo>
                  <a:pt x="751" y="276"/>
                  <a:pt x="761" y="250"/>
                  <a:pt x="769" y="223"/>
                </a:cubicBezTo>
                <a:cubicBezTo>
                  <a:pt x="777" y="195"/>
                  <a:pt x="780" y="171"/>
                  <a:pt x="780" y="148"/>
                </a:cubicBezTo>
                <a:cubicBezTo>
                  <a:pt x="780" y="142"/>
                  <a:pt x="781" y="135"/>
                  <a:pt x="782" y="129"/>
                </a:cubicBezTo>
                <a:cubicBezTo>
                  <a:pt x="782" y="126"/>
                  <a:pt x="782" y="124"/>
                  <a:pt x="783" y="121"/>
                </a:cubicBezTo>
                <a:cubicBezTo>
                  <a:pt x="784" y="112"/>
                  <a:pt x="789" y="104"/>
                  <a:pt x="798" y="99"/>
                </a:cubicBezTo>
                <a:cubicBezTo>
                  <a:pt x="801" y="97"/>
                  <a:pt x="805" y="95"/>
                  <a:pt x="808" y="93"/>
                </a:cubicBezTo>
                <a:cubicBezTo>
                  <a:pt x="811" y="92"/>
                  <a:pt x="813" y="90"/>
                  <a:pt x="815" y="89"/>
                </a:cubicBezTo>
                <a:cubicBezTo>
                  <a:pt x="818" y="87"/>
                  <a:pt x="821" y="86"/>
                  <a:pt x="824" y="84"/>
                </a:cubicBezTo>
                <a:cubicBezTo>
                  <a:pt x="825" y="83"/>
                  <a:pt x="826" y="83"/>
                  <a:pt x="827" y="82"/>
                </a:cubicBezTo>
                <a:cubicBezTo>
                  <a:pt x="828" y="82"/>
                  <a:pt x="828" y="81"/>
                  <a:pt x="829" y="80"/>
                </a:cubicBezTo>
                <a:cubicBezTo>
                  <a:pt x="834" y="65"/>
                  <a:pt x="836" y="47"/>
                  <a:pt x="834" y="34"/>
                </a:cubicBezTo>
                <a:cubicBezTo>
                  <a:pt x="833" y="23"/>
                  <a:pt x="827" y="13"/>
                  <a:pt x="817" y="8"/>
                </a:cubicBezTo>
                <a:cubicBezTo>
                  <a:pt x="807" y="2"/>
                  <a:pt x="799" y="0"/>
                  <a:pt x="791" y="0"/>
                </a:cubicBezTo>
                <a:cubicBezTo>
                  <a:pt x="787" y="0"/>
                  <a:pt x="783" y="0"/>
                  <a:pt x="779" y="1"/>
                </a:cubicBezTo>
                <a:cubicBezTo>
                  <a:pt x="755" y="8"/>
                  <a:pt x="731" y="14"/>
                  <a:pt x="708" y="20"/>
                </a:cubicBezTo>
                <a:cubicBezTo>
                  <a:pt x="684" y="25"/>
                  <a:pt x="657" y="31"/>
                  <a:pt x="626" y="36"/>
                </a:cubicBezTo>
                <a:cubicBezTo>
                  <a:pt x="611" y="39"/>
                  <a:pt x="596" y="41"/>
                  <a:pt x="581" y="42"/>
                </a:cubicBezTo>
                <a:cubicBezTo>
                  <a:pt x="574" y="43"/>
                  <a:pt x="567" y="43"/>
                  <a:pt x="560" y="44"/>
                </a:cubicBezTo>
                <a:cubicBezTo>
                  <a:pt x="537" y="47"/>
                  <a:pt x="513" y="48"/>
                  <a:pt x="490" y="48"/>
                </a:cubicBezTo>
                <a:cubicBezTo>
                  <a:pt x="482" y="49"/>
                  <a:pt x="473" y="49"/>
                  <a:pt x="465" y="49"/>
                </a:cubicBezTo>
                <a:cubicBezTo>
                  <a:pt x="451" y="50"/>
                  <a:pt x="437" y="50"/>
                  <a:pt x="423" y="50"/>
                </a:cubicBezTo>
                <a:cubicBezTo>
                  <a:pt x="402" y="50"/>
                  <a:pt x="381" y="49"/>
                  <a:pt x="361" y="48"/>
                </a:cubicBezTo>
                <a:cubicBezTo>
                  <a:pt x="348" y="47"/>
                  <a:pt x="335" y="47"/>
                  <a:pt x="323" y="46"/>
                </a:cubicBezTo>
                <a:cubicBezTo>
                  <a:pt x="306" y="46"/>
                  <a:pt x="288" y="46"/>
                  <a:pt x="271" y="44"/>
                </a:cubicBezTo>
                <a:cubicBezTo>
                  <a:pt x="261" y="43"/>
                  <a:pt x="252" y="42"/>
                  <a:pt x="242" y="41"/>
                </a:cubicBezTo>
                <a:cubicBezTo>
                  <a:pt x="234" y="40"/>
                  <a:pt x="226" y="39"/>
                  <a:pt x="218" y="38"/>
                </a:cubicBezTo>
                <a:cubicBezTo>
                  <a:pt x="195" y="36"/>
                  <a:pt x="170" y="33"/>
                  <a:pt x="142" y="29"/>
                </a:cubicBezTo>
                <a:cubicBezTo>
                  <a:pt x="134" y="28"/>
                  <a:pt x="134" y="28"/>
                  <a:pt x="134" y="28"/>
                </a:cubicBezTo>
                <a:cubicBezTo>
                  <a:pt x="116" y="25"/>
                  <a:pt x="98" y="23"/>
                  <a:pt x="80" y="20"/>
                </a:cubicBezTo>
                <a:cubicBezTo>
                  <a:pt x="71" y="18"/>
                  <a:pt x="60" y="17"/>
                  <a:pt x="48" y="17"/>
                </a:cubicBezTo>
                <a:cubicBezTo>
                  <a:pt x="46" y="17"/>
                  <a:pt x="43" y="17"/>
                  <a:pt x="41" y="17"/>
                </a:cubicBezTo>
                <a:cubicBezTo>
                  <a:pt x="29" y="17"/>
                  <a:pt x="18" y="23"/>
                  <a:pt x="11" y="35"/>
                </a:cubicBezTo>
                <a:cubicBezTo>
                  <a:pt x="4" y="45"/>
                  <a:pt x="1" y="57"/>
                  <a:pt x="0" y="70"/>
                </a:cubicBezTo>
                <a:cubicBezTo>
                  <a:pt x="0" y="82"/>
                  <a:pt x="4" y="92"/>
                  <a:pt x="14" y="100"/>
                </a:cubicBezTo>
                <a:cubicBezTo>
                  <a:pt x="18" y="103"/>
                  <a:pt x="22" y="106"/>
                  <a:pt x="26" y="108"/>
                </a:cubicBezTo>
                <a:cubicBezTo>
                  <a:pt x="26" y="109"/>
                  <a:pt x="26" y="109"/>
                  <a:pt x="26" y="109"/>
                </a:cubicBezTo>
                <a:cubicBezTo>
                  <a:pt x="29" y="111"/>
                  <a:pt x="33" y="113"/>
                  <a:pt x="36" y="115"/>
                </a:cubicBezTo>
                <a:cubicBezTo>
                  <a:pt x="38" y="116"/>
                  <a:pt x="40" y="117"/>
                  <a:pt x="42" y="118"/>
                </a:cubicBezTo>
                <a:cubicBezTo>
                  <a:pt x="49" y="123"/>
                  <a:pt x="54" y="130"/>
                  <a:pt x="55" y="140"/>
                </a:cubicBezTo>
                <a:cubicBezTo>
                  <a:pt x="57" y="150"/>
                  <a:pt x="58" y="160"/>
                  <a:pt x="59" y="169"/>
                </a:cubicBezTo>
                <a:cubicBezTo>
                  <a:pt x="60" y="185"/>
                  <a:pt x="60" y="185"/>
                  <a:pt x="60" y="185"/>
                </a:cubicBezTo>
                <a:cubicBezTo>
                  <a:pt x="63" y="209"/>
                  <a:pt x="65" y="234"/>
                  <a:pt x="66" y="259"/>
                </a:cubicBezTo>
                <a:cubicBezTo>
                  <a:pt x="68" y="286"/>
                  <a:pt x="82" y="304"/>
                  <a:pt x="108" y="311"/>
                </a:cubicBezTo>
                <a:cubicBezTo>
                  <a:pt x="109" y="311"/>
                  <a:pt x="109" y="311"/>
                  <a:pt x="110" y="311"/>
                </a:cubicBezTo>
                <a:cubicBezTo>
                  <a:pt x="110" y="312"/>
                  <a:pt x="111" y="312"/>
                  <a:pt x="112" y="312"/>
                </a:cubicBezTo>
                <a:cubicBezTo>
                  <a:pt x="120" y="315"/>
                  <a:pt x="128" y="316"/>
                  <a:pt x="135" y="316"/>
                </a:cubicBezTo>
                <a:cubicBezTo>
                  <a:pt x="154" y="316"/>
                  <a:pt x="169" y="307"/>
                  <a:pt x="181" y="289"/>
                </a:cubicBezTo>
                <a:cubicBezTo>
                  <a:pt x="189" y="278"/>
                  <a:pt x="197" y="266"/>
                  <a:pt x="205" y="255"/>
                </a:cubicBezTo>
                <a:cubicBezTo>
                  <a:pt x="214" y="241"/>
                  <a:pt x="224" y="228"/>
                  <a:pt x="233" y="215"/>
                </a:cubicBezTo>
                <a:cubicBezTo>
                  <a:pt x="234" y="214"/>
                  <a:pt x="235" y="213"/>
                  <a:pt x="235" y="211"/>
                </a:cubicBezTo>
                <a:cubicBezTo>
                  <a:pt x="238" y="208"/>
                  <a:pt x="240" y="204"/>
                  <a:pt x="243" y="201"/>
                </a:cubicBezTo>
                <a:cubicBezTo>
                  <a:pt x="248" y="207"/>
                  <a:pt x="249" y="214"/>
                  <a:pt x="249" y="221"/>
                </a:cubicBezTo>
                <a:cubicBezTo>
                  <a:pt x="250" y="223"/>
                  <a:pt x="250" y="224"/>
                  <a:pt x="250" y="226"/>
                </a:cubicBezTo>
                <a:cubicBezTo>
                  <a:pt x="252" y="241"/>
                  <a:pt x="253" y="257"/>
                  <a:pt x="254" y="271"/>
                </a:cubicBezTo>
                <a:cubicBezTo>
                  <a:pt x="255" y="280"/>
                  <a:pt x="257" y="289"/>
                  <a:pt x="260" y="299"/>
                </a:cubicBezTo>
                <a:cubicBezTo>
                  <a:pt x="267" y="319"/>
                  <a:pt x="283" y="331"/>
                  <a:pt x="304" y="333"/>
                </a:cubicBezTo>
                <a:cubicBezTo>
                  <a:pt x="309" y="333"/>
                  <a:pt x="314" y="333"/>
                  <a:pt x="320" y="333"/>
                </a:cubicBezTo>
                <a:cubicBezTo>
                  <a:pt x="326" y="333"/>
                  <a:pt x="331" y="333"/>
                  <a:pt x="336" y="333"/>
                </a:cubicBezTo>
                <a:cubicBezTo>
                  <a:pt x="338" y="333"/>
                  <a:pt x="338" y="333"/>
                  <a:pt x="338" y="333"/>
                </a:cubicBezTo>
                <a:cubicBezTo>
                  <a:pt x="356" y="332"/>
                  <a:pt x="371" y="324"/>
                  <a:pt x="383" y="3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1" name="Freeform 44"/>
          <p:cNvSpPr/>
          <p:nvPr>
            <p:custDataLst>
              <p:tags r:id="rId18"/>
            </p:custDataLst>
          </p:nvPr>
        </p:nvSpPr>
        <p:spPr bwMode="auto">
          <a:xfrm>
            <a:off x="2411730" y="3118485"/>
            <a:ext cx="50483" cy="76200"/>
          </a:xfrm>
          <a:custGeom>
            <a:avLst/>
            <a:gdLst>
              <a:gd name="T0" fmla="*/ 66 w 134"/>
              <a:gd name="T1" fmla="*/ 203 h 203"/>
              <a:gd name="T2" fmla="*/ 55 w 134"/>
              <a:gd name="T3" fmla="*/ 185 h 203"/>
              <a:gd name="T4" fmla="*/ 42 w 134"/>
              <a:gd name="T5" fmla="*/ 149 h 203"/>
              <a:gd name="T6" fmla="*/ 33 w 134"/>
              <a:gd name="T7" fmla="*/ 124 h 203"/>
              <a:gd name="T8" fmla="*/ 5 w 134"/>
              <a:gd name="T9" fmla="*/ 41 h 203"/>
              <a:gd name="T10" fmla="*/ 0 w 134"/>
              <a:gd name="T11" fmla="*/ 21 h 203"/>
              <a:gd name="T12" fmla="*/ 3 w 134"/>
              <a:gd name="T13" fmla="*/ 17 h 203"/>
              <a:gd name="T14" fmla="*/ 24 w 134"/>
              <a:gd name="T15" fmla="*/ 15 h 203"/>
              <a:gd name="T16" fmla="*/ 31 w 134"/>
              <a:gd name="T17" fmla="*/ 15 h 203"/>
              <a:gd name="T18" fmla="*/ 34 w 134"/>
              <a:gd name="T19" fmla="*/ 14 h 203"/>
              <a:gd name="T20" fmla="*/ 53 w 134"/>
              <a:gd name="T21" fmla="*/ 13 h 203"/>
              <a:gd name="T22" fmla="*/ 69 w 134"/>
              <a:gd name="T23" fmla="*/ 12 h 203"/>
              <a:gd name="T24" fmla="*/ 92 w 134"/>
              <a:gd name="T25" fmla="*/ 8 h 203"/>
              <a:gd name="T26" fmla="*/ 105 w 134"/>
              <a:gd name="T27" fmla="*/ 6 h 203"/>
              <a:gd name="T28" fmla="*/ 121 w 134"/>
              <a:gd name="T29" fmla="*/ 3 h 203"/>
              <a:gd name="T30" fmla="*/ 127 w 134"/>
              <a:gd name="T31" fmla="*/ 1 h 203"/>
              <a:gd name="T32" fmla="*/ 133 w 134"/>
              <a:gd name="T33" fmla="*/ 4 h 203"/>
              <a:gd name="T34" fmla="*/ 134 w 134"/>
              <a:gd name="T35" fmla="*/ 5 h 203"/>
              <a:gd name="T36" fmla="*/ 126 w 134"/>
              <a:gd name="T37" fmla="*/ 37 h 203"/>
              <a:gd name="T38" fmla="*/ 112 w 134"/>
              <a:gd name="T39" fmla="*/ 82 h 203"/>
              <a:gd name="T40" fmla="*/ 102 w 134"/>
              <a:gd name="T41" fmla="*/ 116 h 203"/>
              <a:gd name="T42" fmla="*/ 90 w 134"/>
              <a:gd name="T43" fmla="*/ 154 h 203"/>
              <a:gd name="T44" fmla="*/ 77 w 134"/>
              <a:gd name="T45" fmla="*/ 187 h 203"/>
              <a:gd name="T46" fmla="*/ 69 w 134"/>
              <a:gd name="T47" fmla="*/ 203 h 203"/>
              <a:gd name="T48" fmla="*/ 66 w 134"/>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4" h="203">
                <a:moveTo>
                  <a:pt x="66" y="203"/>
                </a:moveTo>
                <a:cubicBezTo>
                  <a:pt x="61" y="198"/>
                  <a:pt x="58" y="191"/>
                  <a:pt x="55" y="185"/>
                </a:cubicBezTo>
                <a:cubicBezTo>
                  <a:pt x="51" y="173"/>
                  <a:pt x="46" y="161"/>
                  <a:pt x="42" y="149"/>
                </a:cubicBezTo>
                <a:cubicBezTo>
                  <a:pt x="39" y="141"/>
                  <a:pt x="36" y="132"/>
                  <a:pt x="33" y="124"/>
                </a:cubicBezTo>
                <a:cubicBezTo>
                  <a:pt x="24" y="96"/>
                  <a:pt x="14" y="69"/>
                  <a:pt x="5" y="41"/>
                </a:cubicBezTo>
                <a:cubicBezTo>
                  <a:pt x="3" y="35"/>
                  <a:pt x="1" y="28"/>
                  <a:pt x="0" y="21"/>
                </a:cubicBezTo>
                <a:cubicBezTo>
                  <a:pt x="1" y="19"/>
                  <a:pt x="2" y="18"/>
                  <a:pt x="3" y="17"/>
                </a:cubicBezTo>
                <a:cubicBezTo>
                  <a:pt x="10" y="15"/>
                  <a:pt x="17" y="16"/>
                  <a:pt x="24" y="15"/>
                </a:cubicBezTo>
                <a:cubicBezTo>
                  <a:pt x="26" y="15"/>
                  <a:pt x="28" y="15"/>
                  <a:pt x="31" y="15"/>
                </a:cubicBezTo>
                <a:cubicBezTo>
                  <a:pt x="32" y="15"/>
                  <a:pt x="33" y="14"/>
                  <a:pt x="34" y="14"/>
                </a:cubicBezTo>
                <a:cubicBezTo>
                  <a:pt x="40" y="15"/>
                  <a:pt x="47" y="14"/>
                  <a:pt x="53" y="13"/>
                </a:cubicBezTo>
                <a:cubicBezTo>
                  <a:pt x="58" y="12"/>
                  <a:pt x="64" y="13"/>
                  <a:pt x="69" y="12"/>
                </a:cubicBezTo>
                <a:cubicBezTo>
                  <a:pt x="77" y="11"/>
                  <a:pt x="84" y="9"/>
                  <a:pt x="92" y="8"/>
                </a:cubicBezTo>
                <a:cubicBezTo>
                  <a:pt x="96" y="7"/>
                  <a:pt x="101" y="6"/>
                  <a:pt x="105" y="6"/>
                </a:cubicBezTo>
                <a:cubicBezTo>
                  <a:pt x="111" y="6"/>
                  <a:pt x="116" y="4"/>
                  <a:pt x="121" y="3"/>
                </a:cubicBezTo>
                <a:cubicBezTo>
                  <a:pt x="123" y="2"/>
                  <a:pt x="125" y="1"/>
                  <a:pt x="127" y="1"/>
                </a:cubicBezTo>
                <a:cubicBezTo>
                  <a:pt x="130" y="0"/>
                  <a:pt x="131" y="0"/>
                  <a:pt x="133" y="4"/>
                </a:cubicBezTo>
                <a:cubicBezTo>
                  <a:pt x="134" y="4"/>
                  <a:pt x="134" y="4"/>
                  <a:pt x="134" y="5"/>
                </a:cubicBezTo>
                <a:cubicBezTo>
                  <a:pt x="132" y="16"/>
                  <a:pt x="129" y="26"/>
                  <a:pt x="126" y="37"/>
                </a:cubicBezTo>
                <a:cubicBezTo>
                  <a:pt x="121" y="52"/>
                  <a:pt x="117" y="67"/>
                  <a:pt x="112" y="82"/>
                </a:cubicBezTo>
                <a:cubicBezTo>
                  <a:pt x="109" y="94"/>
                  <a:pt x="106" y="105"/>
                  <a:pt x="102" y="116"/>
                </a:cubicBezTo>
                <a:cubicBezTo>
                  <a:pt x="98" y="128"/>
                  <a:pt x="94" y="141"/>
                  <a:pt x="90" y="154"/>
                </a:cubicBezTo>
                <a:cubicBezTo>
                  <a:pt x="86" y="165"/>
                  <a:pt x="82" y="176"/>
                  <a:pt x="77" y="187"/>
                </a:cubicBezTo>
                <a:cubicBezTo>
                  <a:pt x="75" y="192"/>
                  <a:pt x="73" y="198"/>
                  <a:pt x="69" y="203"/>
                </a:cubicBezTo>
                <a:cubicBezTo>
                  <a:pt x="68" y="203"/>
                  <a:pt x="67" y="203"/>
                  <a:pt x="66" y="20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2" name="Freeform 45"/>
          <p:cNvSpPr/>
          <p:nvPr>
            <p:custDataLst>
              <p:tags r:id="rId19"/>
            </p:custDataLst>
          </p:nvPr>
        </p:nvSpPr>
        <p:spPr bwMode="auto">
          <a:xfrm>
            <a:off x="2275046" y="3109912"/>
            <a:ext cx="56198" cy="77153"/>
          </a:xfrm>
          <a:custGeom>
            <a:avLst/>
            <a:gdLst>
              <a:gd name="T0" fmla="*/ 0 w 148"/>
              <a:gd name="T1" fmla="*/ 9 h 206"/>
              <a:gd name="T2" fmla="*/ 0 w 148"/>
              <a:gd name="T3" fmla="*/ 5 h 206"/>
              <a:gd name="T4" fmla="*/ 5 w 148"/>
              <a:gd name="T5" fmla="*/ 1 h 206"/>
              <a:gd name="T6" fmla="*/ 11 w 148"/>
              <a:gd name="T7" fmla="*/ 2 h 206"/>
              <a:gd name="T8" fmla="*/ 37 w 148"/>
              <a:gd name="T9" fmla="*/ 9 h 206"/>
              <a:gd name="T10" fmla="*/ 54 w 148"/>
              <a:gd name="T11" fmla="*/ 12 h 206"/>
              <a:gd name="T12" fmla="*/ 87 w 148"/>
              <a:gd name="T13" fmla="*/ 20 h 206"/>
              <a:gd name="T14" fmla="*/ 102 w 148"/>
              <a:gd name="T15" fmla="*/ 23 h 206"/>
              <a:gd name="T16" fmla="*/ 112 w 148"/>
              <a:gd name="T17" fmla="*/ 25 h 206"/>
              <a:gd name="T18" fmla="*/ 130 w 148"/>
              <a:gd name="T19" fmla="*/ 28 h 206"/>
              <a:gd name="T20" fmla="*/ 144 w 148"/>
              <a:gd name="T21" fmla="*/ 30 h 206"/>
              <a:gd name="T22" fmla="*/ 147 w 148"/>
              <a:gd name="T23" fmla="*/ 36 h 206"/>
              <a:gd name="T24" fmla="*/ 143 w 148"/>
              <a:gd name="T25" fmla="*/ 44 h 206"/>
              <a:gd name="T26" fmla="*/ 141 w 148"/>
              <a:gd name="T27" fmla="*/ 47 h 206"/>
              <a:gd name="T28" fmla="*/ 127 w 148"/>
              <a:gd name="T29" fmla="*/ 74 h 206"/>
              <a:gd name="T30" fmla="*/ 109 w 148"/>
              <a:gd name="T31" fmla="*/ 108 h 206"/>
              <a:gd name="T32" fmla="*/ 86 w 148"/>
              <a:gd name="T33" fmla="*/ 144 h 206"/>
              <a:gd name="T34" fmla="*/ 69 w 148"/>
              <a:gd name="T35" fmla="*/ 169 h 206"/>
              <a:gd name="T36" fmla="*/ 54 w 148"/>
              <a:gd name="T37" fmla="*/ 191 h 206"/>
              <a:gd name="T38" fmla="*/ 46 w 148"/>
              <a:gd name="T39" fmla="*/ 201 h 206"/>
              <a:gd name="T40" fmla="*/ 44 w 148"/>
              <a:gd name="T41" fmla="*/ 204 h 206"/>
              <a:gd name="T42" fmla="*/ 32 w 148"/>
              <a:gd name="T43" fmla="*/ 200 h 206"/>
              <a:gd name="T44" fmla="*/ 28 w 148"/>
              <a:gd name="T45" fmla="*/ 185 h 206"/>
              <a:gd name="T46" fmla="*/ 23 w 148"/>
              <a:gd name="T47" fmla="*/ 159 h 206"/>
              <a:gd name="T48" fmla="*/ 18 w 148"/>
              <a:gd name="T49" fmla="*/ 129 h 206"/>
              <a:gd name="T50" fmla="*/ 12 w 148"/>
              <a:gd name="T51" fmla="*/ 96 h 206"/>
              <a:gd name="T52" fmla="*/ 7 w 148"/>
              <a:gd name="T53" fmla="*/ 67 h 206"/>
              <a:gd name="T54" fmla="*/ 5 w 148"/>
              <a:gd name="T55" fmla="*/ 52 h 206"/>
              <a:gd name="T56" fmla="*/ 4 w 148"/>
              <a:gd name="T57" fmla="*/ 39 h 206"/>
              <a:gd name="T58" fmla="*/ 1 w 148"/>
              <a:gd name="T59" fmla="*/ 23 h 206"/>
              <a:gd name="T60" fmla="*/ 0 w 148"/>
              <a:gd name="T61" fmla="*/ 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8" h="206">
                <a:moveTo>
                  <a:pt x="0" y="9"/>
                </a:moveTo>
                <a:cubicBezTo>
                  <a:pt x="0" y="7"/>
                  <a:pt x="0" y="6"/>
                  <a:pt x="0" y="5"/>
                </a:cubicBezTo>
                <a:cubicBezTo>
                  <a:pt x="1" y="2"/>
                  <a:pt x="2" y="1"/>
                  <a:pt x="5" y="1"/>
                </a:cubicBezTo>
                <a:cubicBezTo>
                  <a:pt x="7" y="0"/>
                  <a:pt x="9" y="1"/>
                  <a:pt x="11" y="2"/>
                </a:cubicBezTo>
                <a:cubicBezTo>
                  <a:pt x="20" y="5"/>
                  <a:pt x="28" y="7"/>
                  <a:pt x="37" y="9"/>
                </a:cubicBezTo>
                <a:cubicBezTo>
                  <a:pt x="43" y="10"/>
                  <a:pt x="48" y="11"/>
                  <a:pt x="54" y="12"/>
                </a:cubicBezTo>
                <a:cubicBezTo>
                  <a:pt x="65" y="15"/>
                  <a:pt x="76" y="17"/>
                  <a:pt x="87" y="20"/>
                </a:cubicBezTo>
                <a:cubicBezTo>
                  <a:pt x="92" y="21"/>
                  <a:pt x="97" y="22"/>
                  <a:pt x="102" y="23"/>
                </a:cubicBezTo>
                <a:cubicBezTo>
                  <a:pt x="106" y="24"/>
                  <a:pt x="109" y="24"/>
                  <a:pt x="112" y="25"/>
                </a:cubicBezTo>
                <a:cubicBezTo>
                  <a:pt x="118" y="26"/>
                  <a:pt x="124" y="28"/>
                  <a:pt x="130" y="28"/>
                </a:cubicBezTo>
                <a:cubicBezTo>
                  <a:pt x="135" y="28"/>
                  <a:pt x="139" y="29"/>
                  <a:pt x="144" y="30"/>
                </a:cubicBezTo>
                <a:cubicBezTo>
                  <a:pt x="147" y="31"/>
                  <a:pt x="148" y="34"/>
                  <a:pt x="147" y="36"/>
                </a:cubicBezTo>
                <a:cubicBezTo>
                  <a:pt x="146" y="39"/>
                  <a:pt x="145" y="42"/>
                  <a:pt x="143" y="44"/>
                </a:cubicBezTo>
                <a:cubicBezTo>
                  <a:pt x="143" y="45"/>
                  <a:pt x="142" y="46"/>
                  <a:pt x="141" y="47"/>
                </a:cubicBezTo>
                <a:cubicBezTo>
                  <a:pt x="137" y="56"/>
                  <a:pt x="132" y="65"/>
                  <a:pt x="127" y="74"/>
                </a:cubicBezTo>
                <a:cubicBezTo>
                  <a:pt x="121" y="85"/>
                  <a:pt x="116" y="97"/>
                  <a:pt x="109" y="108"/>
                </a:cubicBezTo>
                <a:cubicBezTo>
                  <a:pt x="102" y="120"/>
                  <a:pt x="94" y="132"/>
                  <a:pt x="86" y="144"/>
                </a:cubicBezTo>
                <a:cubicBezTo>
                  <a:pt x="81" y="152"/>
                  <a:pt x="75" y="160"/>
                  <a:pt x="69" y="169"/>
                </a:cubicBezTo>
                <a:cubicBezTo>
                  <a:pt x="64" y="176"/>
                  <a:pt x="59" y="183"/>
                  <a:pt x="54" y="191"/>
                </a:cubicBezTo>
                <a:cubicBezTo>
                  <a:pt x="52" y="194"/>
                  <a:pt x="49" y="198"/>
                  <a:pt x="46" y="201"/>
                </a:cubicBezTo>
                <a:cubicBezTo>
                  <a:pt x="46" y="202"/>
                  <a:pt x="45" y="203"/>
                  <a:pt x="44" y="204"/>
                </a:cubicBezTo>
                <a:cubicBezTo>
                  <a:pt x="40" y="206"/>
                  <a:pt x="34" y="205"/>
                  <a:pt x="32" y="200"/>
                </a:cubicBezTo>
                <a:cubicBezTo>
                  <a:pt x="31" y="195"/>
                  <a:pt x="30" y="190"/>
                  <a:pt x="28" y="185"/>
                </a:cubicBezTo>
                <a:cubicBezTo>
                  <a:pt x="27" y="176"/>
                  <a:pt x="25" y="168"/>
                  <a:pt x="23" y="159"/>
                </a:cubicBezTo>
                <a:cubicBezTo>
                  <a:pt x="21" y="149"/>
                  <a:pt x="19" y="139"/>
                  <a:pt x="18" y="129"/>
                </a:cubicBezTo>
                <a:cubicBezTo>
                  <a:pt x="16" y="118"/>
                  <a:pt x="14" y="107"/>
                  <a:pt x="12" y="96"/>
                </a:cubicBezTo>
                <a:cubicBezTo>
                  <a:pt x="10" y="86"/>
                  <a:pt x="9" y="77"/>
                  <a:pt x="7" y="67"/>
                </a:cubicBezTo>
                <a:cubicBezTo>
                  <a:pt x="7" y="62"/>
                  <a:pt x="6" y="57"/>
                  <a:pt x="5" y="52"/>
                </a:cubicBezTo>
                <a:cubicBezTo>
                  <a:pt x="5" y="48"/>
                  <a:pt x="4" y="43"/>
                  <a:pt x="4" y="39"/>
                </a:cubicBezTo>
                <a:cubicBezTo>
                  <a:pt x="3" y="34"/>
                  <a:pt x="2" y="28"/>
                  <a:pt x="1" y="23"/>
                </a:cubicBezTo>
                <a:cubicBezTo>
                  <a:pt x="1" y="18"/>
                  <a:pt x="0" y="14"/>
                  <a:pt x="0"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3" name="Freeform 46"/>
          <p:cNvSpPr/>
          <p:nvPr>
            <p:custDataLst>
              <p:tags r:id="rId20"/>
            </p:custDataLst>
          </p:nvPr>
        </p:nvSpPr>
        <p:spPr bwMode="auto">
          <a:xfrm>
            <a:off x="2472214" y="3099435"/>
            <a:ext cx="51435" cy="83344"/>
          </a:xfrm>
          <a:custGeom>
            <a:avLst/>
            <a:gdLst>
              <a:gd name="T0" fmla="*/ 1 w 137"/>
              <a:gd name="T1" fmla="*/ 45 h 222"/>
              <a:gd name="T2" fmla="*/ 6 w 137"/>
              <a:gd name="T3" fmla="*/ 42 h 222"/>
              <a:gd name="T4" fmla="*/ 19 w 137"/>
              <a:gd name="T5" fmla="*/ 39 h 222"/>
              <a:gd name="T6" fmla="*/ 78 w 137"/>
              <a:gd name="T7" fmla="*/ 18 h 222"/>
              <a:gd name="T8" fmla="*/ 92 w 137"/>
              <a:gd name="T9" fmla="*/ 13 h 222"/>
              <a:gd name="T10" fmla="*/ 102 w 137"/>
              <a:gd name="T11" fmla="*/ 9 h 222"/>
              <a:gd name="T12" fmla="*/ 118 w 137"/>
              <a:gd name="T13" fmla="*/ 4 h 222"/>
              <a:gd name="T14" fmla="*/ 127 w 137"/>
              <a:gd name="T15" fmla="*/ 1 h 222"/>
              <a:gd name="T16" fmla="*/ 137 w 137"/>
              <a:gd name="T17" fmla="*/ 8 h 222"/>
              <a:gd name="T18" fmla="*/ 136 w 137"/>
              <a:gd name="T19" fmla="*/ 17 h 222"/>
              <a:gd name="T20" fmla="*/ 136 w 137"/>
              <a:gd name="T21" fmla="*/ 21 h 222"/>
              <a:gd name="T22" fmla="*/ 134 w 137"/>
              <a:gd name="T23" fmla="*/ 43 h 222"/>
              <a:gd name="T24" fmla="*/ 132 w 137"/>
              <a:gd name="T25" fmla="*/ 57 h 222"/>
              <a:gd name="T26" fmla="*/ 131 w 137"/>
              <a:gd name="T27" fmla="*/ 67 h 222"/>
              <a:gd name="T28" fmla="*/ 124 w 137"/>
              <a:gd name="T29" fmla="*/ 104 h 222"/>
              <a:gd name="T30" fmla="*/ 116 w 137"/>
              <a:gd name="T31" fmla="*/ 140 h 222"/>
              <a:gd name="T32" fmla="*/ 99 w 137"/>
              <a:gd name="T33" fmla="*/ 211 h 222"/>
              <a:gd name="T34" fmla="*/ 96 w 137"/>
              <a:gd name="T35" fmla="*/ 219 h 222"/>
              <a:gd name="T36" fmla="*/ 88 w 137"/>
              <a:gd name="T37" fmla="*/ 220 h 222"/>
              <a:gd name="T38" fmla="*/ 84 w 137"/>
              <a:gd name="T39" fmla="*/ 216 h 222"/>
              <a:gd name="T40" fmla="*/ 70 w 137"/>
              <a:gd name="T41" fmla="*/ 192 h 222"/>
              <a:gd name="T42" fmla="*/ 50 w 137"/>
              <a:gd name="T43" fmla="*/ 152 h 222"/>
              <a:gd name="T44" fmla="*/ 14 w 137"/>
              <a:gd name="T45" fmla="*/ 79 h 222"/>
              <a:gd name="T46" fmla="*/ 1 w 137"/>
              <a:gd name="T47" fmla="*/ 51 h 222"/>
              <a:gd name="T48" fmla="*/ 1 w 137"/>
              <a:gd name="T49" fmla="*/ 4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221">
                <a:moveTo>
                  <a:pt x="1" y="45"/>
                </a:moveTo>
                <a:cubicBezTo>
                  <a:pt x="2" y="43"/>
                  <a:pt x="4" y="42"/>
                  <a:pt x="6" y="42"/>
                </a:cubicBezTo>
                <a:cubicBezTo>
                  <a:pt x="10" y="41"/>
                  <a:pt x="15" y="40"/>
                  <a:pt x="19" y="39"/>
                </a:cubicBezTo>
                <a:cubicBezTo>
                  <a:pt x="39" y="32"/>
                  <a:pt x="58" y="25"/>
                  <a:pt x="78" y="18"/>
                </a:cubicBezTo>
                <a:cubicBezTo>
                  <a:pt x="83" y="17"/>
                  <a:pt x="87" y="15"/>
                  <a:pt x="92" y="13"/>
                </a:cubicBezTo>
                <a:cubicBezTo>
                  <a:pt x="95" y="12"/>
                  <a:pt x="98" y="11"/>
                  <a:pt x="102" y="9"/>
                </a:cubicBezTo>
                <a:cubicBezTo>
                  <a:pt x="107" y="7"/>
                  <a:pt x="113" y="5"/>
                  <a:pt x="118" y="4"/>
                </a:cubicBezTo>
                <a:cubicBezTo>
                  <a:pt x="121" y="3"/>
                  <a:pt x="124" y="2"/>
                  <a:pt x="127" y="1"/>
                </a:cubicBezTo>
                <a:cubicBezTo>
                  <a:pt x="132" y="0"/>
                  <a:pt x="136" y="3"/>
                  <a:pt x="137" y="8"/>
                </a:cubicBezTo>
                <a:cubicBezTo>
                  <a:pt x="137" y="11"/>
                  <a:pt x="137" y="14"/>
                  <a:pt x="136" y="17"/>
                </a:cubicBezTo>
                <a:cubicBezTo>
                  <a:pt x="136" y="19"/>
                  <a:pt x="136" y="20"/>
                  <a:pt x="136" y="21"/>
                </a:cubicBezTo>
                <a:cubicBezTo>
                  <a:pt x="136" y="29"/>
                  <a:pt x="135" y="36"/>
                  <a:pt x="134" y="43"/>
                </a:cubicBezTo>
                <a:cubicBezTo>
                  <a:pt x="133" y="48"/>
                  <a:pt x="133" y="52"/>
                  <a:pt x="132" y="57"/>
                </a:cubicBezTo>
                <a:cubicBezTo>
                  <a:pt x="132" y="60"/>
                  <a:pt x="131" y="64"/>
                  <a:pt x="131" y="67"/>
                </a:cubicBezTo>
                <a:cubicBezTo>
                  <a:pt x="129" y="79"/>
                  <a:pt x="127" y="92"/>
                  <a:pt x="124" y="104"/>
                </a:cubicBezTo>
                <a:cubicBezTo>
                  <a:pt x="122" y="116"/>
                  <a:pt x="119" y="128"/>
                  <a:pt x="116" y="140"/>
                </a:cubicBezTo>
                <a:cubicBezTo>
                  <a:pt x="111" y="164"/>
                  <a:pt x="105" y="188"/>
                  <a:pt x="99" y="211"/>
                </a:cubicBezTo>
                <a:cubicBezTo>
                  <a:pt x="99" y="214"/>
                  <a:pt x="98" y="217"/>
                  <a:pt x="96" y="219"/>
                </a:cubicBezTo>
                <a:cubicBezTo>
                  <a:pt x="94" y="222"/>
                  <a:pt x="90" y="222"/>
                  <a:pt x="88" y="220"/>
                </a:cubicBezTo>
                <a:cubicBezTo>
                  <a:pt x="87" y="219"/>
                  <a:pt x="85" y="217"/>
                  <a:pt x="84" y="216"/>
                </a:cubicBezTo>
                <a:cubicBezTo>
                  <a:pt x="80" y="208"/>
                  <a:pt x="75" y="200"/>
                  <a:pt x="70" y="192"/>
                </a:cubicBezTo>
                <a:cubicBezTo>
                  <a:pt x="63" y="179"/>
                  <a:pt x="56" y="165"/>
                  <a:pt x="50" y="152"/>
                </a:cubicBezTo>
                <a:cubicBezTo>
                  <a:pt x="38" y="127"/>
                  <a:pt x="26" y="103"/>
                  <a:pt x="14" y="79"/>
                </a:cubicBezTo>
                <a:cubicBezTo>
                  <a:pt x="9" y="70"/>
                  <a:pt x="5" y="60"/>
                  <a:pt x="1" y="51"/>
                </a:cubicBezTo>
                <a:cubicBezTo>
                  <a:pt x="0" y="49"/>
                  <a:pt x="0" y="47"/>
                  <a:pt x="1"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4" name="Freeform 47"/>
          <p:cNvSpPr/>
          <p:nvPr>
            <p:custDataLst>
              <p:tags r:id="rId21"/>
            </p:custDataLst>
          </p:nvPr>
        </p:nvSpPr>
        <p:spPr bwMode="auto">
          <a:xfrm>
            <a:off x="2345532" y="3122295"/>
            <a:ext cx="49054" cy="72390"/>
          </a:xfrm>
          <a:custGeom>
            <a:avLst/>
            <a:gdLst>
              <a:gd name="T0" fmla="*/ 4 w 131"/>
              <a:gd name="T1" fmla="*/ 1 h 193"/>
              <a:gd name="T2" fmla="*/ 17 w 131"/>
              <a:gd name="T3" fmla="*/ 1 h 193"/>
              <a:gd name="T4" fmla="*/ 20 w 131"/>
              <a:gd name="T5" fmla="*/ 2 h 193"/>
              <a:gd name="T6" fmla="*/ 48 w 131"/>
              <a:gd name="T7" fmla="*/ 3 h 193"/>
              <a:gd name="T8" fmla="*/ 57 w 131"/>
              <a:gd name="T9" fmla="*/ 4 h 193"/>
              <a:gd name="T10" fmla="*/ 62 w 131"/>
              <a:gd name="T11" fmla="*/ 4 h 193"/>
              <a:gd name="T12" fmla="*/ 75 w 131"/>
              <a:gd name="T13" fmla="*/ 4 h 193"/>
              <a:gd name="T14" fmla="*/ 93 w 131"/>
              <a:gd name="T15" fmla="*/ 6 h 193"/>
              <a:gd name="T16" fmla="*/ 98 w 131"/>
              <a:gd name="T17" fmla="*/ 7 h 193"/>
              <a:gd name="T18" fmla="*/ 106 w 131"/>
              <a:gd name="T19" fmla="*/ 7 h 193"/>
              <a:gd name="T20" fmla="*/ 128 w 131"/>
              <a:gd name="T21" fmla="*/ 11 h 193"/>
              <a:gd name="T22" fmla="*/ 130 w 131"/>
              <a:gd name="T23" fmla="*/ 20 h 193"/>
              <a:gd name="T24" fmla="*/ 123 w 131"/>
              <a:gd name="T25" fmla="*/ 41 h 193"/>
              <a:gd name="T26" fmla="*/ 114 w 131"/>
              <a:gd name="T27" fmla="*/ 65 h 193"/>
              <a:gd name="T28" fmla="*/ 104 w 131"/>
              <a:gd name="T29" fmla="*/ 87 h 193"/>
              <a:gd name="T30" fmla="*/ 100 w 131"/>
              <a:gd name="T31" fmla="*/ 98 h 193"/>
              <a:gd name="T32" fmla="*/ 69 w 131"/>
              <a:gd name="T33" fmla="*/ 162 h 193"/>
              <a:gd name="T34" fmla="*/ 53 w 131"/>
              <a:gd name="T35" fmla="*/ 189 h 193"/>
              <a:gd name="T36" fmla="*/ 48 w 131"/>
              <a:gd name="T37" fmla="*/ 193 h 193"/>
              <a:gd name="T38" fmla="*/ 42 w 131"/>
              <a:gd name="T39" fmla="*/ 186 h 193"/>
              <a:gd name="T40" fmla="*/ 27 w 131"/>
              <a:gd name="T41" fmla="*/ 136 h 193"/>
              <a:gd name="T42" fmla="*/ 16 w 131"/>
              <a:gd name="T43" fmla="*/ 92 h 193"/>
              <a:gd name="T44" fmla="*/ 10 w 131"/>
              <a:gd name="T45" fmla="*/ 59 h 193"/>
              <a:gd name="T46" fmla="*/ 6 w 131"/>
              <a:gd name="T47" fmla="*/ 37 h 193"/>
              <a:gd name="T48" fmla="*/ 1 w 131"/>
              <a:gd name="T49" fmla="*/ 10 h 193"/>
              <a:gd name="T50" fmla="*/ 4 w 131"/>
              <a:gd name="T51" fmla="*/ 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93">
                <a:moveTo>
                  <a:pt x="4" y="1"/>
                </a:moveTo>
                <a:cubicBezTo>
                  <a:pt x="8" y="0"/>
                  <a:pt x="13" y="0"/>
                  <a:pt x="17" y="1"/>
                </a:cubicBezTo>
                <a:cubicBezTo>
                  <a:pt x="18" y="1"/>
                  <a:pt x="19" y="2"/>
                  <a:pt x="20" y="2"/>
                </a:cubicBezTo>
                <a:cubicBezTo>
                  <a:pt x="29" y="1"/>
                  <a:pt x="38" y="3"/>
                  <a:pt x="48" y="3"/>
                </a:cubicBezTo>
                <a:cubicBezTo>
                  <a:pt x="51" y="3"/>
                  <a:pt x="54" y="3"/>
                  <a:pt x="57" y="4"/>
                </a:cubicBezTo>
                <a:cubicBezTo>
                  <a:pt x="59" y="4"/>
                  <a:pt x="61" y="4"/>
                  <a:pt x="62" y="4"/>
                </a:cubicBezTo>
                <a:cubicBezTo>
                  <a:pt x="66" y="4"/>
                  <a:pt x="71" y="4"/>
                  <a:pt x="75" y="4"/>
                </a:cubicBezTo>
                <a:cubicBezTo>
                  <a:pt x="81" y="4"/>
                  <a:pt x="87" y="5"/>
                  <a:pt x="93" y="6"/>
                </a:cubicBezTo>
                <a:cubicBezTo>
                  <a:pt x="95" y="6"/>
                  <a:pt x="96" y="6"/>
                  <a:pt x="98" y="7"/>
                </a:cubicBezTo>
                <a:cubicBezTo>
                  <a:pt x="100" y="7"/>
                  <a:pt x="103" y="7"/>
                  <a:pt x="106" y="7"/>
                </a:cubicBezTo>
                <a:cubicBezTo>
                  <a:pt x="113" y="6"/>
                  <a:pt x="121" y="8"/>
                  <a:pt x="128" y="11"/>
                </a:cubicBezTo>
                <a:cubicBezTo>
                  <a:pt x="131" y="13"/>
                  <a:pt x="131" y="16"/>
                  <a:pt x="130" y="20"/>
                </a:cubicBezTo>
                <a:cubicBezTo>
                  <a:pt x="128" y="27"/>
                  <a:pt x="125" y="34"/>
                  <a:pt x="123" y="41"/>
                </a:cubicBezTo>
                <a:cubicBezTo>
                  <a:pt x="120" y="49"/>
                  <a:pt x="117" y="57"/>
                  <a:pt x="114" y="65"/>
                </a:cubicBezTo>
                <a:cubicBezTo>
                  <a:pt x="111" y="72"/>
                  <a:pt x="108" y="80"/>
                  <a:pt x="104" y="87"/>
                </a:cubicBezTo>
                <a:cubicBezTo>
                  <a:pt x="103" y="91"/>
                  <a:pt x="101" y="94"/>
                  <a:pt x="100" y="98"/>
                </a:cubicBezTo>
                <a:cubicBezTo>
                  <a:pt x="91" y="120"/>
                  <a:pt x="80" y="141"/>
                  <a:pt x="69" y="162"/>
                </a:cubicBezTo>
                <a:cubicBezTo>
                  <a:pt x="64" y="172"/>
                  <a:pt x="59" y="180"/>
                  <a:pt x="53" y="189"/>
                </a:cubicBezTo>
                <a:cubicBezTo>
                  <a:pt x="52" y="191"/>
                  <a:pt x="50" y="192"/>
                  <a:pt x="48" y="193"/>
                </a:cubicBezTo>
                <a:cubicBezTo>
                  <a:pt x="45" y="192"/>
                  <a:pt x="43" y="190"/>
                  <a:pt x="42" y="186"/>
                </a:cubicBezTo>
                <a:cubicBezTo>
                  <a:pt x="36" y="170"/>
                  <a:pt x="31" y="153"/>
                  <a:pt x="27" y="136"/>
                </a:cubicBezTo>
                <a:cubicBezTo>
                  <a:pt x="23" y="121"/>
                  <a:pt x="20" y="107"/>
                  <a:pt x="16" y="92"/>
                </a:cubicBezTo>
                <a:cubicBezTo>
                  <a:pt x="14" y="81"/>
                  <a:pt x="12" y="70"/>
                  <a:pt x="10" y="59"/>
                </a:cubicBezTo>
                <a:cubicBezTo>
                  <a:pt x="9" y="52"/>
                  <a:pt x="7" y="45"/>
                  <a:pt x="6" y="37"/>
                </a:cubicBezTo>
                <a:cubicBezTo>
                  <a:pt x="4" y="28"/>
                  <a:pt x="3" y="19"/>
                  <a:pt x="1" y="10"/>
                </a:cubicBezTo>
                <a:cubicBezTo>
                  <a:pt x="0" y="7"/>
                  <a:pt x="1" y="4"/>
                  <a:pt x="4"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25" name="Freeform 48"/>
          <p:cNvSpPr/>
          <p:nvPr>
            <p:custDataLst>
              <p:tags r:id="rId22"/>
            </p:custDataLst>
          </p:nvPr>
        </p:nvSpPr>
        <p:spPr bwMode="auto">
          <a:xfrm>
            <a:off x="2253139" y="3089434"/>
            <a:ext cx="290989" cy="37148"/>
          </a:xfrm>
          <a:custGeom>
            <a:avLst/>
            <a:gdLst>
              <a:gd name="T0" fmla="*/ 375 w 774"/>
              <a:gd name="T1" fmla="*/ 99 h 99"/>
              <a:gd name="T2" fmla="*/ 295 w 774"/>
              <a:gd name="T3" fmla="*/ 97 h 99"/>
              <a:gd name="T4" fmla="*/ 211 w 774"/>
              <a:gd name="T5" fmla="*/ 90 h 99"/>
              <a:gd name="T6" fmla="*/ 152 w 774"/>
              <a:gd name="T7" fmla="*/ 78 h 99"/>
              <a:gd name="T8" fmla="*/ 28 w 774"/>
              <a:gd name="T9" fmla="*/ 45 h 99"/>
              <a:gd name="T10" fmla="*/ 4 w 774"/>
              <a:gd name="T11" fmla="*/ 35 h 99"/>
              <a:gd name="T12" fmla="*/ 9 w 774"/>
              <a:gd name="T13" fmla="*/ 25 h 99"/>
              <a:gd name="T14" fmla="*/ 62 w 774"/>
              <a:gd name="T15" fmla="*/ 44 h 99"/>
              <a:gd name="T16" fmla="*/ 142 w 774"/>
              <a:gd name="T17" fmla="*/ 64 h 99"/>
              <a:gd name="T18" fmla="*/ 206 w 774"/>
              <a:gd name="T19" fmla="*/ 77 h 99"/>
              <a:gd name="T20" fmla="*/ 264 w 774"/>
              <a:gd name="T21" fmla="*/ 84 h 99"/>
              <a:gd name="T22" fmla="*/ 315 w 774"/>
              <a:gd name="T23" fmla="*/ 86 h 99"/>
              <a:gd name="T24" fmla="*/ 373 w 774"/>
              <a:gd name="T25" fmla="*/ 87 h 99"/>
              <a:gd name="T26" fmla="*/ 448 w 774"/>
              <a:gd name="T27" fmla="*/ 85 h 99"/>
              <a:gd name="T28" fmla="*/ 477 w 774"/>
              <a:gd name="T29" fmla="*/ 82 h 99"/>
              <a:gd name="T30" fmla="*/ 504 w 774"/>
              <a:gd name="T31" fmla="*/ 79 h 99"/>
              <a:gd name="T32" fmla="*/ 536 w 774"/>
              <a:gd name="T33" fmla="*/ 73 h 99"/>
              <a:gd name="T34" fmla="*/ 623 w 774"/>
              <a:gd name="T35" fmla="*/ 48 h 99"/>
              <a:gd name="T36" fmla="*/ 656 w 774"/>
              <a:gd name="T37" fmla="*/ 38 h 99"/>
              <a:gd name="T38" fmla="*/ 695 w 774"/>
              <a:gd name="T39" fmla="*/ 26 h 99"/>
              <a:gd name="T40" fmla="*/ 753 w 774"/>
              <a:gd name="T41" fmla="*/ 6 h 99"/>
              <a:gd name="T42" fmla="*/ 766 w 774"/>
              <a:gd name="T43" fmla="*/ 1 h 99"/>
              <a:gd name="T44" fmla="*/ 772 w 774"/>
              <a:gd name="T45" fmla="*/ 9 h 99"/>
              <a:gd name="T46" fmla="*/ 759 w 774"/>
              <a:gd name="T47" fmla="*/ 16 h 99"/>
              <a:gd name="T48" fmla="*/ 703 w 774"/>
              <a:gd name="T49" fmla="*/ 36 h 99"/>
              <a:gd name="T50" fmla="*/ 656 w 774"/>
              <a:gd name="T51" fmla="*/ 50 h 99"/>
              <a:gd name="T52" fmla="*/ 623 w 774"/>
              <a:gd name="T53" fmla="*/ 61 h 99"/>
              <a:gd name="T54" fmla="*/ 564 w 774"/>
              <a:gd name="T55" fmla="*/ 78 h 99"/>
              <a:gd name="T56" fmla="*/ 530 w 774"/>
              <a:gd name="T57" fmla="*/ 86 h 99"/>
              <a:gd name="T58" fmla="*/ 493 w 774"/>
              <a:gd name="T59" fmla="*/ 92 h 99"/>
              <a:gd name="T60" fmla="*/ 463 w 774"/>
              <a:gd name="T61" fmla="*/ 96 h 99"/>
              <a:gd name="T62" fmla="*/ 431 w 774"/>
              <a:gd name="T63" fmla="*/ 98 h 99"/>
              <a:gd name="T64" fmla="*/ 384 w 774"/>
              <a:gd name="T6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4" h="99">
                <a:moveTo>
                  <a:pt x="384" y="99"/>
                </a:moveTo>
                <a:cubicBezTo>
                  <a:pt x="381" y="99"/>
                  <a:pt x="378" y="99"/>
                  <a:pt x="375" y="99"/>
                </a:cubicBezTo>
                <a:cubicBezTo>
                  <a:pt x="365" y="98"/>
                  <a:pt x="354" y="99"/>
                  <a:pt x="344" y="98"/>
                </a:cubicBezTo>
                <a:cubicBezTo>
                  <a:pt x="327" y="97"/>
                  <a:pt x="311" y="98"/>
                  <a:pt x="295" y="97"/>
                </a:cubicBezTo>
                <a:cubicBezTo>
                  <a:pt x="281" y="96"/>
                  <a:pt x="268" y="96"/>
                  <a:pt x="255" y="95"/>
                </a:cubicBezTo>
                <a:cubicBezTo>
                  <a:pt x="240" y="93"/>
                  <a:pt x="225" y="91"/>
                  <a:pt x="211" y="90"/>
                </a:cubicBezTo>
                <a:cubicBezTo>
                  <a:pt x="208" y="90"/>
                  <a:pt x="206" y="89"/>
                  <a:pt x="203" y="89"/>
                </a:cubicBezTo>
                <a:cubicBezTo>
                  <a:pt x="186" y="85"/>
                  <a:pt x="169" y="82"/>
                  <a:pt x="152" y="78"/>
                </a:cubicBezTo>
                <a:cubicBezTo>
                  <a:pt x="141" y="76"/>
                  <a:pt x="130" y="73"/>
                  <a:pt x="118" y="71"/>
                </a:cubicBezTo>
                <a:cubicBezTo>
                  <a:pt x="87" y="65"/>
                  <a:pt x="58" y="55"/>
                  <a:pt x="28" y="45"/>
                </a:cubicBezTo>
                <a:cubicBezTo>
                  <a:pt x="21" y="42"/>
                  <a:pt x="15" y="39"/>
                  <a:pt x="8" y="37"/>
                </a:cubicBezTo>
                <a:cubicBezTo>
                  <a:pt x="6" y="36"/>
                  <a:pt x="5" y="35"/>
                  <a:pt x="4" y="35"/>
                </a:cubicBezTo>
                <a:cubicBezTo>
                  <a:pt x="1" y="33"/>
                  <a:pt x="0" y="30"/>
                  <a:pt x="2" y="27"/>
                </a:cubicBezTo>
                <a:cubicBezTo>
                  <a:pt x="3" y="25"/>
                  <a:pt x="6" y="24"/>
                  <a:pt x="9" y="25"/>
                </a:cubicBezTo>
                <a:cubicBezTo>
                  <a:pt x="12" y="26"/>
                  <a:pt x="15" y="27"/>
                  <a:pt x="18" y="28"/>
                </a:cubicBezTo>
                <a:cubicBezTo>
                  <a:pt x="32" y="34"/>
                  <a:pt x="47" y="39"/>
                  <a:pt x="62" y="44"/>
                </a:cubicBezTo>
                <a:cubicBezTo>
                  <a:pt x="77" y="48"/>
                  <a:pt x="91" y="53"/>
                  <a:pt x="106" y="56"/>
                </a:cubicBezTo>
                <a:cubicBezTo>
                  <a:pt x="118" y="59"/>
                  <a:pt x="130" y="61"/>
                  <a:pt x="142" y="64"/>
                </a:cubicBezTo>
                <a:cubicBezTo>
                  <a:pt x="158" y="68"/>
                  <a:pt x="174" y="70"/>
                  <a:pt x="189" y="73"/>
                </a:cubicBezTo>
                <a:cubicBezTo>
                  <a:pt x="195" y="75"/>
                  <a:pt x="200" y="76"/>
                  <a:pt x="206" y="77"/>
                </a:cubicBezTo>
                <a:cubicBezTo>
                  <a:pt x="215" y="78"/>
                  <a:pt x="224" y="80"/>
                  <a:pt x="233" y="81"/>
                </a:cubicBezTo>
                <a:cubicBezTo>
                  <a:pt x="244" y="82"/>
                  <a:pt x="254" y="83"/>
                  <a:pt x="264" y="84"/>
                </a:cubicBezTo>
                <a:cubicBezTo>
                  <a:pt x="265" y="84"/>
                  <a:pt x="266" y="84"/>
                  <a:pt x="267" y="84"/>
                </a:cubicBezTo>
                <a:cubicBezTo>
                  <a:pt x="283" y="85"/>
                  <a:pt x="299" y="85"/>
                  <a:pt x="315" y="86"/>
                </a:cubicBezTo>
                <a:cubicBezTo>
                  <a:pt x="323" y="86"/>
                  <a:pt x="331" y="86"/>
                  <a:pt x="339" y="86"/>
                </a:cubicBezTo>
                <a:cubicBezTo>
                  <a:pt x="350" y="87"/>
                  <a:pt x="361" y="86"/>
                  <a:pt x="373" y="87"/>
                </a:cubicBezTo>
                <a:cubicBezTo>
                  <a:pt x="393" y="87"/>
                  <a:pt x="413" y="87"/>
                  <a:pt x="433" y="86"/>
                </a:cubicBezTo>
                <a:cubicBezTo>
                  <a:pt x="438" y="86"/>
                  <a:pt x="443" y="85"/>
                  <a:pt x="448" y="85"/>
                </a:cubicBezTo>
                <a:cubicBezTo>
                  <a:pt x="451" y="85"/>
                  <a:pt x="454" y="84"/>
                  <a:pt x="457" y="84"/>
                </a:cubicBezTo>
                <a:cubicBezTo>
                  <a:pt x="464" y="84"/>
                  <a:pt x="471" y="83"/>
                  <a:pt x="477" y="82"/>
                </a:cubicBezTo>
                <a:cubicBezTo>
                  <a:pt x="484" y="81"/>
                  <a:pt x="491" y="80"/>
                  <a:pt x="498" y="80"/>
                </a:cubicBezTo>
                <a:cubicBezTo>
                  <a:pt x="500" y="79"/>
                  <a:pt x="502" y="79"/>
                  <a:pt x="504" y="79"/>
                </a:cubicBezTo>
                <a:cubicBezTo>
                  <a:pt x="512" y="77"/>
                  <a:pt x="519" y="75"/>
                  <a:pt x="527" y="74"/>
                </a:cubicBezTo>
                <a:cubicBezTo>
                  <a:pt x="530" y="74"/>
                  <a:pt x="533" y="73"/>
                  <a:pt x="536" y="73"/>
                </a:cubicBezTo>
                <a:cubicBezTo>
                  <a:pt x="545" y="70"/>
                  <a:pt x="555" y="68"/>
                  <a:pt x="565" y="65"/>
                </a:cubicBezTo>
                <a:cubicBezTo>
                  <a:pt x="584" y="61"/>
                  <a:pt x="604" y="55"/>
                  <a:pt x="623" y="48"/>
                </a:cubicBezTo>
                <a:cubicBezTo>
                  <a:pt x="629" y="46"/>
                  <a:pt x="636" y="44"/>
                  <a:pt x="642" y="42"/>
                </a:cubicBezTo>
                <a:cubicBezTo>
                  <a:pt x="647" y="41"/>
                  <a:pt x="651" y="39"/>
                  <a:pt x="656" y="38"/>
                </a:cubicBezTo>
                <a:cubicBezTo>
                  <a:pt x="661" y="36"/>
                  <a:pt x="666" y="35"/>
                  <a:pt x="672" y="33"/>
                </a:cubicBezTo>
                <a:cubicBezTo>
                  <a:pt x="679" y="31"/>
                  <a:pt x="687" y="29"/>
                  <a:pt x="695" y="26"/>
                </a:cubicBezTo>
                <a:cubicBezTo>
                  <a:pt x="707" y="22"/>
                  <a:pt x="720" y="18"/>
                  <a:pt x="732" y="14"/>
                </a:cubicBezTo>
                <a:cubicBezTo>
                  <a:pt x="739" y="11"/>
                  <a:pt x="746" y="9"/>
                  <a:pt x="753" y="6"/>
                </a:cubicBezTo>
                <a:cubicBezTo>
                  <a:pt x="757" y="5"/>
                  <a:pt x="761" y="3"/>
                  <a:pt x="765" y="2"/>
                </a:cubicBezTo>
                <a:cubicBezTo>
                  <a:pt x="765" y="1"/>
                  <a:pt x="766" y="1"/>
                  <a:pt x="766" y="1"/>
                </a:cubicBezTo>
                <a:cubicBezTo>
                  <a:pt x="769" y="0"/>
                  <a:pt x="771" y="1"/>
                  <a:pt x="772" y="2"/>
                </a:cubicBezTo>
                <a:cubicBezTo>
                  <a:pt x="774" y="4"/>
                  <a:pt x="774" y="7"/>
                  <a:pt x="772" y="9"/>
                </a:cubicBezTo>
                <a:cubicBezTo>
                  <a:pt x="771" y="10"/>
                  <a:pt x="770" y="11"/>
                  <a:pt x="768" y="12"/>
                </a:cubicBezTo>
                <a:cubicBezTo>
                  <a:pt x="765" y="13"/>
                  <a:pt x="762" y="14"/>
                  <a:pt x="759" y="16"/>
                </a:cubicBezTo>
                <a:cubicBezTo>
                  <a:pt x="751" y="19"/>
                  <a:pt x="742" y="22"/>
                  <a:pt x="734" y="25"/>
                </a:cubicBezTo>
                <a:cubicBezTo>
                  <a:pt x="724" y="29"/>
                  <a:pt x="713" y="32"/>
                  <a:pt x="703" y="36"/>
                </a:cubicBezTo>
                <a:cubicBezTo>
                  <a:pt x="695" y="38"/>
                  <a:pt x="687" y="41"/>
                  <a:pt x="680" y="43"/>
                </a:cubicBezTo>
                <a:cubicBezTo>
                  <a:pt x="672" y="45"/>
                  <a:pt x="664" y="48"/>
                  <a:pt x="656" y="50"/>
                </a:cubicBezTo>
                <a:cubicBezTo>
                  <a:pt x="653" y="52"/>
                  <a:pt x="650" y="53"/>
                  <a:pt x="646" y="53"/>
                </a:cubicBezTo>
                <a:cubicBezTo>
                  <a:pt x="638" y="55"/>
                  <a:pt x="630" y="58"/>
                  <a:pt x="623" y="61"/>
                </a:cubicBezTo>
                <a:cubicBezTo>
                  <a:pt x="616" y="63"/>
                  <a:pt x="610" y="65"/>
                  <a:pt x="603" y="67"/>
                </a:cubicBezTo>
                <a:cubicBezTo>
                  <a:pt x="590" y="71"/>
                  <a:pt x="577" y="74"/>
                  <a:pt x="564" y="78"/>
                </a:cubicBezTo>
                <a:cubicBezTo>
                  <a:pt x="556" y="80"/>
                  <a:pt x="548" y="81"/>
                  <a:pt x="540" y="84"/>
                </a:cubicBezTo>
                <a:cubicBezTo>
                  <a:pt x="537" y="85"/>
                  <a:pt x="533" y="85"/>
                  <a:pt x="530" y="86"/>
                </a:cubicBezTo>
                <a:cubicBezTo>
                  <a:pt x="522" y="87"/>
                  <a:pt x="514" y="89"/>
                  <a:pt x="506" y="90"/>
                </a:cubicBezTo>
                <a:cubicBezTo>
                  <a:pt x="502" y="91"/>
                  <a:pt x="497" y="92"/>
                  <a:pt x="493" y="92"/>
                </a:cubicBezTo>
                <a:cubicBezTo>
                  <a:pt x="485" y="93"/>
                  <a:pt x="476" y="94"/>
                  <a:pt x="468" y="95"/>
                </a:cubicBezTo>
                <a:cubicBezTo>
                  <a:pt x="466" y="96"/>
                  <a:pt x="465" y="96"/>
                  <a:pt x="463" y="96"/>
                </a:cubicBezTo>
                <a:cubicBezTo>
                  <a:pt x="454" y="96"/>
                  <a:pt x="445" y="97"/>
                  <a:pt x="436" y="98"/>
                </a:cubicBezTo>
                <a:cubicBezTo>
                  <a:pt x="434" y="98"/>
                  <a:pt x="433" y="98"/>
                  <a:pt x="431" y="98"/>
                </a:cubicBezTo>
                <a:cubicBezTo>
                  <a:pt x="415" y="98"/>
                  <a:pt x="399" y="99"/>
                  <a:pt x="384" y="99"/>
                </a:cubicBezTo>
                <a:cubicBezTo>
                  <a:pt x="384" y="99"/>
                  <a:pt x="384" y="99"/>
                  <a:pt x="384" y="99"/>
                </a:cubicBezTo>
                <a:close/>
              </a:path>
            </a:pathLst>
          </a:custGeom>
          <a:solidFill>
            <a:srgbClr val="40251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18" name="文本框 17"/>
          <p:cNvSpPr txBox="1"/>
          <p:nvPr>
            <p:custDataLst>
              <p:tags r:id="rId23"/>
            </p:custDataLst>
          </p:nvPr>
        </p:nvSpPr>
        <p:spPr>
          <a:xfrm>
            <a:off x="2202180" y="3141345"/>
            <a:ext cx="395764" cy="346234"/>
          </a:xfrm>
          <a:prstGeom prst="rect">
            <a:avLst/>
          </a:prstGeom>
          <a:noFill/>
        </p:spPr>
        <p:txBody>
          <a:bodyPr wrap="square" lIns="68580" tIns="34290" rIns="68580" bIns="34290" rtlCol="0">
            <a:normAutofit/>
          </a:bodyPr>
          <a:lstStyle/>
          <a:p>
            <a:r>
              <a:rPr lang="en-US" altLang="zh-CN" sz="1600" b="1">
                <a:solidFill>
                  <a:schemeClr val="accent1"/>
                </a:solidFill>
                <a:latin typeface="华文楷体" panose="02010600040101010101" charset="-122"/>
                <a:ea typeface="华文楷体" panose="02010600040101010101" charset="-122"/>
                <a:cs typeface="Arial" pitchFamily="34" charset="0"/>
              </a:rPr>
              <a:t>03</a:t>
            </a:r>
          </a:p>
        </p:txBody>
      </p:sp>
      <p:sp>
        <p:nvSpPr>
          <p:cNvPr id="43" name="AutoShape 41"/>
          <p:cNvSpPr>
            <a:spLocks noChangeAspect="1" noChangeArrowheads="1" noTextEdit="1"/>
          </p:cNvSpPr>
          <p:nvPr>
            <p:custDataLst>
              <p:tags r:id="rId24"/>
            </p:custDataLst>
          </p:nvPr>
        </p:nvSpPr>
        <p:spPr bwMode="auto">
          <a:xfrm>
            <a:off x="2243614" y="2369344"/>
            <a:ext cx="312420" cy="12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4" name="Freeform 43"/>
          <p:cNvSpPr/>
          <p:nvPr>
            <p:custDataLst>
              <p:tags r:id="rId25"/>
            </p:custDataLst>
          </p:nvPr>
        </p:nvSpPr>
        <p:spPr bwMode="auto">
          <a:xfrm>
            <a:off x="2243614" y="2369344"/>
            <a:ext cx="313373" cy="125254"/>
          </a:xfrm>
          <a:custGeom>
            <a:avLst/>
            <a:gdLst>
              <a:gd name="T0" fmla="*/ 403 w 836"/>
              <a:gd name="T1" fmla="*/ 273 h 333"/>
              <a:gd name="T2" fmla="*/ 419 w 836"/>
              <a:gd name="T3" fmla="*/ 232 h 333"/>
              <a:gd name="T4" fmla="*/ 420 w 836"/>
              <a:gd name="T5" fmla="*/ 228 h 333"/>
              <a:gd name="T6" fmla="*/ 423 w 836"/>
              <a:gd name="T7" fmla="*/ 247 h 333"/>
              <a:gd name="T8" fmla="*/ 483 w 836"/>
              <a:gd name="T9" fmla="*/ 328 h 333"/>
              <a:gd name="T10" fmla="*/ 547 w 836"/>
              <a:gd name="T11" fmla="*/ 325 h 333"/>
              <a:gd name="T12" fmla="*/ 584 w 836"/>
              <a:gd name="T13" fmla="*/ 283 h 333"/>
              <a:gd name="T14" fmla="*/ 599 w 836"/>
              <a:gd name="T15" fmla="*/ 228 h 333"/>
              <a:gd name="T16" fmla="*/ 602 w 836"/>
              <a:gd name="T17" fmla="*/ 220 h 333"/>
              <a:gd name="T18" fmla="*/ 636 w 836"/>
              <a:gd name="T19" fmla="*/ 282 h 333"/>
              <a:gd name="T20" fmla="*/ 704 w 836"/>
              <a:gd name="T21" fmla="*/ 326 h 333"/>
              <a:gd name="T22" fmla="*/ 737 w 836"/>
              <a:gd name="T23" fmla="*/ 300 h 333"/>
              <a:gd name="T24" fmla="*/ 780 w 836"/>
              <a:gd name="T25" fmla="*/ 148 h 333"/>
              <a:gd name="T26" fmla="*/ 783 w 836"/>
              <a:gd name="T27" fmla="*/ 121 h 333"/>
              <a:gd name="T28" fmla="*/ 808 w 836"/>
              <a:gd name="T29" fmla="*/ 93 h 333"/>
              <a:gd name="T30" fmla="*/ 824 w 836"/>
              <a:gd name="T31" fmla="*/ 84 h 333"/>
              <a:gd name="T32" fmla="*/ 829 w 836"/>
              <a:gd name="T33" fmla="*/ 80 h 333"/>
              <a:gd name="T34" fmla="*/ 817 w 836"/>
              <a:gd name="T35" fmla="*/ 8 h 333"/>
              <a:gd name="T36" fmla="*/ 779 w 836"/>
              <a:gd name="T37" fmla="*/ 1 h 333"/>
              <a:gd name="T38" fmla="*/ 626 w 836"/>
              <a:gd name="T39" fmla="*/ 36 h 333"/>
              <a:gd name="T40" fmla="*/ 560 w 836"/>
              <a:gd name="T41" fmla="*/ 44 h 333"/>
              <a:gd name="T42" fmla="*/ 465 w 836"/>
              <a:gd name="T43" fmla="*/ 49 h 333"/>
              <a:gd name="T44" fmla="*/ 361 w 836"/>
              <a:gd name="T45" fmla="*/ 48 h 333"/>
              <a:gd name="T46" fmla="*/ 271 w 836"/>
              <a:gd name="T47" fmla="*/ 44 h 333"/>
              <a:gd name="T48" fmla="*/ 218 w 836"/>
              <a:gd name="T49" fmla="*/ 38 h 333"/>
              <a:gd name="T50" fmla="*/ 134 w 836"/>
              <a:gd name="T51" fmla="*/ 28 h 333"/>
              <a:gd name="T52" fmla="*/ 48 w 836"/>
              <a:gd name="T53" fmla="*/ 17 h 333"/>
              <a:gd name="T54" fmla="*/ 11 w 836"/>
              <a:gd name="T55" fmla="*/ 35 h 333"/>
              <a:gd name="T56" fmla="*/ 14 w 836"/>
              <a:gd name="T57" fmla="*/ 100 h 333"/>
              <a:gd name="T58" fmla="*/ 26 w 836"/>
              <a:gd name="T59" fmla="*/ 109 h 333"/>
              <a:gd name="T60" fmla="*/ 42 w 836"/>
              <a:gd name="T61" fmla="*/ 118 h 333"/>
              <a:gd name="T62" fmla="*/ 59 w 836"/>
              <a:gd name="T63" fmla="*/ 169 h 333"/>
              <a:gd name="T64" fmla="*/ 66 w 836"/>
              <a:gd name="T65" fmla="*/ 259 h 333"/>
              <a:gd name="T66" fmla="*/ 110 w 836"/>
              <a:gd name="T67" fmla="*/ 311 h 333"/>
              <a:gd name="T68" fmla="*/ 135 w 836"/>
              <a:gd name="T69" fmla="*/ 316 h 333"/>
              <a:gd name="T70" fmla="*/ 205 w 836"/>
              <a:gd name="T71" fmla="*/ 255 h 333"/>
              <a:gd name="T72" fmla="*/ 235 w 836"/>
              <a:gd name="T73" fmla="*/ 211 h 333"/>
              <a:gd name="T74" fmla="*/ 249 w 836"/>
              <a:gd name="T75" fmla="*/ 221 h 333"/>
              <a:gd name="T76" fmla="*/ 254 w 836"/>
              <a:gd name="T77" fmla="*/ 271 h 333"/>
              <a:gd name="T78" fmla="*/ 304 w 836"/>
              <a:gd name="T79" fmla="*/ 333 h 333"/>
              <a:gd name="T80" fmla="*/ 336 w 836"/>
              <a:gd name="T81" fmla="*/ 333 h 333"/>
              <a:gd name="T82" fmla="*/ 383 w 836"/>
              <a:gd name="T83" fmla="*/ 309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6" h="333">
                <a:moveTo>
                  <a:pt x="383" y="309"/>
                </a:moveTo>
                <a:cubicBezTo>
                  <a:pt x="390" y="299"/>
                  <a:pt x="397" y="287"/>
                  <a:pt x="403" y="273"/>
                </a:cubicBezTo>
                <a:cubicBezTo>
                  <a:pt x="406" y="265"/>
                  <a:pt x="409" y="256"/>
                  <a:pt x="412" y="248"/>
                </a:cubicBezTo>
                <a:cubicBezTo>
                  <a:pt x="414" y="242"/>
                  <a:pt x="416" y="237"/>
                  <a:pt x="419" y="232"/>
                </a:cubicBezTo>
                <a:cubicBezTo>
                  <a:pt x="419" y="231"/>
                  <a:pt x="419" y="231"/>
                  <a:pt x="419" y="230"/>
                </a:cubicBezTo>
                <a:cubicBezTo>
                  <a:pt x="419" y="229"/>
                  <a:pt x="420" y="229"/>
                  <a:pt x="420" y="228"/>
                </a:cubicBezTo>
                <a:cubicBezTo>
                  <a:pt x="420" y="229"/>
                  <a:pt x="420" y="231"/>
                  <a:pt x="421" y="232"/>
                </a:cubicBezTo>
                <a:cubicBezTo>
                  <a:pt x="422" y="237"/>
                  <a:pt x="423" y="242"/>
                  <a:pt x="423" y="247"/>
                </a:cubicBezTo>
                <a:cubicBezTo>
                  <a:pt x="425" y="259"/>
                  <a:pt x="428" y="271"/>
                  <a:pt x="431" y="282"/>
                </a:cubicBezTo>
                <a:cubicBezTo>
                  <a:pt x="437" y="308"/>
                  <a:pt x="456" y="324"/>
                  <a:pt x="483" y="328"/>
                </a:cubicBezTo>
                <a:cubicBezTo>
                  <a:pt x="491" y="329"/>
                  <a:pt x="500" y="330"/>
                  <a:pt x="508" y="330"/>
                </a:cubicBezTo>
                <a:cubicBezTo>
                  <a:pt x="521" y="330"/>
                  <a:pt x="534" y="328"/>
                  <a:pt x="547" y="325"/>
                </a:cubicBezTo>
                <a:cubicBezTo>
                  <a:pt x="560" y="322"/>
                  <a:pt x="570" y="314"/>
                  <a:pt x="577" y="301"/>
                </a:cubicBezTo>
                <a:cubicBezTo>
                  <a:pt x="579" y="295"/>
                  <a:pt x="582" y="289"/>
                  <a:pt x="584" y="283"/>
                </a:cubicBezTo>
                <a:cubicBezTo>
                  <a:pt x="588" y="269"/>
                  <a:pt x="591" y="255"/>
                  <a:pt x="595" y="242"/>
                </a:cubicBezTo>
                <a:cubicBezTo>
                  <a:pt x="599" y="228"/>
                  <a:pt x="599" y="228"/>
                  <a:pt x="599" y="228"/>
                </a:cubicBezTo>
                <a:cubicBezTo>
                  <a:pt x="599" y="227"/>
                  <a:pt x="599" y="227"/>
                  <a:pt x="599" y="226"/>
                </a:cubicBezTo>
                <a:cubicBezTo>
                  <a:pt x="600" y="224"/>
                  <a:pt x="600" y="222"/>
                  <a:pt x="602" y="220"/>
                </a:cubicBezTo>
                <a:cubicBezTo>
                  <a:pt x="602" y="221"/>
                  <a:pt x="603" y="222"/>
                  <a:pt x="603" y="223"/>
                </a:cubicBezTo>
                <a:cubicBezTo>
                  <a:pt x="611" y="246"/>
                  <a:pt x="624" y="264"/>
                  <a:pt x="636" y="282"/>
                </a:cubicBezTo>
                <a:cubicBezTo>
                  <a:pt x="642" y="291"/>
                  <a:pt x="650" y="299"/>
                  <a:pt x="660" y="308"/>
                </a:cubicBezTo>
                <a:cubicBezTo>
                  <a:pt x="675" y="320"/>
                  <a:pt x="689" y="326"/>
                  <a:pt x="704" y="326"/>
                </a:cubicBezTo>
                <a:cubicBezTo>
                  <a:pt x="714" y="326"/>
                  <a:pt x="721" y="322"/>
                  <a:pt x="727" y="316"/>
                </a:cubicBezTo>
                <a:cubicBezTo>
                  <a:pt x="730" y="311"/>
                  <a:pt x="734" y="306"/>
                  <a:pt x="737" y="300"/>
                </a:cubicBezTo>
                <a:cubicBezTo>
                  <a:pt x="751" y="276"/>
                  <a:pt x="761" y="250"/>
                  <a:pt x="769" y="223"/>
                </a:cubicBezTo>
                <a:cubicBezTo>
                  <a:pt x="777" y="195"/>
                  <a:pt x="780" y="171"/>
                  <a:pt x="780" y="148"/>
                </a:cubicBezTo>
                <a:cubicBezTo>
                  <a:pt x="780" y="142"/>
                  <a:pt x="781" y="135"/>
                  <a:pt x="782" y="129"/>
                </a:cubicBezTo>
                <a:cubicBezTo>
                  <a:pt x="782" y="126"/>
                  <a:pt x="782" y="124"/>
                  <a:pt x="783" y="121"/>
                </a:cubicBezTo>
                <a:cubicBezTo>
                  <a:pt x="784" y="112"/>
                  <a:pt x="789" y="104"/>
                  <a:pt x="798" y="99"/>
                </a:cubicBezTo>
                <a:cubicBezTo>
                  <a:pt x="801" y="97"/>
                  <a:pt x="805" y="95"/>
                  <a:pt x="808" y="93"/>
                </a:cubicBezTo>
                <a:cubicBezTo>
                  <a:pt x="811" y="92"/>
                  <a:pt x="813" y="90"/>
                  <a:pt x="815" y="89"/>
                </a:cubicBezTo>
                <a:cubicBezTo>
                  <a:pt x="818" y="87"/>
                  <a:pt x="821" y="86"/>
                  <a:pt x="824" y="84"/>
                </a:cubicBezTo>
                <a:cubicBezTo>
                  <a:pt x="825" y="83"/>
                  <a:pt x="826" y="83"/>
                  <a:pt x="827" y="82"/>
                </a:cubicBezTo>
                <a:cubicBezTo>
                  <a:pt x="828" y="82"/>
                  <a:pt x="828" y="81"/>
                  <a:pt x="829" y="80"/>
                </a:cubicBezTo>
                <a:cubicBezTo>
                  <a:pt x="834" y="65"/>
                  <a:pt x="836" y="47"/>
                  <a:pt x="834" y="34"/>
                </a:cubicBezTo>
                <a:cubicBezTo>
                  <a:pt x="833" y="23"/>
                  <a:pt x="827" y="13"/>
                  <a:pt x="817" y="8"/>
                </a:cubicBezTo>
                <a:cubicBezTo>
                  <a:pt x="807" y="2"/>
                  <a:pt x="799" y="0"/>
                  <a:pt x="791" y="0"/>
                </a:cubicBezTo>
                <a:cubicBezTo>
                  <a:pt x="787" y="0"/>
                  <a:pt x="783" y="0"/>
                  <a:pt x="779" y="1"/>
                </a:cubicBezTo>
                <a:cubicBezTo>
                  <a:pt x="755" y="8"/>
                  <a:pt x="731" y="14"/>
                  <a:pt x="708" y="20"/>
                </a:cubicBezTo>
                <a:cubicBezTo>
                  <a:pt x="684" y="25"/>
                  <a:pt x="657" y="31"/>
                  <a:pt x="626" y="36"/>
                </a:cubicBezTo>
                <a:cubicBezTo>
                  <a:pt x="611" y="39"/>
                  <a:pt x="596" y="41"/>
                  <a:pt x="581" y="42"/>
                </a:cubicBezTo>
                <a:cubicBezTo>
                  <a:pt x="574" y="43"/>
                  <a:pt x="567" y="43"/>
                  <a:pt x="560" y="44"/>
                </a:cubicBezTo>
                <a:cubicBezTo>
                  <a:pt x="537" y="47"/>
                  <a:pt x="513" y="48"/>
                  <a:pt x="490" y="48"/>
                </a:cubicBezTo>
                <a:cubicBezTo>
                  <a:pt x="482" y="49"/>
                  <a:pt x="473" y="49"/>
                  <a:pt x="465" y="49"/>
                </a:cubicBezTo>
                <a:cubicBezTo>
                  <a:pt x="451" y="50"/>
                  <a:pt x="437" y="50"/>
                  <a:pt x="423" y="50"/>
                </a:cubicBezTo>
                <a:cubicBezTo>
                  <a:pt x="402" y="50"/>
                  <a:pt x="381" y="49"/>
                  <a:pt x="361" y="48"/>
                </a:cubicBezTo>
                <a:cubicBezTo>
                  <a:pt x="348" y="47"/>
                  <a:pt x="335" y="47"/>
                  <a:pt x="323" y="46"/>
                </a:cubicBezTo>
                <a:cubicBezTo>
                  <a:pt x="306" y="46"/>
                  <a:pt x="288" y="46"/>
                  <a:pt x="271" y="44"/>
                </a:cubicBezTo>
                <a:cubicBezTo>
                  <a:pt x="261" y="43"/>
                  <a:pt x="252" y="42"/>
                  <a:pt x="242" y="41"/>
                </a:cubicBezTo>
                <a:cubicBezTo>
                  <a:pt x="234" y="40"/>
                  <a:pt x="226" y="39"/>
                  <a:pt x="218" y="38"/>
                </a:cubicBezTo>
                <a:cubicBezTo>
                  <a:pt x="195" y="36"/>
                  <a:pt x="170" y="33"/>
                  <a:pt x="142" y="29"/>
                </a:cubicBezTo>
                <a:cubicBezTo>
                  <a:pt x="134" y="28"/>
                  <a:pt x="134" y="28"/>
                  <a:pt x="134" y="28"/>
                </a:cubicBezTo>
                <a:cubicBezTo>
                  <a:pt x="116" y="25"/>
                  <a:pt x="98" y="23"/>
                  <a:pt x="80" y="20"/>
                </a:cubicBezTo>
                <a:cubicBezTo>
                  <a:pt x="71" y="18"/>
                  <a:pt x="60" y="17"/>
                  <a:pt x="48" y="17"/>
                </a:cubicBezTo>
                <a:cubicBezTo>
                  <a:pt x="46" y="17"/>
                  <a:pt x="43" y="17"/>
                  <a:pt x="41" y="17"/>
                </a:cubicBezTo>
                <a:cubicBezTo>
                  <a:pt x="29" y="17"/>
                  <a:pt x="18" y="23"/>
                  <a:pt x="11" y="35"/>
                </a:cubicBezTo>
                <a:cubicBezTo>
                  <a:pt x="4" y="45"/>
                  <a:pt x="1" y="57"/>
                  <a:pt x="0" y="70"/>
                </a:cubicBezTo>
                <a:cubicBezTo>
                  <a:pt x="0" y="82"/>
                  <a:pt x="4" y="92"/>
                  <a:pt x="14" y="100"/>
                </a:cubicBezTo>
                <a:cubicBezTo>
                  <a:pt x="18" y="103"/>
                  <a:pt x="22" y="106"/>
                  <a:pt x="26" y="108"/>
                </a:cubicBezTo>
                <a:cubicBezTo>
                  <a:pt x="26" y="109"/>
                  <a:pt x="26" y="109"/>
                  <a:pt x="26" y="109"/>
                </a:cubicBezTo>
                <a:cubicBezTo>
                  <a:pt x="29" y="111"/>
                  <a:pt x="33" y="113"/>
                  <a:pt x="36" y="115"/>
                </a:cubicBezTo>
                <a:cubicBezTo>
                  <a:pt x="38" y="116"/>
                  <a:pt x="40" y="117"/>
                  <a:pt x="42" y="118"/>
                </a:cubicBezTo>
                <a:cubicBezTo>
                  <a:pt x="49" y="123"/>
                  <a:pt x="54" y="130"/>
                  <a:pt x="55" y="140"/>
                </a:cubicBezTo>
                <a:cubicBezTo>
                  <a:pt x="57" y="150"/>
                  <a:pt x="58" y="160"/>
                  <a:pt x="59" y="169"/>
                </a:cubicBezTo>
                <a:cubicBezTo>
                  <a:pt x="60" y="185"/>
                  <a:pt x="60" y="185"/>
                  <a:pt x="60" y="185"/>
                </a:cubicBezTo>
                <a:cubicBezTo>
                  <a:pt x="63" y="209"/>
                  <a:pt x="65" y="234"/>
                  <a:pt x="66" y="259"/>
                </a:cubicBezTo>
                <a:cubicBezTo>
                  <a:pt x="68" y="286"/>
                  <a:pt x="82" y="304"/>
                  <a:pt x="108" y="311"/>
                </a:cubicBezTo>
                <a:cubicBezTo>
                  <a:pt x="109" y="311"/>
                  <a:pt x="109" y="311"/>
                  <a:pt x="110" y="311"/>
                </a:cubicBezTo>
                <a:cubicBezTo>
                  <a:pt x="110" y="312"/>
                  <a:pt x="111" y="312"/>
                  <a:pt x="112" y="312"/>
                </a:cubicBezTo>
                <a:cubicBezTo>
                  <a:pt x="120" y="315"/>
                  <a:pt x="128" y="316"/>
                  <a:pt x="135" y="316"/>
                </a:cubicBezTo>
                <a:cubicBezTo>
                  <a:pt x="154" y="316"/>
                  <a:pt x="169" y="307"/>
                  <a:pt x="181" y="289"/>
                </a:cubicBezTo>
                <a:cubicBezTo>
                  <a:pt x="189" y="278"/>
                  <a:pt x="197" y="266"/>
                  <a:pt x="205" y="255"/>
                </a:cubicBezTo>
                <a:cubicBezTo>
                  <a:pt x="214" y="241"/>
                  <a:pt x="224" y="228"/>
                  <a:pt x="233" y="215"/>
                </a:cubicBezTo>
                <a:cubicBezTo>
                  <a:pt x="234" y="214"/>
                  <a:pt x="235" y="213"/>
                  <a:pt x="235" y="211"/>
                </a:cubicBezTo>
                <a:cubicBezTo>
                  <a:pt x="238" y="208"/>
                  <a:pt x="240" y="204"/>
                  <a:pt x="243" y="201"/>
                </a:cubicBezTo>
                <a:cubicBezTo>
                  <a:pt x="248" y="207"/>
                  <a:pt x="249" y="214"/>
                  <a:pt x="249" y="221"/>
                </a:cubicBezTo>
                <a:cubicBezTo>
                  <a:pt x="250" y="223"/>
                  <a:pt x="250" y="224"/>
                  <a:pt x="250" y="226"/>
                </a:cubicBezTo>
                <a:cubicBezTo>
                  <a:pt x="252" y="241"/>
                  <a:pt x="253" y="257"/>
                  <a:pt x="254" y="271"/>
                </a:cubicBezTo>
                <a:cubicBezTo>
                  <a:pt x="255" y="280"/>
                  <a:pt x="257" y="289"/>
                  <a:pt x="260" y="299"/>
                </a:cubicBezTo>
                <a:cubicBezTo>
                  <a:pt x="267" y="319"/>
                  <a:pt x="283" y="331"/>
                  <a:pt x="304" y="333"/>
                </a:cubicBezTo>
                <a:cubicBezTo>
                  <a:pt x="309" y="333"/>
                  <a:pt x="314" y="333"/>
                  <a:pt x="320" y="333"/>
                </a:cubicBezTo>
                <a:cubicBezTo>
                  <a:pt x="326" y="333"/>
                  <a:pt x="331" y="333"/>
                  <a:pt x="336" y="333"/>
                </a:cubicBezTo>
                <a:cubicBezTo>
                  <a:pt x="338" y="333"/>
                  <a:pt x="338" y="333"/>
                  <a:pt x="338" y="333"/>
                </a:cubicBezTo>
                <a:cubicBezTo>
                  <a:pt x="356" y="332"/>
                  <a:pt x="371" y="324"/>
                  <a:pt x="383" y="3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5" name="Freeform 44"/>
          <p:cNvSpPr/>
          <p:nvPr>
            <p:custDataLst>
              <p:tags r:id="rId26"/>
            </p:custDataLst>
          </p:nvPr>
        </p:nvSpPr>
        <p:spPr bwMode="auto">
          <a:xfrm>
            <a:off x="2411730" y="2408873"/>
            <a:ext cx="50483" cy="76200"/>
          </a:xfrm>
          <a:custGeom>
            <a:avLst/>
            <a:gdLst>
              <a:gd name="T0" fmla="*/ 66 w 134"/>
              <a:gd name="T1" fmla="*/ 203 h 203"/>
              <a:gd name="T2" fmla="*/ 55 w 134"/>
              <a:gd name="T3" fmla="*/ 185 h 203"/>
              <a:gd name="T4" fmla="*/ 42 w 134"/>
              <a:gd name="T5" fmla="*/ 149 h 203"/>
              <a:gd name="T6" fmla="*/ 33 w 134"/>
              <a:gd name="T7" fmla="*/ 124 h 203"/>
              <a:gd name="T8" fmla="*/ 5 w 134"/>
              <a:gd name="T9" fmla="*/ 41 h 203"/>
              <a:gd name="T10" fmla="*/ 0 w 134"/>
              <a:gd name="T11" fmla="*/ 21 h 203"/>
              <a:gd name="T12" fmla="*/ 3 w 134"/>
              <a:gd name="T13" fmla="*/ 17 h 203"/>
              <a:gd name="T14" fmla="*/ 24 w 134"/>
              <a:gd name="T15" fmla="*/ 15 h 203"/>
              <a:gd name="T16" fmla="*/ 31 w 134"/>
              <a:gd name="T17" fmla="*/ 15 h 203"/>
              <a:gd name="T18" fmla="*/ 34 w 134"/>
              <a:gd name="T19" fmla="*/ 14 h 203"/>
              <a:gd name="T20" fmla="*/ 53 w 134"/>
              <a:gd name="T21" fmla="*/ 13 h 203"/>
              <a:gd name="T22" fmla="*/ 69 w 134"/>
              <a:gd name="T23" fmla="*/ 12 h 203"/>
              <a:gd name="T24" fmla="*/ 92 w 134"/>
              <a:gd name="T25" fmla="*/ 8 h 203"/>
              <a:gd name="T26" fmla="*/ 105 w 134"/>
              <a:gd name="T27" fmla="*/ 6 h 203"/>
              <a:gd name="T28" fmla="*/ 121 w 134"/>
              <a:gd name="T29" fmla="*/ 3 h 203"/>
              <a:gd name="T30" fmla="*/ 127 w 134"/>
              <a:gd name="T31" fmla="*/ 1 h 203"/>
              <a:gd name="T32" fmla="*/ 133 w 134"/>
              <a:gd name="T33" fmla="*/ 4 h 203"/>
              <a:gd name="T34" fmla="*/ 134 w 134"/>
              <a:gd name="T35" fmla="*/ 5 h 203"/>
              <a:gd name="T36" fmla="*/ 126 w 134"/>
              <a:gd name="T37" fmla="*/ 37 h 203"/>
              <a:gd name="T38" fmla="*/ 112 w 134"/>
              <a:gd name="T39" fmla="*/ 82 h 203"/>
              <a:gd name="T40" fmla="*/ 102 w 134"/>
              <a:gd name="T41" fmla="*/ 116 h 203"/>
              <a:gd name="T42" fmla="*/ 90 w 134"/>
              <a:gd name="T43" fmla="*/ 154 h 203"/>
              <a:gd name="T44" fmla="*/ 77 w 134"/>
              <a:gd name="T45" fmla="*/ 187 h 203"/>
              <a:gd name="T46" fmla="*/ 69 w 134"/>
              <a:gd name="T47" fmla="*/ 203 h 203"/>
              <a:gd name="T48" fmla="*/ 66 w 134"/>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4" h="203">
                <a:moveTo>
                  <a:pt x="66" y="203"/>
                </a:moveTo>
                <a:cubicBezTo>
                  <a:pt x="61" y="198"/>
                  <a:pt x="58" y="191"/>
                  <a:pt x="55" y="185"/>
                </a:cubicBezTo>
                <a:cubicBezTo>
                  <a:pt x="51" y="173"/>
                  <a:pt x="46" y="161"/>
                  <a:pt x="42" y="149"/>
                </a:cubicBezTo>
                <a:cubicBezTo>
                  <a:pt x="39" y="141"/>
                  <a:pt x="36" y="132"/>
                  <a:pt x="33" y="124"/>
                </a:cubicBezTo>
                <a:cubicBezTo>
                  <a:pt x="24" y="96"/>
                  <a:pt x="14" y="69"/>
                  <a:pt x="5" y="41"/>
                </a:cubicBezTo>
                <a:cubicBezTo>
                  <a:pt x="3" y="35"/>
                  <a:pt x="1" y="28"/>
                  <a:pt x="0" y="21"/>
                </a:cubicBezTo>
                <a:cubicBezTo>
                  <a:pt x="1" y="19"/>
                  <a:pt x="2" y="18"/>
                  <a:pt x="3" y="17"/>
                </a:cubicBezTo>
                <a:cubicBezTo>
                  <a:pt x="10" y="15"/>
                  <a:pt x="17" y="16"/>
                  <a:pt x="24" y="15"/>
                </a:cubicBezTo>
                <a:cubicBezTo>
                  <a:pt x="26" y="15"/>
                  <a:pt x="28" y="15"/>
                  <a:pt x="31" y="15"/>
                </a:cubicBezTo>
                <a:cubicBezTo>
                  <a:pt x="32" y="15"/>
                  <a:pt x="33" y="14"/>
                  <a:pt x="34" y="14"/>
                </a:cubicBezTo>
                <a:cubicBezTo>
                  <a:pt x="40" y="15"/>
                  <a:pt x="47" y="14"/>
                  <a:pt x="53" y="13"/>
                </a:cubicBezTo>
                <a:cubicBezTo>
                  <a:pt x="58" y="12"/>
                  <a:pt x="64" y="13"/>
                  <a:pt x="69" y="12"/>
                </a:cubicBezTo>
                <a:cubicBezTo>
                  <a:pt x="77" y="11"/>
                  <a:pt x="84" y="9"/>
                  <a:pt x="92" y="8"/>
                </a:cubicBezTo>
                <a:cubicBezTo>
                  <a:pt x="96" y="7"/>
                  <a:pt x="101" y="6"/>
                  <a:pt x="105" y="6"/>
                </a:cubicBezTo>
                <a:cubicBezTo>
                  <a:pt x="111" y="6"/>
                  <a:pt x="116" y="4"/>
                  <a:pt x="121" y="3"/>
                </a:cubicBezTo>
                <a:cubicBezTo>
                  <a:pt x="123" y="2"/>
                  <a:pt x="125" y="1"/>
                  <a:pt x="127" y="1"/>
                </a:cubicBezTo>
                <a:cubicBezTo>
                  <a:pt x="130" y="0"/>
                  <a:pt x="131" y="0"/>
                  <a:pt x="133" y="4"/>
                </a:cubicBezTo>
                <a:cubicBezTo>
                  <a:pt x="134" y="4"/>
                  <a:pt x="134" y="4"/>
                  <a:pt x="134" y="5"/>
                </a:cubicBezTo>
                <a:cubicBezTo>
                  <a:pt x="132" y="16"/>
                  <a:pt x="129" y="26"/>
                  <a:pt x="126" y="37"/>
                </a:cubicBezTo>
                <a:cubicBezTo>
                  <a:pt x="121" y="52"/>
                  <a:pt x="117" y="67"/>
                  <a:pt x="112" y="82"/>
                </a:cubicBezTo>
                <a:cubicBezTo>
                  <a:pt x="109" y="94"/>
                  <a:pt x="106" y="105"/>
                  <a:pt x="102" y="116"/>
                </a:cubicBezTo>
                <a:cubicBezTo>
                  <a:pt x="98" y="128"/>
                  <a:pt x="94" y="141"/>
                  <a:pt x="90" y="154"/>
                </a:cubicBezTo>
                <a:cubicBezTo>
                  <a:pt x="86" y="165"/>
                  <a:pt x="82" y="176"/>
                  <a:pt x="77" y="187"/>
                </a:cubicBezTo>
                <a:cubicBezTo>
                  <a:pt x="75" y="192"/>
                  <a:pt x="73" y="198"/>
                  <a:pt x="69" y="203"/>
                </a:cubicBezTo>
                <a:cubicBezTo>
                  <a:pt x="68" y="203"/>
                  <a:pt x="67" y="203"/>
                  <a:pt x="66" y="20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7" name="Freeform 46"/>
          <p:cNvSpPr/>
          <p:nvPr>
            <p:custDataLst>
              <p:tags r:id="rId27"/>
            </p:custDataLst>
          </p:nvPr>
        </p:nvSpPr>
        <p:spPr bwMode="auto">
          <a:xfrm>
            <a:off x="2472214" y="2390299"/>
            <a:ext cx="51435" cy="83344"/>
          </a:xfrm>
          <a:custGeom>
            <a:avLst/>
            <a:gdLst>
              <a:gd name="T0" fmla="*/ 1 w 137"/>
              <a:gd name="T1" fmla="*/ 45 h 222"/>
              <a:gd name="T2" fmla="*/ 6 w 137"/>
              <a:gd name="T3" fmla="*/ 42 h 222"/>
              <a:gd name="T4" fmla="*/ 19 w 137"/>
              <a:gd name="T5" fmla="*/ 39 h 222"/>
              <a:gd name="T6" fmla="*/ 78 w 137"/>
              <a:gd name="T7" fmla="*/ 18 h 222"/>
              <a:gd name="T8" fmla="*/ 92 w 137"/>
              <a:gd name="T9" fmla="*/ 13 h 222"/>
              <a:gd name="T10" fmla="*/ 102 w 137"/>
              <a:gd name="T11" fmla="*/ 9 h 222"/>
              <a:gd name="T12" fmla="*/ 118 w 137"/>
              <a:gd name="T13" fmla="*/ 4 h 222"/>
              <a:gd name="T14" fmla="*/ 127 w 137"/>
              <a:gd name="T15" fmla="*/ 1 h 222"/>
              <a:gd name="T16" fmla="*/ 137 w 137"/>
              <a:gd name="T17" fmla="*/ 8 h 222"/>
              <a:gd name="T18" fmla="*/ 136 w 137"/>
              <a:gd name="T19" fmla="*/ 17 h 222"/>
              <a:gd name="T20" fmla="*/ 136 w 137"/>
              <a:gd name="T21" fmla="*/ 21 h 222"/>
              <a:gd name="T22" fmla="*/ 134 w 137"/>
              <a:gd name="T23" fmla="*/ 43 h 222"/>
              <a:gd name="T24" fmla="*/ 132 w 137"/>
              <a:gd name="T25" fmla="*/ 57 h 222"/>
              <a:gd name="T26" fmla="*/ 131 w 137"/>
              <a:gd name="T27" fmla="*/ 67 h 222"/>
              <a:gd name="T28" fmla="*/ 124 w 137"/>
              <a:gd name="T29" fmla="*/ 104 h 222"/>
              <a:gd name="T30" fmla="*/ 116 w 137"/>
              <a:gd name="T31" fmla="*/ 140 h 222"/>
              <a:gd name="T32" fmla="*/ 99 w 137"/>
              <a:gd name="T33" fmla="*/ 211 h 222"/>
              <a:gd name="T34" fmla="*/ 96 w 137"/>
              <a:gd name="T35" fmla="*/ 219 h 222"/>
              <a:gd name="T36" fmla="*/ 88 w 137"/>
              <a:gd name="T37" fmla="*/ 220 h 222"/>
              <a:gd name="T38" fmla="*/ 84 w 137"/>
              <a:gd name="T39" fmla="*/ 216 h 222"/>
              <a:gd name="T40" fmla="*/ 70 w 137"/>
              <a:gd name="T41" fmla="*/ 192 h 222"/>
              <a:gd name="T42" fmla="*/ 50 w 137"/>
              <a:gd name="T43" fmla="*/ 152 h 222"/>
              <a:gd name="T44" fmla="*/ 14 w 137"/>
              <a:gd name="T45" fmla="*/ 79 h 222"/>
              <a:gd name="T46" fmla="*/ 1 w 137"/>
              <a:gd name="T47" fmla="*/ 51 h 222"/>
              <a:gd name="T48" fmla="*/ 1 w 137"/>
              <a:gd name="T49" fmla="*/ 4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221">
                <a:moveTo>
                  <a:pt x="1" y="45"/>
                </a:moveTo>
                <a:cubicBezTo>
                  <a:pt x="2" y="43"/>
                  <a:pt x="4" y="42"/>
                  <a:pt x="6" y="42"/>
                </a:cubicBezTo>
                <a:cubicBezTo>
                  <a:pt x="10" y="41"/>
                  <a:pt x="15" y="40"/>
                  <a:pt x="19" y="39"/>
                </a:cubicBezTo>
                <a:cubicBezTo>
                  <a:pt x="39" y="32"/>
                  <a:pt x="58" y="25"/>
                  <a:pt x="78" y="18"/>
                </a:cubicBezTo>
                <a:cubicBezTo>
                  <a:pt x="83" y="17"/>
                  <a:pt x="87" y="15"/>
                  <a:pt x="92" y="13"/>
                </a:cubicBezTo>
                <a:cubicBezTo>
                  <a:pt x="95" y="12"/>
                  <a:pt x="98" y="11"/>
                  <a:pt x="102" y="9"/>
                </a:cubicBezTo>
                <a:cubicBezTo>
                  <a:pt x="107" y="7"/>
                  <a:pt x="113" y="5"/>
                  <a:pt x="118" y="4"/>
                </a:cubicBezTo>
                <a:cubicBezTo>
                  <a:pt x="121" y="3"/>
                  <a:pt x="124" y="2"/>
                  <a:pt x="127" y="1"/>
                </a:cubicBezTo>
                <a:cubicBezTo>
                  <a:pt x="132" y="0"/>
                  <a:pt x="136" y="3"/>
                  <a:pt x="137" y="8"/>
                </a:cubicBezTo>
                <a:cubicBezTo>
                  <a:pt x="137" y="11"/>
                  <a:pt x="137" y="14"/>
                  <a:pt x="136" y="17"/>
                </a:cubicBezTo>
                <a:cubicBezTo>
                  <a:pt x="136" y="19"/>
                  <a:pt x="136" y="20"/>
                  <a:pt x="136" y="21"/>
                </a:cubicBezTo>
                <a:cubicBezTo>
                  <a:pt x="136" y="29"/>
                  <a:pt x="135" y="36"/>
                  <a:pt x="134" y="43"/>
                </a:cubicBezTo>
                <a:cubicBezTo>
                  <a:pt x="133" y="48"/>
                  <a:pt x="133" y="52"/>
                  <a:pt x="132" y="57"/>
                </a:cubicBezTo>
                <a:cubicBezTo>
                  <a:pt x="132" y="60"/>
                  <a:pt x="131" y="64"/>
                  <a:pt x="131" y="67"/>
                </a:cubicBezTo>
                <a:cubicBezTo>
                  <a:pt x="129" y="79"/>
                  <a:pt x="127" y="92"/>
                  <a:pt x="124" y="104"/>
                </a:cubicBezTo>
                <a:cubicBezTo>
                  <a:pt x="122" y="116"/>
                  <a:pt x="119" y="128"/>
                  <a:pt x="116" y="140"/>
                </a:cubicBezTo>
                <a:cubicBezTo>
                  <a:pt x="111" y="164"/>
                  <a:pt x="105" y="188"/>
                  <a:pt x="99" y="211"/>
                </a:cubicBezTo>
                <a:cubicBezTo>
                  <a:pt x="99" y="214"/>
                  <a:pt x="98" y="217"/>
                  <a:pt x="96" y="219"/>
                </a:cubicBezTo>
                <a:cubicBezTo>
                  <a:pt x="94" y="222"/>
                  <a:pt x="90" y="222"/>
                  <a:pt x="88" y="220"/>
                </a:cubicBezTo>
                <a:cubicBezTo>
                  <a:pt x="87" y="219"/>
                  <a:pt x="85" y="217"/>
                  <a:pt x="84" y="216"/>
                </a:cubicBezTo>
                <a:cubicBezTo>
                  <a:pt x="80" y="208"/>
                  <a:pt x="75" y="200"/>
                  <a:pt x="70" y="192"/>
                </a:cubicBezTo>
                <a:cubicBezTo>
                  <a:pt x="63" y="179"/>
                  <a:pt x="56" y="165"/>
                  <a:pt x="50" y="152"/>
                </a:cubicBezTo>
                <a:cubicBezTo>
                  <a:pt x="38" y="127"/>
                  <a:pt x="26" y="103"/>
                  <a:pt x="14" y="79"/>
                </a:cubicBezTo>
                <a:cubicBezTo>
                  <a:pt x="9" y="70"/>
                  <a:pt x="5" y="60"/>
                  <a:pt x="1" y="51"/>
                </a:cubicBezTo>
                <a:cubicBezTo>
                  <a:pt x="0" y="49"/>
                  <a:pt x="0" y="47"/>
                  <a:pt x="1" y="4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9" name="Freeform 48"/>
          <p:cNvSpPr/>
          <p:nvPr>
            <p:custDataLst>
              <p:tags r:id="rId28"/>
            </p:custDataLst>
          </p:nvPr>
        </p:nvSpPr>
        <p:spPr bwMode="auto">
          <a:xfrm>
            <a:off x="2253139" y="2380297"/>
            <a:ext cx="290989" cy="37148"/>
          </a:xfrm>
          <a:custGeom>
            <a:avLst/>
            <a:gdLst>
              <a:gd name="T0" fmla="*/ 375 w 774"/>
              <a:gd name="T1" fmla="*/ 99 h 99"/>
              <a:gd name="T2" fmla="*/ 295 w 774"/>
              <a:gd name="T3" fmla="*/ 97 h 99"/>
              <a:gd name="T4" fmla="*/ 211 w 774"/>
              <a:gd name="T5" fmla="*/ 90 h 99"/>
              <a:gd name="T6" fmla="*/ 152 w 774"/>
              <a:gd name="T7" fmla="*/ 78 h 99"/>
              <a:gd name="T8" fmla="*/ 28 w 774"/>
              <a:gd name="T9" fmla="*/ 45 h 99"/>
              <a:gd name="T10" fmla="*/ 4 w 774"/>
              <a:gd name="T11" fmla="*/ 35 h 99"/>
              <a:gd name="T12" fmla="*/ 9 w 774"/>
              <a:gd name="T13" fmla="*/ 25 h 99"/>
              <a:gd name="T14" fmla="*/ 62 w 774"/>
              <a:gd name="T15" fmla="*/ 44 h 99"/>
              <a:gd name="T16" fmla="*/ 142 w 774"/>
              <a:gd name="T17" fmla="*/ 64 h 99"/>
              <a:gd name="T18" fmla="*/ 206 w 774"/>
              <a:gd name="T19" fmla="*/ 77 h 99"/>
              <a:gd name="T20" fmla="*/ 264 w 774"/>
              <a:gd name="T21" fmla="*/ 84 h 99"/>
              <a:gd name="T22" fmla="*/ 315 w 774"/>
              <a:gd name="T23" fmla="*/ 86 h 99"/>
              <a:gd name="T24" fmla="*/ 373 w 774"/>
              <a:gd name="T25" fmla="*/ 87 h 99"/>
              <a:gd name="T26" fmla="*/ 448 w 774"/>
              <a:gd name="T27" fmla="*/ 85 h 99"/>
              <a:gd name="T28" fmla="*/ 477 w 774"/>
              <a:gd name="T29" fmla="*/ 82 h 99"/>
              <a:gd name="T30" fmla="*/ 504 w 774"/>
              <a:gd name="T31" fmla="*/ 79 h 99"/>
              <a:gd name="T32" fmla="*/ 536 w 774"/>
              <a:gd name="T33" fmla="*/ 73 h 99"/>
              <a:gd name="T34" fmla="*/ 623 w 774"/>
              <a:gd name="T35" fmla="*/ 48 h 99"/>
              <a:gd name="T36" fmla="*/ 656 w 774"/>
              <a:gd name="T37" fmla="*/ 38 h 99"/>
              <a:gd name="T38" fmla="*/ 695 w 774"/>
              <a:gd name="T39" fmla="*/ 26 h 99"/>
              <a:gd name="T40" fmla="*/ 753 w 774"/>
              <a:gd name="T41" fmla="*/ 6 h 99"/>
              <a:gd name="T42" fmla="*/ 766 w 774"/>
              <a:gd name="T43" fmla="*/ 1 h 99"/>
              <a:gd name="T44" fmla="*/ 772 w 774"/>
              <a:gd name="T45" fmla="*/ 9 h 99"/>
              <a:gd name="T46" fmla="*/ 759 w 774"/>
              <a:gd name="T47" fmla="*/ 16 h 99"/>
              <a:gd name="T48" fmla="*/ 703 w 774"/>
              <a:gd name="T49" fmla="*/ 36 h 99"/>
              <a:gd name="T50" fmla="*/ 656 w 774"/>
              <a:gd name="T51" fmla="*/ 50 h 99"/>
              <a:gd name="T52" fmla="*/ 623 w 774"/>
              <a:gd name="T53" fmla="*/ 61 h 99"/>
              <a:gd name="T54" fmla="*/ 564 w 774"/>
              <a:gd name="T55" fmla="*/ 78 h 99"/>
              <a:gd name="T56" fmla="*/ 530 w 774"/>
              <a:gd name="T57" fmla="*/ 86 h 99"/>
              <a:gd name="T58" fmla="*/ 493 w 774"/>
              <a:gd name="T59" fmla="*/ 92 h 99"/>
              <a:gd name="T60" fmla="*/ 463 w 774"/>
              <a:gd name="T61" fmla="*/ 96 h 99"/>
              <a:gd name="T62" fmla="*/ 431 w 774"/>
              <a:gd name="T63" fmla="*/ 98 h 99"/>
              <a:gd name="T64" fmla="*/ 384 w 774"/>
              <a:gd name="T6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4" h="99">
                <a:moveTo>
                  <a:pt x="384" y="99"/>
                </a:moveTo>
                <a:cubicBezTo>
                  <a:pt x="381" y="99"/>
                  <a:pt x="378" y="99"/>
                  <a:pt x="375" y="99"/>
                </a:cubicBezTo>
                <a:cubicBezTo>
                  <a:pt x="365" y="98"/>
                  <a:pt x="354" y="99"/>
                  <a:pt x="344" y="98"/>
                </a:cubicBezTo>
                <a:cubicBezTo>
                  <a:pt x="327" y="97"/>
                  <a:pt x="311" y="98"/>
                  <a:pt x="295" y="97"/>
                </a:cubicBezTo>
                <a:cubicBezTo>
                  <a:pt x="281" y="96"/>
                  <a:pt x="268" y="96"/>
                  <a:pt x="255" y="95"/>
                </a:cubicBezTo>
                <a:cubicBezTo>
                  <a:pt x="240" y="93"/>
                  <a:pt x="225" y="91"/>
                  <a:pt x="211" y="90"/>
                </a:cubicBezTo>
                <a:cubicBezTo>
                  <a:pt x="208" y="90"/>
                  <a:pt x="206" y="89"/>
                  <a:pt x="203" y="89"/>
                </a:cubicBezTo>
                <a:cubicBezTo>
                  <a:pt x="186" y="85"/>
                  <a:pt x="169" y="82"/>
                  <a:pt x="152" y="78"/>
                </a:cubicBezTo>
                <a:cubicBezTo>
                  <a:pt x="141" y="76"/>
                  <a:pt x="130" y="73"/>
                  <a:pt x="118" y="71"/>
                </a:cubicBezTo>
                <a:cubicBezTo>
                  <a:pt x="87" y="65"/>
                  <a:pt x="58" y="55"/>
                  <a:pt x="28" y="45"/>
                </a:cubicBezTo>
                <a:cubicBezTo>
                  <a:pt x="21" y="42"/>
                  <a:pt x="15" y="39"/>
                  <a:pt x="8" y="37"/>
                </a:cubicBezTo>
                <a:cubicBezTo>
                  <a:pt x="6" y="36"/>
                  <a:pt x="5" y="35"/>
                  <a:pt x="4" y="35"/>
                </a:cubicBezTo>
                <a:cubicBezTo>
                  <a:pt x="1" y="33"/>
                  <a:pt x="0" y="30"/>
                  <a:pt x="2" y="27"/>
                </a:cubicBezTo>
                <a:cubicBezTo>
                  <a:pt x="3" y="25"/>
                  <a:pt x="6" y="24"/>
                  <a:pt x="9" y="25"/>
                </a:cubicBezTo>
                <a:cubicBezTo>
                  <a:pt x="12" y="26"/>
                  <a:pt x="15" y="27"/>
                  <a:pt x="18" y="28"/>
                </a:cubicBezTo>
                <a:cubicBezTo>
                  <a:pt x="32" y="34"/>
                  <a:pt x="47" y="39"/>
                  <a:pt x="62" y="44"/>
                </a:cubicBezTo>
                <a:cubicBezTo>
                  <a:pt x="77" y="48"/>
                  <a:pt x="91" y="53"/>
                  <a:pt x="106" y="56"/>
                </a:cubicBezTo>
                <a:cubicBezTo>
                  <a:pt x="118" y="59"/>
                  <a:pt x="130" y="61"/>
                  <a:pt x="142" y="64"/>
                </a:cubicBezTo>
                <a:cubicBezTo>
                  <a:pt x="158" y="68"/>
                  <a:pt x="174" y="70"/>
                  <a:pt x="189" y="73"/>
                </a:cubicBezTo>
                <a:cubicBezTo>
                  <a:pt x="195" y="75"/>
                  <a:pt x="200" y="76"/>
                  <a:pt x="206" y="77"/>
                </a:cubicBezTo>
                <a:cubicBezTo>
                  <a:pt x="215" y="78"/>
                  <a:pt x="224" y="80"/>
                  <a:pt x="233" y="81"/>
                </a:cubicBezTo>
                <a:cubicBezTo>
                  <a:pt x="244" y="82"/>
                  <a:pt x="254" y="83"/>
                  <a:pt x="264" y="84"/>
                </a:cubicBezTo>
                <a:cubicBezTo>
                  <a:pt x="265" y="84"/>
                  <a:pt x="266" y="84"/>
                  <a:pt x="267" y="84"/>
                </a:cubicBezTo>
                <a:cubicBezTo>
                  <a:pt x="283" y="85"/>
                  <a:pt x="299" y="85"/>
                  <a:pt x="315" y="86"/>
                </a:cubicBezTo>
                <a:cubicBezTo>
                  <a:pt x="323" y="86"/>
                  <a:pt x="331" y="86"/>
                  <a:pt x="339" y="86"/>
                </a:cubicBezTo>
                <a:cubicBezTo>
                  <a:pt x="350" y="87"/>
                  <a:pt x="361" y="86"/>
                  <a:pt x="373" y="87"/>
                </a:cubicBezTo>
                <a:cubicBezTo>
                  <a:pt x="393" y="87"/>
                  <a:pt x="413" y="87"/>
                  <a:pt x="433" y="86"/>
                </a:cubicBezTo>
                <a:cubicBezTo>
                  <a:pt x="438" y="86"/>
                  <a:pt x="443" y="85"/>
                  <a:pt x="448" y="85"/>
                </a:cubicBezTo>
                <a:cubicBezTo>
                  <a:pt x="451" y="85"/>
                  <a:pt x="454" y="84"/>
                  <a:pt x="457" y="84"/>
                </a:cubicBezTo>
                <a:cubicBezTo>
                  <a:pt x="464" y="84"/>
                  <a:pt x="471" y="83"/>
                  <a:pt x="477" y="82"/>
                </a:cubicBezTo>
                <a:cubicBezTo>
                  <a:pt x="484" y="81"/>
                  <a:pt x="491" y="80"/>
                  <a:pt x="498" y="80"/>
                </a:cubicBezTo>
                <a:cubicBezTo>
                  <a:pt x="500" y="79"/>
                  <a:pt x="502" y="79"/>
                  <a:pt x="504" y="79"/>
                </a:cubicBezTo>
                <a:cubicBezTo>
                  <a:pt x="512" y="77"/>
                  <a:pt x="519" y="75"/>
                  <a:pt x="527" y="74"/>
                </a:cubicBezTo>
                <a:cubicBezTo>
                  <a:pt x="530" y="74"/>
                  <a:pt x="533" y="73"/>
                  <a:pt x="536" y="73"/>
                </a:cubicBezTo>
                <a:cubicBezTo>
                  <a:pt x="545" y="70"/>
                  <a:pt x="555" y="68"/>
                  <a:pt x="565" y="65"/>
                </a:cubicBezTo>
                <a:cubicBezTo>
                  <a:pt x="584" y="61"/>
                  <a:pt x="604" y="55"/>
                  <a:pt x="623" y="48"/>
                </a:cubicBezTo>
                <a:cubicBezTo>
                  <a:pt x="629" y="46"/>
                  <a:pt x="636" y="44"/>
                  <a:pt x="642" y="42"/>
                </a:cubicBezTo>
                <a:cubicBezTo>
                  <a:pt x="647" y="41"/>
                  <a:pt x="651" y="39"/>
                  <a:pt x="656" y="38"/>
                </a:cubicBezTo>
                <a:cubicBezTo>
                  <a:pt x="661" y="36"/>
                  <a:pt x="666" y="35"/>
                  <a:pt x="672" y="33"/>
                </a:cubicBezTo>
                <a:cubicBezTo>
                  <a:pt x="679" y="31"/>
                  <a:pt x="687" y="29"/>
                  <a:pt x="695" y="26"/>
                </a:cubicBezTo>
                <a:cubicBezTo>
                  <a:pt x="707" y="22"/>
                  <a:pt x="720" y="18"/>
                  <a:pt x="732" y="14"/>
                </a:cubicBezTo>
                <a:cubicBezTo>
                  <a:pt x="739" y="11"/>
                  <a:pt x="746" y="9"/>
                  <a:pt x="753" y="6"/>
                </a:cubicBezTo>
                <a:cubicBezTo>
                  <a:pt x="757" y="5"/>
                  <a:pt x="761" y="3"/>
                  <a:pt x="765" y="2"/>
                </a:cubicBezTo>
                <a:cubicBezTo>
                  <a:pt x="765" y="1"/>
                  <a:pt x="766" y="1"/>
                  <a:pt x="766" y="1"/>
                </a:cubicBezTo>
                <a:cubicBezTo>
                  <a:pt x="769" y="0"/>
                  <a:pt x="771" y="1"/>
                  <a:pt x="772" y="2"/>
                </a:cubicBezTo>
                <a:cubicBezTo>
                  <a:pt x="774" y="4"/>
                  <a:pt x="774" y="7"/>
                  <a:pt x="772" y="9"/>
                </a:cubicBezTo>
                <a:cubicBezTo>
                  <a:pt x="771" y="10"/>
                  <a:pt x="770" y="11"/>
                  <a:pt x="768" y="12"/>
                </a:cubicBezTo>
                <a:cubicBezTo>
                  <a:pt x="765" y="13"/>
                  <a:pt x="762" y="14"/>
                  <a:pt x="759" y="16"/>
                </a:cubicBezTo>
                <a:cubicBezTo>
                  <a:pt x="751" y="19"/>
                  <a:pt x="742" y="22"/>
                  <a:pt x="734" y="25"/>
                </a:cubicBezTo>
                <a:cubicBezTo>
                  <a:pt x="724" y="29"/>
                  <a:pt x="713" y="32"/>
                  <a:pt x="703" y="36"/>
                </a:cubicBezTo>
                <a:cubicBezTo>
                  <a:pt x="695" y="38"/>
                  <a:pt x="687" y="41"/>
                  <a:pt x="680" y="43"/>
                </a:cubicBezTo>
                <a:cubicBezTo>
                  <a:pt x="672" y="45"/>
                  <a:pt x="664" y="48"/>
                  <a:pt x="656" y="50"/>
                </a:cubicBezTo>
                <a:cubicBezTo>
                  <a:pt x="653" y="52"/>
                  <a:pt x="650" y="53"/>
                  <a:pt x="646" y="53"/>
                </a:cubicBezTo>
                <a:cubicBezTo>
                  <a:pt x="638" y="55"/>
                  <a:pt x="630" y="58"/>
                  <a:pt x="623" y="61"/>
                </a:cubicBezTo>
                <a:cubicBezTo>
                  <a:pt x="616" y="63"/>
                  <a:pt x="610" y="65"/>
                  <a:pt x="603" y="67"/>
                </a:cubicBezTo>
                <a:cubicBezTo>
                  <a:pt x="590" y="71"/>
                  <a:pt x="577" y="74"/>
                  <a:pt x="564" y="78"/>
                </a:cubicBezTo>
                <a:cubicBezTo>
                  <a:pt x="556" y="80"/>
                  <a:pt x="548" y="81"/>
                  <a:pt x="540" y="84"/>
                </a:cubicBezTo>
                <a:cubicBezTo>
                  <a:pt x="537" y="85"/>
                  <a:pt x="533" y="85"/>
                  <a:pt x="530" y="86"/>
                </a:cubicBezTo>
                <a:cubicBezTo>
                  <a:pt x="522" y="87"/>
                  <a:pt x="514" y="89"/>
                  <a:pt x="506" y="90"/>
                </a:cubicBezTo>
                <a:cubicBezTo>
                  <a:pt x="502" y="91"/>
                  <a:pt x="497" y="92"/>
                  <a:pt x="493" y="92"/>
                </a:cubicBezTo>
                <a:cubicBezTo>
                  <a:pt x="485" y="93"/>
                  <a:pt x="476" y="94"/>
                  <a:pt x="468" y="95"/>
                </a:cubicBezTo>
                <a:cubicBezTo>
                  <a:pt x="466" y="96"/>
                  <a:pt x="465" y="96"/>
                  <a:pt x="463" y="96"/>
                </a:cubicBezTo>
                <a:cubicBezTo>
                  <a:pt x="454" y="96"/>
                  <a:pt x="445" y="97"/>
                  <a:pt x="436" y="98"/>
                </a:cubicBezTo>
                <a:cubicBezTo>
                  <a:pt x="434" y="98"/>
                  <a:pt x="433" y="98"/>
                  <a:pt x="431" y="98"/>
                </a:cubicBezTo>
                <a:cubicBezTo>
                  <a:pt x="415" y="98"/>
                  <a:pt x="399" y="99"/>
                  <a:pt x="384" y="99"/>
                </a:cubicBezTo>
                <a:cubicBezTo>
                  <a:pt x="384" y="99"/>
                  <a:pt x="384" y="99"/>
                  <a:pt x="384" y="99"/>
                </a:cubicBezTo>
                <a:close/>
              </a:path>
            </a:pathLst>
          </a:custGeom>
          <a:solidFill>
            <a:srgbClr val="40251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2" name="文本框 41"/>
          <p:cNvSpPr txBox="1"/>
          <p:nvPr>
            <p:custDataLst>
              <p:tags r:id="rId29"/>
            </p:custDataLst>
          </p:nvPr>
        </p:nvSpPr>
        <p:spPr>
          <a:xfrm>
            <a:off x="2202180" y="2431733"/>
            <a:ext cx="395764" cy="346234"/>
          </a:xfrm>
          <a:prstGeom prst="rect">
            <a:avLst/>
          </a:prstGeom>
          <a:noFill/>
        </p:spPr>
        <p:txBody>
          <a:bodyPr wrap="square" lIns="68580" tIns="34290" rIns="68580" bIns="34290" rtlCol="0">
            <a:normAutofit/>
          </a:bodyPr>
          <a:lstStyle/>
          <a:p>
            <a:r>
              <a:rPr lang="en-US" altLang="zh-CN" sz="1600" b="1">
                <a:solidFill>
                  <a:schemeClr val="accent1"/>
                </a:solidFill>
                <a:latin typeface="华文楷体" panose="02010600040101010101" charset="-122"/>
                <a:ea typeface="华文楷体" panose="02010600040101010101" charset="-122"/>
                <a:cs typeface="Arial" pitchFamily="34" charset="0"/>
              </a:rPr>
              <a:t>02</a:t>
            </a:r>
          </a:p>
        </p:txBody>
      </p:sp>
      <p:sp>
        <p:nvSpPr>
          <p:cNvPr id="46" name="Freeform 45"/>
          <p:cNvSpPr/>
          <p:nvPr>
            <p:custDataLst>
              <p:tags r:id="rId30"/>
            </p:custDataLst>
          </p:nvPr>
        </p:nvSpPr>
        <p:spPr bwMode="auto">
          <a:xfrm>
            <a:off x="2275046" y="2400300"/>
            <a:ext cx="56198" cy="77153"/>
          </a:xfrm>
          <a:custGeom>
            <a:avLst/>
            <a:gdLst>
              <a:gd name="T0" fmla="*/ 0 w 148"/>
              <a:gd name="T1" fmla="*/ 9 h 206"/>
              <a:gd name="T2" fmla="*/ 0 w 148"/>
              <a:gd name="T3" fmla="*/ 5 h 206"/>
              <a:gd name="T4" fmla="*/ 5 w 148"/>
              <a:gd name="T5" fmla="*/ 1 h 206"/>
              <a:gd name="T6" fmla="*/ 11 w 148"/>
              <a:gd name="T7" fmla="*/ 2 h 206"/>
              <a:gd name="T8" fmla="*/ 37 w 148"/>
              <a:gd name="T9" fmla="*/ 9 h 206"/>
              <a:gd name="T10" fmla="*/ 54 w 148"/>
              <a:gd name="T11" fmla="*/ 12 h 206"/>
              <a:gd name="T12" fmla="*/ 87 w 148"/>
              <a:gd name="T13" fmla="*/ 20 h 206"/>
              <a:gd name="T14" fmla="*/ 102 w 148"/>
              <a:gd name="T15" fmla="*/ 23 h 206"/>
              <a:gd name="T16" fmla="*/ 112 w 148"/>
              <a:gd name="T17" fmla="*/ 25 h 206"/>
              <a:gd name="T18" fmla="*/ 130 w 148"/>
              <a:gd name="T19" fmla="*/ 28 h 206"/>
              <a:gd name="T20" fmla="*/ 144 w 148"/>
              <a:gd name="T21" fmla="*/ 30 h 206"/>
              <a:gd name="T22" fmla="*/ 147 w 148"/>
              <a:gd name="T23" fmla="*/ 36 h 206"/>
              <a:gd name="T24" fmla="*/ 143 w 148"/>
              <a:gd name="T25" fmla="*/ 44 h 206"/>
              <a:gd name="T26" fmla="*/ 141 w 148"/>
              <a:gd name="T27" fmla="*/ 47 h 206"/>
              <a:gd name="T28" fmla="*/ 127 w 148"/>
              <a:gd name="T29" fmla="*/ 74 h 206"/>
              <a:gd name="T30" fmla="*/ 109 w 148"/>
              <a:gd name="T31" fmla="*/ 108 h 206"/>
              <a:gd name="T32" fmla="*/ 86 w 148"/>
              <a:gd name="T33" fmla="*/ 144 h 206"/>
              <a:gd name="T34" fmla="*/ 69 w 148"/>
              <a:gd name="T35" fmla="*/ 169 h 206"/>
              <a:gd name="T36" fmla="*/ 54 w 148"/>
              <a:gd name="T37" fmla="*/ 191 h 206"/>
              <a:gd name="T38" fmla="*/ 46 w 148"/>
              <a:gd name="T39" fmla="*/ 201 h 206"/>
              <a:gd name="T40" fmla="*/ 44 w 148"/>
              <a:gd name="T41" fmla="*/ 204 h 206"/>
              <a:gd name="T42" fmla="*/ 32 w 148"/>
              <a:gd name="T43" fmla="*/ 200 h 206"/>
              <a:gd name="T44" fmla="*/ 28 w 148"/>
              <a:gd name="T45" fmla="*/ 185 h 206"/>
              <a:gd name="T46" fmla="*/ 23 w 148"/>
              <a:gd name="T47" fmla="*/ 159 h 206"/>
              <a:gd name="T48" fmla="*/ 18 w 148"/>
              <a:gd name="T49" fmla="*/ 129 h 206"/>
              <a:gd name="T50" fmla="*/ 12 w 148"/>
              <a:gd name="T51" fmla="*/ 96 h 206"/>
              <a:gd name="T52" fmla="*/ 7 w 148"/>
              <a:gd name="T53" fmla="*/ 67 h 206"/>
              <a:gd name="T54" fmla="*/ 5 w 148"/>
              <a:gd name="T55" fmla="*/ 52 h 206"/>
              <a:gd name="T56" fmla="*/ 4 w 148"/>
              <a:gd name="T57" fmla="*/ 39 h 206"/>
              <a:gd name="T58" fmla="*/ 1 w 148"/>
              <a:gd name="T59" fmla="*/ 23 h 206"/>
              <a:gd name="T60" fmla="*/ 0 w 148"/>
              <a:gd name="T61" fmla="*/ 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8" h="206">
                <a:moveTo>
                  <a:pt x="0" y="9"/>
                </a:moveTo>
                <a:cubicBezTo>
                  <a:pt x="0" y="7"/>
                  <a:pt x="0" y="6"/>
                  <a:pt x="0" y="5"/>
                </a:cubicBezTo>
                <a:cubicBezTo>
                  <a:pt x="1" y="2"/>
                  <a:pt x="2" y="1"/>
                  <a:pt x="5" y="1"/>
                </a:cubicBezTo>
                <a:cubicBezTo>
                  <a:pt x="7" y="0"/>
                  <a:pt x="9" y="1"/>
                  <a:pt x="11" y="2"/>
                </a:cubicBezTo>
                <a:cubicBezTo>
                  <a:pt x="20" y="5"/>
                  <a:pt x="28" y="7"/>
                  <a:pt x="37" y="9"/>
                </a:cubicBezTo>
                <a:cubicBezTo>
                  <a:pt x="43" y="10"/>
                  <a:pt x="48" y="11"/>
                  <a:pt x="54" y="12"/>
                </a:cubicBezTo>
                <a:cubicBezTo>
                  <a:pt x="65" y="15"/>
                  <a:pt x="76" y="17"/>
                  <a:pt x="87" y="20"/>
                </a:cubicBezTo>
                <a:cubicBezTo>
                  <a:pt x="92" y="21"/>
                  <a:pt x="97" y="22"/>
                  <a:pt x="102" y="23"/>
                </a:cubicBezTo>
                <a:cubicBezTo>
                  <a:pt x="106" y="24"/>
                  <a:pt x="109" y="24"/>
                  <a:pt x="112" y="25"/>
                </a:cubicBezTo>
                <a:cubicBezTo>
                  <a:pt x="118" y="26"/>
                  <a:pt x="124" y="28"/>
                  <a:pt x="130" y="28"/>
                </a:cubicBezTo>
                <a:cubicBezTo>
                  <a:pt x="135" y="28"/>
                  <a:pt x="139" y="29"/>
                  <a:pt x="144" y="30"/>
                </a:cubicBezTo>
                <a:cubicBezTo>
                  <a:pt x="147" y="31"/>
                  <a:pt x="148" y="34"/>
                  <a:pt x="147" y="36"/>
                </a:cubicBezTo>
                <a:cubicBezTo>
                  <a:pt x="146" y="39"/>
                  <a:pt x="145" y="42"/>
                  <a:pt x="143" y="44"/>
                </a:cubicBezTo>
                <a:cubicBezTo>
                  <a:pt x="143" y="45"/>
                  <a:pt x="142" y="46"/>
                  <a:pt x="141" y="47"/>
                </a:cubicBezTo>
                <a:cubicBezTo>
                  <a:pt x="137" y="56"/>
                  <a:pt x="132" y="65"/>
                  <a:pt x="127" y="74"/>
                </a:cubicBezTo>
                <a:cubicBezTo>
                  <a:pt x="121" y="85"/>
                  <a:pt x="116" y="97"/>
                  <a:pt x="109" y="108"/>
                </a:cubicBezTo>
                <a:cubicBezTo>
                  <a:pt x="102" y="120"/>
                  <a:pt x="94" y="132"/>
                  <a:pt x="86" y="144"/>
                </a:cubicBezTo>
                <a:cubicBezTo>
                  <a:pt x="81" y="152"/>
                  <a:pt x="75" y="160"/>
                  <a:pt x="69" y="169"/>
                </a:cubicBezTo>
                <a:cubicBezTo>
                  <a:pt x="64" y="176"/>
                  <a:pt x="59" y="183"/>
                  <a:pt x="54" y="191"/>
                </a:cubicBezTo>
                <a:cubicBezTo>
                  <a:pt x="52" y="194"/>
                  <a:pt x="49" y="198"/>
                  <a:pt x="46" y="201"/>
                </a:cubicBezTo>
                <a:cubicBezTo>
                  <a:pt x="46" y="202"/>
                  <a:pt x="45" y="203"/>
                  <a:pt x="44" y="204"/>
                </a:cubicBezTo>
                <a:cubicBezTo>
                  <a:pt x="40" y="206"/>
                  <a:pt x="34" y="205"/>
                  <a:pt x="32" y="200"/>
                </a:cubicBezTo>
                <a:cubicBezTo>
                  <a:pt x="31" y="195"/>
                  <a:pt x="30" y="190"/>
                  <a:pt x="28" y="185"/>
                </a:cubicBezTo>
                <a:cubicBezTo>
                  <a:pt x="27" y="176"/>
                  <a:pt x="25" y="168"/>
                  <a:pt x="23" y="159"/>
                </a:cubicBezTo>
                <a:cubicBezTo>
                  <a:pt x="21" y="149"/>
                  <a:pt x="19" y="139"/>
                  <a:pt x="18" y="129"/>
                </a:cubicBezTo>
                <a:cubicBezTo>
                  <a:pt x="16" y="118"/>
                  <a:pt x="14" y="107"/>
                  <a:pt x="12" y="96"/>
                </a:cubicBezTo>
                <a:cubicBezTo>
                  <a:pt x="10" y="86"/>
                  <a:pt x="9" y="77"/>
                  <a:pt x="7" y="67"/>
                </a:cubicBezTo>
                <a:cubicBezTo>
                  <a:pt x="7" y="62"/>
                  <a:pt x="6" y="57"/>
                  <a:pt x="5" y="52"/>
                </a:cubicBezTo>
                <a:cubicBezTo>
                  <a:pt x="5" y="48"/>
                  <a:pt x="4" y="43"/>
                  <a:pt x="4" y="39"/>
                </a:cubicBezTo>
                <a:cubicBezTo>
                  <a:pt x="3" y="34"/>
                  <a:pt x="2" y="28"/>
                  <a:pt x="1" y="23"/>
                </a:cubicBezTo>
                <a:cubicBezTo>
                  <a:pt x="1" y="18"/>
                  <a:pt x="0" y="14"/>
                  <a:pt x="0"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
        <p:nvSpPr>
          <p:cNvPr id="48" name="Freeform 47"/>
          <p:cNvSpPr/>
          <p:nvPr>
            <p:custDataLst>
              <p:tags r:id="rId31"/>
            </p:custDataLst>
          </p:nvPr>
        </p:nvSpPr>
        <p:spPr bwMode="auto">
          <a:xfrm>
            <a:off x="2345532" y="2412683"/>
            <a:ext cx="49054" cy="72390"/>
          </a:xfrm>
          <a:custGeom>
            <a:avLst/>
            <a:gdLst>
              <a:gd name="T0" fmla="*/ 4 w 131"/>
              <a:gd name="T1" fmla="*/ 1 h 193"/>
              <a:gd name="T2" fmla="*/ 17 w 131"/>
              <a:gd name="T3" fmla="*/ 1 h 193"/>
              <a:gd name="T4" fmla="*/ 20 w 131"/>
              <a:gd name="T5" fmla="*/ 2 h 193"/>
              <a:gd name="T6" fmla="*/ 48 w 131"/>
              <a:gd name="T7" fmla="*/ 3 h 193"/>
              <a:gd name="T8" fmla="*/ 57 w 131"/>
              <a:gd name="T9" fmla="*/ 4 h 193"/>
              <a:gd name="T10" fmla="*/ 62 w 131"/>
              <a:gd name="T11" fmla="*/ 4 h 193"/>
              <a:gd name="T12" fmla="*/ 75 w 131"/>
              <a:gd name="T13" fmla="*/ 4 h 193"/>
              <a:gd name="T14" fmla="*/ 93 w 131"/>
              <a:gd name="T15" fmla="*/ 6 h 193"/>
              <a:gd name="T16" fmla="*/ 98 w 131"/>
              <a:gd name="T17" fmla="*/ 7 h 193"/>
              <a:gd name="T18" fmla="*/ 106 w 131"/>
              <a:gd name="T19" fmla="*/ 7 h 193"/>
              <a:gd name="T20" fmla="*/ 128 w 131"/>
              <a:gd name="T21" fmla="*/ 11 h 193"/>
              <a:gd name="T22" fmla="*/ 130 w 131"/>
              <a:gd name="T23" fmla="*/ 20 h 193"/>
              <a:gd name="T24" fmla="*/ 123 w 131"/>
              <a:gd name="T25" fmla="*/ 41 h 193"/>
              <a:gd name="T26" fmla="*/ 114 w 131"/>
              <a:gd name="T27" fmla="*/ 65 h 193"/>
              <a:gd name="T28" fmla="*/ 104 w 131"/>
              <a:gd name="T29" fmla="*/ 87 h 193"/>
              <a:gd name="T30" fmla="*/ 100 w 131"/>
              <a:gd name="T31" fmla="*/ 98 h 193"/>
              <a:gd name="T32" fmla="*/ 69 w 131"/>
              <a:gd name="T33" fmla="*/ 162 h 193"/>
              <a:gd name="T34" fmla="*/ 53 w 131"/>
              <a:gd name="T35" fmla="*/ 189 h 193"/>
              <a:gd name="T36" fmla="*/ 48 w 131"/>
              <a:gd name="T37" fmla="*/ 193 h 193"/>
              <a:gd name="T38" fmla="*/ 42 w 131"/>
              <a:gd name="T39" fmla="*/ 186 h 193"/>
              <a:gd name="T40" fmla="*/ 27 w 131"/>
              <a:gd name="T41" fmla="*/ 136 h 193"/>
              <a:gd name="T42" fmla="*/ 16 w 131"/>
              <a:gd name="T43" fmla="*/ 92 h 193"/>
              <a:gd name="T44" fmla="*/ 10 w 131"/>
              <a:gd name="T45" fmla="*/ 59 h 193"/>
              <a:gd name="T46" fmla="*/ 6 w 131"/>
              <a:gd name="T47" fmla="*/ 37 h 193"/>
              <a:gd name="T48" fmla="*/ 1 w 131"/>
              <a:gd name="T49" fmla="*/ 10 h 193"/>
              <a:gd name="T50" fmla="*/ 4 w 131"/>
              <a:gd name="T51" fmla="*/ 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93">
                <a:moveTo>
                  <a:pt x="4" y="1"/>
                </a:moveTo>
                <a:cubicBezTo>
                  <a:pt x="8" y="0"/>
                  <a:pt x="13" y="0"/>
                  <a:pt x="17" y="1"/>
                </a:cubicBezTo>
                <a:cubicBezTo>
                  <a:pt x="18" y="1"/>
                  <a:pt x="19" y="2"/>
                  <a:pt x="20" y="2"/>
                </a:cubicBezTo>
                <a:cubicBezTo>
                  <a:pt x="29" y="1"/>
                  <a:pt x="38" y="3"/>
                  <a:pt x="48" y="3"/>
                </a:cubicBezTo>
                <a:cubicBezTo>
                  <a:pt x="51" y="3"/>
                  <a:pt x="54" y="3"/>
                  <a:pt x="57" y="4"/>
                </a:cubicBezTo>
                <a:cubicBezTo>
                  <a:pt x="59" y="4"/>
                  <a:pt x="61" y="4"/>
                  <a:pt x="62" y="4"/>
                </a:cubicBezTo>
                <a:cubicBezTo>
                  <a:pt x="66" y="4"/>
                  <a:pt x="71" y="4"/>
                  <a:pt x="75" y="4"/>
                </a:cubicBezTo>
                <a:cubicBezTo>
                  <a:pt x="81" y="4"/>
                  <a:pt x="87" y="5"/>
                  <a:pt x="93" y="6"/>
                </a:cubicBezTo>
                <a:cubicBezTo>
                  <a:pt x="95" y="6"/>
                  <a:pt x="96" y="6"/>
                  <a:pt x="98" y="7"/>
                </a:cubicBezTo>
                <a:cubicBezTo>
                  <a:pt x="100" y="7"/>
                  <a:pt x="103" y="7"/>
                  <a:pt x="106" y="7"/>
                </a:cubicBezTo>
                <a:cubicBezTo>
                  <a:pt x="113" y="6"/>
                  <a:pt x="121" y="8"/>
                  <a:pt x="128" y="11"/>
                </a:cubicBezTo>
                <a:cubicBezTo>
                  <a:pt x="131" y="13"/>
                  <a:pt x="131" y="16"/>
                  <a:pt x="130" y="20"/>
                </a:cubicBezTo>
                <a:cubicBezTo>
                  <a:pt x="128" y="27"/>
                  <a:pt x="125" y="34"/>
                  <a:pt x="123" y="41"/>
                </a:cubicBezTo>
                <a:cubicBezTo>
                  <a:pt x="120" y="49"/>
                  <a:pt x="117" y="57"/>
                  <a:pt x="114" y="65"/>
                </a:cubicBezTo>
                <a:cubicBezTo>
                  <a:pt x="111" y="72"/>
                  <a:pt x="108" y="80"/>
                  <a:pt x="104" y="87"/>
                </a:cubicBezTo>
                <a:cubicBezTo>
                  <a:pt x="103" y="91"/>
                  <a:pt x="101" y="94"/>
                  <a:pt x="100" y="98"/>
                </a:cubicBezTo>
                <a:cubicBezTo>
                  <a:pt x="91" y="120"/>
                  <a:pt x="80" y="141"/>
                  <a:pt x="69" y="162"/>
                </a:cubicBezTo>
                <a:cubicBezTo>
                  <a:pt x="64" y="172"/>
                  <a:pt x="59" y="180"/>
                  <a:pt x="53" y="189"/>
                </a:cubicBezTo>
                <a:cubicBezTo>
                  <a:pt x="52" y="191"/>
                  <a:pt x="50" y="192"/>
                  <a:pt x="48" y="193"/>
                </a:cubicBezTo>
                <a:cubicBezTo>
                  <a:pt x="45" y="192"/>
                  <a:pt x="43" y="190"/>
                  <a:pt x="42" y="186"/>
                </a:cubicBezTo>
                <a:cubicBezTo>
                  <a:pt x="36" y="170"/>
                  <a:pt x="31" y="153"/>
                  <a:pt x="27" y="136"/>
                </a:cubicBezTo>
                <a:cubicBezTo>
                  <a:pt x="23" y="121"/>
                  <a:pt x="20" y="107"/>
                  <a:pt x="16" y="92"/>
                </a:cubicBezTo>
                <a:cubicBezTo>
                  <a:pt x="14" y="81"/>
                  <a:pt x="12" y="70"/>
                  <a:pt x="10" y="59"/>
                </a:cubicBezTo>
                <a:cubicBezTo>
                  <a:pt x="9" y="52"/>
                  <a:pt x="7" y="45"/>
                  <a:pt x="6" y="37"/>
                </a:cubicBezTo>
                <a:cubicBezTo>
                  <a:pt x="4" y="28"/>
                  <a:pt x="3" y="19"/>
                  <a:pt x="1" y="10"/>
                </a:cubicBezTo>
                <a:cubicBezTo>
                  <a:pt x="0" y="7"/>
                  <a:pt x="1" y="4"/>
                  <a:pt x="4"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solidFill>
              <a:latin typeface="华文楷体" panose="02010600040101010101" charset="-122"/>
              <a:ea typeface="华文楷体" panose="02010600040101010101" charset="-122"/>
            </a:endParaRPr>
          </a:p>
        </p:txBody>
      </p:sp>
    </p:spTree>
    <p:custDataLst>
      <p:tags r:id="rId2"/>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custDataLst>
              <p:tags r:id="rId2"/>
            </p:custDataLst>
          </p:nvPr>
        </p:nvSpPr>
        <p:spPr>
          <a:xfrm>
            <a:off x="5941219" y="708184"/>
            <a:ext cx="2948940" cy="3932873"/>
          </a:xfrm>
          <a:prstGeom prst="rect">
            <a:avLst/>
          </a:prstGeom>
          <a:solidFill>
            <a:srgbClr val="D9D9D9"/>
          </a:solidFill>
          <a:ln w="25400">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sym typeface="Arial" pitchFamily="34" charset="0"/>
            </a:endParaRPr>
          </a:p>
        </p:txBody>
      </p:sp>
      <p:sp>
        <p:nvSpPr>
          <p:cNvPr id="12" name="矩形 11"/>
          <p:cNvSpPr/>
          <p:nvPr>
            <p:custDataLst>
              <p:tags r:id="rId3"/>
            </p:custDataLst>
          </p:nvPr>
        </p:nvSpPr>
        <p:spPr>
          <a:xfrm>
            <a:off x="5829347" y="571505"/>
            <a:ext cx="2971824" cy="4000532"/>
          </a:xfrm>
          <a:prstGeom prst="rect">
            <a:avLst/>
          </a:prstGeom>
          <a:solidFill>
            <a:srgbClr val="F9F6ED"/>
          </a:solidFill>
          <a:ln w="25400">
            <a:solidFill>
              <a:srgbClr val="E80D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sym typeface="Arial" pitchFamily="34" charset="0"/>
            </a:endParaRPr>
          </a:p>
        </p:txBody>
      </p:sp>
      <p:sp>
        <p:nvSpPr>
          <p:cNvPr id="11" name="Title 6"/>
          <p:cNvSpPr txBox="1"/>
          <p:nvPr>
            <p:custDataLst>
              <p:tags r:id="rId4"/>
            </p:custDataLst>
          </p:nvPr>
        </p:nvSpPr>
        <p:spPr>
          <a:xfrm>
            <a:off x="457204" y="571486"/>
            <a:ext cx="4914938" cy="4000529"/>
          </a:xfrm>
          <a:prstGeom prst="rect">
            <a:avLst/>
          </a:prstGeom>
          <a:noFill/>
          <a:ln w="3175">
            <a:noFill/>
            <a:prstDash val="dash"/>
          </a:ln>
        </p:spPr>
        <p:txBody>
          <a:bodyPr wrap="square" lIns="68580" tIns="34290" rIns="68580" bIns="3429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a:lnSpc>
                <a:spcPct val="130000"/>
              </a:lnSpc>
              <a:spcAft>
                <a:spcPts val="600"/>
              </a:spcAft>
            </a:pPr>
            <a:r>
              <a:rPr lang="en-US" altLang="zh-CN" sz="14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1937年12月13日，侵华日军侵入南京并进行了惨绝人寰的大屠杀，在人类文明史上留下最黑暗的一页。2014年2月27日，第十二届全国人大常委会第七次会议通过决定，以立法形式将12月13日设立为南京大屠杀死难者国家公祭日。决议的通过，使得对南京大屠杀遇难者的纪念上升到国家层面。国家公祭日的设立表明中国人民反对侵略战争、捍卫人类尊严、维护世界和平的坚定立场。2017年12月13日，是南京大屠杀惨案发生80周年，也是第四个南京大屠杀死难者国家公祭日，《</a:t>
            </a:r>
            <a:r>
              <a:rPr lang="en-US" altLang="zh-CN" sz="1400" spc="150" dirty="0" err="1">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人民日报》发表此文，深切缅怀南京大屠杀中的无辜死难者，并警示世人铭记历史，勿忘伤痛，共同捍卫世界和平</a:t>
            </a:r>
            <a:r>
              <a:rPr lang="en-US" altLang="zh-CN" sz="1400" spc="150" dirty="0">
                <a:ln w="3175">
                  <a:noFill/>
                  <a:prstDash val="dash"/>
                </a:ln>
                <a:solidFill>
                  <a:srgbClr val="404040"/>
                </a:solidFill>
                <a:latin typeface="华文楷体" panose="02010600040101010101" charset="-122"/>
                <a:ea typeface="华文楷体" panose="02010600040101010101" charset="-122"/>
                <a:cs typeface="华文楷体" panose="02010600040101010101" charset="-122"/>
              </a:rPr>
              <a:t>！</a:t>
            </a:r>
          </a:p>
        </p:txBody>
      </p:sp>
      <p:sp>
        <p:nvSpPr>
          <p:cNvPr id="3" name="文本框 2"/>
          <p:cNvSpPr txBox="1"/>
          <p:nvPr>
            <p:custDataLst>
              <p:tags r:id="rId5"/>
            </p:custDataLst>
          </p:nvPr>
        </p:nvSpPr>
        <p:spPr>
          <a:xfrm>
            <a:off x="6057948" y="800065"/>
            <a:ext cx="2514619" cy="618083"/>
          </a:xfrm>
          <a:prstGeom prst="rect">
            <a:avLst/>
          </a:prstGeom>
          <a:noFill/>
        </p:spPr>
        <p:txBody>
          <a:bodyPr wrap="square" lIns="68580" tIns="34290" rIns="68580" bIns="34290" rtlCol="0" anchor="b">
            <a:noAutofit/>
          </a:bodyPr>
          <a:lstStyle/>
          <a:p>
            <a:pPr>
              <a:spcBef>
                <a:spcPct val="0"/>
              </a:spcBef>
              <a:spcAft>
                <a:spcPct val="0"/>
              </a:spcAft>
            </a:pPr>
            <a:r>
              <a:rPr lang="zh-CN" altLang="en-US" sz="2700" b="1" spc="225" dirty="0">
                <a:solidFill>
                  <a:srgbClr val="C00000"/>
                </a:solidFill>
                <a:latin typeface="华文楷体" panose="02010600040101010101" charset="-122"/>
                <a:ea typeface="华文楷体" panose="02010600040101010101" charset="-122"/>
              </a:rPr>
              <a:t>背景链接</a:t>
            </a:r>
          </a:p>
        </p:txBody>
      </p:sp>
      <p:pic>
        <p:nvPicPr>
          <p:cNvPr id="2" name="图片 1"/>
          <p:cNvPicPr>
            <a:picLocks noChangeAspect="1"/>
          </p:cNvPicPr>
          <p:nvPr>
            <p:custDataLst>
              <p:tags r:id="rId6"/>
            </p:custDataLst>
          </p:nvPr>
        </p:nvPicPr>
        <p:blipFill>
          <a:blip r:embed="rId10" cstate="email">
            <a:extLst>
              <a:ext uri="{28A0092B-C50C-407E-A947-70E740481C1C}">
                <a14:useLocalDpi xmlns:a14="http://schemas.microsoft.com/office/drawing/2010/main"/>
              </a:ext>
            </a:extLst>
          </a:blip>
          <a:stretch>
            <a:fillRect/>
          </a:stretch>
        </p:blipFill>
        <p:spPr>
          <a:xfrm>
            <a:off x="6057947" y="2108290"/>
            <a:ext cx="2514600" cy="1772792"/>
          </a:xfrm>
          <a:custGeom>
            <a:avLst/>
            <a:gdLst/>
            <a:ahLst/>
            <a:cxnLst>
              <a:cxn ang="3">
                <a:pos x="hc" y="t"/>
              </a:cxn>
              <a:cxn ang="cd2">
                <a:pos x="l" y="vc"/>
              </a:cxn>
              <a:cxn ang="cd4">
                <a:pos x="hc" y="b"/>
              </a:cxn>
              <a:cxn ang="0">
                <a:pos x="r" y="vc"/>
              </a:cxn>
            </a:cxnLst>
            <a:rect l="l" t="t" r="r" b="b"/>
            <a:pathLst>
              <a:path w="5280" h="4800">
                <a:moveTo>
                  <a:pt x="0" y="0"/>
                </a:moveTo>
                <a:lnTo>
                  <a:pt x="5280" y="0"/>
                </a:lnTo>
                <a:lnTo>
                  <a:pt x="5280" y="4800"/>
                </a:lnTo>
                <a:lnTo>
                  <a:pt x="0" y="4800"/>
                </a:lnTo>
                <a:lnTo>
                  <a:pt x="0" y="0"/>
                </a:lnTo>
                <a:close/>
              </a:path>
            </a:pathLst>
          </a:custGeom>
        </p:spPr>
      </p:pic>
      <p:sp>
        <p:nvSpPr>
          <p:cNvPr id="28" name="矩形 27"/>
          <p:cNvSpPr/>
          <p:nvPr>
            <p:custDataLst>
              <p:tags r:id="rId7"/>
            </p:custDataLst>
          </p:nvPr>
        </p:nvSpPr>
        <p:spPr>
          <a:xfrm>
            <a:off x="6057900" y="1503863"/>
            <a:ext cx="2161223" cy="57150"/>
          </a:xfrm>
          <a:prstGeom prst="rect">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华文楷体" panose="02010600040101010101" charset="-122"/>
              <a:ea typeface="华文楷体" panose="02010600040101010101" charset="-122"/>
            </a:endParaRPr>
          </a:p>
        </p:txBody>
      </p:sp>
    </p:spTree>
    <p:custDataLst>
      <p:tags r:id="rId1"/>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2026" y="1215390"/>
            <a:ext cx="7513320" cy="3018473"/>
          </a:xfrm>
          <a:prstGeom prst="rect">
            <a:avLst/>
          </a:prstGeom>
          <a:noFill/>
          <a:ln w="34925">
            <a:solidFill>
              <a:srgbClr val="C00000"/>
            </a:solidFill>
          </a:ln>
          <a:extLst>
            <a:ext uri="{909E8E84-426E-40DD-AFC4-6F175D3DCCD1}">
              <a14:hiddenFill xmlns:a14="http://schemas.microsoft.com/office/drawing/2010/main">
                <a:solidFill>
                  <a:srgbClr val="C0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1" y="1987392"/>
            <a:ext cx="2680811" cy="95869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Text Box 5"/>
          <p:cNvSpPr txBox="1">
            <a:spLocks noChangeArrowheads="1"/>
          </p:cNvSpPr>
          <p:nvPr/>
        </p:nvSpPr>
        <p:spPr bwMode="auto">
          <a:xfrm>
            <a:off x="3891439" y="1419225"/>
            <a:ext cx="4231005" cy="2492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fontAlgn="base">
              <a:lnSpc>
                <a:spcPct val="150000"/>
              </a:lnSpc>
              <a:spcBef>
                <a:spcPct val="0"/>
              </a:spcBef>
              <a:spcAft>
                <a:spcPct val="0"/>
              </a:spcAft>
              <a:defRPr/>
            </a:pPr>
            <a:r>
              <a:rPr lang="zh-CN" altLang="en-US" sz="1500" dirty="0">
                <a:solidFill>
                  <a:srgbClr val="FF0000"/>
                </a:solidFill>
                <a:latin typeface="华文楷体" panose="02010600040101010101" charset="-122"/>
                <a:ea typeface="华文楷体" panose="02010600040101010101" charset="-122"/>
                <a:cs typeface="华文楷体" panose="02010600040101010101" charset="-122"/>
              </a:rPr>
              <a:t>    时评</a:t>
            </a:r>
            <a:r>
              <a:rPr lang="zh-CN" altLang="en-US" sz="1500" dirty="0">
                <a:latin typeface="华文楷体" panose="02010600040101010101" charset="-122"/>
                <a:ea typeface="华文楷体" panose="02010600040101010101" charset="-122"/>
                <a:cs typeface="华文楷体" panose="02010600040101010101" charset="-122"/>
              </a:rPr>
              <a:t>　是新闻评论文体的一种，就是对当前发生的新闻及新闻中的事实或者新闻中表现出的乃至隐藏的问题，发表作者自己的见解，或者归纳、整理出新的结论或者观点。简单地说，就是针对一件事情、一个问题或几件事情、几个问题进行评说。一般具有时效性、针对性、准确性、说理性和思想性的特点。  </a:t>
            </a:r>
          </a:p>
        </p:txBody>
      </p:sp>
      <p:sp>
        <p:nvSpPr>
          <p:cNvPr id="14339" name="TextBox 10"/>
          <p:cNvSpPr txBox="1"/>
          <p:nvPr/>
        </p:nvSpPr>
        <p:spPr>
          <a:xfrm>
            <a:off x="753428" y="2112486"/>
            <a:ext cx="1771650" cy="561023"/>
          </a:xfrm>
          <a:prstGeom prst="rect">
            <a:avLst/>
          </a:prstGeom>
          <a:noFill/>
          <a:ln w="9525">
            <a:noFill/>
          </a:ln>
        </p:spPr>
        <p:txBody>
          <a:bodyPr wrap="none" lIns="68580" tIns="34290" rIns="68580" bIns="34290" anchor="t">
            <a:spAutoFit/>
          </a:bodyPr>
          <a:lstStyle/>
          <a:p>
            <a:pPr algn="ctr"/>
            <a:r>
              <a:rPr lang="zh-CN" altLang="en-US" sz="3200" b="1">
                <a:solidFill>
                  <a:schemeClr val="bg1"/>
                </a:solidFill>
                <a:latin typeface="华文楷体" panose="02010600040101010101" charset="-122"/>
                <a:ea typeface="华文楷体" panose="02010600040101010101" charset="-122"/>
              </a:rPr>
              <a:t>文体知识</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3179445" y="2084070"/>
            <a:ext cx="2900839" cy="700192"/>
          </a:xfrm>
          <a:prstGeom prst="rect">
            <a:avLst/>
          </a:prstGeom>
        </p:spPr>
        <p:txBody>
          <a:bodyPr wrap="square" lIns="68580" tIns="34290" rIns="68580" bIns="34290">
            <a:spAutoFit/>
          </a:bodyPr>
          <a:lstStyle/>
          <a:p>
            <a:pPr algn="dist">
              <a:defRPr/>
            </a:pPr>
            <a:r>
              <a:rPr lang="zh-CN" altLang="en-US" sz="4100" b="1" spc="225" noProof="1">
                <a:latin typeface="华文楷体" panose="02010600040101010101" charset="-122"/>
                <a:ea typeface="华文楷体" panose="02010600040101010101" charset="-122"/>
                <a:cs typeface="华文楷体" panose="02010600040101010101" charset="-122"/>
                <a:sym typeface="Arial" pitchFamily="34" charset="0"/>
              </a:rPr>
              <a:t>字词学习</a:t>
            </a:r>
          </a:p>
        </p:txBody>
      </p:sp>
      <p:sp>
        <p:nvSpPr>
          <p:cNvPr id="6" name="文本框 5"/>
          <p:cNvSpPr txBox="1"/>
          <p:nvPr/>
        </p:nvSpPr>
        <p:spPr>
          <a:xfrm>
            <a:off x="4271963" y="1237774"/>
            <a:ext cx="716280" cy="761048"/>
          </a:xfrm>
          <a:prstGeom prst="rect">
            <a:avLst/>
          </a:prstGeom>
          <a:noFill/>
        </p:spPr>
        <p:txBody>
          <a:bodyPr wrap="none" lIns="68580" tIns="34290" rIns="68580" bIns="34290" rtlCol="0">
            <a:spAutoFit/>
          </a:bodyPr>
          <a:lstStyle/>
          <a:p>
            <a:r>
              <a:rPr lang="en-US" altLang="zh-CN" sz="4500">
                <a:solidFill>
                  <a:srgbClr val="C00000"/>
                </a:solidFill>
              </a:rPr>
              <a:t>02</a:t>
            </a:r>
          </a:p>
        </p:txBody>
      </p:sp>
    </p:spTree>
    <p:custDataLst>
      <p:tags r:id="rId1"/>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47"/>
          <p:cNvSpPr txBox="1"/>
          <p:nvPr/>
        </p:nvSpPr>
        <p:spPr>
          <a:xfrm>
            <a:off x="893922" y="1422559"/>
            <a:ext cx="7364254" cy="2872264"/>
          </a:xfrm>
          <a:prstGeom prst="rect">
            <a:avLst/>
          </a:prstGeom>
          <a:noFill/>
          <a:ln w="9525">
            <a:noFill/>
          </a:ln>
        </p:spPr>
        <p:txBody>
          <a:bodyPr wrap="square" lIns="68580" tIns="34290" rIns="68580" bIns="34290" anchor="t">
            <a:spAutoFit/>
          </a:bodyPr>
          <a:lstStyle/>
          <a:p>
            <a:pPr>
              <a:lnSpc>
                <a:spcPct val="130000"/>
              </a:lnSpc>
              <a:buFont typeface="Arial" pitchFamily="34" charset="0"/>
            </a:pPr>
            <a:r>
              <a:rPr lang="zh-CN" altLang="en-US" sz="2800" b="1">
                <a:latin typeface="华文楷体" panose="02010600040101010101" charset="-122"/>
                <a:ea typeface="华文楷体" panose="02010600040101010101" charset="-122"/>
                <a:cs typeface="华文楷体" panose="02010600040101010101" charset="-122"/>
              </a:rPr>
              <a:t>宝</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鼎</a:t>
            </a:r>
            <a:r>
              <a:rPr lang="zh-CN" altLang="en-US" sz="2800" b="1">
                <a:latin typeface="华文楷体" panose="02010600040101010101" charset="-122"/>
                <a:ea typeface="华文楷体" panose="02010600040101010101" charset="-122"/>
                <a:cs typeface="华文楷体" panose="02010600040101010101" charset="-122"/>
              </a:rPr>
              <a:t>（       ）   国</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殇</a:t>
            </a:r>
            <a:r>
              <a:rPr lang="zh-CN" altLang="en-US" sz="2800" b="1">
                <a:latin typeface="华文楷体" panose="02010600040101010101" charset="-122"/>
                <a:ea typeface="华文楷体" panose="02010600040101010101" charset="-122"/>
                <a:cs typeface="华文楷体" panose="02010600040101010101" charset="-122"/>
              </a:rPr>
              <a:t>（        ）   初</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衷</a:t>
            </a:r>
            <a:r>
              <a:rPr lang="zh-CN" altLang="en-US" sz="2800" b="1">
                <a:latin typeface="华文楷体" panose="02010600040101010101" charset="-122"/>
                <a:ea typeface="华文楷体" panose="02010600040101010101" charset="-122"/>
                <a:cs typeface="华文楷体" panose="02010600040101010101" charset="-122"/>
              </a:rPr>
              <a:t>（       ）</a:t>
            </a:r>
            <a:endParaRPr lang="en-US" altLang="zh-CN" sz="2800" b="1">
              <a:latin typeface="华文楷体" panose="02010600040101010101" charset="-122"/>
              <a:ea typeface="华文楷体" panose="02010600040101010101" charset="-122"/>
              <a:cs typeface="华文楷体" panose="02010600040101010101" charset="-122"/>
            </a:endParaRPr>
          </a:p>
          <a:p>
            <a:pPr>
              <a:lnSpc>
                <a:spcPct val="130000"/>
              </a:lnSpc>
              <a:buFont typeface="Arial" pitchFamily="34" charset="0"/>
            </a:pPr>
            <a:r>
              <a:rPr lang="zh-CN" altLang="en-US" sz="2800" b="1">
                <a:latin typeface="华文楷体" panose="02010600040101010101" charset="-122"/>
                <a:ea typeface="华文楷体" panose="02010600040101010101" charset="-122"/>
                <a:cs typeface="华文楷体" panose="02010600040101010101" charset="-122"/>
              </a:rPr>
              <a:t>杀</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戮</a:t>
            </a:r>
            <a:r>
              <a:rPr lang="zh-CN" altLang="en-US" sz="2800" b="1">
                <a:latin typeface="华文楷体" panose="02010600040101010101" charset="-122"/>
                <a:ea typeface="华文楷体" panose="02010600040101010101" charset="-122"/>
                <a:cs typeface="华文楷体" panose="02010600040101010101" charset="-122"/>
              </a:rPr>
              <a:t>（       ）</a:t>
            </a:r>
            <a:r>
              <a:rPr lang="en-US" altLang="zh-CN" sz="2800" b="1">
                <a:latin typeface="华文楷体" panose="02010600040101010101" charset="-122"/>
                <a:ea typeface="华文楷体" panose="02010600040101010101" charset="-122"/>
                <a:cs typeface="华文楷体" panose="02010600040101010101" charset="-122"/>
              </a:rPr>
              <a:t>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篡</a:t>
            </a:r>
            <a:r>
              <a:rPr lang="zh-CN" altLang="en-US" sz="2800" b="1">
                <a:latin typeface="华文楷体" panose="02010600040101010101" charset="-122"/>
                <a:ea typeface="华文楷体" panose="02010600040101010101" charset="-122"/>
                <a:cs typeface="华文楷体" panose="02010600040101010101" charset="-122"/>
              </a:rPr>
              <a:t>改（       ）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呓</a:t>
            </a:r>
            <a:r>
              <a:rPr lang="zh-CN" altLang="en-US" sz="2800" b="1">
                <a:latin typeface="华文楷体" panose="02010600040101010101" charset="-122"/>
                <a:ea typeface="华文楷体" panose="02010600040101010101" charset="-122"/>
                <a:cs typeface="华文楷体" panose="02010600040101010101" charset="-122"/>
              </a:rPr>
              <a:t>语（       ）</a:t>
            </a:r>
            <a:endParaRPr lang="en-US" altLang="zh-CN" sz="2800" b="1">
              <a:latin typeface="华文楷体" panose="02010600040101010101" charset="-122"/>
              <a:ea typeface="华文楷体" panose="02010600040101010101" charset="-122"/>
              <a:cs typeface="华文楷体" panose="02010600040101010101" charset="-122"/>
            </a:endParaRPr>
          </a:p>
          <a:p>
            <a:pPr>
              <a:lnSpc>
                <a:spcPct val="130000"/>
              </a:lnSpc>
              <a:buFont typeface="Arial" pitchFamily="34" charset="0"/>
            </a:pP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遁</a:t>
            </a:r>
            <a:r>
              <a:rPr lang="zh-CN" altLang="en-US" sz="2800" b="1">
                <a:latin typeface="华文楷体" panose="02010600040101010101" charset="-122"/>
                <a:ea typeface="华文楷体" panose="02010600040101010101" charset="-122"/>
                <a:cs typeface="华文楷体" panose="02010600040101010101" charset="-122"/>
              </a:rPr>
              <a:t>形（       ）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矢</a:t>
            </a:r>
            <a:r>
              <a:rPr lang="zh-CN" altLang="en-US" sz="2800" b="1">
                <a:latin typeface="华文楷体" panose="02010600040101010101" charset="-122"/>
                <a:ea typeface="华文楷体" panose="02010600040101010101" charset="-122"/>
                <a:cs typeface="华文楷体" panose="02010600040101010101" charset="-122"/>
              </a:rPr>
              <a:t>志（       ）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铭</a:t>
            </a:r>
            <a:r>
              <a:rPr lang="zh-CN" altLang="en-US" sz="2800" b="1">
                <a:latin typeface="华文楷体" panose="02010600040101010101" charset="-122"/>
                <a:ea typeface="华文楷体" panose="02010600040101010101" charset="-122"/>
                <a:cs typeface="华文楷体" panose="02010600040101010101" charset="-122"/>
              </a:rPr>
              <a:t>记（       ）</a:t>
            </a:r>
            <a:endParaRPr lang="en-US" altLang="zh-CN" sz="2800" b="1">
              <a:latin typeface="华文楷体" panose="02010600040101010101" charset="-122"/>
              <a:ea typeface="华文楷体" panose="02010600040101010101" charset="-122"/>
              <a:cs typeface="华文楷体" panose="02010600040101010101" charset="-122"/>
            </a:endParaRPr>
          </a:p>
          <a:p>
            <a:pPr>
              <a:lnSpc>
                <a:spcPct val="130000"/>
              </a:lnSpc>
              <a:buFont typeface="Arial" pitchFamily="34" charset="0"/>
            </a:pP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缅</a:t>
            </a:r>
            <a:r>
              <a:rPr lang="zh-CN" altLang="en-US" sz="2800" b="1">
                <a:latin typeface="华文楷体" panose="02010600040101010101" charset="-122"/>
                <a:ea typeface="华文楷体" panose="02010600040101010101" charset="-122"/>
                <a:cs typeface="华文楷体" panose="02010600040101010101" charset="-122"/>
              </a:rPr>
              <a:t>怀（       ）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彰</a:t>
            </a:r>
            <a:r>
              <a:rPr lang="zh-CN" altLang="en-US" sz="2800" b="1">
                <a:latin typeface="华文楷体" panose="02010600040101010101" charset="-122"/>
                <a:ea typeface="华文楷体" panose="02010600040101010101" charset="-122"/>
                <a:cs typeface="华文楷体" panose="02010600040101010101" charset="-122"/>
              </a:rPr>
              <a:t>显（       ）    </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磅礴</a:t>
            </a:r>
            <a:r>
              <a:rPr lang="zh-CN" altLang="en-US" sz="2800" b="1">
                <a:latin typeface="华文楷体" panose="02010600040101010101" charset="-122"/>
                <a:ea typeface="华文楷体" panose="02010600040101010101" charset="-122"/>
                <a:cs typeface="华文楷体" panose="02010600040101010101" charset="-122"/>
              </a:rPr>
              <a:t>（            ）</a:t>
            </a:r>
            <a:endParaRPr lang="en-US" altLang="zh-CN" sz="2800" b="1">
              <a:latin typeface="华文楷体" panose="02010600040101010101" charset="-122"/>
              <a:ea typeface="华文楷体" panose="02010600040101010101" charset="-122"/>
              <a:cs typeface="华文楷体" panose="02010600040101010101" charset="-122"/>
            </a:endParaRPr>
          </a:p>
          <a:p>
            <a:pPr>
              <a:lnSpc>
                <a:spcPct val="130000"/>
              </a:lnSpc>
              <a:buFont typeface="Arial" pitchFamily="34" charset="0"/>
            </a:pPr>
            <a:r>
              <a:rPr lang="zh-CN" altLang="en-US" sz="2800" b="1">
                <a:latin typeface="华文楷体" panose="02010600040101010101" charset="-122"/>
                <a:ea typeface="华文楷体" panose="02010600040101010101" charset="-122"/>
                <a:cs typeface="华文楷体" panose="02010600040101010101" charset="-122"/>
              </a:rPr>
              <a:t>惨绝人</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寰</a:t>
            </a:r>
            <a:r>
              <a:rPr lang="zh-CN" altLang="en-US" sz="2800" b="1">
                <a:latin typeface="华文楷体" panose="02010600040101010101" charset="-122"/>
                <a:ea typeface="华文楷体" panose="02010600040101010101" charset="-122"/>
                <a:cs typeface="华文楷体" panose="02010600040101010101" charset="-122"/>
              </a:rPr>
              <a:t>（        ）    振聋发</a:t>
            </a:r>
            <a:r>
              <a:rPr lang="zh-CN" altLang="en-US" sz="2800" b="1">
                <a:solidFill>
                  <a:srgbClr val="FF0000"/>
                </a:solidFill>
                <a:latin typeface="华文楷体" panose="02010600040101010101" charset="-122"/>
                <a:ea typeface="华文楷体" panose="02010600040101010101" charset="-122"/>
                <a:cs typeface="华文楷体" panose="02010600040101010101" charset="-122"/>
              </a:rPr>
              <a:t>聩</a:t>
            </a:r>
            <a:r>
              <a:rPr lang="zh-CN" altLang="en-US" sz="2800" b="1">
                <a:latin typeface="华文楷体" panose="02010600040101010101" charset="-122"/>
                <a:ea typeface="华文楷体" panose="02010600040101010101" charset="-122"/>
                <a:cs typeface="华文楷体" panose="02010600040101010101" charset="-122"/>
              </a:rPr>
              <a:t>（       ）  </a:t>
            </a:r>
            <a:endParaRPr lang="en-US" altLang="zh-CN" sz="2800" b="1">
              <a:latin typeface="华文楷体" panose="02010600040101010101" charset="-122"/>
              <a:ea typeface="华文楷体" panose="02010600040101010101" charset="-122"/>
              <a:cs typeface="华文楷体" panose="02010600040101010101" charset="-122"/>
            </a:endParaRPr>
          </a:p>
        </p:txBody>
      </p:sp>
      <p:sp>
        <p:nvSpPr>
          <p:cNvPr id="49" name="TextBox 48"/>
          <p:cNvSpPr txBox="1"/>
          <p:nvPr/>
        </p:nvSpPr>
        <p:spPr>
          <a:xfrm>
            <a:off x="1913097" y="1553370"/>
            <a:ext cx="909637" cy="437674"/>
          </a:xfrm>
          <a:prstGeom prst="rect">
            <a:avLst/>
          </a:prstGeom>
          <a:noFill/>
          <a:ln w="9525">
            <a:noFill/>
          </a:ln>
        </p:spPr>
        <p:txBody>
          <a:bodyPr lIns="68580" tIns="34290" rIns="68580" bIns="34290" anchor="t">
            <a:spAutoFit/>
          </a:bodyPr>
          <a:lstStyle/>
          <a:p>
            <a:pPr algn="ctr">
              <a:buSzTx/>
              <a:buFont typeface="Arial" pitchFamily="34" charset="0"/>
            </a:pPr>
            <a:r>
              <a:rPr lang="en-US" altLang="zh-CN" sz="2400" b="1" err="1">
                <a:solidFill>
                  <a:srgbClr val="C00000"/>
                </a:solidFill>
                <a:latin typeface="华文楷体" panose="02010600040101010101" charset="-122"/>
                <a:ea typeface="华文楷体" panose="02010600040101010101" charset="-122"/>
              </a:rPr>
              <a:t>dǐnɡ</a:t>
            </a:r>
          </a:p>
        </p:txBody>
      </p:sp>
      <p:sp>
        <p:nvSpPr>
          <p:cNvPr id="15364" name="TextBox 10"/>
          <p:cNvSpPr txBox="1"/>
          <p:nvPr/>
        </p:nvSpPr>
        <p:spPr>
          <a:xfrm>
            <a:off x="3776186" y="472282"/>
            <a:ext cx="1765935" cy="561023"/>
          </a:xfrm>
          <a:prstGeom prst="rect">
            <a:avLst/>
          </a:prstGeom>
          <a:noFill/>
          <a:ln w="9525">
            <a:noFill/>
          </a:ln>
        </p:spPr>
        <p:txBody>
          <a:bodyPr wrap="none" lIns="68580" tIns="34290" rIns="68580" bIns="34290" anchor="t">
            <a:spAutoFit/>
          </a:bodyPr>
          <a:lstStyle/>
          <a:p>
            <a:pPr algn="ctr"/>
            <a:r>
              <a:rPr lang="zh-CN" altLang="en-US" sz="3200" b="1">
                <a:latin typeface="华文楷体" panose="02010600040101010101" charset="-122"/>
                <a:ea typeface="华文楷体" panose="02010600040101010101" charset="-122"/>
              </a:rPr>
              <a:t>字词学习</a:t>
            </a:r>
          </a:p>
        </p:txBody>
      </p:sp>
      <p:sp>
        <p:nvSpPr>
          <p:cNvPr id="121" name="TextBox 48"/>
          <p:cNvSpPr txBox="1"/>
          <p:nvPr/>
        </p:nvSpPr>
        <p:spPr>
          <a:xfrm>
            <a:off x="4144963" y="1522414"/>
            <a:ext cx="1123950" cy="499586"/>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800" b="1" err="1">
                <a:solidFill>
                  <a:srgbClr val="C00000"/>
                </a:solidFill>
                <a:latin typeface="华文楷体" panose="02010600040101010101" charset="-122"/>
                <a:ea typeface="华文楷体" panose="02010600040101010101" charset="-122"/>
                <a:sym typeface="+mn-ea"/>
              </a:rPr>
              <a:t>shānɡ</a:t>
            </a:r>
          </a:p>
        </p:txBody>
      </p:sp>
      <p:sp>
        <p:nvSpPr>
          <p:cNvPr id="122" name="TextBox 48"/>
          <p:cNvSpPr txBox="1"/>
          <p:nvPr/>
        </p:nvSpPr>
        <p:spPr>
          <a:xfrm>
            <a:off x="6517481" y="1522731"/>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zhōnɡ</a:t>
            </a:r>
          </a:p>
        </p:txBody>
      </p:sp>
      <p:sp>
        <p:nvSpPr>
          <p:cNvPr id="123" name="TextBox 48"/>
          <p:cNvSpPr txBox="1"/>
          <p:nvPr/>
        </p:nvSpPr>
        <p:spPr>
          <a:xfrm>
            <a:off x="2582545" y="3756343"/>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huán</a:t>
            </a:r>
          </a:p>
        </p:txBody>
      </p:sp>
      <p:sp>
        <p:nvSpPr>
          <p:cNvPr id="124" name="TextBox 48"/>
          <p:cNvSpPr txBox="1"/>
          <p:nvPr/>
        </p:nvSpPr>
        <p:spPr>
          <a:xfrm>
            <a:off x="1983583" y="2097088"/>
            <a:ext cx="768350" cy="391478"/>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100" b="1" err="1">
                <a:solidFill>
                  <a:srgbClr val="C00000"/>
                </a:solidFill>
                <a:latin typeface="华文楷体" panose="02010600040101010101" charset="-122"/>
                <a:ea typeface="华文楷体" panose="02010600040101010101" charset="-122"/>
                <a:sym typeface="+mn-ea"/>
              </a:rPr>
              <a:t>lù</a:t>
            </a:r>
          </a:p>
        </p:txBody>
      </p:sp>
      <p:sp>
        <p:nvSpPr>
          <p:cNvPr id="125" name="TextBox 48"/>
          <p:cNvSpPr txBox="1"/>
          <p:nvPr/>
        </p:nvSpPr>
        <p:spPr>
          <a:xfrm>
            <a:off x="4144963" y="2128044"/>
            <a:ext cx="1123950"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cuàn</a:t>
            </a:r>
          </a:p>
        </p:txBody>
      </p:sp>
      <p:sp>
        <p:nvSpPr>
          <p:cNvPr id="126" name="TextBox 48"/>
          <p:cNvSpPr txBox="1"/>
          <p:nvPr/>
        </p:nvSpPr>
        <p:spPr>
          <a:xfrm>
            <a:off x="5714524" y="3756343"/>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kuì</a:t>
            </a:r>
          </a:p>
        </p:txBody>
      </p:sp>
      <p:sp>
        <p:nvSpPr>
          <p:cNvPr id="127" name="TextBox 48"/>
          <p:cNvSpPr txBox="1"/>
          <p:nvPr/>
        </p:nvSpPr>
        <p:spPr>
          <a:xfrm>
            <a:off x="6656706" y="2084706"/>
            <a:ext cx="844550"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yì</a:t>
            </a:r>
          </a:p>
        </p:txBody>
      </p:sp>
      <p:sp>
        <p:nvSpPr>
          <p:cNvPr id="128" name="TextBox 48"/>
          <p:cNvSpPr txBox="1"/>
          <p:nvPr/>
        </p:nvSpPr>
        <p:spPr>
          <a:xfrm>
            <a:off x="1700054" y="2596516"/>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dùn</a:t>
            </a:r>
          </a:p>
        </p:txBody>
      </p:sp>
      <p:sp>
        <p:nvSpPr>
          <p:cNvPr id="129" name="TextBox 48"/>
          <p:cNvSpPr txBox="1"/>
          <p:nvPr/>
        </p:nvSpPr>
        <p:spPr>
          <a:xfrm>
            <a:off x="4059238" y="2717800"/>
            <a:ext cx="1123950"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shǐ</a:t>
            </a:r>
          </a:p>
        </p:txBody>
      </p:sp>
      <p:sp>
        <p:nvSpPr>
          <p:cNvPr id="131" name="TextBox 48"/>
          <p:cNvSpPr txBox="1"/>
          <p:nvPr/>
        </p:nvSpPr>
        <p:spPr>
          <a:xfrm>
            <a:off x="6545104" y="2639854"/>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mínɡ</a:t>
            </a:r>
          </a:p>
        </p:txBody>
      </p:sp>
      <p:sp>
        <p:nvSpPr>
          <p:cNvPr id="132" name="TextBox 48"/>
          <p:cNvSpPr txBox="1"/>
          <p:nvPr/>
        </p:nvSpPr>
        <p:spPr>
          <a:xfrm>
            <a:off x="1806257" y="3207227"/>
            <a:ext cx="112236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miǎn</a:t>
            </a:r>
          </a:p>
        </p:txBody>
      </p:sp>
      <p:sp>
        <p:nvSpPr>
          <p:cNvPr id="134" name="TextBox 48"/>
          <p:cNvSpPr txBox="1"/>
          <p:nvPr/>
        </p:nvSpPr>
        <p:spPr>
          <a:xfrm>
            <a:off x="4097338" y="3207227"/>
            <a:ext cx="1123950"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zhānɡ</a:t>
            </a:r>
          </a:p>
        </p:txBody>
      </p:sp>
      <p:sp>
        <p:nvSpPr>
          <p:cNvPr id="135" name="TextBox 48"/>
          <p:cNvSpPr txBox="1"/>
          <p:nvPr/>
        </p:nvSpPr>
        <p:spPr>
          <a:xfrm>
            <a:off x="6406198" y="3207227"/>
            <a:ext cx="1852613" cy="437674"/>
          </a:xfrm>
          <a:prstGeom prst="rect">
            <a:avLst/>
          </a:prstGeom>
          <a:noFill/>
          <a:ln w="9525">
            <a:noFill/>
          </a:ln>
        </p:spPr>
        <p:txBody>
          <a:bodyPr lIns="68580" tIns="34290" rIns="68580" bIns="34290" anchor="t">
            <a:spAutoFit/>
          </a:bodyPr>
          <a:lstStyle/>
          <a:p>
            <a:pPr lvl="0" algn="ctr">
              <a:buClrTx/>
              <a:buSzTx/>
              <a:buFont typeface="Arial" pitchFamily="34" charset="0"/>
            </a:pPr>
            <a:r>
              <a:rPr lang="en-US" altLang="zh-CN" sz="2400" b="1" err="1">
                <a:solidFill>
                  <a:srgbClr val="C00000"/>
                </a:solidFill>
                <a:latin typeface="华文楷体" panose="02010600040101010101" charset="-122"/>
                <a:ea typeface="华文楷体" panose="02010600040101010101" charset="-122"/>
                <a:sym typeface="+mn-ea"/>
              </a:rPr>
              <a:t>pánɡ bó</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06.20"/>
  <p:tag name="AS_TITLE" val="Aspose.Slides for Java"/>
  <p:tag name="AS_VERSION" val="17.6"/>
</p:tagLst>
</file>

<file path=ppt/tags/tag10.xml><?xml version="1.0" encoding="utf-8"?>
<p:tagLst xmlns:a="http://schemas.openxmlformats.org/drawingml/2006/main" xmlns:r="http://schemas.openxmlformats.org/officeDocument/2006/relationships" xmlns:p="http://schemas.openxmlformats.org/presentationml/2006/main">
  <p:tag name="KSO_WM_ASSEMBLE_CHIP_INDEX" val="81a56904579b465591a2c0b828214b7c"/>
  <p:tag name="KSO_WM_BEAUTIFY_FLAG" val="#wm#"/>
  <p:tag name="KSO_WM_CHIP_GROUPID" val="5e7310da9a230a26b9e88a19"/>
  <p:tag name="KSO_WM_CHIP_XID" val="5e7310da9a230a26b9e88a1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COMPATIBLE" val="0"/>
  <p:tag name="KSO_WM_UNIT_DEC_AREA_ID" val="3e8e0c99579c46f79a23607efdef3e30"/>
  <p:tag name="KSO_WM_UNIT_DIAGRAM_ISNUMVISUAL" val="0"/>
  <p:tag name="KSO_WM_UNIT_DIAGRAM_ISREFERUNIT" val="0"/>
  <p:tag name="KSO_WM_UNIT_HIGHLIGHT" val="0"/>
  <p:tag name="KSO_WM_UNIT_ID" val="diagram20207566_1*d*1"/>
  <p:tag name="KSO_WM_UNIT_INDEX" val="1"/>
  <p:tag name="KSO_WM_UNIT_LAYERLEVEL" val="1"/>
  <p:tag name="KSO_WM_UNIT_PLACING_PICTURE" val="81a56904579b465591a2c0b828214b7c"/>
  <p:tag name="KSO_WM_UNIT_TYPE" val="d"/>
  <p:tag name="KSO_WM_UNIT_VALUE" val="804*1396"/>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0"/>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6969a5984fe4426badf670db1829be36&quot;,&quot;fill_align&quot;:&quot;cm&quot;,&quot;text_align&quot;:&quot;cm&quot;,&quot;text_direction&quot;:&quot;horizontal&quot;,&quot;chip_types&quot;:[&quot;header&quot;]},{&quot;fill_id&quot;:&quot;638fc320fad547f2a2c9e7fbae56f76d&quot;,&quot;fill_align&quot;:&quot;cm&quot;,&quot;text_align&quot;:&quot;lm&quot;,&quot;text_direction&quot;:&quot;horizontal&quot;,&quot;chip_types&quot;:[&quot;diagram&quot;,&quot;text&quot;,&quot;picture&quot;,&quot;chart&quot;,&quot;table&quot;],&quot;support_features&quot;:[&quot;collage&quot;,&quot;carousel&quot;]}]]"/>
  <p:tag name="KSO_WM_CHIP_GROUPID" val="5f226a74c4814ce96fb160ea"/>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6a74c4814ce96fb160eb"/>
  <p:tag name="KSO_WM_SLIDE_BACKGROUND" val="[&quot;bottomTop&quot;]"/>
  <p:tag name="KSO_WM_SLIDE_BACKGROUND_TYPE" val="bottomTop"/>
  <p:tag name="KSO_WM_SLIDE_BK_DARK_LIGHT" val="2"/>
  <p:tag name="KSO_WM_SLIDE_ID" val="diagram20210174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74074070000000003,&quot;topAbs&quot;:false,&quot;type&quot;:&quot;bottomTop&quot;}],&quot;id&quot;:&quot;2020-08-28T14:23:32&quot;,&quot;maxSize&quot;:{&quot;size1&quot;:42.200000000000003},&quot;minSize&quot;:{&quot;size1&quot;:42.200000000000003},&quot;normalSize&quot;:{&quot;size1&quot;:42.200000000000003},&quot;subLayout&quot;:[{&quot;id&quot;:&quot;2020-08-28T14:23:32&quot;,&quot;margin&quot;:{&quot;bottom&quot;:3.3870000839233398,&quot;left&quot;:4.6570000648498535,&quot;right&quot;:4.6570000648498535,&quot;top&quot;:1.2699999809265137},&quot;type&quot;:0},{&quot;id&quot;:&quot;2020-08-28T14:23:32&quot;,&quot;margin&quot;:{&quot;bottom&quot;:3.3870000839233398,&quot;left&quot;:6.7729997634887695,&quot;right&quot;:6.7729997634887695,&quot;top&quot;:0},&quot;type&quot;:0}],&quot;type&quot;:0}"/>
  <p:tag name="KSO_WM_SLIDE_POSITION" val="0*72"/>
  <p:tag name="KSO_WM_SLIDE_RATIO" val="1.777778"/>
  <p:tag name="KSO_WM_SLIDE_SIZE" val="960*467"/>
  <p:tag name="KSO_WM_SLIDE_SUBTYPE" val="pureTxt"/>
  <p:tag name="KSO_WM_SLIDE_SUPPORT_FEATURE_TYPE" val="0"/>
  <p:tag name="KSO_WM_SLIDE_TYPE" val="text"/>
  <p:tag name="KSO_WM_TAG_VERSION" val="1.0"/>
  <p:tag name="KSO_WM_TEMPLATE_ASSEMBLE_GROUPID" val="5f48a2c2f3f92eac73830e6f"/>
  <p:tag name="KSO_WM_TEMPLATE_ASSEMBLE_XID" val="5f48a2c2f3f92eac73830e6f"/>
  <p:tag name="KSO_WM_TEMPLATE_CATEGORY" val="diagram"/>
  <p:tag name="KSO_WM_TEMPLATE_COLOR_TYPE" val="1"/>
  <p:tag name="KSO_WM_TEMPLATE_INDEX" val="20210174"/>
  <p:tag name="KSO_WM_TEMPLATE_MASTER_TYPE" val="0"/>
  <p:tag name="KSO_WM_TEMPLATE_SUBCATEGORY" val="2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0174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318"/>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62e8a7ef88484c27907bbead105ca5aa"/>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0174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318"/>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f73bda84c42e4735b3f5d092a816bbc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0174_1*i*3"/>
  <p:tag name="KSO_WM_UNIT_INDEX" val="3"/>
  <p:tag name="KSO_WM_UNIT_LAYERLEVEL" val="1"/>
  <p:tag name="KSO_WM_UNIT_SHADOW_SCHEMECOLOR_INDEX" val="13"/>
  <p:tag name="KSO_WM_UNIT_SHADOW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494"/>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69bd12f14aa74ace9c6c03891def0a09"/>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74_1*i*4"/>
  <p:tag name="KSO_WM_UNIT_INDEX" val="4"/>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6"/>
</p:tagLst>
</file>

<file path=ppt/tags/tag106.xml><?xml version="1.0" encoding="utf-8"?>
<p:tagLst xmlns:a="http://schemas.openxmlformats.org/drawingml/2006/main" xmlns:r="http://schemas.openxmlformats.org/officeDocument/2006/relationships" xmlns:p="http://schemas.openxmlformats.org/presentationml/2006/main">
  <p:tag name="KSO_WM_ASSEMBLE_CHIP_INDEX" val="ecc592ad8e994e44838faeebca1a3a77"/>
  <p:tag name="KSO_WM_BEAUTIFY_FLAG" val="#wm#"/>
  <p:tag name="KSO_WM_CHIP_FILLAREA_FILL_RULE" val="{&quot;fill_align&quot;:&quot;cm&quot;,&quot;fill_mode&quot;:&quot;full&quot;}"/>
  <p:tag name="KSO_WM_CHIP_GROUPID" val="5e7881253197e252a37019b5"/>
  <p:tag name="KSO_WM_CHIP_XID" val="5e7881253197e252a37019b6"/>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198b09a392054ba8bc28d5472a61bbf6"/>
  <p:tag name="KSO_WM_UNIT_DEFAULT_FONT" val="24;44;4"/>
  <p:tag name="KSO_WM_UNIT_DIAGRAM_ISNUMVISUAL" val="0"/>
  <p:tag name="KSO_WM_UNIT_DIAGRAM_ISREFERUNIT" val="0"/>
  <p:tag name="KSO_WM_UNIT_HIGHLIGHT" val="0"/>
  <p:tag name="KSO_WM_UNIT_ID" val="diagram2021017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9"/>
</p:tagLst>
</file>

<file path=ppt/tags/tag107.xml><?xml version="1.0" encoding="utf-8"?>
<p:tagLst xmlns:a="http://schemas.openxmlformats.org/drawingml/2006/main" xmlns:r="http://schemas.openxmlformats.org/officeDocument/2006/relationships" xmlns:p="http://schemas.openxmlformats.org/presentationml/2006/main">
  <p:tag name="KSO_WM_ASSEMBLE_CHIP_INDEX" val="804fa5fa5bbc46a2be652af0337300d9"/>
  <p:tag name="KSO_WM_BEAUTIFY_FLAG" val="#wm#"/>
  <p:tag name="KSO_WM_CHIP_FILLAREA_FILL_RULE" val="{&quot;fill_align&quot;:&quot;cm&quot;,&quot;fill_mode&quot;:&quot;full&quot;}"/>
  <p:tag name="KSO_WM_CHIP_GROUPID" val="5e6b05596848fb12bee65ac8"/>
  <p:tag name="KSO_WM_CHIP_XID" val="5e6b05596848fb12bee65aca"/>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e5a3b545ebe5464281cf9b9aea268a93"/>
  <p:tag name="KSO_WM_UNIT_DEFAULT_FONT" val="14;20;2"/>
  <p:tag name="KSO_WM_UNIT_DIAGRAM_ISNUMVISUAL" val="0"/>
  <p:tag name="KSO_WM_UNIT_DIAGRAM_ISREFERUNIT" val="0"/>
  <p:tag name="KSO_WM_UNIT_HIGHLIGHT" val="0"/>
  <p:tag name="KSO_WM_UNIT_ID" val="diagram2021017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l&quot;,&quot;m&quot;,&quot;n&quot;,&quot;o&quot;,&quot;p&quot;,&quot;q&quot;,&quot;r&quot;,&quot;δ&quot;,&quot;ε&quot;,&quot;ζ&quot;,&quot;η&quot;,&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90"/>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0"/>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722accd572074b41a2d4cf8c733c9957&quot;,&quot;fill_align&quot;:&quot;cb&quot;,&quot;text_align&quot;:&quot;cb&quot;,&quot;text_direction&quot;:&quot;horizontal&quot;,&quot;chip_types&quot;:[&quot;header&quot;]},{&quot;fill_id&quot;:&quot;164c300f690d423ab1b6e3b65edb0bf9&quot;,&quot;fill_align&quot;:&quot;ct&quot;,&quot;text_align&quot;:&quot;ct&quot;,&quot;text_direction&quot;:&quot;horizontal&quot;,&quot;chip_types&quot;:[&quot;text&quot;]}]]"/>
  <p:tag name="KSO_WM_CHIP_GROUPID" val="5ed74655afe44fab1839bd2f"/>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cf6a77ddc3daf3fef3fc08"/>
  <p:tag name="KSO_WM_SLIDE_BACKGROUND" val="[&quot;general&quot;]"/>
  <p:tag name="KSO_WM_SLIDE_BACKGROUND_TYPE" val="general"/>
  <p:tag name="KSO_WM_SLIDE_BK_DARK_LIGHT" val="2"/>
  <p:tag name="KSO_WM_SLIDE_ID" val="diagram20207095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6-16T15:35:53&quot;,&quot;maxSize&quot;:{&quot;size1&quot;:55.600000000000001},&quot;minSize&quot;:{&quot;size1&quot;:37.799999999999997},&quot;normalSize&quot;:{&quot;size1&quot;:46.700000000000003},&quot;subLayout&quot;:[{&quot;id&quot;:&quot;2020-06-16T15:35:53&quot;,&quot;margin&quot;:{&quot;bottom&quot;:0,&quot;left&quot;:4.2329998016357422,&quot;right&quot;:4.2329998016357422,&quot;top&quot;:4.2329998016357422},&quot;type&quot;:0},{&quot;id&quot;:&quot;2020-06-16T15:35:53&quot;,&quot;margin&quot;:{&quot;bottom&quot;:5.0799999237060547,&quot;left&quot;:4.2329998016357422,&quot;right&quot;:4.2329998016357422,&quot;top&quot;:1.2699999809265137},&quot;type&quot;:0}],&quot;type&quot;:0}"/>
  <p:tag name="KSO_WM_SLIDE_POSITION" val="47*47"/>
  <p:tag name="KSO_WM_SLIDE_RATIO" val="1.777778"/>
  <p:tag name="KSO_WM_SLIDE_SIZE" val="864*444"/>
  <p:tag name="KSO_WM_SLIDE_SUBTYPE" val="pureTxt"/>
  <p:tag name="KSO_WM_SLIDE_SUPPORT_FEATURE_TYPE" val="0"/>
  <p:tag name="KSO_WM_SLIDE_TYPE" val="text"/>
  <p:tag name="KSO_WM_TAG_VERSION" val="1.0"/>
  <p:tag name="KSO_WM_TEMPLATE_ASSEMBLE_GROUPID" val="5ee876469390e3092d796721"/>
  <p:tag name="KSO_WM_TEMPLATE_ASSEMBLE_XID" val="5ee876469390e3092d796721"/>
  <p:tag name="KSO_WM_TEMPLATE_CATEGORY" val="diagram"/>
  <p:tag name="KSO_WM_TEMPLATE_COLOR_TYPE" val="1"/>
  <p:tag name="KSO_WM_TEMPLATE_INDEX" val="20207095"/>
  <p:tag name="KSO_WM_TEMPLATE_MASTER_TYPE" val="0"/>
  <p:tag name="KSO_WM_TEMPLATE_SUBCATEGORY" val="21"/>
</p:tagLst>
</file>

<file path=ppt/tags/tag11.xml><?xml version="1.0" encoding="utf-8"?>
<p:tagLst xmlns:a="http://schemas.openxmlformats.org/drawingml/2006/main" xmlns:r="http://schemas.openxmlformats.org/officeDocument/2006/relationships" xmlns:p="http://schemas.openxmlformats.org/presentationml/2006/main">
  <p:tag name="KSO_WM_ASSEMBLE_CHIP_INDEX" val="8b050f3c173c4802bcc765c9af0f9a3f"/>
  <p:tag name="KSO_WM_BEAUTIFY_FLAG" val="#wm#"/>
  <p:tag name="KSO_WM_CHIP_GROUPID" val="5e7881253197e252a37019b5"/>
  <p:tag name="KSO_WM_CHIP_XID" val="5e7881253197e252a37019b6"/>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320256a607704d2b85451bb5b00fa23b"/>
  <p:tag name="KSO_WM_UNIT_DEFAULT_FONT" val="24;44;4"/>
  <p:tag name="KSO_WM_UNIT_DIAGRAM_ISNUMVISUAL" val="0"/>
  <p:tag name="KSO_WM_UNIT_DIAGRAM_ISREFERUNIT" val="0"/>
  <p:tag name="KSO_WM_UNIT_HIGHLIGHT" val="0"/>
  <p:tag name="KSO_WM_UNIT_ID" val="diagram20207566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2"/>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55afe44fab1839bd2f"/>
  <p:tag name="KSO_WM_CHIP_XID" val="5ecf6a77ddc3daf3fef3fc08"/>
  <p:tag name="KSO_WM_TAG_VERSION" val="1.0"/>
  <p:tag name="KSO_WM_TEMPLATE_ASSEMBLE_GROUPID" val="5ee876469390e3092d796721"/>
  <p:tag name="KSO_WM_TEMPLATE_ASSEMBLE_XID" val="5ee876469390e3092d796721"/>
  <p:tag name="KSO_WM_TEMPLATE_CATEGORY" val="diagram"/>
  <p:tag name="KSO_WM_TEMPLATE_INDEX" val="20207095"/>
  <p:tag name="KSO_WM_UNIT_BLOCK" val="0"/>
  <p:tag name="KSO_WM_UNIT_COMPATIBLE" val="0"/>
  <p:tag name="KSO_WM_UNIT_DEC_AREA_ID" val="ec52421869ed4bb78c279f93a541e806"/>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7095_1*i*1"/>
  <p:tag name="KSO_WM_UNIT_INDEX" val="1"/>
  <p:tag name="KSO_WM_UNIT_LAYERLEVEL" val="1"/>
  <p:tag name="KSO_WM_UNIT_SHADOW_SCHEMECOLOR_INDEX" val="13"/>
  <p:tag name="KSO_WM_UNIT_SHADOW_SCHEMECOLOR_INDEX_BRIGHTNESS" val="0.05"/>
  <p:tag name="KSO_WM_UNIT_SM_LIMIT_TYPE" val="1"/>
  <p:tag name="KSO_WM_UNIT_TEXT_FILL_FORE_SCHEMECOLOR_INDEX" val="14"/>
  <p:tag name="KSO_WM_UNIT_TEXT_FILL_FORE_SCHEMECOLOR_INDEX_BRIGHTNESS" val="0"/>
  <p:tag name="KSO_WM_UNIT_TEXT_FILL_TYPE" val="1"/>
  <p:tag name="KSO_WM_UNIT_TYPE" val="i"/>
  <p:tag name="KSO_WM_UNIT_VALUE" val="1242"/>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55afe44fab1839bd2f"/>
  <p:tag name="KSO_WM_CHIP_XID" val="5ecf6a77ddc3daf3fef3fc08"/>
  <p:tag name="KSO_WM_TAG_VERSION" val="1.0"/>
  <p:tag name="KSO_WM_TEMPLATE_ASSEMBLE_GROUPID" val="5ee876469390e3092d796721"/>
  <p:tag name="KSO_WM_TEMPLATE_ASSEMBLE_XID" val="5ee876469390e3092d796721"/>
  <p:tag name="KSO_WM_TEMPLATE_CATEGORY" val="diagram"/>
  <p:tag name="KSO_WM_TEMPLATE_INDEX" val="20207095"/>
  <p:tag name="KSO_WM_UNIT_BLOCK" val="0"/>
  <p:tag name="KSO_WM_UNIT_COMPATIBLE" val="0"/>
  <p:tag name="KSO_WM_UNIT_DEC_AREA_ID" val="d8dfe09f261548ba88e8e909da323f82"/>
  <p:tag name="KSO_WM_UNIT_DECORATE_INFO" val="{&quot;DecorateInfoH&quot;:{&quot;IsAbs&quot;:true},&quot;DecorateInfoW&quot;:{&quot;IsAbs&quot;:true},&quot;DecorateInfoX&quot;:{&quot;IsAbs&quot;:true,&quot;Pos&quot;:0},&quot;DecorateInfoY&quot;:{&quot;IsAbs&quot;:true,&quot;Pos&quot;:0},&quot;ReferentInfo&quot;:{&quot;Id&quot;:&quot;dc434634fef14865918d8e0f8fe2ff04&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095_1*i*2"/>
  <p:tag name="KSO_WM_UNIT_INDEX" val="2"/>
  <p:tag name="KSO_WM_UNIT_LAYERLEVEL" val="1"/>
  <p:tag name="KSO_WM_UNIT_SM_LIMIT_TYPE" val="0"/>
  <p:tag name="KSO_WM_UNIT_TYPE" val="i"/>
  <p:tag name="KSO_WM_UNIT_VALUE" val="5"/>
</p:tagLst>
</file>

<file path=ppt/tags/tag112.xml><?xml version="1.0" encoding="utf-8"?>
<p:tagLst xmlns:a="http://schemas.openxmlformats.org/drawingml/2006/main" xmlns:r="http://schemas.openxmlformats.org/officeDocument/2006/relationships" xmlns:p="http://schemas.openxmlformats.org/presentationml/2006/main">
  <p:tag name="KSO_WM_ASSEMBLE_CHIP_INDEX" val="6a2095b02d3b462a894abe31dc875a1a"/>
  <p:tag name="KSO_WM_BEAUTIFY_FLAG" val="#wm#"/>
  <p:tag name="KSO_WM_CHIP_GROUPID" val="5e7881253197e252a37019b5"/>
  <p:tag name="KSO_WM_CHIP_XID" val="5e7881253197e252a37019b6"/>
  <p:tag name="KSO_WM_TAG_VERSION" val="1.0"/>
  <p:tag name="KSO_WM_TEMPLATE_ASSEMBLE_GROUPID" val="5ee876469390e3092d796721"/>
  <p:tag name="KSO_WM_TEMPLATE_ASSEMBLE_XID" val="5ee876469390e3092d796721"/>
  <p:tag name="KSO_WM_TEMPLATE_CATEGORY" val="diagram"/>
  <p:tag name="KSO_WM_TEMPLATE_INDEX" val="20207095"/>
  <p:tag name="KSO_WM_UNIT_BLOCK" val="0"/>
  <p:tag name="KSO_WM_UNIT_COMPATIBLE" val="0"/>
  <p:tag name="KSO_WM_UNIT_DEC_AREA_ID" val="dc434634fef14865918d8e0f8fe2ff04"/>
  <p:tag name="KSO_WM_UNIT_DEFAULT_FONT" val="24;44;4"/>
  <p:tag name="KSO_WM_UNIT_DIAGRAM_ISNUMVISUAL" val="0"/>
  <p:tag name="KSO_WM_UNIT_DIAGRAM_ISREFERUNIT" val="0"/>
  <p:tag name="KSO_WM_UNIT_HIGHLIGHT" val="0"/>
  <p:tag name="KSO_WM_UNIT_ID" val="diagram20207095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8"/>
</p:tagLst>
</file>

<file path=ppt/tags/tag113.xml><?xml version="1.0" encoding="utf-8"?>
<p:tagLst xmlns:a="http://schemas.openxmlformats.org/drawingml/2006/main" xmlns:r="http://schemas.openxmlformats.org/officeDocument/2006/relationships" xmlns:p="http://schemas.openxmlformats.org/presentationml/2006/main">
  <p:tag name="KSO_WM_ASSEMBLE_CHIP_INDEX" val="84ac3240ee934be3a8e78535a3f25d77"/>
  <p:tag name="KSO_WM_BEAUTIFY_FLAG" val="#wm#"/>
  <p:tag name="KSO_WM_CHIP_GROUPID" val="5e6b05596848fb12bee65ac8"/>
  <p:tag name="KSO_WM_CHIP_XID" val="5e6b05596848fb12bee65aca"/>
  <p:tag name="KSO_WM_TAG_VERSION" val="1.0"/>
  <p:tag name="KSO_WM_TEMPLATE_ASSEMBLE_GROUPID" val="5ee876469390e3092d796721"/>
  <p:tag name="KSO_WM_TEMPLATE_ASSEMBLE_XID" val="5ee876469390e3092d796721"/>
  <p:tag name="KSO_WM_TEMPLATE_CATEGORY" val="diagram"/>
  <p:tag name="KSO_WM_TEMPLATE_INDEX" val="20207095"/>
  <p:tag name="KSO_WM_UNIT_BLOCK" val="0"/>
  <p:tag name="KSO_WM_UNIT_COMPATIBLE" val="0"/>
  <p:tag name="KSO_WM_UNIT_DEC_AREA_ID" val="01160a37357a486599c3c7811fa52127"/>
  <p:tag name="KSO_WM_UNIT_DEFAULT_FONT" val="14;20;2"/>
  <p:tag name="KSO_WM_UNIT_DIAGRAM_ISNUMVISUAL" val="0"/>
  <p:tag name="KSO_WM_UNIT_DIAGRAM_ISREFERUNIT" val="0"/>
  <p:tag name="KSO_WM_UNIT_HIGHLIGHT" val="0"/>
  <p:tag name="KSO_WM_UNIT_ID" val="diagram20207095_1*f*1"/>
  <p:tag name="KSO_WM_UNIT_INDEX" val="1"/>
  <p:tag name="KSO_WM_UNIT_LAYERLEVEL" val="1"/>
  <p:tag name="KSO_WM_UNIT_NOCLEAR" val="0"/>
  <p:tag name="KSO_WM_UNIT_PRESET_TEXT" val="单击此处添加正文。"/>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0"/>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dabab36840834ae49eb4f61043c8020b&quot;,&quot;fill_align&quot;:&quot;lt&quot;,&quot;text_align&quot;:&quot;lt&quot;,&quot;text_direction&quot;:&quot;horizontal&quot;,&quot;chip_types&quot;:[&quot;header&quot;]},{&quot;fill_id&quot;:&quot;ac9f38e257d846e1b17ef54b0b3e8ea6&quot;,&quot;fill_align&quot;:&quot;cb&quot;,&quot;text_align&quot;:&quot;cb&quot;,&quot;text_direction&quot;:&quot;horizontal&quot;,&quot;chip_types&quot;:[&quot;diagram&quot;,&quot;pictext&quot;,&quot;picture&quot;,&quot;chart&quot;,&quot;table&quot;,&quot;video&quot;],&quot;support_features&quot;:[&quot;collage&quot;,&quot;carousel&quot;]},{&quot;fill_id&quot;:&quot;7fa22ba9a6ce4cab9e50f3c3b3842673&quot;,&quot;fill_align&quot;:&quot;ct&quot;,&quot;text_align&quot;:&quot;ct&quot;,&quot;text_direction&quot;:&quot;horizontal&quot;,&quot;chip_types&quot;:[&quot;text&quot;]}],[{&quot;fill_id&quot;:&quot;dabab36840834ae49eb4f61043c8020b&quot;,&quot;fill_align&quot;:&quot;lt&quot;,&quot;text_align&quot;:&quot;lt&quot;,&quot;text_direction&quot;:&quot;horizontal&quot;,&quot;chip_types&quot;:[&quot;header&quot;]},{&quot;fill_id&quot;:&quot;ac9f38e257d846e1b17ef54b0b3e8ea6&quot;,&quot;fill_align&quot;:&quot;lb&quot;,&quot;text_align&quot;:&quot;lb&quot;,&quot;text_direction&quot;:&quot;horizontal&quot;,&quot;chip_types&quot;:[&quot;diagram&quot;,&quot;pictext&quot;,&quot;picture&quot;,&quot;chart&quot;,&quot;table&quot;,&quot;video&quot;],&quot;support_features&quot;:[&quot;collage&quot;,&quot;carousel&quot;]},{&quot;fill_id&quot;:&quot;7fa22ba9a6ce4cab9e50f3c3b3842673&quot;,&quot;fill_align&quot;:&quot;lt&quot;,&quot;text_align&quot;:&quot;lt&quot;,&quot;text_direction&quot;:&quot;horizontal&quot;,&quot;chip_types&quot;:[&quot;text&quot;]}]]"/>
  <p:tag name="KSO_WM_CHIP_GROUPID" val="5e71ec0347edf80c4a5df1a2"/>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1ec0347edf80c4a5df1a3"/>
  <p:tag name="KSO_WM_SLIDE_BACKGROUND" val="[&quot;leftRight&quot;]"/>
  <p:tag name="KSO_WM_SLIDE_BACKGROUND_TYPE" val="leftRight"/>
  <p:tag name="KSO_WM_SLIDE_BK_DARK_LIGHT" val="2"/>
  <p:tag name="KSO_WM_SLIDE_CAN_ADD_NAVIGATION" val="1"/>
  <p:tag name="KSO_WM_SLIDE_ID" val="diagram20208313_1"/>
  <p:tag name="KSO_WM_SLIDE_INDEX" val="1"/>
  <p:tag name="KSO_WM_SLIDE_ITEM_CNT" val="0"/>
  <p:tag name="KSO_WM_SLIDE_LAYOUT" val="a_d_f"/>
  <p:tag name="KSO_WM_SLIDE_LAYOUT_CNT" val="1_1_1"/>
  <p:tag name="KSO_WM_SLIDE_LAYOUT_INFO" val="{&quot;direction&quot;:1,&quot;id&quot;:&quot;2020-06-23T09:35:27&quot;,&quot;maxSize&quot;:{&quot;size1&quot;:36.200000000000003},&quot;minSize&quot;:{&quot;size1&quot;:28.899999999999999},&quot;normalSize&quot;:{&quot;size1&quot;:31.637500000000003},&quot;subLayout&quot;:[{&quot;backgroundInfo&quot;:[{&quot;bottom&quot;:0,&quot;bottomAbs&quot;:false,&quot;left&quot;:0,&quot;leftAbs&quot;:false,&quot;right&quot;:-0.12964561599999999,&quot;rightAbs&quot;:false,&quot;top&quot;:0,&quot;topAbs&quot;:false,&quot;type&quot;:&quot;leftRight&quot;}],&quot;id&quot;:&quot;2020-06-23T09:35:27&quot;,&quot;margin&quot;:{&quot;bottom&quot;:2.5399999618530273,&quot;left&quot;:1.6929999589920044,&quot;right&quot;:0,&quot;top&quot;:2.5399999618530273},&quot;type&quot;:0},{&quot;id&quot;:&quot;2020-06-23T09:35:27&quot;,&quot;maxSize&quot;:{&quot;size1&quot;:68.900000000000006},&quot;minSize&quot;:{&quot;size1&quot;:53.299999999999997},&quot;normalSize&quot;:{&quot;size1&quot;:60},&quot;subLayout&quot;:[{&quot;id&quot;:&quot;2020-06-23T09:35:27&quot;,&quot;margin&quot;:{&quot;bottom&quot;:0,&quot;left&quot;:3.3870000839233398,&quot;right&quot;:1.6929999589920044,&quot;top&quot;:2.5399999618530273},&quot;type&quot;:0},{&quot;id&quot;:&quot;2020-06-23T09:35:27&quot;,&quot;margin&quot;:{&quot;bottom&quot;:2.1170001029968262,&quot;left&quot;:3.3870000839233398,&quot;right&quot;:1.6929999589920044,&quot;top&quot;:0.84700000286102295},&quot;type&quot;:0}],&quot;type&quot;:0}],&quot;type&quot;:0}"/>
  <p:tag name="KSO_WM_SLIDE_POSITION" val="48*96"/>
  <p:tag name="KSO_WM_SLIDE_RATIO" val="1.777778"/>
  <p:tag name="KSO_WM_SLIDE_SIZE" val="792*300"/>
  <p:tag name="KSO_WM_SLIDE_SUBTYPE" val="picTxt"/>
  <p:tag name="KSO_WM_SLIDE_SUPPORT_FEATURE_TYPE" val="3"/>
  <p:tag name="KSO_WM_SLIDE_TYPE" val="text"/>
  <p:tag name="KSO_WM_TAG_VERSION" val="1.0"/>
  <p:tag name="KSO_WM_TEMPLATE_ASSEMBLE_GROUPID" val="5ef15c5f0e56d0f322bebbd5"/>
  <p:tag name="KSO_WM_TEMPLATE_ASSEMBLE_XID" val="5ef15c5f0e56d0f322bebbd5"/>
  <p:tag name="KSO_WM_TEMPLATE_CATEGORY" val="diagram"/>
  <p:tag name="KSO_WM_TEMPLATE_COLOR_TYPE" val="1"/>
  <p:tag name="KSO_WM_TEMPLATE_INDEX" val="20208313"/>
  <p:tag name="KSO_WM_TEMPLATE_MASTER_TYPE" val="0"/>
  <p:tag name="KSO_WM_TEMPLATE_SUBCATEGORY" val="21"/>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TEMPLATE_ASSEMBLE_GROUPID" val="5ef15c5f0e56d0f322bebbd5"/>
  <p:tag name="KSO_WM_TEMPLATE_ASSEMBLE_XID" val="5ef15c5f0e56d0f322bebbd5"/>
  <p:tag name="KSO_WM_TEMPLATE_CATEGORY" val="diagram"/>
  <p:tag name="KSO_WM_TEMPLATE_INDEX" val="20208313"/>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8313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425"/>
</p:tagLst>
</file>

<file path=ppt/tags/tag117.xml><?xml version="1.0" encoding="utf-8"?>
<p:tagLst xmlns:a="http://schemas.openxmlformats.org/drawingml/2006/main" xmlns:r="http://schemas.openxmlformats.org/officeDocument/2006/relationships" xmlns:p="http://schemas.openxmlformats.org/presentationml/2006/main">
  <p:tag name="KSO_WM_ASSEMBLE_CHIP_INDEX" val="e31f40425ab1495da262410205a49f10"/>
  <p:tag name="KSO_WM_BEAUTIFY_FLAG" val="#wm#"/>
  <p:tag name="KSO_WM_CHIP_GROUPID" val="5e7881253197e252a37019b5"/>
  <p:tag name="KSO_WM_CHIP_XID" val="5e7881253197e252a37019b6"/>
  <p:tag name="KSO_WM_TAG_VERSION" val="1.0"/>
  <p:tag name="KSO_WM_TEMPLATE_ASSEMBLE_GROUPID" val="5ef15c5f0e56d0f322bebbd5"/>
  <p:tag name="KSO_WM_TEMPLATE_ASSEMBLE_XID" val="5ef15c5f0e56d0f322bebbd5"/>
  <p:tag name="KSO_WM_TEMPLATE_CATEGORY" val="diagram"/>
  <p:tag name="KSO_WM_TEMPLATE_INDEX" val="20208313"/>
  <p:tag name="KSO_WM_UNIT_BLOCK" val="0"/>
  <p:tag name="KSO_WM_UNIT_COMPATIBLE" val="0"/>
  <p:tag name="KSO_WM_UNIT_DEC_AREA_ID" val="25677cbe04e04087bf2086104fab5e8d"/>
  <p:tag name="KSO_WM_UNIT_DEFAULT_FONT" val="24;44;4"/>
  <p:tag name="KSO_WM_UNIT_DIAGRAM_ISNUMVISUAL" val="0"/>
  <p:tag name="KSO_WM_UNIT_DIAGRAM_ISREFERUNIT" val="0"/>
  <p:tag name="KSO_WM_UNIT_HIGHLIGHT" val="0"/>
  <p:tag name="KSO_WM_UNIT_ID" val="diagram2020831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ARTLAYOUT_COMPRESS_INFO" val="{&#10;    &quot;id&quot;: &quot;2020-06-23T09:35:27&quot;,&#10;    &quot;max&quot;: 191.99803149606302,&#10;    &quot;parentMax&quot;: {&#10;        &quot;max&quot;: 90.099921259842489&#10;    },&#10;    &quot;topChanged&quot;: 24.000787401574797&#10;}&#10;"/>
  <p:tag name="KSO_WM_UNIT_TEXT_FILL_FORE_SCHEMECOLOR_INDEX" val="13"/>
  <p:tag name="KSO_WM_UNIT_TEXT_FILL_FORE_SCHEMECOLOR_INDEX_BRIGHTNESS" val="0"/>
  <p:tag name="KSO_WM_UNIT_TEXT_FILL_TYPE" val="1"/>
  <p:tag name="KSO_WM_UNIT_TYPE" val="a"/>
  <p:tag name="KSO_WM_UNIT_VALUE" val="20"/>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HIGHLIGHT" val="0"/>
  <p:tag name="KSO_WM_UNIT_ID" val="diagram20206142_1*l_h_i*1_1_2"/>
  <p:tag name="KSO_WM_UNIT_INDEX" val="1_1_2"/>
  <p:tag name="KSO_WM_UNIT_LAYERLEVEL" val="1_1_1"/>
  <p:tag name="KSO_WM_UNIT_LINE_FILL_TYPE" val="2"/>
  <p:tag name="KSO_WM_UNIT_LINE_FORE_SCHEMECOLOR_INDEX" val="6"/>
  <p:tag name="KSO_WM_UNIT_LINE_FORE_SCHEMECOLOR_INDEX_BRIGHTNESS" val="0"/>
  <p:tag name="KSO_WM_UNIT_TYPE" val="l_h_i"/>
  <p:tag name="KSO_WM_UNIT_USESOURCEFORMAT_APPLY" val="1"/>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FILL_FORE_SCHEMECOLOR_INDEX" val="6"/>
  <p:tag name="KSO_WM_UNIT_FILL_FORE_SCHEMECOLOR_INDEX_BRIGHTNESS" val="0"/>
  <p:tag name="KSO_WM_UNIT_FILL_TYPE" val="1"/>
  <p:tag name="KSO_WM_UNIT_HIGHLIGHT" val="0"/>
  <p:tag name="KSO_WM_UNIT_ID" val="diagram20206142_1*l_h_i*1_1_1"/>
  <p:tag name="KSO_WM_UNIT_INDEX" val="1_1_1"/>
  <p:tag name="KSO_WM_UNIT_LAYERLEVEL" val="1_1_1"/>
  <p:tag name="KSO_WM_UNIT_TYPE" val="l_h_i"/>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66"/>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HIGHLIGHT" val="0"/>
  <p:tag name="KSO_WM_UNIT_ID" val="diagram20206142_1*l_h_f*1_1_1"/>
  <p:tag name="KSO_WM_UNIT_INDEX" val="1_1_1"/>
  <p:tag name="KSO_WM_UNIT_LAYERLEVEL" val="1_1_1"/>
  <p:tag name="KSO_WM_UNIT_NOCLEAR" val="0"/>
  <p:tag name="KSO_WM_UNIT_PRESET_TEXT" val="单击此处添加文本具体内容，简明扼要的阐述您的观点。根据需要可酌情增减文字，以便观者准确的理解您传达的思想。"/>
  <p:tag name="KSO_WM_UNIT_SUBTYPE" val="a"/>
  <p:tag name="KSO_WM_UNIT_TEXT_FILL_FORE_SCHEMECOLOR_INDEX" val="13"/>
  <p:tag name="KSO_WM_UNIT_TEXT_FILL_FORE_SCHEMECOLOR_INDEX_BRIGHTNESS" val="0.5"/>
  <p:tag name="KSO_WM_UNIT_TEXT_FILL_TYPE" val="1"/>
  <p:tag name="KSO_WM_UNIT_TYPE" val="l_h_f"/>
  <p:tag name="KSO_WM_UNIT_USESOURCEFORMAT_APPLY" val="1"/>
  <p:tag name="KSO_WM_UNIT_VALUE" val="33"/>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HIGHLIGHT" val="0"/>
  <p:tag name="KSO_WM_UNIT_ID" val="diagram20206142_1*l_h_i*1_2_1"/>
  <p:tag name="KSO_WM_UNIT_INDEX" val="1_2_1"/>
  <p:tag name="KSO_WM_UNIT_LAYERLEVEL" val="1_1_1"/>
  <p:tag name="KSO_WM_UNIT_LINE_FILL_TYPE" val="2"/>
  <p:tag name="KSO_WM_UNIT_LINE_FORE_SCHEMECOLOR_INDEX" val="7"/>
  <p:tag name="KSO_WM_UNIT_LINE_FORE_SCHEMECOLOR_INDEX_BRIGHTNESS" val="0"/>
  <p:tag name="KSO_WM_UNIT_TYPE" val="l_h_i"/>
  <p:tag name="KSO_WM_UNIT_USESOURCEFORMAT_APPLY" val="1"/>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FILL_FORE_SCHEMECOLOR_INDEX" val="7"/>
  <p:tag name="KSO_WM_UNIT_FILL_FORE_SCHEMECOLOR_INDEX_BRIGHTNESS" val="0"/>
  <p:tag name="KSO_WM_UNIT_FILL_TYPE" val="1"/>
  <p:tag name="KSO_WM_UNIT_HIGHLIGHT" val="0"/>
  <p:tag name="KSO_WM_UNIT_ID" val="diagram20206142_1*l_h_i*1_2_2"/>
  <p:tag name="KSO_WM_UNIT_INDEX" val="1_2_2"/>
  <p:tag name="KSO_WM_UNIT_LAYERLEVEL" val="1_1_1"/>
  <p:tag name="KSO_WM_UNIT_TYPE" val="l_h_i"/>
  <p:tag name="KSO_WM_UNIT_USESOURCEFORMAT_APPLY" val="1"/>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HIGHLIGHT" val="0"/>
  <p:tag name="KSO_WM_UNIT_ID" val="diagram20206142_1*l_h_f*1_2_1"/>
  <p:tag name="KSO_WM_UNIT_INDEX" val="1_2_1"/>
  <p:tag name="KSO_WM_UNIT_LAYERLEVEL" val="1_1_1"/>
  <p:tag name="KSO_WM_UNIT_NOCLEAR" val="0"/>
  <p:tag name="KSO_WM_UNIT_PRESET_TEXT" val="单击此处添加文本具体内容，简明扼要的阐述您的观点。根据需要可酌情增减文字，以便观者准确的理解您传达的思想。"/>
  <p:tag name="KSO_WM_UNIT_SUBTYPE" val="a"/>
  <p:tag name="KSO_WM_UNIT_TEXT_FILL_FORE_SCHEMECOLOR_INDEX" val="13"/>
  <p:tag name="KSO_WM_UNIT_TEXT_FILL_FORE_SCHEMECOLOR_INDEX_BRIGHTNESS" val="0.5"/>
  <p:tag name="KSO_WM_UNIT_TEXT_FILL_TYPE" val="1"/>
  <p:tag name="KSO_WM_UNIT_TYPE" val="l_h_f"/>
  <p:tag name="KSO_WM_UNIT_USESOURCEFORMAT_APPLY" val="1"/>
  <p:tag name="KSO_WM_UNIT_VALUE" val="33"/>
</p:tagLst>
</file>

<file path=ppt/tags/tag124.xml><?xml version="1.0" encoding="utf-8"?>
<p:tagLst xmlns:a="http://schemas.openxmlformats.org/drawingml/2006/main" xmlns:r="http://schemas.openxmlformats.org/officeDocument/2006/relationships" xmlns:p="http://schemas.openxmlformats.org/presentationml/2006/main">
  <p:tag name="KSO_WM_ASSEMBLE_CHIP_INDEX" val="610a5e2566404d86adf69575bdfd0a88"/>
  <p:tag name="KSO_WM_BEAUTIFY_FLAG" val="#wm#"/>
  <p:tag name="KSO_WM_CHIP_GROUPID" val="5e6b05596848fb12bee65ac8"/>
  <p:tag name="KSO_WM_CHIP_XID" val="5e6b05596848fb12bee65aca"/>
  <p:tag name="KSO_WM_TAG_VERSION" val="1.0"/>
  <p:tag name="KSO_WM_TEMPLATE_ASSEMBLE_GROUPID" val="5ef15c5f0e56d0f322bebbd5"/>
  <p:tag name="KSO_WM_TEMPLATE_ASSEMBLE_XID" val="5ef15c5f0e56d0f322bebbd5"/>
  <p:tag name="KSO_WM_TEMPLATE_CATEGORY" val="diagram"/>
  <p:tag name="KSO_WM_TEMPLATE_INDEX" val="20208313"/>
  <p:tag name="KSO_WM_UNIT_BLOCK" val="0"/>
  <p:tag name="KSO_WM_UNIT_COMPATIBLE" val="0"/>
  <p:tag name="KSO_WM_UNIT_DEC_AREA_ID" val="e5d7b8d80b6143dd99047f6328a99a70"/>
  <p:tag name="KSO_WM_UNIT_DEFAULT_FONT" val="14;20;2"/>
  <p:tag name="KSO_WM_UNIT_DIAGRAM_ISNUMVISUAL" val="0"/>
  <p:tag name="KSO_WM_UNIT_DIAGRAM_ISREFERUNIT" val="0"/>
  <p:tag name="KSO_WM_UNIT_HIGHLIGHT" val="0"/>
  <p:tag name="KSO_WM_UNIT_ID" val="diagram20208313_1*f*1"/>
  <p:tag name="KSO_WM_UNIT_INDEX" val="1"/>
  <p:tag name="KSO_WM_UNIT_LAYERLEVEL" val="1"/>
  <p:tag name="KSO_WM_UNIT_NOCLEAR" val="0"/>
  <p:tag name="KSO_WM_UNIT_PRESET_TEXT" val="单击此处添加正文。"/>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22"/>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FILL_FORE_SCHEMECOLOR_INDEX" val="14"/>
  <p:tag name="KSO_WM_UNIT_FILL_FORE_SCHEMECOLOR_INDEX_BRIGHTNESS" val="0"/>
  <p:tag name="KSO_WM_UNIT_FILL_TYPE" val="1"/>
  <p:tag name="KSO_WM_UNIT_HIGHLIGHT" val="0"/>
  <p:tag name="KSO_WM_UNIT_ICON_FILEID" val="3140152"/>
  <p:tag name="KSO_WM_UNIT_ICON_STYLE" val="2"/>
  <p:tag name="KSO_WM_UNIT_ID" val="diagram20206142_1*l_h_x*1_1_1"/>
  <p:tag name="KSO_WM_UNIT_INDEX" val="1_1_1"/>
  <p:tag name="KSO_WM_UNIT_LAYERLEVEL" val="1_1_1"/>
  <p:tag name="KSO_WM_UNIT_TEXT_FILL_FORE_SCHEMECOLOR_INDEX" val="13"/>
  <p:tag name="KSO_WM_UNIT_TEXT_FILL_FORE_SCHEMECOLOR_INDEX_BRIGHTNESS" val="0"/>
  <p:tag name="KSO_WM_UNIT_TEXT_FILL_TYPE" val="1"/>
  <p:tag name="KSO_WM_UNIT_TYPE" val="l_h_x"/>
  <p:tag name="KSO_WM_UNIT_USESOURCEFORMAT_APPLY" val="1"/>
  <p:tag name="KSO_WM_UNIT_VALUE" val="79*94"/>
  <p:tag name="PA" val="v5.2.7"/>
  <p:tag name="PAMAINTYPE" val="4"/>
  <p:tag name="PASUBTYPE" val="152"/>
  <p:tag name="PATYPE" val="150"/>
  <p:tag name="RESOURCELIB_SHAPETYPE" val="4"/>
  <p:tag name="RESOURCELIBID_SHAPE" val="4342"/>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142"/>
  <p:tag name="KSO_WM_UNIT_COMPATIBLE" val="0"/>
  <p:tag name="KSO_WM_UNIT_DIAGRAM_ISNUMVISUAL" val="0"/>
  <p:tag name="KSO_WM_UNIT_DIAGRAM_ISREFERUNIT" val="0"/>
  <p:tag name="KSO_WM_UNIT_DIAGRAM_MODELTYPE" val="stripeEnum"/>
  <p:tag name="KSO_WM_UNIT_FILL_FORE_SCHEMECOLOR_INDEX" val="5"/>
  <p:tag name="KSO_WM_UNIT_FILL_TYPE" val="1"/>
  <p:tag name="KSO_WM_UNIT_HIGHLIGHT" val="0"/>
  <p:tag name="KSO_WM_UNIT_ICON_FILEID" val="3139939"/>
  <p:tag name="KSO_WM_UNIT_ICON_STYLE" val="2"/>
  <p:tag name="KSO_WM_UNIT_ID" val="diagram20206142_1*l_h_x*1_2_1"/>
  <p:tag name="KSO_WM_UNIT_INDEX" val="1_2_1"/>
  <p:tag name="KSO_WM_UNIT_LAYERLEVEL" val="1_1_1"/>
  <p:tag name="KSO_WM_UNIT_TYPE" val="l_h_x"/>
  <p:tag name="KSO_WM_UNIT_USESOURCEFORMAT_APPLY" val="1"/>
  <p:tag name="KSO_WM_UNIT_VALUE" val="77*94"/>
  <p:tag name="PA" val="v5.2.7"/>
  <p:tag name="PAMAINTYPE" val="4"/>
  <p:tag name="PASUBTYPE" val="162"/>
  <p:tag name="PATYPE" val="159"/>
  <p:tag name="RESOURCELIB_SHAPETYPE" val="4"/>
  <p:tag name="RESOURCELIBID_SHAPE" val="541811"/>
</p:tagLst>
</file>

<file path=ppt/tags/tag127.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28.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29.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66"/>
</p:tagLst>
</file>

<file path=ppt/tags/tag130.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31.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32.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33.xml><?xml version="1.0" encoding="utf-8"?>
<p:tagLst xmlns:a="http://schemas.openxmlformats.org/drawingml/2006/main" xmlns:r="http://schemas.openxmlformats.org/officeDocument/2006/relationships" xmlns:p="http://schemas.openxmlformats.org/presentationml/2006/main">
  <p:tag name="KSO_WM_UNIT_FILL_FORE_SCHEMECOLOR_INDEX" val="14"/>
  <p:tag name="KSO_WM_UNIT_FILL_FORE_SCHEMECOLOR_INDEX_BRIGHTNESS" val="0"/>
  <p:tag name="KSO_WM_UNIT_FILL_TYPE" val="1"/>
  <p:tag name="PA" val="v5.2.7"/>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6969a5984fe4426badf670db1829be36&quot;,&quot;fill_align&quot;:&quot;cm&quot;,&quot;text_align&quot;:&quot;cm&quot;,&quot;text_direction&quot;:&quot;horizontal&quot;,&quot;chip_types&quot;:[&quot;header&quot;]},{&quot;fill_id&quot;:&quot;638fc320fad547f2a2c9e7fbae56f76d&quot;,&quot;fill_align&quot;:&quot;cm&quot;,&quot;text_align&quot;:&quot;lm&quot;,&quot;text_direction&quot;:&quot;horizontal&quot;,&quot;chip_types&quot;:[&quot;diagram&quot;,&quot;text&quot;,&quot;picture&quot;,&quot;chart&quot;,&quot;table&quot;],&quot;support_features&quot;:[&quot;collage&quot;,&quot;carousel&quot;]}]]"/>
  <p:tag name="KSO_WM_CHIP_GROUPID" val="5f226a74c4814ce96fb160ea"/>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6a74c4814ce96fb160eb"/>
  <p:tag name="KSO_WM_SLIDE_BACKGROUND" val="[&quot;bottomTop&quot;]"/>
  <p:tag name="KSO_WM_SLIDE_BACKGROUND_TYPE" val="bottomTop"/>
  <p:tag name="KSO_WM_SLIDE_BK_DARK_LIGHT" val="2"/>
  <p:tag name="KSO_WM_SLIDE_ID" val="diagram20210174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74074070000000003,&quot;topAbs&quot;:false,&quot;type&quot;:&quot;bottomTop&quot;}],&quot;id&quot;:&quot;2020-08-28T14:23:32&quot;,&quot;maxSize&quot;:{&quot;size1&quot;:42.200000000000003},&quot;minSize&quot;:{&quot;size1&quot;:42.200000000000003},&quot;normalSize&quot;:{&quot;size1&quot;:42.200000000000003},&quot;subLayout&quot;:[{&quot;id&quot;:&quot;2020-08-28T14:23:32&quot;,&quot;margin&quot;:{&quot;bottom&quot;:3.3870000839233398,&quot;left&quot;:4.6570000648498535,&quot;right&quot;:4.6570000648498535,&quot;top&quot;:1.2699999809265137},&quot;type&quot;:0},{&quot;id&quot;:&quot;2020-08-28T14:23:32&quot;,&quot;margin&quot;:{&quot;bottom&quot;:3.3870000839233398,&quot;left&quot;:6.7729997634887695,&quot;right&quot;:6.7729997634887695,&quot;top&quot;:0},&quot;type&quot;:0}],&quot;type&quot;:0}"/>
  <p:tag name="KSO_WM_SLIDE_POSITION" val="0*72"/>
  <p:tag name="KSO_WM_SLIDE_RATIO" val="1.777778"/>
  <p:tag name="KSO_WM_SLIDE_SIZE" val="960*467"/>
  <p:tag name="KSO_WM_SLIDE_SUBTYPE" val="pureTxt"/>
  <p:tag name="KSO_WM_SLIDE_SUPPORT_FEATURE_TYPE" val="0"/>
  <p:tag name="KSO_WM_SLIDE_TYPE" val="text"/>
  <p:tag name="KSO_WM_TAG_VERSION" val="1.0"/>
  <p:tag name="KSO_WM_TEMPLATE_ASSEMBLE_GROUPID" val="5f48a2c2f3f92eac73830e6f"/>
  <p:tag name="KSO_WM_TEMPLATE_ASSEMBLE_XID" val="5f48a2c2f3f92eac73830e6f"/>
  <p:tag name="KSO_WM_TEMPLATE_CATEGORY" val="diagram"/>
  <p:tag name="KSO_WM_TEMPLATE_COLOR_TYPE" val="1"/>
  <p:tag name="KSO_WM_TEMPLATE_INDEX" val="20210174"/>
  <p:tag name="KSO_WM_TEMPLATE_MASTER_TYPE" val="0"/>
  <p:tag name="KSO_WM_TEMPLATE_SUBCATEGORY" val="21"/>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ottomTop"/>
  <p:tag name="KSO_WM_SLIDE_BK_DARK_LIGHT" val="2"/>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0174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318"/>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62e8a7ef88484c27907bbead105ca5aa"/>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0174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318"/>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f73bda84c42e4735b3f5d092a816bbc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0174_1*i*3"/>
  <p:tag name="KSO_WM_UNIT_INDEX" val="3"/>
  <p:tag name="KSO_WM_UNIT_LAYERLEVEL" val="1"/>
  <p:tag name="KSO_WM_UNIT_SHADOW_SCHEMECOLOR_INDEX" val="13"/>
  <p:tag name="KSO_WM_UNIT_SHADOW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494"/>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26a74c4814ce96fb160ea"/>
  <p:tag name="KSO_WM_CHIP_XID" val="5f226a74c4814ce96fb160eb"/>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69bd12f14aa74ace9c6c03891def0a09"/>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74_1*i*4"/>
  <p:tag name="KSO_WM_UNIT_INDEX" val="4"/>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6"/>
</p:tagLst>
</file>

<file path=ppt/tags/tag139.xml><?xml version="1.0" encoding="utf-8"?>
<p:tagLst xmlns:a="http://schemas.openxmlformats.org/drawingml/2006/main" xmlns:r="http://schemas.openxmlformats.org/officeDocument/2006/relationships" xmlns:p="http://schemas.openxmlformats.org/presentationml/2006/main">
  <p:tag name="KSO_WM_ASSEMBLE_CHIP_INDEX" val="ecc592ad8e994e44838faeebca1a3a77"/>
  <p:tag name="KSO_WM_BEAUTIFY_FLAG" val="#wm#"/>
  <p:tag name="KSO_WM_CHIP_FILLAREA_FILL_RULE" val="{&quot;fill_align&quot;:&quot;cm&quot;,&quot;fill_mode&quot;:&quot;full&quot;}"/>
  <p:tag name="KSO_WM_CHIP_GROUPID" val="5e7881253197e252a37019b5"/>
  <p:tag name="KSO_WM_CHIP_XID" val="5e7881253197e252a37019b6"/>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198b09a392054ba8bc28d5472a61bbf6"/>
  <p:tag name="KSO_WM_UNIT_DEFAULT_FONT" val="24;44;4"/>
  <p:tag name="KSO_WM_UNIT_DIAGRAM_ISNUMVISUAL" val="0"/>
  <p:tag name="KSO_WM_UNIT_DIAGRAM_ISREFERUNIT" val="0"/>
  <p:tag name="KSO_WM_UNIT_HIGHLIGHT" val="0"/>
  <p:tag name="KSO_WM_UNIT_ID" val="diagram2021017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9"/>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d0e92cf20ab54d50aed37a29642706b5&quot;,&quot;fill_align&quot;:&quot;lt&quot;,&quot;text_align&quot;:&quot;lt&quot;,&quot;text_direction&quot;:&quot;vertical&quot;,&quot;chip_types&quot;:[&quot;header&quot;]},{&quot;fill_id&quot;:&quot;bf88a86dfb764211b6d55a539763d063&quot;,&quot;fill_align&quot;:&quot;rt&quot;,&quot;text_align&quot;:&quot;rt&quot;,&quot;text_direction&quot;:&quot;vertical&quot;,&quot;chip_types&quot;:[&quot;text&quot;]}],[{&quot;fill_id&quot;:&quot;d0e92cf20ab54d50aed37a29642706b5&quot;,&quot;fill_align&quot;:&quot;lt&quot;,&quot;text_align&quot;:&quot;lt&quot;,&quot;text_direction&quot;:&quot;vertical&quot;,&quot;chip_types&quot;:[&quot;header&quot;]},{&quot;fill_id&quot;:&quot;bf88a86dfb764211b6d55a539763d063&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1c2b24b822ad86e01bfc"/>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1c2b24b822ad86e01bfd"/>
  <p:tag name="KSO_WM_SLIDE_BACKGROUND" val="[&quot;belt&quot;,&quot;general&quot;]"/>
  <p:tag name="KSO_WM_SLIDE_BACKGROUND_TYPE" val="belt"/>
  <p:tag name="KSO_WM_SLIDE_BK_DARK_LIGHT" val="2"/>
  <p:tag name="KSO_WM_SLIDE_CAN_ADD_NAVIGATION" val="1"/>
  <p:tag name="KSO_WM_SLIDE_ID" val="diagram20208431_1"/>
  <p:tag name="KSO_WM_SLIDE_INDEX" val="1"/>
  <p:tag name="KSO_WM_SLIDE_ITEM_CNT" val="0"/>
  <p:tag name="KSO_WM_SLIDE_LAYOUT" val="a_d"/>
  <p:tag name="KSO_WM_SLIDE_LAYOUT_CNT" val="1_1"/>
  <p:tag name="KSO_WM_SLIDE_LAYOUT_INFO" val="{&quot;backgroundInfo&quot;:[{&quot;bottom&quot;:0.20000000000000001,&quot;bottomAbs&quot;:false,&quot;left&quot;:0,&quot;leftAbs&quot;:false,&quot;right&quot;:0,&quot;rightAbs&quot;:false,&quot;top&quot;:0.222222224,&quot;topAbs&quot;:false,&quot;type&quot;:&quot;belt&quot;},{&quot;bottom&quot;:0,&quot;bottomAbs&quot;:false,&quot;left&quot;:0,&quot;leftAbs&quot;:false,&quot;right&quot;:0,&quot;rightAbs&quot;:false,&quot;top&quot;:0,&quot;topAbs&quot;:false,&quot;type&quot;:&quot;general&quot;}],&quot;direction&quot;:1,&quot;id&quot;:&quot;2020-06-24T00:05:52&quot;,&quot;maxSize&quot;:{&quot;size1&quot;:73.799999999999997},&quot;minSize&quot;:{&quot;size1&quot;:68.799999999999997},&quot;normalSize&quot;:{&quot;size1&quot;:71.200000000000003},&quot;subLayout&quot;:[{&quot;id&quot;:&quot;2020-06-24T00:05:52&quot;,&quot;margin&quot;:{&quot;bottom&quot;:4.6570000648498535,&quot;left&quot;:6.3499999046325684,&quot;right&quot;:0.84700000286102295,&quot;top&quot;:5.0799999237060547},&quot;type&quot;:0},{&quot;id&quot;:&quot;2020-06-24T00:05:52&quot;,&quot;margin&quot;:{&quot;bottom&quot;:4.6570000648498535,&quot;left&quot;:0,&quot;right&quot;:6.3499999046325684,&quot;top&quot;:5.0799999237060547},&quot;type&quot;:0}],&quot;type&quot;:0}"/>
  <p:tag name="KSO_WM_SLIDE_POSITION" val="0*120"/>
  <p:tag name="KSO_WM_SLIDE_RATIO" val="1.777778"/>
  <p:tag name="KSO_WM_SLIDE_SIZE" val="960*312"/>
  <p:tag name="KSO_WM_SLIDE_SUBTYPE" val="picTxt"/>
  <p:tag name="KSO_WM_SLIDE_SUPPORT_FEATURE_TYPE" val="7"/>
  <p:tag name="KSO_WM_SLIDE_TYPE" val="text"/>
  <p:tag name="KSO_WM_TAG_VERSION" val="1.0"/>
  <p:tag name="KSO_WM_TEMPLATE_ASSEMBLE_GROUPID" val="5ef2285c770fdf8a85bd4690"/>
  <p:tag name="KSO_WM_TEMPLATE_ASSEMBLE_XID" val="5ef2285c770fdf8a85bd4690"/>
  <p:tag name="KSO_WM_TEMPLATE_CATEGORY" val="diagram"/>
  <p:tag name="KSO_WM_TEMPLATE_COLOR_TYPE" val="1"/>
  <p:tag name="KSO_WM_TEMPLATE_INDEX" val="20208431"/>
  <p:tag name="KSO_WM_TEMPLATE_MASTER_TYPE" val="0"/>
  <p:tag name="KSO_WM_TEMPLATE_SUBCATEGORY" val="21"/>
  <p:tag name="ORIGINALNOUSEDACCENT" val="1"/>
  <p:tag name="STRIPEENUMTEXTTINT" val="1"/>
</p:tagLst>
</file>

<file path=ppt/tags/tag140.xml><?xml version="1.0" encoding="utf-8"?>
<p:tagLst xmlns:a="http://schemas.openxmlformats.org/drawingml/2006/main" xmlns:r="http://schemas.openxmlformats.org/officeDocument/2006/relationships" xmlns:p="http://schemas.openxmlformats.org/presentationml/2006/main">
  <p:tag name="KSO_WM_ASSEMBLE_CHIP_INDEX" val="804fa5fa5bbc46a2be652af0337300d9"/>
  <p:tag name="KSO_WM_BEAUTIFY_FLAG" val="#wm#"/>
  <p:tag name="KSO_WM_CHIP_FILLAREA_FILL_RULE" val="{&quot;fill_align&quot;:&quot;cm&quot;,&quot;fill_mode&quot;:&quot;full&quot;}"/>
  <p:tag name="KSO_WM_CHIP_GROUPID" val="5e6b05596848fb12bee65ac8"/>
  <p:tag name="KSO_WM_CHIP_XID" val="5e6b05596848fb12bee65aca"/>
  <p:tag name="KSO_WM_TAG_VERSION" val="1.0"/>
  <p:tag name="KSO_WM_TEMPLATE_ASSEMBLE_GROUPID" val="5f48a2c2f3f92eac73830e6f"/>
  <p:tag name="KSO_WM_TEMPLATE_ASSEMBLE_XID" val="5f48a2c2f3f92eac73830e6f"/>
  <p:tag name="KSO_WM_TEMPLATE_CATEGORY" val="diagram"/>
  <p:tag name="KSO_WM_TEMPLATE_INDEX" val="20210174"/>
  <p:tag name="KSO_WM_UNIT_BLOCK" val="0"/>
  <p:tag name="KSO_WM_UNIT_COMPATIBLE" val="0"/>
  <p:tag name="KSO_WM_UNIT_DEC_AREA_ID" val="e5a3b545ebe5464281cf9b9aea268a93"/>
  <p:tag name="KSO_WM_UNIT_DEFAULT_FONT" val="14;20;2"/>
  <p:tag name="KSO_WM_UNIT_DIAGRAM_ISNUMVISUAL" val="0"/>
  <p:tag name="KSO_WM_UNIT_DIAGRAM_ISREFERUNIT" val="0"/>
  <p:tag name="KSO_WM_UNIT_HIGHLIGHT" val="0"/>
  <p:tag name="KSO_WM_UNIT_ID" val="diagram2021017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l&quot;,&quot;m&quot;,&quot;n&quot;,&quot;o&quot;,&quot;p&quot;,&quot;q&quot;,&quot;r&quot;,&quot;δ&quot;,&quot;ε&quot;,&quot;ζ&quot;,&quot;η&quot;,&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90"/>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a6a0dfab663e44c2ba920b65ae69ae35&quot;,&quot;fill_align&quot;:&quot;lm&quot;,&quot;text_align&quot;:&quot;lm&quot;,&quot;text_direction&quot;:&quot;horizontal&quot;,&quot;chip_types&quot;:[&quot;header&quot;]},{&quot;fill_id&quot;:&quot;374ccdda6b66494bba78fc484e66cf01&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f2fbd8f1c417157da4526e"/>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f2fbd8f1c417157da4526f"/>
  <p:tag name="KSO_WM_SLIDE_BACKGROUND" val="[&quot;general&quot;]"/>
  <p:tag name="KSO_WM_SLIDE_BACKGROUND_TYPE" val="general"/>
  <p:tag name="KSO_WM_SLIDE_BK_DARK_LIGHT" val="2"/>
  <p:tag name="KSO_WM_SLIDE_ID" val="diagram20208556_1"/>
  <p:tag name="KSO_WM_SLIDE_INDEX" val="1"/>
  <p:tag name="KSO_WM_SLIDE_ITEM_CNT" val="0"/>
  <p:tag name="KSO_WM_SLIDE_LAYOUT" val="a_b_f"/>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0-06-26T08:23:13&quot;,&quot;maxSize&quot;:{&quot;size1&quot;:24.399999999999999},&quot;minSize&quot;:{&quot;size1&quot;:22.399999999999999},&quot;normalSize&quot;:{&quot;size1&quot;:24.399999999999988},&quot;subLayout&quot;:[{&quot;id&quot;:&quot;2020-06-26T08:23:13&quot;,&quot;margin&quot;:{&quot;bottom&quot;:0.026000002399086952,&quot;left&quot;:2.5399999618530273,&quot;right&quot;:9.3129997253417969,&quot;top&quot;:2.1170001029968262},&quot;maxSize&quot;:{&quot;size1&quot;:86.363846686802759},&quot;minSize&quot;:{&quot;size1&quot;:76.363846686802745},&quot;normalSize&quot;:{&quot;size1&quot;:76.363846686802745},&quot;subLayout&quot;:[{&quot;id&quot;:&quot;2020-06-26T08:23:13&quot;,&quot;margin&quot;:{&quot;bottom&quot;:0.03764154389500618,&quot;left&quot;:2.5399999618530273,&quot;right&quot;:9.3129997253417969,&quot;top&quot;:2.1170001029968262},&quot;type&quot;:0},{&quot;id&quot;:&quot;2020-06-26T08:23:13&quot;,&quot;margin&quot;:{&quot;bottom&quot;:0.026000002399086952,&quot;left&quot;:2.5399999618530273,&quot;right&quot;:9.3129997253417969,&quot;top&quot;:0.032914012670516968},&quot;type&quot;:0}],&quot;type&quot;:0},{&quot;id&quot;:&quot;2020-06-26T08:23:13&quot;,&quot;margin&quot;:{&quot;bottom&quot;:2.9630000591278076,&quot;left&quot;:2.5399999618530273,&quot;right&quot;:2.5399999618530273,&quot;top&quot;:2.089999914169311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ef53fefea5a3ac527a1896b"/>
  <p:tag name="KSO_WM_TEMPLATE_ASSEMBLE_XID" val="5ef53fefea5a3ac527a1896b"/>
  <p:tag name="KSO_WM_TEMPLATE_CATEGORY" val="diagram"/>
  <p:tag name="KSO_WM_TEMPLATE_COLOR_TYPE" val="1"/>
  <p:tag name="KSO_WM_TEMPLATE_INDEX" val="20208556"/>
  <p:tag name="KSO_WM_TEMPLATE_MASTER_TYPE" val="0"/>
  <p:tag name="KSO_WM_TEMPLATE_SUBCATEGORY" val="21"/>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f43db63a1bf644c78865d15c43542aff"/>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8556_1*i*1"/>
  <p:tag name="KSO_WM_UNIT_INDEX" val="1"/>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368"/>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bfc6aae100d546ff901883ad23056572"/>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8556_1*i*2"/>
  <p:tag name="KSO_WM_UNIT_INDEX" val="2"/>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552"/>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be6cd0851e184e0b9d1cfb0be6ee1133"/>
  <p:tag name="KSO_WM_UNIT_DECORATE_INFO" val="{&quot;DecorateInfoH&quot;:{&quot;IsAbs&quot;:true},&quot;DecorateInfoW&quot;:{&quot;IsAbs&quot;:true},&quot;DecorateInfoX&quot;:{&quot;IsAbs&quot;:true,&quot;Pos&quot;:1},&quot;DecorateInfoY&quot;:{&quot;IsAbs&quot;:true,&quot;Pos&quot;:1},&quot;ReferentInfo&quot;:{&quot;Id&quot;:&quot;d17901b014c746de95f4d4ef1146d40b&quot;,&quot;X&quot;:{&quot;Pos&quot;:1},&quot;Y&quot;:{&quot;Pos&quot;:1}}}"/>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08556_1*i*3"/>
  <p:tag name="KSO_WM_UNIT_INDEX" val="3"/>
  <p:tag name="KSO_WM_UNIT_LAYERLEVEL" val="1"/>
  <p:tag name="KSO_WM_UNIT_SHADOW_SCHEMECOLOR_INDEX" val="13"/>
  <p:tag name="KSO_WM_UNIT_SHADOW_SCHEMECOLOR_INDEX_BRIGHTNESS" val="0.05"/>
  <p:tag name="KSO_WM_UNIT_SM_LIMIT_TYPE" val="2"/>
  <p:tag name="KSO_WM_UNIT_TEXT_FILL_FORE_SCHEMECOLOR_INDEX" val="14"/>
  <p:tag name="KSO_WM_UNIT_TEXT_FILL_FORE_SCHEMECOLOR_INDEX_BRIGHTNESS" val="0"/>
  <p:tag name="KSO_WM_UNIT_TEXT_FILL_TYPE" val="1"/>
  <p:tag name="KSO_WM_UNIT_TYPE" val="i"/>
  <p:tag name="KSO_WM_UNIT_VALUE" val="780"/>
</p:tagLst>
</file>

<file path=ppt/tags/tag145.xml><?xml version="1.0" encoding="utf-8"?>
<p:tagLst xmlns:a="http://schemas.openxmlformats.org/drawingml/2006/main" xmlns:r="http://schemas.openxmlformats.org/officeDocument/2006/relationships" xmlns:p="http://schemas.openxmlformats.org/presentationml/2006/main">
  <p:tag name="KSO_WM_ASSEMBLE_CHIP_INDEX" val="d4cd0989ae44433896f5cb4edd8c5b08"/>
  <p:tag name="KSO_WM_BEAUTIFY_FLAG" val="#wm#"/>
  <p:tag name="KSO_WM_CHIP_GROUPID" val="5e78815d3197e252a37019bf"/>
  <p:tag name="KSO_WM_CHIP_XID" val="5e78815d3197e252a37019c0"/>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5c7d590ef2ae4f94ab23ebaf15e8989a"/>
  <p:tag name="KSO_WM_UNIT_DIAGRAM_ISNUMVISUAL" val="0"/>
  <p:tag name="KSO_WM_UNIT_DIAGRAM_ISREFERUNIT" val="0"/>
  <p:tag name="KSO_WM_UNIT_HIGHLIGHT" val="0"/>
  <p:tag name="KSO_WM_UNIT_ID" val="diagram20208556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1"/>
</p:tagLst>
</file>

<file path=ppt/tags/tag146.xml><?xml version="1.0" encoding="utf-8"?>
<p:tagLst xmlns:a="http://schemas.openxmlformats.org/drawingml/2006/main" xmlns:r="http://schemas.openxmlformats.org/officeDocument/2006/relationships" xmlns:p="http://schemas.openxmlformats.org/presentationml/2006/main">
  <p:tag name="KSO_WM_ASSEMBLE_CHIP_INDEX" val="d4cd0989ae44433896f5cb4edd8c5b08"/>
  <p:tag name="KSO_WM_BEAUTIFY_FLAG" val="#wm#"/>
  <p:tag name="KSO_WM_CHIP_GROUPID" val="5e78815d3197e252a37019bf"/>
  <p:tag name="KSO_WM_CHIP_XID" val="5e78815d3197e252a37019c0"/>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5c7d590ef2ae4f94ab23ebaf15e8989a"/>
  <p:tag name="KSO_WM_UNIT_DIAGRAM_ISNUMVISUAL" val="0"/>
  <p:tag name="KSO_WM_UNIT_DIAGRAM_ISREFERUNIT" val="0"/>
  <p:tag name="KSO_WM_UNIT_HIGHLIGHT" val="0"/>
  <p:tag name="KSO_WM_UNIT_ID" val="diagram20208556_1*b*1"/>
  <p:tag name="KSO_WM_UNIT_INDEX" val="1"/>
  <p:tag name="KSO_WM_UNIT_ISCONTENTSTITLE" val="0"/>
  <p:tag name="KSO_WM_UNIT_ISNUMDGMTITLE" val="0"/>
  <p:tag name="KSO_WM_UNIT_LAYERLEVEL" val="1"/>
  <p:tag name="KSO_WM_UNIT_NOCLEAR" val="0"/>
  <p:tag name="KSO_WM_UNIT_PRESET_TEXT" val="单击此处可添加副标题"/>
  <p:tag name="KSO_WM_UNIT_SHOW_EDIT_AREA_INDICATION" val="1"/>
  <p:tag name="KSO_WM_UNIT_TEXT_FILL_FORE_SCHEMECOLOR_INDEX" val="13"/>
  <p:tag name="KSO_WM_UNIT_TEXT_FILL_FORE_SCHEMECOLOR_INDEX_BRIGHTNESS" val="0.25"/>
  <p:tag name="KSO_WM_UNIT_TEXT_FILL_TYPE" val="1"/>
  <p:tag name="KSO_WM_UNIT_TYPE" val="b"/>
  <p:tag name="KSO_WM_UNIT_VALUE" val="39"/>
</p:tagLst>
</file>

<file path=ppt/tags/tag147.xml><?xml version="1.0" encoding="utf-8"?>
<p:tagLst xmlns:a="http://schemas.openxmlformats.org/drawingml/2006/main" xmlns:r="http://schemas.openxmlformats.org/officeDocument/2006/relationships" xmlns:p="http://schemas.openxmlformats.org/presentationml/2006/main">
  <p:tag name="KSO_WM_ASSEMBLE_CHIP_INDEX" val="409f96792ffb465aacb350f543c7a3d5"/>
  <p:tag name="KSO_WM_BEAUTIFY_FLAG" val="#wm#"/>
  <p:tag name="KSO_WM_CHIP_GROUPID" val="5e6b05596848fb12bee65ac8"/>
  <p:tag name="KSO_WM_CHIP_XID" val="5e6b05596848fb12bee65aca"/>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d17901b014c746de95f4d4ef1146d40b"/>
  <p:tag name="KSO_WM_UNIT_DEFAULT_FONT" val="14;20;2"/>
  <p:tag name="KSO_WM_UNIT_DIAGRAM_ISNUMVISUAL" val="0"/>
  <p:tag name="KSO_WM_UNIT_DIAGRAM_ISREFERUNIT" val="0"/>
  <p:tag name="KSO_WM_UNIT_HIGHLIGHT" val="0"/>
  <p:tag name="KSO_WM_UNIT_ID" val="diagram20208556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
  <p:tag name="KSO_WM_UNIT_SHOW_EDIT_AREA_INDICATION" val="1"/>
  <p:tag name="KSO_WM_UNIT_SUBTYPE" val="a"/>
  <p:tag name="KSO_WM_UNIT_SUPPORT_UNIT_TYPE" val="[&quot;l&quot;,&quot;m&quot;,&quot;n&quot;,&quot;o&quot;,&quot;p&quot;,&quot;q&quot;,&quot;r&quot;,&quot;δ&quot;,&quot;η&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60"/>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a6a0dfab663e44c2ba920b65ae69ae35&quot;,&quot;fill_align&quot;:&quot;lm&quot;,&quot;text_align&quot;:&quot;lm&quot;,&quot;text_direction&quot;:&quot;horizontal&quot;,&quot;chip_types&quot;:[&quot;header&quot;]},{&quot;fill_id&quot;:&quot;374ccdda6b66494bba78fc484e66cf01&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f2fbd8f1c417157da4526e"/>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f2fbd8f1c417157da4526f"/>
  <p:tag name="KSO_WM_SLIDE_BACKGROUND" val="[&quot;general&quot;]"/>
  <p:tag name="KSO_WM_SLIDE_BACKGROUND_TYPE" val="general"/>
  <p:tag name="KSO_WM_SLIDE_BK_DARK_LIGHT" val="2"/>
  <p:tag name="KSO_WM_SLIDE_ID" val="diagram20208556_1"/>
  <p:tag name="KSO_WM_SLIDE_INDEX" val="1"/>
  <p:tag name="KSO_WM_SLIDE_ITEM_CNT" val="0"/>
  <p:tag name="KSO_WM_SLIDE_LAYOUT" val="a_b_f"/>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0-06-26T08:23:13&quot;,&quot;maxSize&quot;:{&quot;size1&quot;:24.399999999999999},&quot;minSize&quot;:{&quot;size1&quot;:22.399999999999999},&quot;normalSize&quot;:{&quot;size1&quot;:24.399999999999988},&quot;subLayout&quot;:[{&quot;id&quot;:&quot;2020-06-26T08:23:13&quot;,&quot;margin&quot;:{&quot;bottom&quot;:0.026000002399086952,&quot;left&quot;:2.5399999618530273,&quot;right&quot;:9.3129997253417969,&quot;top&quot;:2.1170001029968262},&quot;maxSize&quot;:{&quot;size1&quot;:86.363846686802759},&quot;minSize&quot;:{&quot;size1&quot;:76.363846686802745},&quot;normalSize&quot;:{&quot;size1&quot;:76.363846686802745},&quot;subLayout&quot;:[{&quot;id&quot;:&quot;2020-06-26T08:23:13&quot;,&quot;margin&quot;:{&quot;bottom&quot;:0.03764154389500618,&quot;left&quot;:2.5399999618530273,&quot;right&quot;:9.3129997253417969,&quot;top&quot;:2.1170001029968262},&quot;type&quot;:0},{&quot;id&quot;:&quot;2020-06-26T08:23:13&quot;,&quot;margin&quot;:{&quot;bottom&quot;:0.026000002399086952,&quot;left&quot;:2.5399999618530273,&quot;right&quot;:9.3129997253417969,&quot;top&quot;:0.032914012670516968},&quot;type&quot;:0}],&quot;type&quot;:0},{&quot;id&quot;:&quot;2020-06-26T08:23:13&quot;,&quot;margin&quot;:{&quot;bottom&quot;:2.9630000591278076,&quot;left&quot;:2.5399999618530273,&quot;right&quot;:2.5399999618530273,&quot;top&quot;:2.089999914169311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ef53fefea5a3ac527a1896b"/>
  <p:tag name="KSO_WM_TEMPLATE_ASSEMBLE_XID" val="5ef53fefea5a3ac527a1896b"/>
  <p:tag name="KSO_WM_TEMPLATE_CATEGORY" val="diagram"/>
  <p:tag name="KSO_WM_TEMPLATE_COLOR_TYPE" val="1"/>
  <p:tag name="KSO_WM_TEMPLATE_INDEX" val="20208556"/>
  <p:tag name="KSO_WM_TEMPLATE_MASTER_TYPE" val="0"/>
  <p:tag name="KSO_WM_TEMPLATE_SUBCATEGORY" val="21"/>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f43db63a1bf644c78865d15c43542aff"/>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8556_1*i*1"/>
  <p:tag name="KSO_WM_UNIT_INDEX" val="1"/>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368"/>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TEMPLATE_ASSEMBLE_GROUPID" val="5ef2285c770fdf8a85bd4690"/>
  <p:tag name="KSO_WM_TEMPLATE_ASSEMBLE_XID" val="5ef2285c770fdf8a85bd4690"/>
  <p:tag name="KSO_WM_TEMPLATE_CATEGORY" val="diagram"/>
  <p:tag name="KSO_WM_TEMPLATE_INDEX" val="20208431"/>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8431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742"/>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bfc6aae100d546ff901883ad23056572"/>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8556_1*i*2"/>
  <p:tag name="KSO_WM_UNIT_INDEX" val="2"/>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552"/>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fbd8f1c417157da4526e"/>
  <p:tag name="KSO_WM_CHIP_XID" val="5ef2fbd8f1c417157da4526f"/>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be6cd0851e184e0b9d1cfb0be6ee1133"/>
  <p:tag name="KSO_WM_UNIT_DECORATE_INFO" val="{&quot;DecorateInfoH&quot;:{&quot;IsAbs&quot;:true},&quot;DecorateInfoW&quot;:{&quot;IsAbs&quot;:true},&quot;DecorateInfoX&quot;:{&quot;IsAbs&quot;:true,&quot;Pos&quot;:1},&quot;DecorateInfoY&quot;:{&quot;IsAbs&quot;:true,&quot;Pos&quot;:1},&quot;ReferentInfo&quot;:{&quot;Id&quot;:&quot;d17901b014c746de95f4d4ef1146d40b&quot;,&quot;X&quot;:{&quot;Pos&quot;:1},&quot;Y&quot;:{&quot;Pos&quot;:1}}}"/>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08556_1*i*3"/>
  <p:tag name="KSO_WM_UNIT_INDEX" val="3"/>
  <p:tag name="KSO_WM_UNIT_LAYERLEVEL" val="1"/>
  <p:tag name="KSO_WM_UNIT_SHADOW_SCHEMECOLOR_INDEX" val="13"/>
  <p:tag name="KSO_WM_UNIT_SHADOW_SCHEMECOLOR_INDEX_BRIGHTNESS" val="0.05"/>
  <p:tag name="KSO_WM_UNIT_SM_LIMIT_TYPE" val="2"/>
  <p:tag name="KSO_WM_UNIT_TEXT_FILL_FORE_SCHEMECOLOR_INDEX" val="14"/>
  <p:tag name="KSO_WM_UNIT_TEXT_FILL_FORE_SCHEMECOLOR_INDEX_BRIGHTNESS" val="0"/>
  <p:tag name="KSO_WM_UNIT_TEXT_FILL_TYPE" val="1"/>
  <p:tag name="KSO_WM_UNIT_TYPE" val="i"/>
  <p:tag name="KSO_WM_UNIT_VALUE" val="780"/>
</p:tagLst>
</file>

<file path=ppt/tags/tag152.xml><?xml version="1.0" encoding="utf-8"?>
<p:tagLst xmlns:a="http://schemas.openxmlformats.org/drawingml/2006/main" xmlns:r="http://schemas.openxmlformats.org/officeDocument/2006/relationships" xmlns:p="http://schemas.openxmlformats.org/presentationml/2006/main">
  <p:tag name="KSO_WM_ASSEMBLE_CHIP_INDEX" val="d4cd0989ae44433896f5cb4edd8c5b08"/>
  <p:tag name="KSO_WM_BEAUTIFY_FLAG" val="#wm#"/>
  <p:tag name="KSO_WM_CHIP_GROUPID" val="5e78815d3197e252a37019bf"/>
  <p:tag name="KSO_WM_CHIP_XID" val="5e78815d3197e252a37019c0"/>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5c7d590ef2ae4f94ab23ebaf15e8989a"/>
  <p:tag name="KSO_WM_UNIT_DIAGRAM_ISNUMVISUAL" val="0"/>
  <p:tag name="KSO_WM_UNIT_DIAGRAM_ISREFERUNIT" val="0"/>
  <p:tag name="KSO_WM_UNIT_HIGHLIGHT" val="0"/>
  <p:tag name="KSO_WM_UNIT_ID" val="diagram20208556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1"/>
</p:tagLst>
</file>

<file path=ppt/tags/tag153.xml><?xml version="1.0" encoding="utf-8"?>
<p:tagLst xmlns:a="http://schemas.openxmlformats.org/drawingml/2006/main" xmlns:r="http://schemas.openxmlformats.org/officeDocument/2006/relationships" xmlns:p="http://schemas.openxmlformats.org/presentationml/2006/main">
  <p:tag name="KSO_WM_ASSEMBLE_CHIP_INDEX" val="d4cd0989ae44433896f5cb4edd8c5b08"/>
  <p:tag name="KSO_WM_BEAUTIFY_FLAG" val="#wm#"/>
  <p:tag name="KSO_WM_CHIP_GROUPID" val="5e78815d3197e252a37019bf"/>
  <p:tag name="KSO_WM_CHIP_XID" val="5e78815d3197e252a37019c0"/>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5c7d590ef2ae4f94ab23ebaf15e8989a"/>
  <p:tag name="KSO_WM_UNIT_DIAGRAM_ISNUMVISUAL" val="0"/>
  <p:tag name="KSO_WM_UNIT_DIAGRAM_ISREFERUNIT" val="0"/>
  <p:tag name="KSO_WM_UNIT_HIGHLIGHT" val="0"/>
  <p:tag name="KSO_WM_UNIT_ID" val="diagram20208556_1*b*1"/>
  <p:tag name="KSO_WM_UNIT_INDEX" val="1"/>
  <p:tag name="KSO_WM_UNIT_ISCONTENTSTITLE" val="0"/>
  <p:tag name="KSO_WM_UNIT_ISNUMDGMTITLE" val="0"/>
  <p:tag name="KSO_WM_UNIT_LAYERLEVEL" val="1"/>
  <p:tag name="KSO_WM_UNIT_NOCLEAR" val="0"/>
  <p:tag name="KSO_WM_UNIT_PRESET_TEXT" val="单击此处可添加副标题"/>
  <p:tag name="KSO_WM_UNIT_SHOW_EDIT_AREA_INDICATION" val="1"/>
  <p:tag name="KSO_WM_UNIT_TEXT_FILL_FORE_SCHEMECOLOR_INDEX" val="13"/>
  <p:tag name="KSO_WM_UNIT_TEXT_FILL_FORE_SCHEMECOLOR_INDEX_BRIGHTNESS" val="0.25"/>
  <p:tag name="KSO_WM_UNIT_TEXT_FILL_TYPE" val="1"/>
  <p:tag name="KSO_WM_UNIT_TYPE" val="b"/>
  <p:tag name="KSO_WM_UNIT_VALUE" val="39"/>
</p:tagLst>
</file>

<file path=ppt/tags/tag154.xml><?xml version="1.0" encoding="utf-8"?>
<p:tagLst xmlns:a="http://schemas.openxmlformats.org/drawingml/2006/main" xmlns:r="http://schemas.openxmlformats.org/officeDocument/2006/relationships" xmlns:p="http://schemas.openxmlformats.org/presentationml/2006/main">
  <p:tag name="KSO_WM_ASSEMBLE_CHIP_INDEX" val="409f96792ffb465aacb350f543c7a3d5"/>
  <p:tag name="KSO_WM_BEAUTIFY_FLAG" val="#wm#"/>
  <p:tag name="KSO_WM_CHIP_GROUPID" val="5e6b05596848fb12bee65ac8"/>
  <p:tag name="KSO_WM_CHIP_XID" val="5e6b05596848fb12bee65aca"/>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d17901b014c746de95f4d4ef1146d40b"/>
  <p:tag name="KSO_WM_UNIT_DEFAULT_FONT" val="14;20;2"/>
  <p:tag name="KSO_WM_UNIT_DIAGRAM_ISNUMVISUAL" val="0"/>
  <p:tag name="KSO_WM_UNIT_DIAGRAM_ISREFERUNIT" val="0"/>
  <p:tag name="KSO_WM_UNIT_HIGHLIGHT" val="0"/>
  <p:tag name="KSO_WM_UNIT_ID" val="diagram20208556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
  <p:tag name="KSO_WM_UNIT_SHOW_EDIT_AREA_INDICATION" val="1"/>
  <p:tag name="KSO_WM_UNIT_SUBTYPE" val="a"/>
  <p:tag name="KSO_WM_UNIT_SUPPORT_UNIT_TYPE" val="[&quot;l&quot;,&quot;m&quot;,&quot;n&quot;,&quot;o&quot;,&quot;p&quot;,&quot;q&quot;,&quot;r&quot;,&quot;δ&quot;,&quot;η&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60"/>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8556"/>
</p:tagLst>
</file>

<file path=ppt/tags/tag156.xml><?xml version="1.0" encoding="utf-8"?>
<p:tagLst xmlns:a="http://schemas.openxmlformats.org/drawingml/2006/main" xmlns:r="http://schemas.openxmlformats.org/officeDocument/2006/relationships" xmlns:p="http://schemas.openxmlformats.org/presentationml/2006/main">
  <p:tag name="KSO_WM_ASSEMBLE_CHIP_INDEX" val="d4cd0989ae44433896f5cb4edd8c5b08"/>
  <p:tag name="KSO_WM_BEAUTIFY_FLAG" val="#wm#"/>
  <p:tag name="KSO_WM_CHIP_GROUPID" val="5e78815d3197e252a37019bf"/>
  <p:tag name="KSO_WM_CHIP_XID" val="5e78815d3197e252a37019c0"/>
  <p:tag name="KSO_WM_TAG_VERSION" val="1.0"/>
  <p:tag name="KSO_WM_TEMPLATE_ASSEMBLE_GROUPID" val="5ef53fefea5a3ac527a1896b"/>
  <p:tag name="KSO_WM_TEMPLATE_ASSEMBLE_XID" val="5ef53fefea5a3ac527a1896b"/>
  <p:tag name="KSO_WM_TEMPLATE_CATEGORY" val="diagram"/>
  <p:tag name="KSO_WM_TEMPLATE_INDEX" val="20208556"/>
  <p:tag name="KSO_WM_UNIT_BLOCK" val="0"/>
  <p:tag name="KSO_WM_UNIT_COMPATIBLE" val="0"/>
  <p:tag name="KSO_WM_UNIT_DEC_AREA_ID" val="5c7d590ef2ae4f94ab23ebaf15e8989a"/>
  <p:tag name="KSO_WM_UNIT_DIAGRAM_ISNUMVISUAL" val="0"/>
  <p:tag name="KSO_WM_UNIT_DIAGRAM_ISREFERUNIT" val="0"/>
  <p:tag name="KSO_WM_UNIT_HIGHLIGHT" val="0"/>
  <p:tag name="KSO_WM_UNIT_ID" val="diagram20208556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1"/>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1225534b603643f5a414df89499311b9&quot;,&quot;fill_align&quot;:&quot;cm&quot;,&quot;text_align&quot;:&quot;lm&quot;,&quot;text_direction&quot;:&quot;horizontal&quot;,&quot;chip_types&quot;:[&quot;text&quot;,&quot;header&quot;]},{&quot;fill_id&quot;:&quot;a5cde0e7e9ca4a5fabf022e041870535&quot;,&quot;fill_align&quot;:&quot;cm&quot;,&quot;text_align&quot;:&quot;lm&quot;,&quot;text_direction&quot;:&quot;horizontal&quot;,&quot;chip_types&quot;:[&quot;diagram&quot;,&quot;pictext&quot;,&quot;text&quot;,&quot;picture&quot;,&quot;chart&quot;,&quot;table&quot;,&quot;video&quot;],&quot;support_features&quot;:[&quot;collage&quot;,&quot;carousel&quot;,&quot;creativecrop&quot;]}]]"/>
  <p:tag name="KSO_WM_CHIP_GROUPID" val="5e6efe48605d5daf04fe5f97"/>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6efe48605d5daf04fe5f98"/>
  <p:tag name="KSO_WM_SLIDE_BACKGROUND" val="[&quot;general&quot;]"/>
  <p:tag name="KSO_WM_SLIDE_BACKGROUND_TYPE" val="general"/>
  <p:tag name="KSO_WM_SLIDE_BK_DARK_LIGHT" val="2"/>
  <p:tag name="KSO_WM_SLIDE_CAN_ADD_NAVIGATION" val="1"/>
  <p:tag name="KSO_WM_SLIDE_ID" val="diagram20207359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6-17T20:37:49&quot;,&quot;maxSize&quot;:{&quot;size1&quot;:37.500137360608882},&quot;minSize&quot;:{&quot;size1&quot;:27.500137360608885},&quot;normalSize&quot;:{&quot;size1&quot;:27.500137360608885},&quot;subLayout&quot;:[{&quot;id&quot;:&quot;2020-06-17T20:37:49&quot;,&quot;margin&quot;:{&quot;bottom&quot;:5.9270000457763672,&quot;left&quot;:1.6929999589920044,&quot;right&quot;:0,&quot;top&quot;:5.9270000457763672},&quot;type&quot;:0},{&quot;id&quot;:&quot;2020-06-17T20:37:49&quot;,&quot;margin&quot;:{&quot;bottom&quot;:2.5399999618530273,&quot;left&quot;:0.84700000286102295,&quot;right&quot;:1.6929999589920044,&quot;top&quot;:2.5399999618530273},&quot;type&quot;:0}],&quot;type&quot;:0}"/>
  <p:tag name="KSO_WM_SLIDE_POSITION" val="48*108"/>
  <p:tag name="KSO_WM_SLIDE_RATIO" val="1.777778"/>
  <p:tag name="KSO_WM_SLIDE_SIZE" val="864*324"/>
  <p:tag name="KSO_WM_SLIDE_SUBTYPE" val="pureTxt"/>
  <p:tag name="KSO_WM_SLIDE_SUPPORT_FEATURE_TYPE" val="0"/>
  <p:tag name="KSO_WM_SLIDE_TYPE" val="text"/>
  <p:tag name="KSO_WM_TAG_VERSION" val="1.0"/>
  <p:tag name="KSO_WM_TEMPLATE_ASSEMBLE_GROUPID" val="5eea0e92a186d5104cd695ec"/>
  <p:tag name="KSO_WM_TEMPLATE_ASSEMBLE_XID" val="5eea0e92a186d5104cd695ec"/>
  <p:tag name="KSO_WM_TEMPLATE_CATEGORY" val="diagram"/>
  <p:tag name="KSO_WM_TEMPLATE_COLOR_TYPE" val="1"/>
  <p:tag name="KSO_WM_TEMPLATE_INDEX" val="20207359"/>
  <p:tag name="KSO_WM_TEMPLATE_MASTER_TYPE" val="0"/>
  <p:tag name="KSO_WM_TEMPLATE_SUBCATEGORY" val="21"/>
</p:tagLst>
</file>

<file path=ppt/tags/tag158.xml><?xml version="1.0" encoding="utf-8"?>
<p:tagLst xmlns:a="http://schemas.openxmlformats.org/drawingml/2006/main" xmlns:r="http://schemas.openxmlformats.org/officeDocument/2006/relationships" xmlns:p="http://schemas.openxmlformats.org/presentationml/2006/main">
  <p:tag name="KSO_WM_ASSEMBLE_CHIP_INDEX" val="7f2dacdb973c46df9589931ae151a74a"/>
  <p:tag name="KSO_WM_BEAUTIFY_FLAG" val="#wm#"/>
  <p:tag name="KSO_WM_CHIP_GROUPID" val="5e7881253197e252a37019b5"/>
  <p:tag name="KSO_WM_CHIP_XID" val="5e7881253197e252a37019b6"/>
  <p:tag name="KSO_WM_TAG_VERSION" val="1.0"/>
  <p:tag name="KSO_WM_TEMPLATE_ASSEMBLE_GROUPID" val="5eea0e92a186d5104cd695ec"/>
  <p:tag name="KSO_WM_TEMPLATE_ASSEMBLE_XID" val="5eea0e92a186d5104cd695ec"/>
  <p:tag name="KSO_WM_TEMPLATE_CATEGORY" val="diagram"/>
  <p:tag name="KSO_WM_TEMPLATE_INDEX" val="20207359"/>
  <p:tag name="KSO_WM_UNIT_BLOCK" val="0"/>
  <p:tag name="KSO_WM_UNIT_COMPATIBLE" val="0"/>
  <p:tag name="KSO_WM_UNIT_DEC_AREA_ID" val="28993a79bbfc42d78c344b6a6704eac5"/>
  <p:tag name="KSO_WM_UNIT_DEFAULT_FONT" val="24;44;4"/>
  <p:tag name="KSO_WM_UNIT_DIAGRAM_ISNUMVISUAL" val="0"/>
  <p:tag name="KSO_WM_UNIT_DIAGRAM_ISREFERUNIT" val="0"/>
  <p:tag name="KSO_WM_UNIT_HIGHLIGHT" val="0"/>
  <p:tag name="KSO_WM_UNIT_ID" val="diagram20207359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159.xml><?xml version="1.0" encoding="utf-8"?>
<p:tagLst xmlns:a="http://schemas.openxmlformats.org/drawingml/2006/main" xmlns:r="http://schemas.openxmlformats.org/officeDocument/2006/relationships" xmlns:p="http://schemas.openxmlformats.org/presentationml/2006/main">
  <p:tag name="KSO_WM_ASSEMBLE_CHIP_INDEX" val="31d0182a18454a43ac271e4379ae4935"/>
  <p:tag name="KSO_WM_BEAUTIFY_FLAG" val="#wm#"/>
  <p:tag name="KSO_WM_CHIP_GROUPID" val="5e6b05596848fb12bee65ac8"/>
  <p:tag name="KSO_WM_CHIP_XID" val="5e6b05596848fb12bee65aca"/>
  <p:tag name="KSO_WM_TAG_VERSION" val="1.0"/>
  <p:tag name="KSO_WM_TEMPLATE_ASSEMBLE_GROUPID" val="5eea0e92a186d5104cd695ec"/>
  <p:tag name="KSO_WM_TEMPLATE_ASSEMBLE_XID" val="5eea0e92a186d5104cd695ec"/>
  <p:tag name="KSO_WM_TEMPLATE_CATEGORY" val="diagram"/>
  <p:tag name="KSO_WM_TEMPLATE_INDEX" val="20207359"/>
  <p:tag name="KSO_WM_UNIT_BLOCK" val="0"/>
  <p:tag name="KSO_WM_UNIT_COMPATIBLE" val="0"/>
  <p:tag name="KSO_WM_UNIT_DEC_AREA_ID" val="252cdfb1a14d43e8aeec0957a172299e"/>
  <p:tag name="KSO_WM_UNIT_DEFAULT_FONT" val="14;20;2"/>
  <p:tag name="KSO_WM_UNIT_DIAGRAM_ISNUMVISUAL" val="0"/>
  <p:tag name="KSO_WM_UNIT_DIAGRAM_ISREFERUNIT" val="0"/>
  <p:tag name="KSO_WM_UNIT_HIGHLIGHT" val="0"/>
  <p:tag name="KSO_WM_UNIT_ID" val="diagram2020735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SHOW_EDIT_AREA_INDICATION" val="1"/>
  <p:tag name="KSO_WM_UNIT_SUBTYPE" val="a"/>
  <p:tag name="KSO_WM_UNIT_SUPPORT_UNIT_TYPE" val="[&quot;l&quot;,&quot;m&quot;,&quot;n&quot;,&quot;o&quot;,&quot;p&quot;,&quot;q&quot;,&quot;r&quot;,&quot;δ&quot;,&quot;η&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19"/>
</p:tagLst>
</file>

<file path=ppt/tags/tag16.xml><?xml version="1.0" encoding="utf-8"?>
<p:tagLst xmlns:a="http://schemas.openxmlformats.org/drawingml/2006/main" xmlns:r="http://schemas.openxmlformats.org/officeDocument/2006/relationships" xmlns:p="http://schemas.openxmlformats.org/presentationml/2006/main">
  <p:tag name="KSO_WM_ASSEMBLE_CHIP_INDEX" val="cf7c3324d2c04962b8f9cef50931d140"/>
  <p:tag name="KSO_WM_BEAUTIFY_FLAG" val="#wm#"/>
  <p:tag name="KSO_WM_CHIP_GROUPID" val="5ed9b8b3eee88846f39f355c"/>
  <p:tag name="KSO_WM_CHIP_XID" val="5ed9b8b3eee88846f39f355d"/>
  <p:tag name="KSO_WM_TAG_VERSION" val="1.0"/>
  <p:tag name="KSO_WM_TEMPLATE_ASSEMBLE_GROUPID" val="5ef2285c770fdf8a85bd4690"/>
  <p:tag name="KSO_WM_TEMPLATE_ASSEMBLE_XID" val="5ef2285c770fdf8a85bd4690"/>
  <p:tag name="KSO_WM_TEMPLATE_CATEGORY" val="diagram"/>
  <p:tag name="KSO_WM_TEMPLATE_INDEX" val="20208431"/>
  <p:tag name="KSO_WM_UNIT_BLOCK" val="0"/>
  <p:tag name="KSO_WM_UNIT_COMPATIBLE" val="0"/>
  <p:tag name="KSO_WM_UNIT_DEC_AREA_ID" val="d70134ced7dc44b5b1b3e23204e4e9a6"/>
  <p:tag name="KSO_WM_UNIT_DEFAULT_FONT" val="24;44;4"/>
  <p:tag name="KSO_WM_UNIT_DIAGRAM_ISNUMVISUAL" val="0"/>
  <p:tag name="KSO_WM_UNIT_DIAGRAM_ISREFERUNIT" val="0"/>
  <p:tag name="KSO_WM_UNIT_HIGHLIGHT" val="0"/>
  <p:tag name="KSO_WM_UNIT_ID" val="diagram20208431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5"/>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66"/>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4b3d06a1f10d40ff8e06d4f6d0ab0ea3&quot;,&quot;fill_align&quot;:&quot;rm&quot;,&quot;text_align&quot;:&quot;l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cm&quot;,&quot;text_align&quot;:&quot;cm&quot;,&quot;text_direction&quot;:&quot;horizontal&quot;,&quot;chip_types&quot;:[&quot;picture&quot;,&quot;diagram&quot;,&quot;pictext&quot;,&quot;table&quot;,&quot;chart&quot;,&quot;video&quot;],&quot;support_features&quot;:[&quot;collage&quot;,&quot;carousel&quot;,&quot;creativecrop&quot;]}]]"/>
  <p:tag name="KSO_WM_CHIP_GROUPID" val="5e757e9369be4861f5f86151"/>
  <p:tag name="KSO_WM_CHIP_INFOS" val="{&quot;layout_type&quot;:&quot;leftright&quot;,&quot;tags&quot;:{&quot;style&quot;:[&quot;商务&quot;,&quot;简约&quot;,&quot;文艺清新&quot;,&quot;卡通&quot;,&quot;欧美风&quot;,&quot;黑板风&quot;,&quot;渐变风&quot;]},&quot;slide_type&quot;:[&quot;text&quot;],&quot;aspect_ratio&quot;:&quot;16:9&quot;}"/>
  <p:tag name="KSO_WM_CHIP_XID" val="5e7600a5c2fe05cf1f263aea"/>
  <p:tag name="KSO_WM_SLIDE_BACKGROUND" val="[&quot;general&quot;]"/>
  <p:tag name="KSO_WM_SLIDE_BACKGROUND_TYPE" val="general"/>
  <p:tag name="KSO_WM_SLIDE_BK_DARK_LIGHT" val="2"/>
  <p:tag name="KSO_WM_SLIDE_ID" val="diagram20207609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6-17T10:55:32&quot;,&quot;maxSize&quot;:{&quot;size1&quot;:43.799999999999997},&quot;minSize&quot;:{&quot;size1&quot;:38.799999999999997},&quot;normalSize&quot;:{&quot;size1&quot;:38.800000000000004},&quot;subLayout&quot;:[{&quot;id&quot;:&quot;2020-06-17T10:55:32&quot;,&quot;margin&quot;:{&quot;bottom&quot;:3.809999942779541,&quot;left&quot;:2.1170001029968262,&quot;right&quot;:0.42300000786781311,&quot;top&quot;:3.809999942779541},&quot;type&quot;:0},{&quot;id&quot;:&quot;2020-06-17T10:55:32&quot;,&quot;margin&quot;:{&quot;bottom&quot;:2.1170001029968262,&quot;left&quot;:0,&quot;right&quot;:2.1170001029968262,&quot;top&quot;:2.1170001029968262},&quot;type&quot;:0}],&quot;type&quot;:0}"/>
  <p:tag name="KSO_WM_SLIDE_POSITION" val="36*23"/>
  <p:tag name="KSO_WM_SLIDE_RATIO" val="1.777778"/>
  <p:tag name="KSO_WM_SLIDE_SIZE" val="889*480"/>
  <p:tag name="KSO_WM_SLIDE_SUBTYPE" val="pureTxt"/>
  <p:tag name="KSO_WM_SLIDE_SUPPORT_FEATURE_TYPE" val="0"/>
  <p:tag name="KSO_WM_SLIDE_TYPE" val="text"/>
  <p:tag name="KSO_WM_TAG_VERSION" val="1.0"/>
  <p:tag name="KSO_WM_TEMPLATE_ASSEMBLE_GROUPID" val="5ee986149390e3092d7977e2"/>
  <p:tag name="KSO_WM_TEMPLATE_ASSEMBLE_XID" val="5ee986149390e3092d7977e2"/>
  <p:tag name="KSO_WM_TEMPLATE_CATEGORY" val="diagram"/>
  <p:tag name="KSO_WM_TEMPLATE_COLOR_TYPE" val="1"/>
  <p:tag name="KSO_WM_TEMPLATE_INDEX" val="20207609"/>
  <p:tag name="KSO_WM_TEMPLATE_MASTER_TYPE" val="0"/>
  <p:tag name="KSO_WM_TEMPLATE_SUBCATEGORY" val="21"/>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e9369be4861f5f86151"/>
  <p:tag name="KSO_WM_CHIP_XID" val="5e7600a5c2fe05cf1f263aea"/>
  <p:tag name="KSO_WM_TAG_VERSION" val="1.0"/>
  <p:tag name="KSO_WM_TEMPLATE_ASSEMBLE_GROUPID" val="5ee986149390e3092d7977e2"/>
  <p:tag name="KSO_WM_TEMPLATE_ASSEMBLE_XID" val="5ee986149390e3092d7977e2"/>
  <p:tag name="KSO_WM_TEMPLATE_CATEGORY" val="diagram"/>
  <p:tag name="KSO_WM_TEMPLATE_INDEX" val="20207609"/>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609_1*i*1"/>
  <p:tag name="KSO_WM_UNIT_INDEX" val="1"/>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1320"/>
</p:tagLst>
</file>

<file path=ppt/tags/tag163.xml><?xml version="1.0" encoding="utf-8"?>
<p:tagLst xmlns:a="http://schemas.openxmlformats.org/drawingml/2006/main" xmlns:r="http://schemas.openxmlformats.org/officeDocument/2006/relationships" xmlns:p="http://schemas.openxmlformats.org/presentationml/2006/main">
  <p:tag name="KSO_WM_ASSEMBLE_CHIP_INDEX" val="80490516aae6499ab4ad10f0bf9dd74b"/>
  <p:tag name="KSO_WM_BEAUTIFY_FLAG" val="#wm#"/>
  <p:tag name="KSO_WM_CHIP_GROUPID" val="5e7881253197e252a37019b5"/>
  <p:tag name="KSO_WM_CHIP_XID" val="5e7881253197e252a37019b6"/>
  <p:tag name="KSO_WM_TAG_VERSION" val="1.0"/>
  <p:tag name="KSO_WM_TEMPLATE_ASSEMBLE_GROUPID" val="5ee986149390e3092d7977e2"/>
  <p:tag name="KSO_WM_TEMPLATE_ASSEMBLE_XID" val="5ee986149390e3092d7977e2"/>
  <p:tag name="KSO_WM_TEMPLATE_CATEGORY" val="diagram"/>
  <p:tag name="KSO_WM_TEMPLATE_INDEX" val="20207609"/>
  <p:tag name="KSO_WM_UNIT_BLOCK" val="0"/>
  <p:tag name="KSO_WM_UNIT_COMPATIBLE" val="0"/>
  <p:tag name="KSO_WM_UNIT_DEC_AREA_ID" val="9c595d6afe5341e2b83ad3553e9162f8"/>
  <p:tag name="KSO_WM_UNIT_DEFAULT_FONT" val="24;44;4"/>
  <p:tag name="KSO_WM_UNIT_DIAGRAM_ISNUMVISUAL" val="0"/>
  <p:tag name="KSO_WM_UNIT_DIAGRAM_ISREFERUNIT" val="0"/>
  <p:tag name="KSO_WM_UNIT_HIGHLIGHT" val="0"/>
  <p:tag name="KSO_WM_UNIT_ID" val="diagram20207609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164.xml><?xml version="1.0" encoding="utf-8"?>
<p:tagLst xmlns:a="http://schemas.openxmlformats.org/drawingml/2006/main" xmlns:r="http://schemas.openxmlformats.org/officeDocument/2006/relationships" xmlns:p="http://schemas.openxmlformats.org/presentationml/2006/main">
  <p:tag name="KSO_WM_ASSEMBLE_CHIP_INDEX" val="63f94afde5c34b97873e77cb20ec95bd"/>
  <p:tag name="KSO_WM_BEAUTIFY_FLAG" val="#wm#"/>
  <p:tag name="KSO_WM_CHIP_GROUPID" val="5e6b05596848fb12bee65ac8"/>
  <p:tag name="KSO_WM_CHIP_XID" val="5e6b05596848fb12bee65aca"/>
  <p:tag name="KSO_WM_TAG_VERSION" val="1.0"/>
  <p:tag name="KSO_WM_TEMPLATE_ASSEMBLE_GROUPID" val="5ee986149390e3092d7977e2"/>
  <p:tag name="KSO_WM_TEMPLATE_ASSEMBLE_XID" val="5ee986149390e3092d7977e2"/>
  <p:tag name="KSO_WM_TEMPLATE_CATEGORY" val="diagram"/>
  <p:tag name="KSO_WM_TEMPLATE_INDEX" val="20207609"/>
  <p:tag name="KSO_WM_UNIT_BLOCK" val="0"/>
  <p:tag name="KSO_WM_UNIT_COMPATIBLE" val="0"/>
  <p:tag name="KSO_WM_UNIT_DEC_AREA_ID" val="491484f1f6ba46618794839e847e3bbd"/>
  <p:tag name="KSO_WM_UNIT_DEFAULT_FONT" val="14;20;2"/>
  <p:tag name="KSO_WM_UNIT_DIAGRAM_ISNUMVISUAL" val="0"/>
  <p:tag name="KSO_WM_UNIT_DIAGRAM_ISREFERUNIT" val="0"/>
  <p:tag name="KSO_WM_UNIT_HIGHLIGHT" val="0"/>
  <p:tag name="KSO_WM_UNIT_ID" val="diagram2020760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
  <p:tag name="KSO_WM_UNIT_SHOW_EDIT_AREA_INDICATION" val="1"/>
  <p:tag name="KSO_WM_UNIT_SUBTYPE" val="a"/>
  <p:tag name="KSO_WM_UNIT_SUPPORT_UNIT_TYPE" val="[&quot;l&quot;,&quot;m&quot;,&quot;n&quot;,&quot;o&quot;,&quot;p&quot;,&quot;q&quot;,&quot;r&quot;,&quot;δ&quot;,&quot;η&quot;,&quot;β&quot;,&quot;α&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264"/>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ef831b2eb3014b7a88209d15c039f7ca&quot;,&quot;fill_align&quot;:&quot;cm&quot;,&quot;text_align&quot;:&quot;cm&quot;,&quot;text_direction&quot;:&quot;horizontal&quot;,&quot;chip_types&quot;:[&quot;header&quot;]},{&quot;fill_id&quot;:&quot;ec1d0e7cfbb14b638a97643730a97c23&quot;,&quot;fill_align&quot;:&quot;cm&quot;,&quot;text_align&quot;:&quot;lm&quot;,&quot;text_direction&quot;:&quot;horizontal&quot;,&quot;chip_types&quot;:[&quot;text&quot;,&quot;picture&quot;]},{&quot;fill_id&quot;:&quot;cdf7762219224498bb5a576e7a382db2&quot;,&quot;fill_align&quot;:&quot;cm&quot;,&quot;text_align&quot;:&quot;lm&quot;,&quot;text_direction&quot;:&quot;horizontal&quot;,&quot;chip_types&quot;:[&quot;text&quot;,&quot;picture&quot;]}]]"/>
  <p:tag name="KSO_WM_CHIP_GROUPID" val="5f2a0e3645e1f15ec24fd3f5"/>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a0e3645e1f15ec24fd3f6"/>
  <p:tag name="KSO_WM_SLIDE_BACKGROUND" val="[&quot;general&quot;]"/>
  <p:tag name="KSO_WM_SLIDE_BACKGROUND_TYPE" val="general"/>
  <p:tag name="KSO_WM_SLIDE_BK_DARK_LIGHT" val="2"/>
  <p:tag name="KSO_WM_SLIDE_ID" val="diagram20210146_1"/>
  <p:tag name="KSO_WM_SLIDE_INDEX" val="1"/>
  <p:tag name="KSO_WM_SLIDE_ITEM_CNT" val="0"/>
  <p:tag name="KSO_WM_SLIDE_LAYOUT" val="a_f"/>
  <p:tag name="KSO_WM_SLIDE_LAYOUT_CNT" val="1_2"/>
  <p:tag name="KSO_WM_SLIDE_LAYOUT_INFO" val="{&quot;backgroundInfo&quot;:[{&quot;bottom&quot;:0,&quot;bottomAbs&quot;:false,&quot;left&quot;:0,&quot;leftAbs&quot;:false,&quot;right&quot;:0,&quot;rightAbs&quot;:false,&quot;top&quot;:0,&quot;topAbs&quot;:false,&quot;type&quot;:&quot;general&quot;}],&quot;direction&quot;:1,&quot;id&quot;:&quot;2020-08-28T14:23:45&quot;,&quot;maxSize&quot;:{&quot;size1&quot;:42.5},&quot;minSize&quot;:{&quot;size1&quot;:42.5},&quot;normalSize&quot;:{&quot;size1&quot;:42.5},&quot;subLayout&quot;:[{&quot;id&quot;:&quot;2020-08-28T14:23:45&quot;,&quot;margin&quot;:{&quot;bottom&quot;:6.7729997634887695,&quot;left&quot;:2.9630000591278076,&quot;right&quot;:2.5399999618530273,&quot;top&quot;:6.7729997634887695},&quot;type&quot;:0},{&quot;direction&quot;:1,&quot;id&quot;:&quot;2020-08-28T14:23:45&quot;,&quot;maxSize&quot;:{&quot;size1&quot;:43.5},&quot;minSize&quot;:{&quot;size1&quot;:43.5},&quot;normalSize&quot;:{&quot;size1&quot;:43.5},&quot;subLayout&quot;:[{&quot;id&quot;:&quot;2020-08-28T14:23:45&quot;,&quot;margin&quot;:{&quot;bottom&quot;:5.9270000457763672,&quot;left&quot;:1.2699999809265137,&quot;right&quot;:1.2699999809265137,&quot;top&quot;:5.5029997825622559},&quot;type&quot;:0},{&quot;id&quot;:&quot;2020-08-28T14:23:45&quot;,&quot;margin&quot;:{&quot;bottom&quot;:5.9270000457763672,&quot;left&quot;:1.2699999809265137,&quot;right&quot;:3.809999942779541,&quot;top&quot;:5.5029997825622559},&quot;type&quot;:0}],&quot;type&quot;:0}],&quot;type&quot;:0}"/>
  <p:tag name="KSO_WM_SLIDE_POSITION" val="0*120"/>
  <p:tag name="KSO_WM_SLIDE_RATIO" val="1.777778"/>
  <p:tag name="KSO_WM_SLIDE_SIZE" val="960*288"/>
  <p:tag name="KSO_WM_SLIDE_SUBTYPE" val="pureTxt"/>
  <p:tag name="KSO_WM_SLIDE_SUPPORT_FEATURE_TYPE" val="0"/>
  <p:tag name="KSO_WM_SLIDE_TYPE" val="text"/>
  <p:tag name="KSO_WM_TAG_VERSION" val="1.0"/>
  <p:tag name="KSO_WM_TEMPLATE_ASSEMBLE_GROUPID" val="5f48a2c2f3f92eac73830e8d"/>
  <p:tag name="KSO_WM_TEMPLATE_ASSEMBLE_XID" val="5f48a2c2f3f92eac73830e8d"/>
  <p:tag name="KSO_WM_TEMPLATE_CATEGORY" val="diagram"/>
  <p:tag name="KSO_WM_TEMPLATE_COLOR_TYPE" val="1"/>
  <p:tag name="KSO_WM_TEMPLATE_INDEX" val="20210146"/>
  <p:tag name="KSO_WM_TEMPLATE_MASTER_TYPE" val="0"/>
  <p:tag name="KSO_WM_TEMPLATE_SUBCATEGORY" val="21"/>
  <p:tag name="KSO_WM_TEMPLATE_THUMBS_INDEX" val="1、4、7、12、13、14、15、16、17、18、20、24、25、28、33、36、40、43、44"/>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a0e3645e1f15ec24fd3f5"/>
  <p:tag name="KSO_WM_CHIP_XID" val="5f2a0e3645e1f15ec24fd3f6"/>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40d7a0f1b3604e6c919066e9622fd25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10146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583"/>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a0e3645e1f15ec24fd3f5"/>
  <p:tag name="KSO_WM_CHIP_XID" val="5f2a0e3645e1f15ec24fd3f6"/>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750cf4b71bd24d79836d07feeed14fb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46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56"/>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2a0e3645e1f15ec24fd3f5"/>
  <p:tag name="KSO_WM_CHIP_XID" val="5f2a0e3645e1f15ec24fd3f6"/>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8a1901a1e43140ce98f7cac0f5e2c3f8"/>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46_1*i*3"/>
  <p:tag name="KSO_WM_UNIT_INDEX" val="3"/>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56"/>
</p:tagLst>
</file>

<file path=ppt/tags/tag169.xml><?xml version="1.0" encoding="utf-8"?>
<p:tagLst xmlns:a="http://schemas.openxmlformats.org/drawingml/2006/main" xmlns:r="http://schemas.openxmlformats.org/officeDocument/2006/relationships" xmlns:p="http://schemas.openxmlformats.org/presentationml/2006/main">
  <p:tag name="KSO_WM_ASSEMBLE_CHIP_INDEX" val="861507ca47074cb18491055bcc08613f"/>
  <p:tag name="KSO_WM_BEAUTIFY_FLAG" val="#wm#"/>
  <p:tag name="KSO_WM_CHIP_FILLAREA_FILL_RULE" val="{&quot;fill_align&quot;:&quot;cm&quot;,&quot;fill_mode&quot;:&quot;full&quot;}"/>
  <p:tag name="KSO_WM_CHIP_GROUPID" val="5e7881253197e252a37019b5"/>
  <p:tag name="KSO_WM_CHIP_XID" val="5e7881253197e252a37019b6"/>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c5bdc04e3f0148f48071ea002b249edd"/>
  <p:tag name="KSO_WM_UNIT_DEFAULT_FONT" val="24;44;4"/>
  <p:tag name="KSO_WM_UNIT_DIAGRAM_ISNUMVISUAL" val="0"/>
  <p:tag name="KSO_WM_UNIT_DIAGRAM_ISREFERUNIT" val="0"/>
  <p:tag name="KSO_WM_UNIT_HIGHLIGHT" val="0"/>
  <p:tag name="KSO_WM_UNIT_ID" val="diagram20210146_1*a*1"/>
  <p:tag name="KSO_WM_UNIT_INDEX" val="1"/>
  <p:tag name="KSO_WM_UNIT_ISCONTENTSTITLE" val="0"/>
  <p:tag name="KSO_WM_UNIT_ISNUMDGMTITLE" val="0"/>
  <p:tag name="KSO_WM_UNIT_LAYERLEVEL" val="1"/>
  <p:tag name="KSO_WM_UNIT_NOCLEAR" val="0"/>
  <p:tag name="KSO_WM_UNIT_PRESET_TEXT" val="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6"/>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f*1_1_1"/>
  <p:tag name="KSO_WM_UNIT_INDEX" val="1_1_1"/>
  <p:tag name="KSO_WM_UNIT_LAYERLEVEL" val="1_1_1"/>
  <p:tag name="KSO_WM_UNIT_NOCLEAR" val="0"/>
  <p:tag name="KSO_WM_UNIT_PRESET_TEXT" val="单击此处输入你需要的正文,单击此处输入你需要的正文。"/>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27"/>
</p:tagLst>
</file>

<file path=ppt/tags/tag170.xml><?xml version="1.0" encoding="utf-8"?>
<p:tagLst xmlns:a="http://schemas.openxmlformats.org/drawingml/2006/main" xmlns:r="http://schemas.openxmlformats.org/officeDocument/2006/relationships" xmlns:p="http://schemas.openxmlformats.org/presentationml/2006/main">
  <p:tag name="KSO_WM_ASSEMBLE_CHIP_INDEX" val="d20b70594472421ba01c2e1ff6ccda0a"/>
  <p:tag name="KSO_WM_BEAUTIFY_FLAG" val="#wm#"/>
  <p:tag name="KSO_WM_CHIP_FILLAREA_FILL_RULE" val="{&quot;fill_align&quot;:&quot;cm&quot;,&quot;fill_mode&quot;:&quot;full&quot;}"/>
  <p:tag name="KSO_WM_CHIP_GROUPID" val="5e6b05596848fb12bee65ac8"/>
  <p:tag name="KSO_WM_CHIP_XID" val="5e6b05596848fb12bee65aca"/>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6e46015620ed48ad8e0f09949cbe9d2e"/>
  <p:tag name="KSO_WM_UNIT_DEFAULT_FONT" val="14;20;2"/>
  <p:tag name="KSO_WM_UNIT_DIAGRAM_ISNUMVISUAL" val="0"/>
  <p:tag name="KSO_WM_UNIT_DIAGRAM_ISREFERUNIT" val="0"/>
  <p:tag name="KSO_WM_UNIT_HIGHLIGHT" val="0"/>
  <p:tag name="KSO_WM_UNIT_ID" val="diagram20210146_1*f*2"/>
  <p:tag name="KSO_WM_UNIT_INDEX" val="2"/>
  <p:tag name="KSO_WM_UNIT_LAYERLEVEL" val="1"/>
  <p:tag name="KSO_WM_UNIT_NOCLEAR" val="0"/>
  <p:tag name="KSO_WM_UNIT_PRESET_TEXT" val="单击此处添加正文。"/>
  <p:tag name="KSO_WM_UNIT_SHOW_EDIT_AREA_INDICATION" val="1"/>
  <p:tag name="KSO_WM_UNIT_SUBTYPE" val="a"/>
  <p:tag name="KSO_WM_UNIT_SUPPORT_UNIT_TYPE" val="[&quot;d&quot;]"/>
  <p:tag name="KSO_WM_UNIT_TEXT_FILL_FORE_SCHEMECOLOR_INDEX" val="13"/>
  <p:tag name="KSO_WM_UNIT_TEXT_FILL_FORE_SCHEMECOLOR_INDEX_BRIGHTNESS" val="0.25"/>
  <p:tag name="KSO_WM_UNIT_TEXT_FILL_TYPE" val="1"/>
  <p:tag name="KSO_WM_UNIT_TEXT_SUBTYPE" val="a"/>
  <p:tag name="KSO_WM_UNIT_TYPE" val="f"/>
  <p:tag name="KSO_WM_UNIT_VALUE" val="24"/>
</p:tagLst>
</file>

<file path=ppt/tags/tag171.xml><?xml version="1.0" encoding="utf-8"?>
<p:tagLst xmlns:a="http://schemas.openxmlformats.org/drawingml/2006/main" xmlns:r="http://schemas.openxmlformats.org/officeDocument/2006/relationships" xmlns:p="http://schemas.openxmlformats.org/presentationml/2006/main">
  <p:tag name="KSO_WM_ASSEMBLE_CHIP_INDEX" val="c7eb6bb7302c4c1b94e3e50f4932a04e"/>
  <p:tag name="KSO_WM_BEAUTIFY_FLAG" val="#wm#"/>
  <p:tag name="KSO_WM_CHIP_FILLAREA_FILL_RULE" val="{&quot;fill_align&quot;:&quot;cm&quot;,&quot;fill_mode&quot;:&quot;full&quot;}"/>
  <p:tag name="KSO_WM_CHIP_GROUPID" val="5e6b05596848fb12bee65ac8"/>
  <p:tag name="KSO_WM_CHIP_XID" val="5e6b05596848fb12bee65aca"/>
  <p:tag name="KSO_WM_TAG_VERSION" val="1.0"/>
  <p:tag name="KSO_WM_TEMPLATE_ASSEMBLE_GROUPID" val="5f48a2c2f3f92eac73830e8d"/>
  <p:tag name="KSO_WM_TEMPLATE_ASSEMBLE_XID" val="5f48a2c2f3f92eac73830e8d"/>
  <p:tag name="KSO_WM_TEMPLATE_CATEGORY" val="diagram"/>
  <p:tag name="KSO_WM_TEMPLATE_INDEX" val="20210146"/>
  <p:tag name="KSO_WM_UNIT_BLOCK" val="0"/>
  <p:tag name="KSO_WM_UNIT_COMPATIBLE" val="0"/>
  <p:tag name="KSO_WM_UNIT_DEC_AREA_ID" val="0fe7298270464512bb4642a6e9c595d0"/>
  <p:tag name="KSO_WM_UNIT_DEFAULT_FONT" val="14;20;2"/>
  <p:tag name="KSO_WM_UNIT_DIAGRAM_ISNUMVISUAL" val="0"/>
  <p:tag name="KSO_WM_UNIT_DIAGRAM_ISREFERUNIT" val="0"/>
  <p:tag name="KSO_WM_UNIT_HIGHLIGHT" val="0"/>
  <p:tag name="KSO_WM_UNIT_ID" val="diagram20210146_1*f*1"/>
  <p:tag name="KSO_WM_UNIT_INDEX" val="1"/>
  <p:tag name="KSO_WM_UNIT_LAYERLEVEL" val="1"/>
  <p:tag name="KSO_WM_UNIT_NOCLEAR" val="0"/>
  <p:tag name="KSO_WM_UNIT_PRESET_TEXT" val="单击此处添加正文。"/>
  <p:tag name="KSO_WM_UNIT_SHOW_EDIT_AREA_INDICATION" val="1"/>
  <p:tag name="KSO_WM_UNIT_SUBTYPE" val="a"/>
  <p:tag name="KSO_WM_UNIT_SUPPORT_UNIT_TYPE" val="[&quot;d&quot;]"/>
  <p:tag name="KSO_WM_UNIT_TEXT_FILL_FORE_SCHEMECOLOR_INDEX" val="13"/>
  <p:tag name="KSO_WM_UNIT_TEXT_FILL_FORE_SCHEMECOLOR_INDEX_BRIGHTNESS" val="0.25"/>
  <p:tag name="KSO_WM_UNIT_TEXT_FILL_TYPE" val="1"/>
  <p:tag name="KSO_WM_UNIT_TEXT_SUBTYPE" val="a"/>
  <p:tag name="KSO_WM_UNIT_TYPE" val="f"/>
  <p:tag name="KSO_WM_UNIT_VALUE" val="24"/>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f*1_3_1"/>
  <p:tag name="KSO_WM_UNIT_INDEX" val="1_3_1"/>
  <p:tag name="KSO_WM_UNIT_LAYERLEVEL" val="1_1_1"/>
  <p:tag name="KSO_WM_UNIT_NOCLEAR" val="0"/>
  <p:tag name="KSO_WM_UNIT_PRESET_TEXT" val="单击此处输入你需要的正文,单击此处输入你需要的正文。"/>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27"/>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f*1_2_1"/>
  <p:tag name="KSO_WM_UNIT_INDEX" val="1_2_1"/>
  <p:tag name="KSO_WM_UNIT_LAYERLEVEL" val="1_1_1"/>
  <p:tag name="KSO_WM_UNIT_NOCLEAR" val="0"/>
  <p:tag name="KSO_WM_UNIT_PRESET_TEXT" val="单击此处输入你需要的正文,单击此处输入你需要的正文。"/>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27"/>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d9e3c3d839414ab9ac5d7801d5d0e9d4&quot;,&quot;fill_align&quot;:&quot;cm&quot;,&quot;text_align&quot;:&quot;cm&quot;,&quot;text_direction&quot;:&quot;horizontal&quot;,&quot;chip_types&quot;:[&quot;picture&quot;]},{&quot;fill_id&quot;:&quot;0079f3c3be7344768a4d8b60b46a2dfc&quot;,&quot;fill_align&quot;:&quot;cm&quot;,&quot;text_align&quot;:&quot;cm&quot;,&quot;text_direction&quot;:&quot;horizontal&quot;,&quot;chip_types&quot;:[&quot;picture&quot;]},{&quot;fill_id&quot;:&quot;ab26663c897d48f88e451ae74113f3d6&quot;,&quot;fill_align&quot;:&quot;cm&quot;,&quot;text_align&quot;:&quot;cm&quot;,&quot;text_direction&quot;:&quot;horizontal&quot;,&quot;chip_types&quot;:[&quot;header&quot;]}]]"/>
  <p:tag name="KSO_WM_CHIP_GROUPID" val="5eda0ec35860357932c55de9"/>
  <p:tag name="KSO_WM_CHIP_INFOS" val="{&quot;layout_type&quot;:&quot;topbottom&quot;,&quot;tags&quot;:{&quot;style&quot;:[&quot;商务&quot;,&quot;简约&quot;,&quot;文艺清新&quot;,&quot;卡通&quot;,&quot;欧美风&quot;,&quot;黑板风&quot;,&quot;渐变风&quot;]},&quot;slide_type&quot;:[&quot;text&quot;],&quot;aspect_ratio&quot;:&quot;16:9&quot;}"/>
  <p:tag name="KSO_WM_CHIP_XID" val="5eda0ec35860357932c55dea"/>
  <p:tag name="KSO_WM_SLIDE_BACKGROUND" val="[&quot;general&quot;]"/>
  <p:tag name="KSO_WM_SLIDE_BACKGROUND_TYPE" val="general"/>
  <p:tag name="KSO_WM_SLIDE_BK_DARK_LIGHT" val="2"/>
  <p:tag name="KSO_WM_SLIDE_ID" val="diagram20207566_1"/>
  <p:tag name="KSO_WM_SLIDE_INDEX" val="1"/>
  <p:tag name="KSO_WM_SLIDE_ITEM_CNT" val="0"/>
  <p:tag name="KSO_WM_SLIDE_LAYOUT" val="a_d"/>
  <p:tag name="KSO_WM_SLIDE_LAYOUT_CNT" val="1_2"/>
  <p:tag name="KSO_WM_SLIDE_LAYOUT_INFO" val="{&quot;backgroundInfo&quot;:[{&quot;bottom&quot;:0,&quot;bottomAbs&quot;:false,&quot;left&quot;:0,&quot;leftAbs&quot;:false,&quot;right&quot;:0,&quot;rightAbs&quot;:false,&quot;top&quot;:0,&quot;topAbs&quot;:false,&quot;type&quot;:&quot;general&quot;}],&quot;direction&quot;:1,&quot;id&quot;:&quot;2020-09-14T11:30:18&quot;,&quot;maxSize&quot;:{&quot;size1&quot;:49.999610388743655},&quot;minSize&quot;:{&quot;size1&quot;:49.999610388743655},&quot;normalSize&quot;:{&quot;size1&quot;:49.999610388743655},&quot;subLayout&quot;:[{&quot;id&quot;:&quot;2020-09-14T11:30:18&quot;,&quot;margin&quot;:{&quot;bottom&quot;:3.809999942779541,&quot;left&quot;:2.5399999618530273,&quot;right&quot;:0.42300000786781311,&quot;top&quot;:2.9630000591278076},&quot;type&quot;:0},{&quot;id&quot;:&quot;2020-09-14T11:30:18&quot;,&quot;margin&quot;:{&quot;bottom&quot;:2.5399999618530273,&quot;left&quot;:0.42300000786781311,&quot;right&quot;:2.5399999618530273,&quot;top&quot;:4.2329998016357422},&quot;type&quot;:0}],&quot;type&quot;:0}"/>
  <p:tag name="KSO_WM_SLIDE_RATIO" val="1.777778"/>
  <p:tag name="KSO_WM_SLIDE_SUBTYPE" val="picTxt"/>
  <p:tag name="KSO_WM_SLIDE_SUPPORT_FEATURE_TYPE" val="0"/>
  <p:tag name="KSO_WM_SLIDE_TYPE" val="text"/>
  <p:tag name="KSO_WM_TAG_VERSION" val="1.0"/>
  <p:tag name="KSO_WM_TEMPLATE_ASSEMBLE_GROUPID" val="5eeb859ea758c1ec0b70897c"/>
  <p:tag name="KSO_WM_TEMPLATE_ASSEMBLE_XID" val="5eeb859ea758c1ec0b70897c"/>
  <p:tag name="KSO_WM_TEMPLATE_CATEGORY" val="diagram"/>
  <p:tag name="KSO_WM_TEMPLATE_COLOR_TYPE" val="1"/>
  <p:tag name="KSO_WM_TEMPLATE_INDEX" val="20207566"/>
  <p:tag name="KSO_WM_TEMPLATE_MASTER_TYPE" val="0"/>
  <p:tag name="KSO_WM_TEMPLATE_SUBCATEGORY" val="2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1_2"/>
  <p:tag name="KSO_WM_UNIT_INDEX" val="1_1_2"/>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1_3"/>
  <p:tag name="KSO_WM_UNIT_INDEX" val="1_1_3"/>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9370_2*l_h_i*1_1_4"/>
  <p:tag name="KSO_WM_UNIT_INDEX" val="1_1_4"/>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7"/>
  <p:tag name="KSO_WM_UNIT_FILL_FORE_SCHEMECOLOR_INDEX_BRIGHTNESS" val="-0.1"/>
  <p:tag name="KSO_WM_UNIT_FILL_TYPE" val="1"/>
  <p:tag name="KSO_WM_UNIT_HIGHLIGHT" val="0"/>
  <p:tag name="KSO_WM_UNIT_ID" val="diagram20209370_2*l_h_i*1_1_5"/>
  <p:tag name="KSO_WM_UNIT_INDEX" val="1_1_5"/>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10"/>
  <p:tag name="KSO_WM_UNIT_FILL_FORE_SCHEMECOLOR_INDEX_BRIGHTNESS" val="0.4"/>
  <p:tag name="KSO_WM_UNIT_FILL_TYPE" val="1"/>
  <p:tag name="KSO_WM_UNIT_HIGHLIGHT" val="0"/>
  <p:tag name="KSO_WM_UNIT_ID" val="diagram20209370_2*l_h_i*1_1_6"/>
  <p:tag name="KSO_WM_UNIT_INDEX" val="1_1_6"/>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70_2*l_h_i*1_1_7"/>
  <p:tag name="KSO_WM_UNIT_INDEX" val="1_1_7"/>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1_8"/>
  <p:tag name="KSO_WM_UNIT_INDEX" val="1_1_8"/>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1_1"/>
  <p:tag name="KSO_WM_UNIT_INDEX" val="1_1_1"/>
  <p:tag name="KSO_WM_UNIT_LAYERLEVEL" val="1_1_1"/>
  <p:tag name="KSO_WM_UNIT_SUBTYPE" val="d"/>
  <p:tag name="KSO_WM_UNIT_TEXT_FILL_FORE_SCHEMECOLOR_INDEX" val="7"/>
  <p:tag name="KSO_WM_UNIT_TEXT_FILL_FORE_SCHEMECOLOR_INDEX_BRIGHTNESS" val="0"/>
  <p:tag name="KSO_WM_UNIT_TEXT_FILL_TYPE" val="1"/>
  <p:tag name="KSO_WM_UNIT_TYPE" val="l_h_i"/>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3_2"/>
  <p:tag name="KSO_WM_UNIT_INDEX" val="1_3_2"/>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3_3"/>
  <p:tag name="KSO_WM_UNIT_INDEX" val="1_3_3"/>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5be5ace234484c06875c0e401c82fa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3"/>
  <p:tag name="KSO_WM_UNIT_INDEX" val="3"/>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9370_2*l_h_i*1_3_4"/>
  <p:tag name="KSO_WM_UNIT_INDEX" val="1_3_4"/>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7"/>
  <p:tag name="KSO_WM_UNIT_FILL_FORE_SCHEMECOLOR_INDEX_BRIGHTNESS" val="-0.1"/>
  <p:tag name="KSO_WM_UNIT_FILL_TYPE" val="1"/>
  <p:tag name="KSO_WM_UNIT_HIGHLIGHT" val="0"/>
  <p:tag name="KSO_WM_UNIT_ID" val="diagram20209370_2*l_h_i*1_3_5"/>
  <p:tag name="KSO_WM_UNIT_INDEX" val="1_3_5"/>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10"/>
  <p:tag name="KSO_WM_UNIT_FILL_FORE_SCHEMECOLOR_INDEX_BRIGHTNESS" val="0.4"/>
  <p:tag name="KSO_WM_UNIT_FILL_TYPE" val="1"/>
  <p:tag name="KSO_WM_UNIT_HIGHLIGHT" val="0"/>
  <p:tag name="KSO_WM_UNIT_ID" val="diagram20209370_2*l_h_i*1_3_6"/>
  <p:tag name="KSO_WM_UNIT_INDEX" val="1_3_6"/>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70_2*l_h_i*1_3_7"/>
  <p:tag name="KSO_WM_UNIT_INDEX" val="1_3_7"/>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3_8"/>
  <p:tag name="KSO_WM_UNIT_INDEX" val="1_3_8"/>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3_1"/>
  <p:tag name="KSO_WM_UNIT_INDEX" val="1_3_1"/>
  <p:tag name="KSO_WM_UNIT_LAYERLEVEL" val="1_1_1"/>
  <p:tag name="KSO_WM_UNIT_SUBTYPE" val="d"/>
  <p:tag name="KSO_WM_UNIT_TEXT_FILL_FORE_SCHEMECOLOR_INDEX" val="7"/>
  <p:tag name="KSO_WM_UNIT_TEXT_FILL_FORE_SCHEMECOLOR_INDEX_BRIGHTNESS" val="0"/>
  <p:tag name="KSO_WM_UNIT_TEXT_FILL_TYPE" val="1"/>
  <p:tag name="KSO_WM_UNIT_TYPE" val="l_h_i"/>
  <p:tag name="KSO_WM_UNIT_USESOURCEFORMAT_APPLY" val="1"/>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2_2"/>
  <p:tag name="KSO_WM_UNIT_INDEX" val="1_2_2"/>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2_3"/>
  <p:tag name="KSO_WM_UNIT_INDEX" val="1_2_3"/>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9370_2*l_h_i*1_2_4"/>
  <p:tag name="KSO_WM_UNIT_INDEX" val="1_2_4"/>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10"/>
  <p:tag name="KSO_WM_UNIT_FILL_FORE_SCHEMECOLOR_INDEX_BRIGHTNESS" val="0.4"/>
  <p:tag name="KSO_WM_UNIT_FILL_TYPE" val="1"/>
  <p:tag name="KSO_WM_UNIT_HIGHLIGHT" val="0"/>
  <p:tag name="KSO_WM_UNIT_ID" val="diagram20209370_2*l_h_i*1_2_6"/>
  <p:tag name="KSO_WM_UNIT_INDEX" val="1_2_6"/>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a625338d797044a38cac2242c44b0b69"/>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1"/>
  <p:tag name="KSO_WM_UNIT_INDEX" val="1"/>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2_8"/>
  <p:tag name="KSO_WM_UNIT_INDEX" val="1_2_8"/>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HIGHLIGHT" val="0"/>
  <p:tag name="KSO_WM_UNIT_ID" val="diagram20209370_2*l_h_i*1_2_1"/>
  <p:tag name="KSO_WM_UNIT_INDEX" val="1_2_1"/>
  <p:tag name="KSO_WM_UNIT_LAYERLEVEL" val="1_1_1"/>
  <p:tag name="KSO_WM_UNIT_SUBTYPE" val="d"/>
  <p:tag name="KSO_WM_UNIT_TEXT_FILL_FORE_SCHEMECOLOR_INDEX" val="7"/>
  <p:tag name="KSO_WM_UNIT_TEXT_FILL_FORE_SCHEMECOLOR_INDEX_BRIGHTNESS" val="0"/>
  <p:tag name="KSO_WM_UNIT_TEXT_FILL_TYPE" val="1"/>
  <p:tag name="KSO_WM_UNIT_TYPE" val="l_h_i"/>
  <p:tag name="KSO_WM_UNIT_USESOURCEFORMAT_APPLY" val="1"/>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7"/>
  <p:tag name="KSO_WM_UNIT_FILL_FORE_SCHEMECOLOR_INDEX_BRIGHTNESS" val="-0.1"/>
  <p:tag name="KSO_WM_UNIT_FILL_TYPE" val="1"/>
  <p:tag name="KSO_WM_UNIT_HIGHLIGHT" val="0"/>
  <p:tag name="KSO_WM_UNIT_ID" val="diagram20209370_2*l_h_i*1_2_5"/>
  <p:tag name="KSO_WM_UNIT_INDEX" val="1_2_5"/>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937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70_2*l_h_i*1_2_7"/>
  <p:tag name="KSO_WM_UNIT_INDEX" val="1_2_7"/>
  <p:tag name="KSO_WM_UNIT_LAYERLEVEL" val="1_1_1"/>
  <p:tag name="KSO_WM_UNIT_TEXT_FILL_FORE_SCHEMECOLOR_INDEX" val="13"/>
  <p:tag name="KSO_WM_UNIT_TEXT_FILL_FORE_SCHEMECOLOR_INDEX_BRIGHTNESS" val="0"/>
  <p:tag name="KSO_WM_UNIT_TEXT_FILL_TYPE" val="1"/>
  <p:tag name="KSO_WM_UNIT_TYPE" val="l_h_i"/>
  <p:tag name="KSO_WM_UNIT_USESOURCEFORMAT_APPLY" val="1"/>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35f1289849594d169cf8c326dd161739&quot;,&quot;fill_align&quot;:&quot;lm&quot;,&quot;text_align&quot;:&quot;lm&quot;,&quot;text_direction&quot;:&quot;horizontal&quot;,&quot;chip_types&quot;:[&quot;diagram&quot;,&quot;pictext&quot;,&quot;text&quot;,&quot;picture&quot;,&quot;chart&quot;,&quot;table&quot;,&quot;video&quot;],&quot;support_features&quot;:[&quot;collage&quot;,&quot;carousel&quot;]},{&quot;fill_id&quot;:&quot;d32c375aa92b4a40b050e5453b3ba8dc&quot;,&quot;fill_align&quot;:&quot;lb&quot;,&quot;text_align&quot;:&quot;lb&quot;,&quot;text_direction&quot;:&quot;horizontal&quot;,&quot;chip_types&quot;:[&quot;header&quot;]},{&quot;fill_id&quot;:&quot;321e6c8d06d2456eb6f537037c1c9cee&quot;,&quot;fill_align&quot;:&quot;lt&quot;,&quot;text_align&quot;:&quot;lt&quot;,&quot;text_direction&quot;:&quot;horizontal&quot;,&quot;chip_types&quot;:[&quot;text&quot;,&quot;picture&quot;]}]]"/>
  <p:tag name="KSO_WM_CHIP_GROUPID" val="5f0d61258050c250ba657cb6"/>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f0d61258050c250ba657cb7"/>
  <p:tag name="KSO_WM_SLIDE_BACKGROUND" val="[&quot;general&quot;]"/>
  <p:tag name="KSO_WM_SLIDE_BACKGROUND_TYPE" val="general"/>
  <p:tag name="KSO_WM_SLIDE_BK_DARK_LIGHT" val="2"/>
  <p:tag name="KSO_WM_SLIDE_ID" val="diagram20209177_1"/>
  <p:tag name="KSO_WM_SLIDE_INDEX" val="1"/>
  <p:tag name="KSO_WM_SLIDE_ITEM_CNT" val="0"/>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direction&quot;:1,&quot;id&quot;:&quot;2020-07-14T22:09:16&quot;,&quot;maxSize&quot;:{&quot;size1&quot;:58.799999999999997},&quot;minSize&quot;:{&quot;size1&quot;:58.799999999999997},&quot;normalSize&quot;:{&quot;size1&quot;:58.799999999999997},&quot;subLayout&quot;:[{&quot;id&quot;:&quot;2020-07-14T22:09:16&quot;,&quot;margin&quot;:{&quot;bottom&quot;:2.1170001029968262,&quot;left&quot;:1.6929999589920044,&quot;right&quot;:0.026000002399086952,&quot;top&quot;:2.1170001029968262},&quot;type&quot;:0},{&quot;id&quot;:&quot;2020-07-14T22:09:16&quot;,&quot;maxSize&quot;:{&quot;size1&quot;:39.900014367116682},&quot;minSize&quot;:{&quot;size1&quot;:31.100014367116685},&quot;normalSize&quot;:{&quot;size1&quot;:31.900014367116682},&quot;subLayout&quot;:[{&quot;id&quot;:&quot;2020-07-14T22:09:16&quot;,&quot;margin&quot;:{&quot;bottom&quot;:0.81999999284744263,&quot;left&quot;:2.5139999389648438,&quot;right&quot;:2.1159999370574951,&quot;top&quot;:2.9630000591278076},&quot;type&quot;:0},{&quot;id&quot;:&quot;2020-07-14T22:09:16&quot;,&quot;margin&quot;:{&quot;bottom&quot;:2.9630000591278076,&quot;left&quot;:2.5139999389648438,&quot;right&quot;:2.1159999370574951,&quot;top&quot;:0.026000002399086952},&quot;type&quot;:0}],&quot;type&quot;:0}],&quot;type&quot;:0}"/>
  <p:tag name="KSO_WM_SLIDE_POSITION" val="48*60"/>
  <p:tag name="KSO_WM_SLIDE_RATIO" val="1.777778"/>
  <p:tag name="KSO_WM_SLIDE_SIZE" val="884*426"/>
  <p:tag name="KSO_WM_SLIDE_SUBTYPE" val="picTxt"/>
  <p:tag name="KSO_WM_SLIDE_SUPPORT_FEATURE_TYPE" val="0"/>
  <p:tag name="KSO_WM_SLIDE_TYPE" val="text"/>
  <p:tag name="KSO_WM_TAG_VERSION" val="1.0"/>
  <p:tag name="KSO_WM_TEMPLATE_ASSEMBLE_GROUPID" val="5f0dbc8c8050c250ba657d44"/>
  <p:tag name="KSO_WM_TEMPLATE_ASSEMBLE_XID" val="5f0dbc8c8050c250ba657d44"/>
  <p:tag name="KSO_WM_TEMPLATE_CATEGORY" val="diagram"/>
  <p:tag name="KSO_WM_TEMPLATE_COLOR_TYPE" val="1"/>
  <p:tag name="KSO_WM_TEMPLATE_INDEX" val="20209177"/>
  <p:tag name="KSO_WM_TEMPLATE_MASTER_TYPE" val="0"/>
  <p:tag name="KSO_WM_TEMPLATE_SUBCATEGORY" val="21"/>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0d61258050c250ba657cb6"/>
  <p:tag name="KSO_WM_CHIP_XID" val="5f0d61258050c250ba657cb7"/>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BLOCK" val="0"/>
  <p:tag name="KSO_WM_UNIT_COMPATIBLE" val="0"/>
  <p:tag name="KSO_WM_UNIT_DEC_AREA_ID" val="5afd88a4bc7f403d9c04b636fbe4ea4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9177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323"/>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0d61258050c250ba657cb6"/>
  <p:tag name="KSO_WM_CHIP_XID" val="5f0d61258050c250ba657cb7"/>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BLOCK" val="0"/>
  <p:tag name="KSO_WM_UNIT_COMPATIBLE" val="0"/>
  <p:tag name="KSO_WM_UNIT_DEC_AREA_ID" val="3a25545db9c4454f9ff2fd8a9f99ba3f"/>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9177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323"/>
</p:tagLst>
</file>

<file path=ppt/tags/tag47.xml><?xml version="1.0" encoding="utf-8"?>
<p:tagLst xmlns:a="http://schemas.openxmlformats.org/drawingml/2006/main" xmlns:r="http://schemas.openxmlformats.org/officeDocument/2006/relationships" xmlns:p="http://schemas.openxmlformats.org/presentationml/2006/main">
  <p:tag name="KSO_WM_ASSEMBLE_CHIP_INDEX" val="e0160a8277a942e6b7393ca254f847d3"/>
  <p:tag name="KSO_WM_BEAUTIFY_FLAG" val="#wm#"/>
  <p:tag name="KSO_WM_CHIP_GROUPID" val="5e6b05596848fb12bee65ac8"/>
  <p:tag name="KSO_WM_CHIP_XID" val="5e6b05596848fb12bee65aca"/>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BLOCK" val="0"/>
  <p:tag name="KSO_WM_UNIT_COMPATIBLE" val="0"/>
  <p:tag name="KSO_WM_UNIT_DEC_AREA_ID" val="f284598dc44f4ccabb4dcb5bf4a80967"/>
  <p:tag name="KSO_WM_UNIT_DEFAULT_FONT" val="14;20;2"/>
  <p:tag name="KSO_WM_UNIT_DIAGRAM_ISNUMVISUAL" val="0"/>
  <p:tag name="KSO_WM_UNIT_DIAGRAM_ISREFERUNIT" val="0"/>
  <p:tag name="KSO_WM_UNIT_HIGHLIGHT" val="0"/>
  <p:tag name="KSO_WM_UNIT_ID" val="diagram20209177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
  <p:tag name="KSO_WM_UNIT_SHOW_EDIT_AREA_INDICATION" val="1"/>
  <p:tag name="KSO_WM_UNIT_SUBTYPE" val="a"/>
  <p:tag name="KSO_WM_UNIT_SUPPORT_UNIT_TYPE" val="[&quot;l&quot;,&quot;m&quot;,&quot;n&quot;,&quot;o&quot;,&quot;p&quot;,&quot;q&quot;,&quot;r&quot;,&quot;δ&quot;,&quot;η&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420"/>
</p:tagLst>
</file>

<file path=ppt/tags/tag48.xml><?xml version="1.0" encoding="utf-8"?>
<p:tagLst xmlns:a="http://schemas.openxmlformats.org/drawingml/2006/main" xmlns:r="http://schemas.openxmlformats.org/officeDocument/2006/relationships" xmlns:p="http://schemas.openxmlformats.org/presentationml/2006/main">
  <p:tag name="KSO_WM_ASSEMBLE_CHIP_INDEX" val="b46f78b3872842708fef8a640fdefd12"/>
  <p:tag name="KSO_WM_BEAUTIFY_FLAG" val="#wm#"/>
  <p:tag name="KSO_WM_CHIP_GROUPID" val="5e7881253197e252a37019b5"/>
  <p:tag name="KSO_WM_CHIP_XID" val="5e7881253197e252a37019b6"/>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BLOCK" val="0"/>
  <p:tag name="KSO_WM_UNIT_COMPATIBLE" val="0"/>
  <p:tag name="KSO_WM_UNIT_DEC_AREA_ID" val="9295d285f53043eb9e747f02659e99e7"/>
  <p:tag name="KSO_WM_UNIT_DEFAULT_FONT" val="24;44;4"/>
  <p:tag name="KSO_WM_UNIT_DIAGRAM_ISNUMVISUAL" val="0"/>
  <p:tag name="KSO_WM_UNIT_DIAGRAM_ISREFERUNIT" val="0"/>
  <p:tag name="KSO_WM_UNIT_HIGHLIGHT" val="0"/>
  <p:tag name="KSO_WM_UNIT_ID" val="diagram2020917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49.xml><?xml version="1.0" encoding="utf-8"?>
<p:tagLst xmlns:a="http://schemas.openxmlformats.org/drawingml/2006/main" xmlns:r="http://schemas.openxmlformats.org/officeDocument/2006/relationships" xmlns:p="http://schemas.openxmlformats.org/presentationml/2006/main">
  <p:tag name="KSO_WM_ASSEMBLE_CHIP_INDEX" val="2116ae1a8eb6439c897ecc88e1b40e92"/>
  <p:tag name="KSO_WM_BEAUTIFY_FLAG" val="#wm#"/>
  <p:tag name="KSO_WM_CHIP_GROUPID" val="5e7310da9a230a26b9e88a19"/>
  <p:tag name="KSO_WM_CHIP_XID" val="5e7310da9a230a26b9e88a1a"/>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COMPATIBLE" val="0"/>
  <p:tag name="KSO_WM_UNIT_DEC_AREA_ID" val="fdde04bb61da4ca1969a353d55e879c0"/>
  <p:tag name="KSO_WM_UNIT_DIAGRAM_ISNUMVISUAL" val="0"/>
  <p:tag name="KSO_WM_UNIT_DIAGRAM_ISREFERUNIT" val="0"/>
  <p:tag name="KSO_WM_UNIT_HIGHLIGHT" val="0"/>
  <p:tag name="KSO_WM_UNIT_ID" val="diagram20209177_1*d*1"/>
  <p:tag name="KSO_WM_UNIT_INDEX" val="1"/>
  <p:tag name="KSO_WM_UNIT_LAYERLEVEL" val="1"/>
  <p:tag name="KSO_WM_UNIT_PICTURE_CLIP_FLAG" val="0"/>
  <p:tag name="KSO_WM_UNIT_PLACING_PICTURE" val="2116ae1a8eb6439c897ecc88e1b40e92"/>
  <p:tag name="KSO_WM_UNIT_TYPE" val="d"/>
  <p:tag name="KSO_WM_UNIT_VALUE" val="846*931"/>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229ba44239764b529873984df70d9fa8"/>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2"/>
  <p:tag name="KSO_WM_UNIT_INDEX" val="2"/>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0d61258050c250ba657cb6"/>
  <p:tag name="KSO_WM_CHIP_XID" val="5f0d61258050c250ba657cb7"/>
  <p:tag name="KSO_WM_TAG_VERSION" val="1.0"/>
  <p:tag name="KSO_WM_TEMPLATE_ASSEMBLE_GROUPID" val="5f0dbc8c8050c250ba657d44"/>
  <p:tag name="KSO_WM_TEMPLATE_ASSEMBLE_XID" val="5f0dbc8c8050c250ba657d44"/>
  <p:tag name="KSO_WM_TEMPLATE_CATEGORY" val="diagram"/>
  <p:tag name="KSO_WM_TEMPLATE_INDEX" val="20209177"/>
  <p:tag name="KSO_WM_UNIT_BLOCK" val="0"/>
  <p:tag name="KSO_WM_UNIT_COMPATIBLE" val="0"/>
  <p:tag name="KSO_WM_UNIT_DEC_AREA_ID" val="fa6f3308f59f4ad08bec27e34e7e0853"/>
  <p:tag name="KSO_WM_UNIT_DECORATE_INFO" val="{&quot;DecorateInfoH&quot;:{&quot;IsAbs&quot;:true},&quot;DecorateInfoW&quot;:{&quot;IsAbs&quot;:true},&quot;DecorateInfoX&quot;:{&quot;IsAbs&quot;:true,&quot;Pos&quot;:0},&quot;DecorateInfoY&quot;:{&quot;IsAbs&quot;:true,&quot;Pos&quot;:0},&quot;ReferentInfo&quot;:{&quot;Id&quot;:&quot;9295d285f53043eb9e747f02659e99e7&quot;,&quot;X&quot;:{&quot;Pos&quot;:0},&quot;Y&quot;:{&quot;Pos&quot;:2}}}"/>
  <p:tag name="KSO_WM_UNIT_DIAGRAM_ISNUMVISUAL" val="0"/>
  <p:tag name="KSO_WM_UNIT_DIAGRAM_ISREFERUNIT" val="0"/>
  <p:tag name="KSO_WM_UNIT_HIGHLIGHT" val="0"/>
  <p:tag name="KSO_WM_UNIT_ID" val="diagram20209177_1*i*3"/>
  <p:tag name="KSO_WM_UNIT_INDEX" val="3"/>
  <p:tag name="KSO_WM_UNIT_LAYERLEVEL" val="1"/>
  <p:tag name="KSO_WM_UNIT_SM_LIMIT_TYPE" val="0"/>
  <p:tag name="KSO_WM_UNIT_TEXT_FILL_FORE_SCHEMECOLOR_INDEX" val="2"/>
  <p:tag name="KSO_WM_UNIT_TEXT_FILL_FORE_SCHEMECOLOR_INDEX_BRIGHTNESS" val="0"/>
  <p:tag name="KSO_WM_UNIT_TEXT_FILL_TYPE" val="1"/>
  <p:tag name="KSO_WM_UNIT_TYPE" val="i"/>
  <p:tag name="KSO_WM_UNIT_VALUE" val="12"/>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66"/>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164c300f690d423ab1b6e3b65edb0bf9&quot;,&quot;fill_align&quot;:&quot;lt&quot;,&quot;text_align&quot;:&quot;lt&quot;,&quot;text_direction&quot;:&quot;horizontal&quot;,&quot;chip_types&quot;:[&quot;header&quot;]},{&quot;fill_id&quot;:&quot;722accd572074b41a2d4cf8c733c9957&quot;,&quot;fill_align&quot;:&quot;cm&quot;,&quot;text_align&quot;:&quot;lm&quot;,&quot;text_direction&quot;:&quot;horizontal&quot;,&quot;chip_types&quot;:[&quot;diagram&quot;,&quot;pictext&quot;,&quot;text&quot;,&quot;picture&quot;,&quot;chart&quot;,&quot;table&quot;],&quot;support_features&quot;:[&quot;collage&quot;]}]]"/>
  <p:tag name="KSO_WM_CHIP_GROUPID" val="5ecf646b86bf8da9b674017f"/>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cf646b86bf8da9b6740180"/>
  <p:tag name="KSO_WM_SLIDE_BACKGROUND" val="[&quot;leftRight&quot;]"/>
  <p:tag name="KSO_WM_SLIDE_BACKGROUND_TYPE" val="leftRight"/>
  <p:tag name="KSO_WM_SLIDE_BK_DARK_LIGHT" val="2"/>
  <p:tag name="KSO_WM_SLIDE_ID" val="diagram20207313_1"/>
  <p:tag name="KSO_WM_SLIDE_INDEX" val="1"/>
  <p:tag name="KSO_WM_SLIDE_ITEM_CNT" val="0"/>
  <p:tag name="KSO_WM_SLIDE_LAYOUT" val="a_f"/>
  <p:tag name="KSO_WM_SLIDE_LAYOUT_CNT" val="1_1"/>
  <p:tag name="KSO_WM_SLIDE_LAYOUT_INFO" val="{&quot;direction&quot;:1,&quot;id&quot;:&quot;2020-06-19T21:18:24&quot;,&quot;maxSize&quot;:{&quot;size1&quot;:32.499622819304932},&quot;minSize&quot;:{&quot;size1&quot;:32.499622819304932},&quot;normalSize&quot;:{&quot;size1&quot;:32.499622819304932},&quot;subLayout&quot;:[{&quot;backgroundInfo&quot;:[{&quot;bottom&quot;:0,&quot;bottomAbs&quot;:false,&quot;left&quot;:0,&quot;leftAbs&quot;:false,&quot;right&quot;:0,&quot;rightAbs&quot;:false,&quot;top&quot;:0,&quot;topAbs&quot;:false,&quot;type&quot;:&quot;leftRight&quot;}],&quot;id&quot;:&quot;2020-06-19T21:18:24&quot;,&quot;margin&quot;:{&quot;bottom&quot;:5.0799999237060547,&quot;left&quot;:1.6929999589920044,&quot;right&quot;:1.6929999589920044,&quot;top&quot;:3.3870000839233398},&quot;type&quot;:0},{&quot;id&quot;:&quot;2020-06-19T21:18:24&quot;,&quot;margin&quot;:{&quot;bottom&quot;:1.6929999589920044,&quot;left&quot;:1.6929999589920044,&quot;right&quot;:1.6929999589920044,&quot;top&quot;:1.6929999589920044},&quot;type&quot;:0}],&quot;type&quot;:0}"/>
  <p:tag name="KSO_WM_SLIDE_POSITION" val="0*0"/>
  <p:tag name="KSO_WM_SLIDE_RATIO" val="1.777778"/>
  <p:tag name="KSO_WM_SLIDE_SIZE" val="912*540"/>
  <p:tag name="KSO_WM_SLIDE_SUBTYPE" val="pureTxt"/>
  <p:tag name="KSO_WM_SLIDE_SUPPORT_FEATURE_TYPE" val="0"/>
  <p:tag name="KSO_WM_SLIDE_TYPE" val="text"/>
  <p:tag name="KSO_WM_TAG_VERSION" val="1.0"/>
  <p:tag name="KSO_WM_TEMPLATE_ASSEMBLE_GROUPID" val="5eecbaf6a758c1ec0b708b0e"/>
  <p:tag name="KSO_WM_TEMPLATE_ASSEMBLE_XID" val="5eecbaf6a758c1ec0b708b0e"/>
  <p:tag name="KSO_WM_TEMPLATE_CATEGORY" val="diagram"/>
  <p:tag name="KSO_WM_TEMPLATE_COLOR_TYPE" val="1"/>
  <p:tag name="KSO_WM_TEMPLATE_INDEX" val="20207313"/>
  <p:tag name="KSO_WM_TEMPLATE_MASTER_TYPE" val="0"/>
  <p:tag name="KSO_WM_TEMPLATE_SUBCATEGORY" val="21"/>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TEMPLATE_ASSEMBLE_GROUPID" val="5eecbaf6a758c1ec0b708b0e"/>
  <p:tag name="KSO_WM_TEMPLATE_ASSEMBLE_XID" val="5eecbaf6a758c1ec0b708b0e"/>
  <p:tag name="KSO_WM_TEMPLATE_CATEGORY" val="diagram"/>
  <p:tag name="KSO_WM_TEMPLATE_INDEX" val="20207313"/>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7313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425"/>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cf646b86bf8da9b674017f"/>
  <p:tag name="KSO_WM_CHIP_XID" val="5ecf646b86bf8da9b6740180"/>
  <p:tag name="KSO_WM_TAG_VERSION" val="1.0"/>
  <p:tag name="KSO_WM_TEMPLATE_ASSEMBLE_GROUPID" val="5eecbaf6a758c1ec0b708b0e"/>
  <p:tag name="KSO_WM_TEMPLATE_ASSEMBLE_XID" val="5eecbaf6a758c1ec0b708b0e"/>
  <p:tag name="KSO_WM_TEMPLATE_CATEGORY" val="diagram"/>
  <p:tag name="KSO_WM_TEMPLATE_INDEX" val="20207313"/>
  <p:tag name="KSO_WM_UNIT_BLOCK" val="0"/>
  <p:tag name="KSO_WM_UNIT_COMPATIBLE" val="0"/>
  <p:tag name="KSO_WM_UNIT_DEC_AREA_ID" val="281d6362ab94439b87d5a57138ea9535"/>
  <p:tag name="KSO_WM_UNIT_DECORATE_INFO" val="{&quot;DecorateInfoH&quot;:{&quot;IsAbs&quot;:true},&quot;DecorateInfoW&quot;:{&quot;IsAbs&quot;:true},&quot;DecorateInfoX&quot;:{&quot;IsAbs&quot;:true,&quot;Pos&quot;:0},&quot;DecorateInfoY&quot;:{&quot;IsAbs&quot;:true,&quot;Pos&quot;:0},&quot;ReferentInfo&quot;:{&quot;Id&quot;:&quot;8dc986b81c094698a138d508cfe5f41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313_1*i*2"/>
  <p:tag name="KSO_WM_UNIT_INDEX" val="2"/>
  <p:tag name="KSO_WM_UNIT_LAYERLEVEL" val="1"/>
  <p:tag name="KSO_WM_UNIT_SM_LIMIT_TYPE" val="0"/>
  <p:tag name="KSO_WM_UNIT_TEXT_FILL_FORE_SCHEMECOLOR_INDEX" val="2"/>
  <p:tag name="KSO_WM_UNIT_TEXT_FILL_FORE_SCHEMECOLOR_INDEX_BRIGHTNESS" val="0"/>
  <p:tag name="KSO_WM_UNIT_TEXT_FILL_TYPE" val="1"/>
  <p:tag name="KSO_WM_UNIT_TYPE" val="i"/>
  <p:tag name="KSO_WM_UNIT_VALUE" val="3"/>
</p:tagLst>
</file>

<file path=ppt/tags/tag55.xml><?xml version="1.0" encoding="utf-8"?>
<p:tagLst xmlns:a="http://schemas.openxmlformats.org/drawingml/2006/main" xmlns:r="http://schemas.openxmlformats.org/officeDocument/2006/relationships" xmlns:p="http://schemas.openxmlformats.org/presentationml/2006/main">
  <p:tag name="KSO_WM_ASSEMBLE_CHIP_INDEX" val="90dae2d263154daa85a0192ae074ffe8"/>
  <p:tag name="KSO_WM_BEAUTIFY_FLAG" val="#wm#"/>
  <p:tag name="KSO_WM_CHIP_GROUPID" val="5e7881253197e252a37019b5"/>
  <p:tag name="KSO_WM_CHIP_XID" val="5e7881253197e252a37019b6"/>
  <p:tag name="KSO_WM_TAG_VERSION" val="1.0"/>
  <p:tag name="KSO_WM_TEMPLATE_ASSEMBLE_GROUPID" val="5eecbaf6a758c1ec0b708b0e"/>
  <p:tag name="KSO_WM_TEMPLATE_ASSEMBLE_XID" val="5eecbaf6a758c1ec0b708b0e"/>
  <p:tag name="KSO_WM_TEMPLATE_CATEGORY" val="diagram"/>
  <p:tag name="KSO_WM_TEMPLATE_INDEX" val="20207313"/>
  <p:tag name="KSO_WM_UNIT_BLOCK" val="0"/>
  <p:tag name="KSO_WM_UNIT_COMPATIBLE" val="0"/>
  <p:tag name="KSO_WM_UNIT_DEC_AREA_ID" val="8dc986b81c094698a138d508cfe5f418"/>
  <p:tag name="KSO_WM_UNIT_DEFAULT_FONT" val="24;44;4"/>
  <p:tag name="KSO_WM_UNIT_DIAGRAM_ISNUMVISUAL" val="0"/>
  <p:tag name="KSO_WM_UNIT_DIAGRAM_ISREFERUNIT" val="0"/>
  <p:tag name="KSO_WM_UNIT_HIGHLIGHT" val="0"/>
  <p:tag name="KSO_WM_UNIT_ID" val="diagram2020731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5"/>
</p:tagLst>
</file>

<file path=ppt/tags/tag56.xml><?xml version="1.0" encoding="utf-8"?>
<p:tagLst xmlns:a="http://schemas.openxmlformats.org/drawingml/2006/main" xmlns:r="http://schemas.openxmlformats.org/officeDocument/2006/relationships" xmlns:p="http://schemas.openxmlformats.org/presentationml/2006/main">
  <p:tag name="KSO_WM_ASSEMBLE_CHIP_INDEX" val="9b10c3057acd436bb25705c22d16f784"/>
  <p:tag name="KSO_WM_BEAUTIFY_FLAG" val="#wm#"/>
  <p:tag name="KSO_WM_CHIP_GROUPID" val="5e6b05596848fb12bee65ac8"/>
  <p:tag name="KSO_WM_CHIP_XID" val="5e6b05596848fb12bee65aca"/>
  <p:tag name="KSO_WM_TAG_VERSION" val="1.0"/>
  <p:tag name="KSO_WM_TEMPLATE_ASSEMBLE_GROUPID" val="5eecbaf6a758c1ec0b708b0e"/>
  <p:tag name="KSO_WM_TEMPLATE_ASSEMBLE_XID" val="5eecbaf6a758c1ec0b708b0e"/>
  <p:tag name="KSO_WM_TEMPLATE_CATEGORY" val="diagram"/>
  <p:tag name="KSO_WM_TEMPLATE_INDEX" val="20207313"/>
  <p:tag name="KSO_WM_UNIT_BLOCK" val="0"/>
  <p:tag name="KSO_WM_UNIT_COMPATIBLE" val="0"/>
  <p:tag name="KSO_WM_UNIT_DEC_AREA_ID" val="63dcdcb0f95f4d59a0adba764c5cdbf5"/>
  <p:tag name="KSO_WM_UNIT_DEFAULT_FONT" val="14;20;2"/>
  <p:tag name="KSO_WM_UNIT_DIAGRAM_ISNUMVISUAL" val="0"/>
  <p:tag name="KSO_WM_UNIT_DIAGRAM_ISREFERUNIT" val="0"/>
  <p:tag name="KSO_WM_UNIT_HIGHLIGHT" val="0"/>
  <p:tag name="KSO_WM_UNIT_ID" val="diagram2020731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
  <p:tag name="KSO_WM_UNIT_SHOW_EDIT_AREA_INDICATION" val="1"/>
  <p:tag name="KSO_WM_UNIT_SUBTYPE" val="a"/>
  <p:tag name="KSO_WM_UNIT_SUPPORT_UNIT_TYPE" val="[&quot;l&quot;,&quot;m&quot;,&quot;n&quot;,&quot;o&quot;,&quot;p&quot;,&quot;q&quot;,&quot;r&quot;,&quot;δ&quot;,&quot;η&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240"/>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b1ca9882ea204a398455f26abcade545&quot;,&quot;fill_align&quot;:&quot;lm&quot;,&quot;text_align&quot;:&quot;lm&quot;,&quot;text_direction&quot;:&quot;horizontal&quot;,&quot;chip_types&quot;:[&quot;header&quot;]},{&quot;fill_id&quot;:&quot;abb97a4f557c487bb47a9ee8b2ccc461&quot;,&quot;fill_align&quot;:&quot;r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b1ca9882ea204a398455f26abcade545&quot;,&quot;fill_align&quot;:&quot;cm&quot;,&quot;text_align&quot;:&quot;cm&quot;,&quot;text_direction&quot;:&quot;horizontal&quot;,&quot;chip_types&quot;:[&quot;header&quot;]},{&quot;fill_id&quot;:&quot;abb97a4f557c487bb47a9ee8b2ccc461&quot;,&quot;fill_align&quot;:&quot;r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b1ca9882ea204a398455f26abcade545&quot;,&quot;fill_align&quot;:&quot;cm&quot;,&quot;text_align&quot;:&quot;cm&quot;,&quot;text_direction&quot;:&quot;horizontal&quot;,&quot;chip_types&quot;:[&quot;header&quot;]},{&quot;fill_id&quot;:&quot;abb97a4f557c487bb47a9ee8b2ccc461&quot;,&quot;fill_align&quot;:&quot;cm&quot;,&quot;text_align&quot;:&quot;cm&quot;,&quot;text_direction&quot;:&quot;horizontal&quot;,&quot;chip_types&quot;:[&quot;picture&quot;,&quot;diagram&quot;,&quot;pictext&quot;,&quot;table&quot;,&quot;chart&quot;,&quot;video&quot;],&quot;support_features&quot;:[&quot;collage&quot;,&quot;carousel&quot;,&quot;creativecrop&quot;]}],[{&quot;fill_id&quot;:&quot;b1ca9882ea204a398455f26abcade545&quot;,&quot;fill_align&quot;:&quot;lm&quot;,&quot;text_align&quot;:&quot;rm&quot;,&quot;text_direction&quot;:&quot;vertical&quot;,&quot;chip_types&quot;:[&quot;header&quot;]},{&quot;fill_id&quot;:&quot;abb97a4f557c487bb47a9ee8b2ccc461&quot;,&quot;fill_align&quot;:&quot;rm&quot;,&quot;text_align&quot;:&quot;rm&quot;,&quot;text_direction&quot;:&quot;vertical&quot;,&quot;chip_types&quot;:[&quot;picture&quot;,&quot;diagram&quot;,&quot;pictext&quot;,&quot;table&quot;,&quot;chart&quot;,&quot;video&quot;,&quot;text&quot;],&quot;support_features&quot;:[&quot;collage&quot;,&quot;carousel&quot;,&quot;creativecrop&quot;]}]]"/>
  <p:tag name="KSO_WM_CHIP_GROUPID" val="5eeae177a758c1ec0b7087de"/>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eae177a758c1ec0b7087df"/>
  <p:tag name="KSO_WM_SLIDE_BACKGROUND" val="[&quot;general&quot;,&quot;frame&quot;]"/>
  <p:tag name="KSO_WM_SLIDE_BACKGROUND_TYPE" val="frame"/>
  <p:tag name="KSO_WM_SLIDE_BK_DARK_LIGHT" val="2"/>
  <p:tag name="KSO_WM_SLIDE_CAN_ADD_NAVIGATION" val="1"/>
  <p:tag name="KSO_WM_SLIDE_ID" val="diagram20207648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19T23:14:53&quot;,&quot;maxSize&quot;:{&quot;size1&quot;:60.100000000000001},&quot;minSize&quot;:{&quot;size1&quot;:60.100000000000001},&quot;normalSize&quot;:{&quot;size1&quot;:60.100000000000001},&quot;subLayout&quot;:[{&quot;id&quot;:&quot;2020-06-19T23:14:53&quot;,&quot;margin&quot;:{&quot;bottom&quot;:1.6929999589920044,&quot;left&quot;:1.6929999589920044,&quot;right&quot;:0.0010000000474974513,&quot;top&quot;:1.6929999589920044},&quot;type&quot;:0},{&quot;id&quot;:&quot;2020-06-19T23:14:53&quot;,&quot;margin&quot;:{&quot;bottom&quot;:5.5029997825622559,&quot;left&quot;:0.84700000286102295,&quot;right&quot;:1.6929999589920044,&quot;top&quot;:5.5029997825622559},&quot;type&quot;:0}],&quot;type&quot;:0}"/>
  <p:tag name="KSO_WM_SLIDE_POSITION" val="48*108"/>
  <p:tag name="KSO_WM_SLIDE_RATIO" val="1.777778"/>
  <p:tag name="KSO_WM_SLIDE_SIZE" val="864*312"/>
  <p:tag name="KSO_WM_SLIDE_SUBTYPE" val="pureTxt"/>
  <p:tag name="KSO_WM_SLIDE_SUPPORT_FEATURE_TYPE" val="0"/>
  <p:tag name="KSO_WM_SLIDE_TYPE" val="text"/>
  <p:tag name="KSO_WM_TAG_VERSION" val="1.0"/>
  <p:tag name="KSO_WM_TEMPLATE_ASSEMBLE_GROUPID" val="5eecd662a758c1ec0b708e00"/>
  <p:tag name="KSO_WM_TEMPLATE_ASSEMBLE_XID" val="5eecd662a758c1ec0b708e00"/>
  <p:tag name="KSO_WM_TEMPLATE_CATEGORY" val="diagram"/>
  <p:tag name="KSO_WM_TEMPLATE_COLOR_TYPE" val="1"/>
  <p:tag name="KSO_WM_TEMPLATE_INDEX" val="20207648"/>
  <p:tag name="KSO_WM_TEMPLATE_MASTER_TYPE" val="0"/>
  <p:tag name="KSO_WM_TEMPLATE_SUBCATEGORY" val="21"/>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TEMPLATE_ASSEMBLE_GROUPID" val="5eecd662a758c1ec0b708e00"/>
  <p:tag name="KSO_WM_TEMPLATE_ASSEMBLE_XID" val="5eecd662a758c1ec0b708e00"/>
  <p:tag name="KSO_WM_TEMPLATE_CATEGORY" val="diagram"/>
  <p:tag name="KSO_WM_TEMPLATE_INDEX" val="20207648"/>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7648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1150"/>
</p:tagLst>
</file>

<file path=ppt/tags/tag59.xml><?xml version="1.0" encoding="utf-8"?>
<p:tagLst xmlns:a="http://schemas.openxmlformats.org/drawingml/2006/main" xmlns:r="http://schemas.openxmlformats.org/officeDocument/2006/relationships" xmlns:p="http://schemas.openxmlformats.org/presentationml/2006/main">
  <p:tag name="KSO_WM_ASSEMBLE_CHIP_INDEX" val="4ae8c95ceb3d498d8532ca541b5bff28"/>
  <p:tag name="KSO_WM_BEAUTIFY_FLAG" val="#wm#"/>
  <p:tag name="KSO_WM_CHIP_GROUPID" val="5e7881253197e252a37019b5"/>
  <p:tag name="KSO_WM_CHIP_XID" val="5e7881253197e252a37019b6"/>
  <p:tag name="KSO_WM_TAG_VERSION" val="1.0"/>
  <p:tag name="KSO_WM_TEMPLATE_ASSEMBLE_GROUPID" val="5eecd662a758c1ec0b708e00"/>
  <p:tag name="KSO_WM_TEMPLATE_ASSEMBLE_XID" val="5eecd662a758c1ec0b708e00"/>
  <p:tag name="KSO_WM_TEMPLATE_CATEGORY" val="diagram"/>
  <p:tag name="KSO_WM_TEMPLATE_INDEX" val="20207648"/>
  <p:tag name="KSO_WM_UNIT_BLOCK" val="0"/>
  <p:tag name="KSO_WM_UNIT_COMPATIBLE" val="0"/>
  <p:tag name="KSO_WM_UNIT_DEC_AREA_ID" val="086011c76d6f4eefa2734744edec7853"/>
  <p:tag name="KSO_WM_UNIT_DEFAULT_FONT" val="24;44;4"/>
  <p:tag name="KSO_WM_UNIT_DIAGRAM_ISNUMVISUAL" val="0"/>
  <p:tag name="KSO_WM_UNIT_DIAGRAM_ISREFERUNIT" val="0"/>
  <p:tag name="KSO_WM_UNIT_HIGHLIGHT" val="0"/>
  <p:tag name="KSO_WM_UNIT_ID" val="diagram20207648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3192c7f41e454f4cad157d0d656adfe2"/>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5"/>
  <p:tag name="KSO_WM_UNIT_INDEX" val="5"/>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60.xml><?xml version="1.0" encoding="utf-8"?>
<p:tagLst xmlns:a="http://schemas.openxmlformats.org/drawingml/2006/main" xmlns:r="http://schemas.openxmlformats.org/officeDocument/2006/relationships" xmlns:p="http://schemas.openxmlformats.org/presentationml/2006/main">
  <p:tag name="KSO_WM_ASSEMBLE_CHIP_INDEX" val="9b30d60ec71843e39479517e5c87e747"/>
  <p:tag name="KSO_WM_BEAUTIFY_FLAG" val="#wm#"/>
  <p:tag name="KSO_WM_CHIP_GROUPID" val="5e6b05596848fb12bee65ac8"/>
  <p:tag name="KSO_WM_CHIP_XID" val="5e6b05596848fb12bee65aca"/>
  <p:tag name="KSO_WM_TAG_VERSION" val="1.0"/>
  <p:tag name="KSO_WM_TEMPLATE_ASSEMBLE_GROUPID" val="5eecd662a758c1ec0b708e00"/>
  <p:tag name="KSO_WM_TEMPLATE_ASSEMBLE_XID" val="5eecd662a758c1ec0b708e00"/>
  <p:tag name="KSO_WM_TEMPLATE_CATEGORY" val="diagram"/>
  <p:tag name="KSO_WM_TEMPLATE_INDEX" val="20207648"/>
  <p:tag name="KSO_WM_UNIT_BLOCK" val="0"/>
  <p:tag name="KSO_WM_UNIT_COMPATIBLE" val="0"/>
  <p:tag name="KSO_WM_UNIT_DEC_AREA_ID" val="7b13453a41954d64bc6fb8e9ea58ce8d"/>
  <p:tag name="KSO_WM_UNIT_DEFAULT_FONT" val="14;20;2"/>
  <p:tag name="KSO_WM_UNIT_DIAGRAM_ISNUMVISUAL" val="0"/>
  <p:tag name="KSO_WM_UNIT_DIAGRAM_ISREFERUNIT" val="0"/>
  <p:tag name="KSO_WM_UNIT_HIGHLIGHT" val="0"/>
  <p:tag name="KSO_WM_UNIT_ID" val="diagram2020764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
  <p:tag name="KSO_WM_UNIT_SHOW_EDIT_AREA_INDICATION" val="1"/>
  <p:tag name="KSO_WM_UNIT_SUBTYPE" val="a"/>
  <p:tag name="KSO_WM_UNIT_SUPPORT_UNIT_TYPE" val="[&quot;l&quot;,&quot;m&quot;,&quot;n&quot;,&quot;o&quot;,&quot;p&quot;,&quot;q&quot;,&quot;r&quot;,&quot;δ&quot;,&quot;η&quot;,&quot;β&quot;,&quot;α&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19"/>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566"/>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5b79a1d9bf524f2bacfd41f5213e6eba&quot;,&quot;fill_align&quot;:&quot;cm&quot;,&quot;text_align&quot;:&quot;cm&quot;,&quot;text_direction&quot;:&quot;horizontal&quot;,&quot;chip_types&quot;:[&quot;diagram&quot;,&quot;picture&quot;,&quot;chart&quot;,&quot;table&quot;,&quot;video&quot;]},{&quot;fill_id&quot;:&quot;e545e56dbacf4b448e60a85c909289a6&quot;,&quot;fill_align&quot;:&quot;lb&quot;,&quot;text_align&quot;:&quot;lb&quot;,&quot;text_direction&quot;:&quot;horizontal&quot;,&quot;chip_types&quot;:[&quot;text&quot;,&quot;header&quot;]},{&quot;fill_id&quot;:&quot;ce314e6bbc6c466d8d42ddea1bec67d5&quot;,&quot;fill_align&quot;:&quot;lt&quot;,&quot;text_align&quot;:&quot;lt&quot;,&quot;text_direction&quot;:&quot;horizontal&quot;,&quot;chip_types&quot;:[&quot;text&quot;]}],[{&quot;fill_id&quot;:&quot;5b79a1d9bf524f2bacfd41f5213e6eba&quot;,&quot;fill_align&quot;:&quot;cm&quot;,&quot;text_align&quot;:&quot;lm&quot;,&quot;text_direction&quot;:&quot;horizontal&quot;,&quot;chip_types&quot;:[&quot;diagram&quot;,&quot;picture&quot;,&quot;chart&quot;,&quot;table&quot;,&quot;video&quot;]},{&quot;fill_id&quot;:&quot;e545e56dbacf4b448e60a85c909289a6&quot;,&quot;fill_align&quot;:&quot;lb&quot;,&quot;text_align&quot;:&quot;lb&quot;,&quot;text_direction&quot;:&quot;horizontal&quot;,&quot;chip_types&quot;:[&quot;text&quot;,&quot;header&quot;]},{&quot;fill_id&quot;:&quot;ce314e6bbc6c466d8d42ddea1bec67d5&quot;,&quot;fill_align&quot;:&quot;lt&quot;,&quot;text_align&quot;:&quot;lt&quot;,&quot;text_direction&quot;:&quot;horizontal&quot;,&quot;chip_types&quot;:[&quot;text&quot;]}]]"/>
  <p:tag name="KSO_WM_CHIP_GROUPID" val="5e9e5e8673d2384101fd9ce7"/>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9e5e8673d2384101fd9ce8"/>
  <p:tag name="KSO_WM_SLIDE_BACKGROUND" val="[&quot;leftRight&quot;]"/>
  <p:tag name="KSO_WM_SLIDE_BACKGROUND_TYPE" val="leftRight"/>
  <p:tag name="KSO_WM_SLIDE_BK_DARK_LIGHT" val="2"/>
  <p:tag name="KSO_WM_SLIDE_ID" val="diagram20206177_1"/>
  <p:tag name="KSO_WM_SLIDE_INDEX" val="1"/>
  <p:tag name="KSO_WM_SLIDE_ITEM_CNT" val="0"/>
  <p:tag name="KSO_WM_SLIDE_LAYOUT" val="a_d_f"/>
  <p:tag name="KSO_WM_SLIDE_LAYOUT_CNT" val="1_1_1"/>
  <p:tag name="KSO_WM_SLIDE_LAYOUT_INFO" val="{&quot;direction&quot;:1,&quot;id&quot;:&quot;2020-06-19T22:35:09&quot;,&quot;maxSize&quot;:{&quot;size1&quot;:35},&quot;minSize&quot;:{&quot;size1&quot;:35},&quot;normalSize&quot;:{&quot;size1&quot;:35},&quot;subLayout&quot;:[{&quot;backgroundInfo&quot;:[{&quot;bottom&quot;:0,&quot;bottomAbs&quot;:false,&quot;left&quot;:0,&quot;leftAbs&quot;:false,&quot;right&quot;:-0.071428574600000003,&quot;rightAbs&quot;:false,&quot;top&quot;:0,&quot;topAbs&quot;:false,&quot;type&quot;:&quot;leftRight&quot;}],&quot;id&quot;:&quot;2020-06-19T22:35:09&quot;,&quot;maxSize&quot;:{&quot;size1&quot;:44.400036453787251},&quot;minSize&quot;:{&quot;size1&quot;:35.600036453787254},&quot;normalSize&quot;:{&quot;size1&quot;:35.600036453787254},&quot;subLayout&quot;:[{&quot;id&quot;:&quot;2020-06-19T22:35:09&quot;,&quot;margin&quot;:{&quot;bottom&quot;:1.0026547107633071e-15,&quot;left&quot;:2.1170001029968262,&quot;right&quot;:1.2699999809265137,&quot;top&quot;:3.3870000839233398},&quot;type&quot;:0},{&quot;id&quot;:&quot;2020-06-19T22:35:09&quot;,&quot;margin&quot;:{&quot;bottom&quot;:3.3870000839233398,&quot;left&quot;:2.1170001029968262,&quot;right&quot;:1.2699999809265137,&quot;top&quot;:0.42300000786781311},&quot;type&quot;:0}],&quot;type&quot;:0},{&quot;id&quot;:&quot;2020-06-19T22:35:09&quot;,&quot;margin&quot;:{&quot;bottom&quot;:0,&quot;left&quot;:0.84700000286102295,&quot;right&quot;:0,&quot;top&quot;:0},&quot;type&quot;:0}],&quot;type&quot;:0}"/>
  <p:tag name="KSO_WM_SLIDE_POSITION" val="0*0"/>
  <p:tag name="KSO_WM_SLIDE_RATIO" val="1.777778"/>
  <p:tag name="KSO_WM_SLIDE_SIZE" val="959*540"/>
  <p:tag name="KSO_WM_SLIDE_SUBTYPE" val="picTxt"/>
  <p:tag name="KSO_WM_SLIDE_SUPPORT_FEATURE_TYPE" val="0"/>
  <p:tag name="KSO_WM_SLIDE_TYPE" val="text"/>
  <p:tag name="KSO_WM_TAG_VERSION" val="1.0"/>
  <p:tag name="KSO_WM_TEMPLATE_ASSEMBLE_GROUPID" val="5eeccd1aa758c1ec0b708d80"/>
  <p:tag name="KSO_WM_TEMPLATE_ASSEMBLE_XID" val="5eeccd1aa758c1ec0b708d80"/>
  <p:tag name="KSO_WM_TEMPLATE_CATEGORY" val="diagram"/>
  <p:tag name="KSO_WM_TEMPLATE_COLOR_TYPE" val="1"/>
  <p:tag name="KSO_WM_TEMPLATE_INDEX" val="20206177"/>
  <p:tag name="KSO_WM_TEMPLATE_MASTER_TYPE" val="0"/>
  <p:tag name="KSO_WM_TEMPLATE_SUBCATEGORY" val="21"/>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TEMPLATE_ASSEMBLE_GROUPID" val="5eeccd1aa758c1ec0b708d80"/>
  <p:tag name="KSO_WM_TEMPLATE_ASSEMBLE_XID" val="5eeccd1aa758c1ec0b708d80"/>
  <p:tag name="KSO_WM_TEMPLATE_CATEGORY" val="diagram"/>
  <p:tag name="KSO_WM_TEMPLATE_INDEX" val="20206177"/>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6177_1*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 name="KSO_WM_UNIT_VALUE" val="500"/>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a*1_1_1"/>
  <p:tag name="KSO_WM_UNIT_INDEX" val="1_1_1"/>
  <p:tag name="KSO_WM_UNIT_ISCONTENTSTITLE" val="0"/>
  <p:tag name="KSO_WM_UNIT_ISNUMDGMTITLE" val="0"/>
  <p:tag name="KSO_WM_UNIT_LAYERLEVEL" val="1_1_1"/>
  <p:tag name="KSO_WM_UNIT_NOCLEAR" val="0"/>
  <p:tag name="KSO_WM_UNIT_PRESET_TEXT" val="添加具体标题"/>
  <p:tag name="KSO_WM_UNIT_TEXT_FILL_FORE_SCHEMECOLOR_INDEX" val="13"/>
  <p:tag name="KSO_WM_UNIT_TEXT_FILL_FORE_SCHEMECOLOR_INDEX_BRIGHTNESS" val="0.15"/>
  <p:tag name="KSO_WM_UNIT_TEXT_FILL_TYPE" val="1"/>
  <p:tag name="KSO_WM_UNIT_TYPE" val="l_h_a"/>
  <p:tag name="KSO_WM_UNIT_USESOURCEFORMAT_APPLY" val="1"/>
  <p:tag name="KSO_WM_UNIT_VALUE" val="17"/>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f*1_1_1"/>
  <p:tag name="KSO_WM_UNIT_INDEX" val="1_1_1"/>
  <p:tag name="KSO_WM_UNIT_LAYERLEVEL" val="1_1_1"/>
  <p:tag name="KSO_WM_UNIT_NOCLEAR" val="0"/>
  <p:tag name="KSO_WM_UNIT_PRESET_TEXT" val="单击此处输入你的正文，文字是您思想的提炼，请尽量言简意赅的阐述观点。"/>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46"/>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a*1_2_1"/>
  <p:tag name="KSO_WM_UNIT_INDEX" val="1_2_1"/>
  <p:tag name="KSO_WM_UNIT_ISCONTENTSTITLE" val="0"/>
  <p:tag name="KSO_WM_UNIT_ISNUMDGMTITLE" val="0"/>
  <p:tag name="KSO_WM_UNIT_LAYERLEVEL" val="1_1_1"/>
  <p:tag name="KSO_WM_UNIT_NOCLEAR" val="0"/>
  <p:tag name="KSO_WM_UNIT_PRESET_TEXT" val="添加具体标题"/>
  <p:tag name="KSO_WM_UNIT_TEXT_FILL_FORE_SCHEMECOLOR_INDEX" val="13"/>
  <p:tag name="KSO_WM_UNIT_TEXT_FILL_FORE_SCHEMECOLOR_INDEX_BRIGHTNESS" val="0.15"/>
  <p:tag name="KSO_WM_UNIT_TEXT_FILL_TYPE" val="1"/>
  <p:tag name="KSO_WM_UNIT_TYPE" val="l_h_a"/>
  <p:tag name="KSO_WM_UNIT_USESOURCEFORMAT_APPLY" val="1"/>
  <p:tag name="KSO_WM_UNIT_VALUE" val="17"/>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f*1_2_1"/>
  <p:tag name="KSO_WM_UNIT_INDEX" val="1_2_1"/>
  <p:tag name="KSO_WM_UNIT_LAYERLEVEL" val="1_1_1"/>
  <p:tag name="KSO_WM_UNIT_NOCLEAR" val="0"/>
  <p:tag name="KSO_WM_UNIT_PRESET_TEXT" val="单击此处输入你的正文，文字是您思想的提炼，请尽量言简意赅的阐述观点。"/>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46"/>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a*1_3_1"/>
  <p:tag name="KSO_WM_UNIT_INDEX" val="1_3_1"/>
  <p:tag name="KSO_WM_UNIT_ISCONTENTSTITLE" val="0"/>
  <p:tag name="KSO_WM_UNIT_ISNUMDGMTITLE" val="0"/>
  <p:tag name="KSO_WM_UNIT_LAYERLEVEL" val="1_1_1"/>
  <p:tag name="KSO_WM_UNIT_NOCLEAR" val="0"/>
  <p:tag name="KSO_WM_UNIT_PRESET_TEXT" val="添加具体标题"/>
  <p:tag name="KSO_WM_UNIT_TEXT_FILL_FORE_SCHEMECOLOR_INDEX" val="13"/>
  <p:tag name="KSO_WM_UNIT_TEXT_FILL_FORE_SCHEMECOLOR_INDEX_BRIGHTNESS" val="0.15"/>
  <p:tag name="KSO_WM_UNIT_TEXT_FILL_TYPE" val="1"/>
  <p:tag name="KSO_WM_UNIT_TYPE" val="l_h_a"/>
  <p:tag name="KSO_WM_UNIT_USESOURCEFORMAT_APPLY" val="1"/>
  <p:tag name="KSO_WM_UNIT_VALUE" val="17"/>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f*1_3_1"/>
  <p:tag name="KSO_WM_UNIT_INDEX" val="1_3_1"/>
  <p:tag name="KSO_WM_UNIT_LAYERLEVEL" val="1_1_1"/>
  <p:tag name="KSO_WM_UNIT_NOCLEAR" val="0"/>
  <p:tag name="KSO_WM_UNIT_PRESET_TEXT" val="单击此处输入你的正文，文字是您思想的提炼，请尽量言简意赅的阐述观点。"/>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 name="KSO_WM_UNIT_VALUE" val="46"/>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ddb614ea9ad64854ab138f935adfb259"/>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6"/>
  <p:tag name="KSO_WM_UNIT_INDEX" val="6"/>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i*1_1_1"/>
  <p:tag name="KSO_WM_UNIT_INDEX" val="1_1_1"/>
  <p:tag name="KSO_WM_UNIT_LAYERLEVEL" val="1_1_1"/>
  <p:tag name="KSO_WM_UNIT_TYPE" val="l_h_i"/>
  <p:tag name="KSO_WM_UNIT_USESOURCEFORMAT_APPLY"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i*1_2_1"/>
  <p:tag name="KSO_WM_UNIT_INDEX" val="1_2_1"/>
  <p:tag name="KSO_WM_UNIT_LAYERLEVEL" val="1_1_1"/>
  <p:tag name="KSO_WM_UNIT_TYPE" val="l_h_i"/>
  <p:tag name="KSO_WM_UNIT_USESOURCEFORMAT_APPLY"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206943"/>
  <p:tag name="KSO_WM_UNIT_COMPATIBLE" val="0"/>
  <p:tag name="KSO_WM_UNIT_DIAGRAM_ISNUMVISUAL" val="0"/>
  <p:tag name="KSO_WM_UNIT_DIAGRAM_ISREFERUNIT" val="0"/>
  <p:tag name="KSO_WM_UNIT_HIGHLIGHT" val="0"/>
  <p:tag name="KSO_WM_UNIT_ID" val="diagram20206943_2*l_h_i*1_3_1"/>
  <p:tag name="KSO_WM_UNIT_INDEX" val="1_3_1"/>
  <p:tag name="KSO_WM_UNIT_LAYERLEVEL" val="1_1_1"/>
  <p:tag name="KSO_WM_UNIT_TYPE" val="l_h_i"/>
  <p:tag name="KSO_WM_UNIT_USESOURCEFORMAT_APPLY" val="1"/>
</p:tagLst>
</file>

<file path=ppt/tags/tag73.xml><?xml version="1.0" encoding="utf-8"?>
<p:tagLst xmlns:a="http://schemas.openxmlformats.org/drawingml/2006/main" xmlns:r="http://schemas.openxmlformats.org/officeDocument/2006/relationships" xmlns:p="http://schemas.openxmlformats.org/presentationml/2006/main">
  <p:tag name="KSO_WM_ASSEMBLE_CHIP_INDEX" val="acbb8eb295954a63a23f5a331d85db35"/>
  <p:tag name="KSO_WM_BEAUTIFY_FLAG" val="#wm#"/>
  <p:tag name="KSO_WM_CHIP_GROUPID" val="5e7881253197e252a37019b5"/>
  <p:tag name="KSO_WM_CHIP_XID" val="5e7881253197e252a37019b6"/>
  <p:tag name="KSO_WM_TAG_VERSION" val="1.0"/>
  <p:tag name="KSO_WM_TEMPLATE_ASSEMBLE_GROUPID" val="5eeccd1aa758c1ec0b708d80"/>
  <p:tag name="KSO_WM_TEMPLATE_ASSEMBLE_XID" val="5eeccd1aa758c1ec0b708d80"/>
  <p:tag name="KSO_WM_TEMPLATE_CATEGORY" val="diagram"/>
  <p:tag name="KSO_WM_TEMPLATE_INDEX" val="20206177"/>
  <p:tag name="KSO_WM_UNIT_BLOCK" val="0"/>
  <p:tag name="KSO_WM_UNIT_COMPATIBLE" val="0"/>
  <p:tag name="KSO_WM_UNIT_DEC_AREA_ID" val="9d2781c65cb24407b0f88667d14f466d"/>
  <p:tag name="KSO_WM_UNIT_DEFAULT_FONT" val="24;44;4"/>
  <p:tag name="KSO_WM_UNIT_DIAGRAM_ISNUMVISUAL" val="0"/>
  <p:tag name="KSO_WM_UNIT_DIAGRAM_ISREFERUNIT" val="0"/>
  <p:tag name="KSO_WM_UNIT_HIGHLIGHT" val="0"/>
  <p:tag name="KSO_WM_UNIT_ID" val="diagram2020617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6"/>
</p:tagLst>
</file>

<file path=ppt/tags/tag74.xml><?xml version="1.0" encoding="utf-8"?>
<p:tagLst xmlns:a="http://schemas.openxmlformats.org/drawingml/2006/main" xmlns:r="http://schemas.openxmlformats.org/officeDocument/2006/relationships" xmlns:p="http://schemas.openxmlformats.org/presentationml/2006/main">
  <p:tag name="KSO_WM_ASSEMBLE_CHIP_INDEX" val="84283b98d5f6446f92a68fe8773caf8f"/>
  <p:tag name="KSO_WM_BEAUTIFY_FLAG" val="#wm#"/>
  <p:tag name="KSO_WM_CHIP_GROUPID" val="5e6b05596848fb12bee65ac8"/>
  <p:tag name="KSO_WM_CHIP_XID" val="5e6b05596848fb12bee65aca"/>
  <p:tag name="KSO_WM_TAG_VERSION" val="1.0"/>
  <p:tag name="KSO_WM_TEMPLATE_ASSEMBLE_GROUPID" val="5eeccd1aa758c1ec0b708d80"/>
  <p:tag name="KSO_WM_TEMPLATE_ASSEMBLE_XID" val="5eeccd1aa758c1ec0b708d80"/>
  <p:tag name="KSO_WM_TEMPLATE_CATEGORY" val="diagram"/>
  <p:tag name="KSO_WM_TEMPLATE_INDEX" val="20206177"/>
  <p:tag name="KSO_WM_UNIT_BLOCK" val="0"/>
  <p:tag name="KSO_WM_UNIT_COMPATIBLE" val="0"/>
  <p:tag name="KSO_WM_UNIT_DEC_AREA_ID" val="c21885e35d434278a7ec39ac67e429ca"/>
  <p:tag name="KSO_WM_UNIT_DEFAULT_FONT" val="14;20;2"/>
  <p:tag name="KSO_WM_UNIT_DIAGRAM_ISNUMVISUAL" val="0"/>
  <p:tag name="KSO_WM_UNIT_DIAGRAM_ISREFERUNIT" val="0"/>
  <p:tag name="KSO_WM_UNIT_HIGHLIGHT" val="0"/>
  <p:tag name="KSO_WM_UNIT_ID" val="diagram20206177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65"/>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SLIDE_ID" val="diagram20204619_1"/>
  <p:tag name="KSO_WM_SLIDE_INDEX" val="1"/>
  <p:tag name="KSO_WM_SLIDE_ITEM_CNT" val="0"/>
  <p:tag name="KSO_WM_SLIDE_LAYOUT" val="a_b_d_f"/>
  <p:tag name="KSO_WM_SLIDE_LAYOUT_CNT" val="1_1_1_1"/>
  <p:tag name="KSO_WM_SLIDE_POSITION" val="50*0"/>
  <p:tag name="KSO_WM_SLIDE_SIZE" val="859*540"/>
  <p:tag name="KSO_WM_SLIDE_SUBTYPE" val="picTxt"/>
  <p:tag name="KSO_WM_SLIDE_TYPE" val="text"/>
  <p:tag name="KSO_WM_TAG_VERSION" val="1.0"/>
  <p:tag name="KSO_WM_TEMPLATE_CATEGORY" val="diagram"/>
  <p:tag name="KSO_WM_TEMPLATE_COLOR_TYPE" val="1"/>
  <p:tag name="KSO_WM_TEMPLATE_INDEX" val="20204619"/>
  <p:tag name="KSO_WM_TEMPLATE_MASTER_TYPE" val="0"/>
  <p:tag name="KSO_WM_TEMPLATE_SUBCATEGORY" val="0"/>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8"/>
  <p:tag name="KSO_WM_UNIT_FILL_TYPE" val="1"/>
  <p:tag name="KSO_WM_UNIT_HIGHLIGHT" val="0"/>
  <p:tag name="KSO_WM_UNIT_ID" val="diagram20204619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diagram20204619_1*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d*1"/>
  <p:tag name="KSO_WM_UNIT_INDEX" val="1"/>
  <p:tag name="KSO_WM_UNIT_LAYERLEVEL" val="1"/>
  <p:tag name="KSO_WM_UNIT_SUPPORT_UNIT_TYPE" val="[&quot;d&quot;]"/>
  <p:tag name="KSO_WM_UNIT_TYPE" val="d"/>
  <p:tag name="KSO_WM_UNIT_VALUE" val="961*128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0"/>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a0ec35860357932c55de9"/>
  <p:tag name="KSO_WM_CHIP_XID" val="5eda0ec35860357932c55de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BLOCK" val="0"/>
  <p:tag name="KSO_WM_UNIT_COMPATIBLE" val="0"/>
  <p:tag name="KSO_WM_UNIT_DEC_AREA_ID" val="4d8e08b2af9241e3810b938636cbf16a"/>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7566_1*i*7"/>
  <p:tag name="KSO_WM_UNIT_INDEX" val="7"/>
  <p:tag name="KSO_WM_UNIT_LAYERLEVEL" val="1"/>
  <p:tag name="KSO_WM_UNIT_LINE_FILL_TYPE" val="2"/>
  <p:tag name="KSO_WM_UNIT_LINE_FORE_SCHEMECOLOR_INDEX" val="13"/>
  <p:tag name="KSO_WM_UNIT_LINE_FORE_SCHEMECOLOR_INDEX_BRIGHTNESS" val="0.5"/>
  <p:tag name="KSO_WM_UNIT_SM_LIMIT_TYPE" val="1"/>
  <p:tag name="KSO_WM_UNIT_TYPE" val="i"/>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b*1"/>
  <p:tag name="KSO_WM_UNIT_INDEX" val="1"/>
  <p:tag name="KSO_WM_UNIT_ISCONTENTSTITLE" val="0"/>
  <p:tag name="KSO_WM_UNIT_ISNUMDGMTITLE" val="0"/>
  <p:tag name="KSO_WM_UNIT_LAYERLEVEL" val="1"/>
  <p:tag name="KSO_WM_UNIT_NOCLEAR" val="0"/>
  <p:tag name="KSO_WM_UNIT_PRESET_TEXT" val="单击此处添加副标题"/>
  <p:tag name="KSO_WM_UNIT_TEXT_FILL_FORE_SCHEMECOLOR_INDEX" val="14"/>
  <p:tag name="KSO_WM_UNIT_TEXT_FILL_FORE_SCHEMECOLOR_INDEX_BRIGHTNESS" val="0"/>
  <p:tag name="KSO_WM_UNIT_TEXT_FILL_TYPE" val="1"/>
  <p:tag name="KSO_WM_UNIT_TYPE" val="b"/>
  <p:tag name="KSO_WM_UNIT_VALUE" val="19"/>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f*1"/>
  <p:tag name="KSO_WM_UNIT_INDEX" val="1"/>
  <p:tag name="KSO_WM_UNIT_LAYERLEVEL" val="1"/>
  <p:tag name="KSO_WM_UNIT_NOCLEAR" val="0"/>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SUBTYPE" val="a"/>
  <p:tag name="KSO_WM_UNIT_TEXT_FILL_FORE_SCHEMECOLOR_INDEX" val="14"/>
  <p:tag name="KSO_WM_UNIT_TEXT_FILL_FORE_SCHEMECOLOR_INDEX_BRIGHTNESS" val="0"/>
  <p:tag name="KSO_WM_UNIT_TEXT_FILL_TYPE" val="1"/>
  <p:tag name="KSO_WM_UNIT_TYPE" val="f"/>
  <p:tag name="KSO_WM_UNIT_VALUE" val="384"/>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7"/>
  <p:tag name="KSO_WM_UNIT_INDEX" val="7"/>
  <p:tag name="KSO_WM_UNIT_LAYERLEVEL" val="1"/>
  <p:tag name="KSO_WM_UNIT_TEXT_FILL_FORE_SCHEMECOLOR_INDEX" val="2"/>
  <p:tag name="KSO_WM_UNIT_TEXT_FILL_FORE_SCHEMECOLOR_INDEX_BRIGHTNESS" val="0"/>
  <p:tag name="KSO_WM_UNIT_TEXT_FILL_TYPE" val="1"/>
  <p:tag name="KSO_WM_UNIT_TYPE" val="i"/>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FILL_FORE_SCHEMECOLOR_INDEX" val="6"/>
  <p:tag name="KSO_WM_UNIT_FILL_FORE_SCHEMECOLOR_INDEX_BRIGHTNESS" val="0.4"/>
  <p:tag name="KSO_WM_UNIT_FILL_TYPE" val="1"/>
  <p:tag name="KSO_WM_UNIT_HIGHLIGHT" val="0"/>
  <p:tag name="KSO_WM_UNIT_ID" val="diagram20204619_1*i*8"/>
  <p:tag name="KSO_WM_UNIT_INDEX" val="8"/>
  <p:tag name="KSO_WM_UNIT_LAYERLEVEL" val="1"/>
  <p:tag name="KSO_WM_UNIT_TEXT_FILL_FORE_SCHEMECOLOR_INDEX" val="2"/>
  <p:tag name="KSO_WM_UNIT_TEXT_FILL_FORE_SCHEMECOLOR_INDEX_BRIGHTNESS" val="0"/>
  <p:tag name="KSO_WM_UNIT_TEXT_FILL_TYPE" val="1"/>
  <p:tag name="KSO_WM_UNIT_TYPE" val="i"/>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SLIDE_ID" val="diagram20201519_1"/>
  <p:tag name="KSO_WM_SLIDE_INDEX" val="1"/>
  <p:tag name="KSO_WM_SLIDE_ITEM_CNT" val="0"/>
  <p:tag name="KSO_WM_SLIDE_LAYOUT" val="a_b_h"/>
  <p:tag name="KSO_WM_SLIDE_LAYOUT_CNT" val="1_1_1"/>
  <p:tag name="KSO_WM_SLIDE_POSITION" val="36.45*140"/>
  <p:tag name="KSO_WM_SLIDE_SIZE" val="884.7*366.1"/>
  <p:tag name="KSO_WM_SLIDE_SUBTYPE" val="pureTxt"/>
  <p:tag name="KSO_WM_SLIDE_TYPE" val="text"/>
  <p:tag name="KSO_WM_TAG_VERSION" val="1.0"/>
  <p:tag name="KSO_WM_TEMPLATE_CATEGORY" val="diagram"/>
  <p:tag name="KSO_WM_TEMPLATE_COLOR_TYPE" val="1"/>
  <p:tag name="KSO_WM_TEMPLATE_INDEX" val="20201519"/>
  <p:tag name="KSO_WM_TEMPLATE_MASTER_TYPE" val="0"/>
  <p:tag name="KSO_WM_TEMPLATE_SUBCATEGORY" val="0"/>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HIGHLIGHT" val="0"/>
  <p:tag name="KSO_WM_UNIT_ID" val="diagram20201519_1*a*1"/>
  <p:tag name="KSO_WM_UNIT_INDEX" val="1"/>
  <p:tag name="KSO_WM_UNIT_ISCONTENTSTITLE" val="0"/>
  <p:tag name="KSO_WM_UNIT_LAYERLEVEL" val="1"/>
  <p:tag name="KSO_WM_UNIT_NOCLEAR" val="0"/>
  <p:tag name="KSO_WM_UNIT_PRESET_TEXT" val="问答情景"/>
  <p:tag name="KSO_WM_UNIT_TYPE" val="a"/>
  <p:tag name="KSO_WM_UNIT_VALUE" val="36"/>
</p:tagLst>
</file>

<file path=ppt/tags/tag9.xml><?xml version="1.0" encoding="utf-8"?>
<p:tagLst xmlns:a="http://schemas.openxmlformats.org/drawingml/2006/main" xmlns:r="http://schemas.openxmlformats.org/officeDocument/2006/relationships" xmlns:p="http://schemas.openxmlformats.org/presentationml/2006/main">
  <p:tag name="KSO_WM_ASSEMBLE_CHIP_INDEX" val="aa86574cbbbb4344a04684d907563ca5"/>
  <p:tag name="KSO_WM_BEAUTIFY_FLAG" val="#wm#"/>
  <p:tag name="KSO_WM_CHIP_GROUPID" val="5e7310da9a230a26b9e88a19"/>
  <p:tag name="KSO_WM_CHIP_XID" val="5e7310da9a230a26b9e88a1a"/>
  <p:tag name="KSO_WM_TAG_VERSION" val="1.0"/>
  <p:tag name="KSO_WM_TEMPLATE_ASSEMBLE_GROUPID" val="5eeb859ea758c1ec0b70897c"/>
  <p:tag name="KSO_WM_TEMPLATE_ASSEMBLE_XID" val="5eeb859ea758c1ec0b70897c"/>
  <p:tag name="KSO_WM_TEMPLATE_CATEGORY" val="diagram"/>
  <p:tag name="KSO_WM_TEMPLATE_INDEX" val="20207566"/>
  <p:tag name="KSO_WM_UNIT_COMPATIBLE" val="0"/>
  <p:tag name="KSO_WM_UNIT_DEC_AREA_ID" val="b690fcdba7674c68bf37e2b27932d00e"/>
  <p:tag name="KSO_WM_UNIT_DIAGRAM_ISNUMVISUAL" val="0"/>
  <p:tag name="KSO_WM_UNIT_DIAGRAM_ISREFERUNIT" val="0"/>
  <p:tag name="KSO_WM_UNIT_HIGHLIGHT" val="0"/>
  <p:tag name="KSO_WM_UNIT_ID" val="diagram20207566_1*d*2"/>
  <p:tag name="KSO_WM_UNIT_INDEX" val="2"/>
  <p:tag name="KSO_WM_UNIT_LAYERLEVEL" val="1"/>
  <p:tag name="KSO_WM_UNIT_PLACING_PICTURE" val="aa86574cbbbb4344a04684d907563ca5"/>
  <p:tag name="KSO_WM_UNIT_TYPE" val="d"/>
  <p:tag name="KSO_WM_UNIT_VALUE" val="804*1396"/>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HIGHLIGHT" val="0"/>
  <p:tag name="KSO_WM_UNIT_ID" val="diagram20201519_1*b*1"/>
  <p:tag name="KSO_WM_UNIT_INDEX" val="1"/>
  <p:tag name="KSO_WM_UNIT_ISCONTENTSTITLE" val="0"/>
  <p:tag name="KSO_WM_UNIT_LAYERLEVEL" val="1"/>
  <p:tag name="KSO_WM_UNIT_NOCLEAR" val="0"/>
  <p:tag name="KSO_WM_UNIT_PRESET_TEXT" val="Q&amp;A"/>
  <p:tag name="KSO_WM_UNIT_TEXT_FILL_FORE_SCHEMECOLOR_INDEX" val="13"/>
  <p:tag name="KSO_WM_UNIT_TEXT_FILL_FORE_SCHEMECOLOR_INDEX_BRIGHTNESS" val="0"/>
  <p:tag name="KSO_WM_UNIT_TEXT_FILL_TYPE" val="1"/>
  <p:tag name="KSO_WM_UNIT_TYPE" val="b"/>
  <p:tag name="KSO_WM_UNIT_VALUE" val="63"/>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619"/>
  <p:tag name="KSO_WM_UNIT_COMPATIBLE" val="0"/>
  <p:tag name="KSO_WM_UNIT_DIAGRAM_ISNUMVISUAL" val="0"/>
  <p:tag name="KSO_WM_UNIT_DIAGRAM_ISREFERUNIT" val="0"/>
  <p:tag name="KSO_WM_UNIT_HIGHLIGHT" val="0"/>
  <p:tag name="KSO_WM_UNIT_ID" val="diagram20204619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0"/>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HIGHLIGHT" val="0"/>
  <p:tag name="KSO_WM_UNIT_ID" val="diagram20201519_1*h_i*1_1"/>
  <p:tag name="KSO_WM_UNIT_INDEX" val="1_1"/>
  <p:tag name="KSO_WM_UNIT_LAYERLEVEL" val="1_1"/>
  <p:tag name="KSO_WM_UNIT_TYPE" val="h_i"/>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1519_1*h_i*1_6"/>
  <p:tag name="KSO_WM_UNIT_INDEX" val="1_6"/>
  <p:tag name="KSO_WM_UNIT_LAYERLEVEL" val="1_1"/>
  <p:tag name="KSO_WM_UNIT_TEXT_FILL_FORE_SCHEMECOLOR_INDEX" val="13"/>
  <p:tag name="KSO_WM_UNIT_TEXT_FILL_FORE_SCHEMECOLOR_INDEX_BRIGHTNESS" val="0"/>
  <p:tag name="KSO_WM_UNIT_TEXT_FILL_TYPE" val="1"/>
  <p:tag name="KSO_WM_UNIT_TYPE" val="h_i"/>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HIGHLIGHT" val="0"/>
  <p:tag name="KSO_WM_UNIT_ID" val="diagram20201519_1*h_a*1_1"/>
  <p:tag name="KSO_WM_UNIT_INDEX" val="1_1"/>
  <p:tag name="KSO_WM_UNIT_ISCONTENTSTITLE" val="0"/>
  <p:tag name="KSO_WM_UNIT_LAYERLEVEL" val="1_1"/>
  <p:tag name="KSO_WM_UNIT_NOCLEAR" val="0"/>
  <p:tag name="KSO_WM_UNIT_PRESET_TEXT" val="单击此处添加标题内容"/>
  <p:tag name="KSO_WM_UNIT_TEXT_FILL_FORE_SCHEMECOLOR_INDEX" val="14"/>
  <p:tag name="KSO_WM_UNIT_TEXT_FILL_FORE_SCHEMECOLOR_INDEX_BRIGHTNESS" val="0"/>
  <p:tag name="KSO_WM_UNIT_TEXT_FILL_TYPE" val="1"/>
  <p:tag name="KSO_WM_UNIT_TYPE" val="h_a"/>
  <p:tag name="KSO_WM_UNIT_VALUE" val="26"/>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HIGHLIGHT" val="0"/>
  <p:tag name="KSO_WM_UNIT_ID" val="diagram20201519_1*h_f*1_1"/>
  <p:tag name="KSO_WM_UNIT_INDEX" val="1_1"/>
  <p:tag name="KSO_WM_UNIT_LAYERLEVEL" val="1_1"/>
  <p:tag name="KSO_WM_UNIT_NOCLEAR" val="0"/>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TEXT_FILL_FORE_SCHEMECOLOR_INDEX" val="14"/>
  <p:tag name="KSO_WM_UNIT_TEXT_FILL_FORE_SCHEMECOLOR_INDEX_BRIGHTNESS" val="0"/>
  <p:tag name="KSO_WM_UNIT_TEXT_FILL_TYPE" val="1"/>
  <p:tag name="KSO_WM_UNIT_TYPE" val="h_f"/>
  <p:tag name="KSO_WM_UNIT_VALUE" val="185"/>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FILL_FORE_SCHEMECOLOR_INDEX" val="5"/>
  <p:tag name="KSO_WM_UNIT_FILL_FORE_SCHEMECOLOR_INDEX_BRIGHTNESS" val="-0.25"/>
  <p:tag name="KSO_WM_UNIT_FILL_TYPE" val="1"/>
  <p:tag name="KSO_WM_UNIT_HIGHLIGHT" val="0"/>
  <p:tag name="KSO_WM_UNIT_ID" val="diagram20201519_1*h_i*1_2"/>
  <p:tag name="KSO_WM_UNIT_INDEX" val="1_2"/>
  <p:tag name="KSO_WM_UNIT_LAYERLEVEL" val="1_1"/>
  <p:tag name="KSO_WM_UNIT_TEXT_FILL_FORE_SCHEMECOLOR_INDEX" val="13"/>
  <p:tag name="KSO_WM_UNIT_TEXT_FILL_FORE_SCHEMECOLOR_INDEX_BRIGHTNESS" val="0"/>
  <p:tag name="KSO_WM_UNIT_TEXT_FILL_TYPE" val="1"/>
  <p:tag name="KSO_WM_UNIT_TYPE" val="h_i"/>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1519_1*h_i*1_3"/>
  <p:tag name="KSO_WM_UNIT_INDEX" val="1_3"/>
  <p:tag name="KSO_WM_UNIT_LAYERLEVEL" val="1_1"/>
  <p:tag name="KSO_WM_UNIT_TEXT_FILL_FORE_SCHEMECOLOR_INDEX" val="13"/>
  <p:tag name="KSO_WM_UNIT_TEXT_FILL_FORE_SCHEMECOLOR_INDEX_BRIGHTNESS" val="0"/>
  <p:tag name="KSO_WM_UNIT_TEXT_FILL_TYPE" val="1"/>
  <p:tag name="KSO_WM_UNIT_TYPE" val="h_i"/>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FILL_FORE_SCHEMECOLOR_INDEX" val="5"/>
  <p:tag name="KSO_WM_UNIT_FILL_FORE_SCHEMECOLOR_INDEX_BRIGHTNESS" val="-0.25"/>
  <p:tag name="KSO_WM_UNIT_FILL_TYPE" val="1"/>
  <p:tag name="KSO_WM_UNIT_HIGHLIGHT" val="0"/>
  <p:tag name="KSO_WM_UNIT_ID" val="diagram20201519_1*h_i*1_4"/>
  <p:tag name="KSO_WM_UNIT_INDEX" val="1_4"/>
  <p:tag name="KSO_WM_UNIT_LAYERLEVEL" val="1_1"/>
  <p:tag name="KSO_WM_UNIT_TEXT_FILL_FORE_SCHEMECOLOR_INDEX" val="13"/>
  <p:tag name="KSO_WM_UNIT_TEXT_FILL_FORE_SCHEMECOLOR_INDEX_BRIGHTNESS" val="0"/>
  <p:tag name="KSO_WM_UNIT_TEXT_FILL_TYPE" val="1"/>
  <p:tag name="KSO_WM_UNIT_TYPE" val="h_i"/>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51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1519_1*h_i*1_5"/>
  <p:tag name="KSO_WM_UNIT_INDEX" val="1_5"/>
  <p:tag name="KSO_WM_UNIT_LAYERLEVEL" val="1_1"/>
  <p:tag name="KSO_WM_UNIT_TEXT_FILL_FORE_SCHEMECOLOR_INDEX" val="13"/>
  <p:tag name="KSO_WM_UNIT_TEXT_FILL_FORE_SCHEMECOLOR_INDEX_BRIGHTNESS" val="0"/>
  <p:tag name="KSO_WM_UNIT_TEXT_FILL_TYPE" val="1"/>
  <p:tag name="KSO_WM_UNIT_TYPE" val="h_i"/>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10980" g="6666" b="12941">
        <a:alpha val="100000"/>
      </a:scrgbClr>
    </a:dk2>
    <a:lt2>
      <a:scrgbClr r="100000" g="100000" b="100000">
        <a:alpha val="100000"/>
      </a:scrgbClr>
    </a:lt2>
    <a:accent1>
      <a:scrgbClr r="91764" g="33333" b="34901">
        <a:alpha val="100000"/>
      </a:scrgbClr>
    </a:accent1>
    <a:accent2>
      <a:scrgbClr r="89411" g="49019" b="24313">
        <a:alpha val="100000"/>
      </a:scrgbClr>
    </a:accent2>
    <a:accent3>
      <a:scrgbClr r="80000" g="61960" b="20392">
        <a:alpha val="100000"/>
      </a:scrgbClr>
    </a:accent3>
    <a:accent4>
      <a:scrgbClr r="67450" g="74117" b="30980">
        <a:alpha val="100000"/>
      </a:scrgbClr>
    </a:accent4>
    <a:accent5>
      <a:scrgbClr r="52156" g="83921" b="50588">
        <a:alpha val="100000"/>
      </a:scrgbClr>
    </a:accent5>
    <a:accent6>
      <a:scrgbClr r="33725" g="91764" b="74117">
        <a:alpha val="100000"/>
      </a:scrgbClr>
    </a:accent6>
    <a:hlink>
      <a:scrgbClr r="39607" g="54509" b="83529">
        <a:alpha val="100000"/>
      </a:scrgbClr>
    </a:hlink>
    <a:folHlink>
      <a:scrgbClr r="62352" g="41176"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5</TotalTime>
  <Words>1768</Words>
  <Application>Microsoft Office PowerPoint</Application>
  <PresentationFormat>全屏显示(16:9)</PresentationFormat>
  <Paragraphs>185</Paragraphs>
  <Slides>32</Slides>
  <Notes>8</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32</vt:i4>
      </vt:variant>
    </vt:vector>
  </HeadingPairs>
  <TitlesOfParts>
    <vt:vector size="43" baseType="lpstr">
      <vt:lpstr>Meiryo</vt:lpstr>
      <vt:lpstr>华文楷体</vt:lpstr>
      <vt:lpstr>华文行楷</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cp:lastPrinted>2020-12-25T15:49:17Z</cp:lastPrinted>
  <dcterms:created xsi:type="dcterms:W3CDTF">2020-12-25T15:49:17Z</dcterms:created>
  <dcterms:modified xsi:type="dcterms:W3CDTF">2021-12-24T13:44:56Z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