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1.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9" r:id="rId2"/>
  </p:sldMasterIdLst>
  <p:notesMasterIdLst>
    <p:notesMasterId r:id="rId29"/>
  </p:notesMasterIdLst>
  <p:sldIdLst>
    <p:sldId id="285" r:id="rId3"/>
    <p:sldId id="293" r:id="rId4"/>
    <p:sldId id="307" r:id="rId5"/>
    <p:sldId id="286" r:id="rId6"/>
    <p:sldId id="297" r:id="rId7"/>
    <p:sldId id="322" r:id="rId8"/>
    <p:sldId id="326" r:id="rId9"/>
    <p:sldId id="327" r:id="rId10"/>
    <p:sldId id="298" r:id="rId11"/>
    <p:sldId id="391" r:id="rId12"/>
    <p:sldId id="330" r:id="rId13"/>
    <p:sldId id="395" r:id="rId14"/>
    <p:sldId id="332" r:id="rId15"/>
    <p:sldId id="333" r:id="rId16"/>
    <p:sldId id="334" r:id="rId17"/>
    <p:sldId id="348" r:id="rId18"/>
    <p:sldId id="349" r:id="rId19"/>
    <p:sldId id="350" r:id="rId20"/>
    <p:sldId id="351" r:id="rId21"/>
    <p:sldId id="352" r:id="rId22"/>
    <p:sldId id="392" r:id="rId23"/>
    <p:sldId id="393" r:id="rId24"/>
    <p:sldId id="302" r:id="rId25"/>
    <p:sldId id="396" r:id="rId26"/>
    <p:sldId id="397" r:id="rId27"/>
    <p:sldId id="398" r:id="rId28"/>
  </p:sldIdLst>
  <p:sldSz cx="9144000" cy="5143500" type="screen16x9"/>
  <p:notesSz cx="6858000" cy="9144000"/>
  <p:custDataLst>
    <p:tags r:id="rId30"/>
  </p:custDataLst>
  <p:defaultTextStyle>
    <a:lvl1pPr>
      <a:defRPr>
        <a:latin typeface="Arial"/>
        <a:ea typeface="Arial"/>
        <a:cs typeface="Arial"/>
        <a:sym typeface="Arial"/>
      </a:defRPr>
    </a:lvl1pPr>
    <a:lvl2pPr indent="457200">
      <a:defRPr>
        <a:latin typeface="Arial"/>
        <a:ea typeface="Arial"/>
        <a:cs typeface="Arial"/>
        <a:sym typeface="Arial"/>
      </a:defRPr>
    </a:lvl2pPr>
    <a:lvl3pPr indent="914400">
      <a:defRPr>
        <a:latin typeface="Arial"/>
        <a:ea typeface="Arial"/>
        <a:cs typeface="Arial"/>
        <a:sym typeface="Arial"/>
      </a:defRPr>
    </a:lvl3pPr>
    <a:lvl4pPr indent="1371600">
      <a:defRPr>
        <a:latin typeface="Arial"/>
        <a:ea typeface="Arial"/>
        <a:cs typeface="Arial"/>
        <a:sym typeface="Arial"/>
      </a:defRPr>
    </a:lvl4pPr>
    <a:lvl5pPr indent="1828800">
      <a:defRPr>
        <a:latin typeface="Arial"/>
        <a:ea typeface="Arial"/>
        <a:cs typeface="Arial"/>
        <a:sym typeface="Arial"/>
      </a:defRPr>
    </a:lvl5pPr>
    <a:lvl6pPr indent="2286000">
      <a:defRPr>
        <a:latin typeface="Arial"/>
        <a:ea typeface="Arial"/>
        <a:cs typeface="Arial"/>
        <a:sym typeface="Arial"/>
      </a:defRPr>
    </a:lvl6pPr>
    <a:lvl7pPr indent="2743200">
      <a:defRPr>
        <a:latin typeface="Arial"/>
        <a:ea typeface="Arial"/>
        <a:cs typeface="Arial"/>
        <a:sym typeface="Arial"/>
      </a:defRPr>
    </a:lvl7pPr>
    <a:lvl8pPr indent="3200400">
      <a:defRPr>
        <a:latin typeface="Arial"/>
        <a:ea typeface="Arial"/>
        <a:cs typeface="Arial"/>
        <a:sym typeface="Arial"/>
      </a:defRPr>
    </a:lvl8pPr>
    <a:lvl9pPr indent="3657600">
      <a:defRPr>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01" autoAdjust="0"/>
    <p:restoredTop sz="97457" autoAdjust="0"/>
  </p:normalViewPr>
  <p:slideViewPr>
    <p:cSldViewPr snapToGrid="0">
      <p:cViewPr varScale="1">
        <p:scale>
          <a:sx n="143" d="100"/>
          <a:sy n="143" d="100"/>
        </p:scale>
        <p:origin x="648" y="120"/>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xfrm>
            <a:off x="381000" y="685800"/>
            <a:ext cx="6096000" cy="3429000"/>
          </a:xfrm>
          <a:prstGeom prst="rect">
            <a:avLst/>
          </a:prstGeom>
        </p:spPr>
      </p:sp>
      <p:sp>
        <p:nvSpPr>
          <p:cNvPr id="36" name="Shape 36"/>
          <p:cNvSpPr>
            <a:spLocks noGrp="1"/>
          </p:cNvSpPr>
          <p:nvPr>
            <p:ph type="body" sz="quarter" idx="1"/>
          </p:nvPr>
        </p:nvSpPr>
        <p:spPr>
          <a:xfrm>
            <a:off x="914400" y="4343400"/>
            <a:ext cx="5029200" cy="4114800"/>
          </a:xfrm>
          <a:prstGeom prst="rect">
            <a:avLst/>
          </a:prstGeom>
        </p:spPr>
        <p:txBody>
          <a:bodyPr/>
          <a:lstStyle>
            <a:defPPr/>
          </a:lstStyle>
          <a:p>
            <a:pPr lvl="0"/>
            <a:endParaRPr/>
          </a:p>
        </p:txBody>
      </p:sp>
    </p:spTree>
    <p:extLst>
      <p:ext uri="{BB962C8B-B14F-4D97-AF65-F5344CB8AC3E}">
        <p14:creationId xmlns:p14="http://schemas.microsoft.com/office/powerpoint/2010/main" val="1784810092"/>
      </p:ext>
    </p:extLst>
  </p:cSld>
  <p:clrMap bg1="lt1" tx1="dk1" bg2="lt2" tx2="dk2" accent1="accent1" accent2="accent2" accent3="accent3" accent4="accent4" accent5="accent5" accent6="accent6" hlink="hlink" folHlink="folHlink"/>
  <p:notesStyle>
    <a:defPPr/>
    <a:lvl1pPr defTabSz="457200">
      <a:lnSpc>
        <a:spcPct val="118000"/>
      </a:lnSpc>
      <a:defRPr sz="2200">
        <a:latin typeface="微软雅黑" panose="020B0503020204020204" charset="-122"/>
        <a:ea typeface="微软雅黑" panose="020B0503020204020204" charset="-122"/>
        <a:cs typeface="+mj-cs"/>
        <a:sym typeface="Helvetica Neue"/>
      </a:defRPr>
    </a:lvl1pPr>
    <a:lvl2pPr indent="228600" defTabSz="457200">
      <a:lnSpc>
        <a:spcPct val="118000"/>
      </a:lnSpc>
      <a:defRPr sz="2200">
        <a:latin typeface="+mj-lt"/>
        <a:ea typeface="+mj-ea"/>
        <a:cs typeface="+mj-cs"/>
        <a:sym typeface="Helvetica Neue"/>
      </a:defRPr>
    </a:lvl2pPr>
    <a:lvl3pPr indent="457200" defTabSz="457200">
      <a:lnSpc>
        <a:spcPct val="118000"/>
      </a:lnSpc>
      <a:defRPr sz="2200">
        <a:latin typeface="+mj-lt"/>
        <a:ea typeface="+mj-ea"/>
        <a:cs typeface="+mj-cs"/>
        <a:sym typeface="Helvetica Neue"/>
      </a:defRPr>
    </a:lvl3pPr>
    <a:lvl4pPr indent="685800" defTabSz="457200">
      <a:lnSpc>
        <a:spcPct val="118000"/>
      </a:lnSpc>
      <a:defRPr sz="2200">
        <a:latin typeface="+mj-lt"/>
        <a:ea typeface="+mj-ea"/>
        <a:cs typeface="+mj-cs"/>
        <a:sym typeface="Helvetica Neue"/>
      </a:defRPr>
    </a:lvl4pPr>
    <a:lvl5pPr indent="914400" defTabSz="457200">
      <a:lnSpc>
        <a:spcPct val="118000"/>
      </a:lnSpc>
      <a:defRPr sz="2200">
        <a:latin typeface="+mj-lt"/>
        <a:ea typeface="+mj-ea"/>
        <a:cs typeface="+mj-cs"/>
        <a:sym typeface="Helvetica Neue"/>
      </a:defRPr>
    </a:lvl5pPr>
    <a:lvl6pPr indent="1143000" defTabSz="457200">
      <a:lnSpc>
        <a:spcPct val="118000"/>
      </a:lnSpc>
      <a:defRPr sz="2200">
        <a:latin typeface="+mj-lt"/>
        <a:ea typeface="+mj-ea"/>
        <a:cs typeface="+mj-cs"/>
        <a:sym typeface="Helvetica Neue"/>
      </a:defRPr>
    </a:lvl6pPr>
    <a:lvl7pPr indent="1371600" defTabSz="457200">
      <a:lnSpc>
        <a:spcPct val="118000"/>
      </a:lnSpc>
      <a:defRPr sz="2200">
        <a:latin typeface="+mj-lt"/>
        <a:ea typeface="+mj-ea"/>
        <a:cs typeface="+mj-cs"/>
        <a:sym typeface="Helvetica Neue"/>
      </a:defRPr>
    </a:lvl7pPr>
    <a:lvl8pPr indent="1600200" defTabSz="457200">
      <a:lnSpc>
        <a:spcPct val="118000"/>
      </a:lnSpc>
      <a:defRPr sz="2200">
        <a:latin typeface="+mj-lt"/>
        <a:ea typeface="+mj-ea"/>
        <a:cs typeface="+mj-cs"/>
        <a:sym typeface="Helvetica Neue"/>
      </a:defRPr>
    </a:lvl8pPr>
    <a:lvl9pPr indent="1828800" defTabSz="457200">
      <a:lnSpc>
        <a:spcPct val="118000"/>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3933287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41294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封面">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互动学习（一）">
    <p:spTree>
      <p:nvGrpSpPr>
        <p:cNvPr id="1" name=""/>
        <p:cNvGrpSpPr/>
        <p:nvPr/>
      </p:nvGrpSpPr>
      <p:grpSpPr>
        <a:xfrm>
          <a:off x="0" y="0"/>
          <a:ext cx="0" cy="0"/>
          <a:chOff x="0" y="0"/>
          <a:chExt cx="0" cy="0"/>
        </a:xfrm>
      </p:grpSpPr>
      <p:sp>
        <p:nvSpPr>
          <p:cNvPr id="4" name="Shape 112"/>
          <p:cNvSpPr/>
          <p:nvPr userDrawn="1"/>
        </p:nvSpPr>
        <p:spPr>
          <a:xfrm>
            <a:off x="466735" y="311775"/>
            <a:ext cx="92396" cy="246221"/>
          </a:xfrm>
          <a:prstGeom prst="rect">
            <a:avLst/>
          </a:prstGeom>
          <a:solidFill>
            <a:srgbClr val="01457D"/>
          </a:solidFill>
          <a:ln w="12700">
            <a:miter lim="400000"/>
          </a:ln>
        </p:spPr>
        <p:txBody>
          <a:bodyPr wrap="none" lIns="45719" rIns="45719">
            <a:spAutoFit/>
          </a:bodyPr>
          <a:lstStyle>
            <a:defPPr/>
            <a:lvl1pPr algn="ctr">
              <a:defRPr sz="10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lvl="0">
              <a:defRPr sz="1800">
                <a:solidFill>
                  <a:srgbClr val="000000"/>
                </a:solidFill>
              </a:defRPr>
            </a:pPr>
            <a:endParaRPr sz="1000">
              <a:solidFill>
                <a:srgbClr val="FFFFFF"/>
              </a:solidFill>
            </a:endParaRPr>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互动学习（二）">
    <p:spTree>
      <p:nvGrpSpPr>
        <p:cNvPr id="1" name=""/>
        <p:cNvGrpSpPr/>
        <p:nvPr/>
      </p:nvGrpSpPr>
      <p:grpSpPr>
        <a:xfrm>
          <a:off x="0" y="0"/>
          <a:ext cx="0" cy="0"/>
          <a:chOff x="0" y="0"/>
          <a:chExt cx="0" cy="0"/>
        </a:xfrm>
      </p:grpSpPr>
      <p:sp>
        <p:nvSpPr>
          <p:cNvPr id="4" name="Shape 108"/>
          <p:cNvSpPr/>
          <p:nvPr userDrawn="1"/>
        </p:nvSpPr>
        <p:spPr>
          <a:xfrm>
            <a:off x="326807" y="300827"/>
            <a:ext cx="724521" cy="699508"/>
          </a:xfrm>
          <a:prstGeom prst="rect">
            <a:avLst/>
          </a:prstGeom>
          <a:solidFill>
            <a:srgbClr val="01457D">
              <a:alpha val="80000"/>
            </a:srgbClr>
          </a:solidFill>
          <a:ln w="12700">
            <a:noFill/>
            <a:miter lim="400000"/>
          </a:ln>
          <a:effectLst>
            <a:outerShdw blurRad="50800" dist="38100" dir="13500000" algn="br" rotWithShape="0">
              <a:prstClr val="black">
                <a:alpha val="40000"/>
              </a:prstClr>
            </a:outerShdw>
          </a:effectLst>
        </p:spPr>
        <p:txBody>
          <a:bodyPr lIns="0" tIns="0" rIns="0" bIns="0"/>
          <a:lstStyle>
            <a:defPPr/>
          </a:lstStyle>
          <a:p>
            <a:pPr marL="0" marR="0" lvl="0" indent="0" defTabSz="914400" eaLnBrk="1" fontAlgn="auto" latinLnBrk="0" hangingPunct="1">
              <a:lnSpc>
                <a:spcPct val="100000"/>
              </a:lnSpc>
              <a:spcBef>
                <a:spcPct val="0"/>
              </a:spcBef>
              <a:spcAft>
                <a:spcPct val="0"/>
              </a:spcAft>
              <a:buClrTx/>
              <a:buSzTx/>
              <a:buFontTx/>
              <a:buNone/>
              <a:defRPr>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kumimoji="0"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sym typeface="微软雅黑" panose="020B0503020204020204" charset="-122"/>
            </a:endParaRPr>
          </a:p>
        </p:txBody>
      </p:sp>
      <p:cxnSp>
        <p:nvCxnSpPr>
          <p:cNvPr id="7" name="直接连接符 6"/>
          <p:cNvCxnSpPr/>
          <p:nvPr userDrawn="1"/>
        </p:nvCxnSpPr>
        <p:spPr>
          <a:xfrm>
            <a:off x="1059874" y="833754"/>
            <a:ext cx="4669105" cy="0"/>
          </a:xfrm>
          <a:prstGeom prst="line">
            <a:avLst/>
          </a:prstGeom>
          <a:noFill/>
          <a:ln w="28575" cap="flat">
            <a:solidFill>
              <a:srgbClr val="01457D"/>
            </a:solidFill>
            <a:prstDash val="solid"/>
            <a:miter lim="800000"/>
          </a:ln>
          <a:effectLst>
            <a:outerShdw blurRad="50800" dist="38100" dir="10800000" algn="r" rotWithShape="0">
              <a:prstClr val="black">
                <a:alpha val="40000"/>
              </a:prstClr>
            </a:outerShdw>
          </a:effectLst>
        </p:spPr>
        <p:style>
          <a:lnRef idx="0">
            <a:scrgbClr r="0" g="0" b="0"/>
          </a:lnRef>
          <a:fillRef idx="0">
            <a:scrgbClr r="0" g="0" b="0"/>
          </a:fillRef>
          <a:effectRef idx="0">
            <a:scrgbClr r="0" g="0" b="0"/>
          </a:effectRef>
          <a:fontRef idx="none"/>
        </p:style>
      </p:cxn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互动学习（二）">
    <p:spTree>
      <p:nvGrpSpPr>
        <p:cNvPr id="1" name=""/>
        <p:cNvGrpSpPr/>
        <p:nvPr/>
      </p:nvGrpSpPr>
      <p:grpSpPr>
        <a:xfrm>
          <a:off x="0" y="0"/>
          <a:ext cx="0" cy="0"/>
          <a:chOff x="0" y="0"/>
          <a:chExt cx="0" cy="0"/>
        </a:xfrm>
      </p:grpSpPr>
      <p:sp>
        <p:nvSpPr>
          <p:cNvPr id="4" name="Shape 112"/>
          <p:cNvSpPr/>
          <p:nvPr userDrawn="1"/>
        </p:nvSpPr>
        <p:spPr>
          <a:xfrm>
            <a:off x="466735" y="311775"/>
            <a:ext cx="92396" cy="246221"/>
          </a:xfrm>
          <a:prstGeom prst="rect">
            <a:avLst/>
          </a:prstGeom>
          <a:solidFill>
            <a:srgbClr val="01457D"/>
          </a:solidFill>
          <a:ln w="12700">
            <a:miter lim="400000"/>
          </a:ln>
        </p:spPr>
        <p:txBody>
          <a:bodyPr wrap="none" lIns="45719" rIns="45719">
            <a:spAutoFit/>
          </a:bodyPr>
          <a:lstStyle>
            <a:defPPr/>
            <a:lvl1pPr algn="ctr">
              <a:defRPr sz="10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lvl="0">
              <a:defRPr sz="1800">
                <a:solidFill>
                  <a:srgbClr val="000000"/>
                </a:solidFill>
              </a:defRPr>
            </a:pPr>
            <a:endParaRPr sz="1000">
              <a:solidFill>
                <a:srgbClr val="FFFFFF"/>
              </a:solidFill>
            </a:endParaRPr>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互动学习（三）">
    <p:spTree>
      <p:nvGrpSpPr>
        <p:cNvPr id="1" name=""/>
        <p:cNvGrpSpPr/>
        <p:nvPr/>
      </p:nvGrpSpPr>
      <p:grpSpPr>
        <a:xfrm>
          <a:off x="0" y="0"/>
          <a:ext cx="0" cy="0"/>
          <a:chOff x="0" y="0"/>
          <a:chExt cx="0" cy="0"/>
        </a:xfrm>
      </p:grpSpPr>
      <p:sp>
        <p:nvSpPr>
          <p:cNvPr id="4" name="Shape 108"/>
          <p:cNvSpPr/>
          <p:nvPr userDrawn="1"/>
        </p:nvSpPr>
        <p:spPr>
          <a:xfrm>
            <a:off x="326807" y="300827"/>
            <a:ext cx="724521" cy="699508"/>
          </a:xfrm>
          <a:prstGeom prst="rect">
            <a:avLst/>
          </a:prstGeom>
          <a:solidFill>
            <a:srgbClr val="01457D">
              <a:alpha val="80000"/>
            </a:srgbClr>
          </a:solidFill>
          <a:ln w="12700">
            <a:noFill/>
            <a:miter lim="400000"/>
          </a:ln>
          <a:effectLst>
            <a:outerShdw blurRad="50800" dist="38100" dir="13500000" algn="br" rotWithShape="0">
              <a:prstClr val="black">
                <a:alpha val="40000"/>
              </a:prstClr>
            </a:outerShdw>
          </a:effectLst>
        </p:spPr>
        <p:txBody>
          <a:bodyPr lIns="0" tIns="0" rIns="0" bIns="0"/>
          <a:lstStyle>
            <a:defPPr/>
          </a:lstStyle>
          <a:p>
            <a:pPr marL="0" marR="0" lvl="0" indent="0" defTabSz="914400" eaLnBrk="1" fontAlgn="auto" latinLnBrk="0" hangingPunct="1">
              <a:lnSpc>
                <a:spcPct val="100000"/>
              </a:lnSpc>
              <a:spcBef>
                <a:spcPct val="0"/>
              </a:spcBef>
              <a:spcAft>
                <a:spcPct val="0"/>
              </a:spcAft>
              <a:buClrTx/>
              <a:buSzTx/>
              <a:buFontTx/>
              <a:buNone/>
              <a:defRPr>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kumimoji="0"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sym typeface="微软雅黑" panose="020B0503020204020204" charset="-122"/>
            </a:endParaRPr>
          </a:p>
        </p:txBody>
      </p:sp>
      <p:cxnSp>
        <p:nvCxnSpPr>
          <p:cNvPr id="7" name="直接连接符 6"/>
          <p:cNvCxnSpPr/>
          <p:nvPr userDrawn="1"/>
        </p:nvCxnSpPr>
        <p:spPr>
          <a:xfrm>
            <a:off x="1059874" y="833754"/>
            <a:ext cx="4669105" cy="0"/>
          </a:xfrm>
          <a:prstGeom prst="line">
            <a:avLst/>
          </a:prstGeom>
          <a:noFill/>
          <a:ln w="28575" cap="flat">
            <a:solidFill>
              <a:srgbClr val="01457D"/>
            </a:solidFill>
            <a:prstDash val="solid"/>
            <a:miter lim="800000"/>
          </a:ln>
          <a:effectLst>
            <a:outerShdw blurRad="50800" dist="38100" dir="10800000" algn="r" rotWithShape="0">
              <a:prstClr val="black">
                <a:alpha val="40000"/>
              </a:prstClr>
            </a:outerShdw>
          </a:effectLst>
        </p:spPr>
        <p:style>
          <a:lnRef idx="0">
            <a:scrgbClr r="0" g="0" b="0"/>
          </a:lnRef>
          <a:fillRef idx="0">
            <a:scrgbClr r="0" g="0" b="0"/>
          </a:fillRef>
          <a:effectRef idx="0">
            <a:scrgbClr r="0" g="0" b="0"/>
          </a:effectRef>
          <a:fontRef idx="none"/>
        </p:style>
      </p:cxn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互动学习（三）">
    <p:spTree>
      <p:nvGrpSpPr>
        <p:cNvPr id="1" name=""/>
        <p:cNvGrpSpPr/>
        <p:nvPr/>
      </p:nvGrpSpPr>
      <p:grpSpPr>
        <a:xfrm>
          <a:off x="0" y="0"/>
          <a:ext cx="0" cy="0"/>
          <a:chOff x="0" y="0"/>
          <a:chExt cx="0" cy="0"/>
        </a:xfrm>
      </p:grpSpPr>
      <p:sp>
        <p:nvSpPr>
          <p:cNvPr id="4" name="Shape 112"/>
          <p:cNvSpPr/>
          <p:nvPr userDrawn="1"/>
        </p:nvSpPr>
        <p:spPr>
          <a:xfrm>
            <a:off x="466735" y="311775"/>
            <a:ext cx="92396" cy="246221"/>
          </a:xfrm>
          <a:prstGeom prst="rect">
            <a:avLst/>
          </a:prstGeom>
          <a:solidFill>
            <a:srgbClr val="01457D"/>
          </a:solidFill>
          <a:ln w="12700">
            <a:miter lim="400000"/>
          </a:ln>
        </p:spPr>
        <p:txBody>
          <a:bodyPr wrap="none" lIns="45719" rIns="45719">
            <a:spAutoFit/>
          </a:bodyPr>
          <a:lstStyle>
            <a:defPPr/>
            <a:lvl1pPr algn="ctr">
              <a:defRPr sz="10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lvl="0">
              <a:defRPr sz="1800">
                <a:solidFill>
                  <a:srgbClr val="000000"/>
                </a:solidFill>
              </a:defRPr>
            </a:pPr>
            <a:endParaRPr sz="1000">
              <a:solidFill>
                <a:srgbClr val="FFFFFF"/>
              </a:solidFill>
            </a:endParaRPr>
          </a:p>
        </p:txBody>
      </p:sp>
    </p:spTree>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互动学习（四）">
    <p:spTree>
      <p:nvGrpSpPr>
        <p:cNvPr id="1" name=""/>
        <p:cNvGrpSpPr/>
        <p:nvPr/>
      </p:nvGrpSpPr>
      <p:grpSpPr>
        <a:xfrm>
          <a:off x="0" y="0"/>
          <a:ext cx="0" cy="0"/>
          <a:chOff x="0" y="0"/>
          <a:chExt cx="0" cy="0"/>
        </a:xfrm>
      </p:grpSpPr>
      <p:sp>
        <p:nvSpPr>
          <p:cNvPr id="4" name="Shape 108"/>
          <p:cNvSpPr/>
          <p:nvPr userDrawn="1"/>
        </p:nvSpPr>
        <p:spPr>
          <a:xfrm>
            <a:off x="326807" y="300827"/>
            <a:ext cx="724521" cy="699508"/>
          </a:xfrm>
          <a:prstGeom prst="rect">
            <a:avLst/>
          </a:prstGeom>
          <a:solidFill>
            <a:srgbClr val="01457D">
              <a:alpha val="80000"/>
            </a:srgbClr>
          </a:solidFill>
          <a:ln w="12700">
            <a:noFill/>
            <a:miter lim="400000"/>
          </a:ln>
          <a:effectLst>
            <a:outerShdw blurRad="50800" dist="38100" dir="13500000" algn="br" rotWithShape="0">
              <a:prstClr val="black">
                <a:alpha val="40000"/>
              </a:prstClr>
            </a:outerShdw>
          </a:effectLst>
        </p:spPr>
        <p:txBody>
          <a:bodyPr lIns="0" tIns="0" rIns="0" bIns="0"/>
          <a:lstStyle>
            <a:defPPr/>
          </a:lstStyle>
          <a:p>
            <a:pPr marL="0" marR="0" lvl="0" indent="0" defTabSz="914400" eaLnBrk="1" fontAlgn="auto" latinLnBrk="0" hangingPunct="1">
              <a:lnSpc>
                <a:spcPct val="100000"/>
              </a:lnSpc>
              <a:spcBef>
                <a:spcPct val="0"/>
              </a:spcBef>
              <a:spcAft>
                <a:spcPct val="0"/>
              </a:spcAft>
              <a:buClrTx/>
              <a:buSzTx/>
              <a:buFontTx/>
              <a:buNone/>
              <a:defRPr>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kumimoji="0"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sym typeface="微软雅黑" panose="020B0503020204020204" charset="-122"/>
            </a:endParaRPr>
          </a:p>
        </p:txBody>
      </p:sp>
      <p:cxnSp>
        <p:nvCxnSpPr>
          <p:cNvPr id="7" name="直接连接符 6"/>
          <p:cNvCxnSpPr/>
          <p:nvPr userDrawn="1"/>
        </p:nvCxnSpPr>
        <p:spPr>
          <a:xfrm>
            <a:off x="1059874" y="833754"/>
            <a:ext cx="4669105" cy="0"/>
          </a:xfrm>
          <a:prstGeom prst="line">
            <a:avLst/>
          </a:prstGeom>
          <a:noFill/>
          <a:ln w="28575" cap="flat">
            <a:solidFill>
              <a:srgbClr val="01457D"/>
            </a:solidFill>
            <a:prstDash val="solid"/>
            <a:miter lim="800000"/>
          </a:ln>
          <a:effectLst>
            <a:outerShdw blurRad="50800" dist="38100" dir="10800000" algn="r" rotWithShape="0">
              <a:prstClr val="black">
                <a:alpha val="40000"/>
              </a:prstClr>
            </a:outerShdw>
          </a:effectLst>
        </p:spPr>
        <p:style>
          <a:lnRef idx="0">
            <a:scrgbClr r="0" g="0" b="0"/>
          </a:lnRef>
          <a:fillRef idx="0">
            <a:scrgbClr r="0" g="0" b="0"/>
          </a:fillRef>
          <a:effectRef idx="0">
            <a:scrgbClr r="0" g="0" b="0"/>
          </a:effectRef>
          <a:fontRef idx="none"/>
        </p:style>
      </p:cxnSp>
    </p:spTree>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互动学习（四）">
    <p:spTree>
      <p:nvGrpSpPr>
        <p:cNvPr id="1" name=""/>
        <p:cNvGrpSpPr/>
        <p:nvPr/>
      </p:nvGrpSpPr>
      <p:grpSpPr>
        <a:xfrm>
          <a:off x="0" y="0"/>
          <a:ext cx="0" cy="0"/>
          <a:chOff x="0" y="0"/>
          <a:chExt cx="0" cy="0"/>
        </a:xfrm>
      </p:grpSpPr>
      <p:sp>
        <p:nvSpPr>
          <p:cNvPr id="4" name="Shape 112"/>
          <p:cNvSpPr/>
          <p:nvPr userDrawn="1"/>
        </p:nvSpPr>
        <p:spPr>
          <a:xfrm>
            <a:off x="466735" y="311775"/>
            <a:ext cx="92396" cy="246221"/>
          </a:xfrm>
          <a:prstGeom prst="rect">
            <a:avLst/>
          </a:prstGeom>
          <a:solidFill>
            <a:srgbClr val="01457D"/>
          </a:solidFill>
          <a:ln w="12700">
            <a:miter lim="400000"/>
          </a:ln>
        </p:spPr>
        <p:txBody>
          <a:bodyPr wrap="none" lIns="45719" rIns="45719">
            <a:spAutoFit/>
          </a:bodyPr>
          <a:lstStyle>
            <a:defPPr/>
            <a:lvl1pPr algn="ctr">
              <a:defRPr sz="10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lvl="0">
              <a:defRPr sz="1800">
                <a:solidFill>
                  <a:srgbClr val="000000"/>
                </a:solidFill>
              </a:defRPr>
            </a:pPr>
            <a:endParaRPr sz="1000">
              <a:solidFill>
                <a:srgbClr val="FFFFFF"/>
              </a:solidFill>
            </a:endParaRPr>
          </a:p>
        </p:txBody>
      </p:sp>
    </p:spTree>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课堂小结（五）">
    <p:spTree>
      <p:nvGrpSpPr>
        <p:cNvPr id="1" name=""/>
        <p:cNvGrpSpPr/>
        <p:nvPr/>
      </p:nvGrpSpPr>
      <p:grpSpPr>
        <a:xfrm>
          <a:off x="0" y="0"/>
          <a:ext cx="0" cy="0"/>
          <a:chOff x="0" y="0"/>
          <a:chExt cx="0" cy="0"/>
        </a:xfrm>
      </p:grpSpPr>
      <p:sp>
        <p:nvSpPr>
          <p:cNvPr id="11" name="Shape 108"/>
          <p:cNvSpPr/>
          <p:nvPr userDrawn="1"/>
        </p:nvSpPr>
        <p:spPr>
          <a:xfrm>
            <a:off x="326807" y="300827"/>
            <a:ext cx="724521" cy="699508"/>
          </a:xfrm>
          <a:prstGeom prst="rect">
            <a:avLst/>
          </a:prstGeom>
          <a:solidFill>
            <a:srgbClr val="01457D">
              <a:alpha val="80000"/>
            </a:srgbClr>
          </a:solidFill>
          <a:ln w="12700">
            <a:noFill/>
            <a:miter lim="400000"/>
          </a:ln>
          <a:effectLst>
            <a:outerShdw blurRad="50800" dist="38100" dir="13500000" algn="br" rotWithShape="0">
              <a:prstClr val="black">
                <a:alpha val="40000"/>
              </a:prstClr>
            </a:outerShdw>
          </a:effectLst>
        </p:spPr>
        <p:txBody>
          <a:bodyPr lIns="0" tIns="0" rIns="0" bIns="0"/>
          <a:lstStyle>
            <a:defPPr/>
          </a:lstStyle>
          <a:p>
            <a:pPr marL="0" marR="0" lvl="0" indent="0" defTabSz="914400" eaLnBrk="1" fontAlgn="auto" latinLnBrk="0" hangingPunct="1">
              <a:lnSpc>
                <a:spcPct val="100000"/>
              </a:lnSpc>
              <a:spcBef>
                <a:spcPct val="0"/>
              </a:spcBef>
              <a:spcAft>
                <a:spcPct val="0"/>
              </a:spcAft>
              <a:buClrTx/>
              <a:buSzTx/>
              <a:buFontTx/>
              <a:buNone/>
              <a:defRPr>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kumimoji="0"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sym typeface="微软雅黑" panose="020B0503020204020204" charset="-122"/>
            </a:endParaRPr>
          </a:p>
        </p:txBody>
      </p:sp>
      <p:cxnSp>
        <p:nvCxnSpPr>
          <p:cNvPr id="14" name="直接连接符 13"/>
          <p:cNvCxnSpPr/>
          <p:nvPr userDrawn="1"/>
        </p:nvCxnSpPr>
        <p:spPr>
          <a:xfrm>
            <a:off x="1059874" y="833754"/>
            <a:ext cx="4669105" cy="0"/>
          </a:xfrm>
          <a:prstGeom prst="line">
            <a:avLst/>
          </a:prstGeom>
          <a:noFill/>
          <a:ln w="28575" cap="flat">
            <a:solidFill>
              <a:srgbClr val="01457D"/>
            </a:solidFill>
            <a:prstDash val="solid"/>
            <a:miter lim="800000"/>
          </a:ln>
          <a:effectLst>
            <a:outerShdw blurRad="50800" dist="38100" dir="10800000" algn="r" rotWithShape="0">
              <a:prstClr val="black">
                <a:alpha val="40000"/>
              </a:prstClr>
            </a:outerShdw>
          </a:effectLst>
        </p:spPr>
        <p:style>
          <a:lnRef idx="0">
            <a:scrgbClr r="0" g="0" b="0"/>
          </a:lnRef>
          <a:fillRef idx="0">
            <a:scrgbClr r="0" g="0" b="0"/>
          </a:fillRef>
          <a:effectRef idx="0">
            <a:scrgbClr r="0" g="0" b="0"/>
          </a:effectRef>
          <a:fontRef idx="none"/>
        </p:style>
      </p:cxnSp>
    </p:spTree>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课堂小结（五）">
    <p:spTree>
      <p:nvGrpSpPr>
        <p:cNvPr id="1" name=""/>
        <p:cNvGrpSpPr/>
        <p:nvPr/>
      </p:nvGrpSpPr>
      <p:grpSpPr>
        <a:xfrm>
          <a:off x="0" y="0"/>
          <a:ext cx="0" cy="0"/>
          <a:chOff x="0" y="0"/>
          <a:chExt cx="0" cy="0"/>
        </a:xfrm>
      </p:grpSpPr>
      <p:sp>
        <p:nvSpPr>
          <p:cNvPr id="4" name="Shape 112"/>
          <p:cNvSpPr/>
          <p:nvPr userDrawn="1"/>
        </p:nvSpPr>
        <p:spPr>
          <a:xfrm>
            <a:off x="466735" y="311775"/>
            <a:ext cx="92396" cy="246221"/>
          </a:xfrm>
          <a:prstGeom prst="rect">
            <a:avLst/>
          </a:prstGeom>
          <a:solidFill>
            <a:srgbClr val="01457D"/>
          </a:solidFill>
          <a:ln w="12700">
            <a:miter lim="400000"/>
          </a:ln>
        </p:spPr>
        <p:txBody>
          <a:bodyPr wrap="none" lIns="45719" rIns="45719">
            <a:spAutoFit/>
          </a:bodyPr>
          <a:lstStyle>
            <a:defPPr/>
            <a:lvl1pPr algn="ctr">
              <a:defRPr sz="10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lvl="0">
              <a:defRPr sz="1800">
                <a:solidFill>
                  <a:srgbClr val="000000"/>
                </a:solidFill>
              </a:defRPr>
            </a:pPr>
            <a:endParaRPr sz="1000">
              <a:solidFill>
                <a:srgbClr val="FFFFFF"/>
              </a:solidFill>
            </a:endParaRPr>
          </a:p>
        </p:txBody>
      </p:sp>
    </p:spTree>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课堂小结（六）">
    <p:spTree>
      <p:nvGrpSpPr>
        <p:cNvPr id="1" name=""/>
        <p:cNvGrpSpPr/>
        <p:nvPr/>
      </p:nvGrpSpPr>
      <p:grpSpPr>
        <a:xfrm>
          <a:off x="0" y="0"/>
          <a:ext cx="0" cy="0"/>
          <a:chOff x="0" y="0"/>
          <a:chExt cx="0" cy="0"/>
        </a:xfrm>
      </p:grpSpPr>
      <p:sp>
        <p:nvSpPr>
          <p:cNvPr id="11" name="Shape 108"/>
          <p:cNvSpPr/>
          <p:nvPr userDrawn="1"/>
        </p:nvSpPr>
        <p:spPr>
          <a:xfrm>
            <a:off x="326807" y="300827"/>
            <a:ext cx="724521" cy="699508"/>
          </a:xfrm>
          <a:prstGeom prst="rect">
            <a:avLst/>
          </a:prstGeom>
          <a:solidFill>
            <a:srgbClr val="01457D">
              <a:alpha val="80000"/>
            </a:srgbClr>
          </a:solidFill>
          <a:ln w="12700">
            <a:noFill/>
            <a:miter lim="400000"/>
          </a:ln>
          <a:effectLst>
            <a:outerShdw blurRad="50800" dist="38100" dir="13500000" algn="br" rotWithShape="0">
              <a:prstClr val="black">
                <a:alpha val="40000"/>
              </a:prstClr>
            </a:outerShdw>
          </a:effectLst>
        </p:spPr>
        <p:txBody>
          <a:bodyPr lIns="0" tIns="0" rIns="0" bIns="0"/>
          <a:lstStyle>
            <a:defPPr/>
          </a:lstStyle>
          <a:p>
            <a:pPr marL="0" marR="0" lvl="0" indent="0" defTabSz="914400" eaLnBrk="1" fontAlgn="auto" latinLnBrk="0" hangingPunct="1">
              <a:lnSpc>
                <a:spcPct val="100000"/>
              </a:lnSpc>
              <a:spcBef>
                <a:spcPct val="0"/>
              </a:spcBef>
              <a:spcAft>
                <a:spcPct val="0"/>
              </a:spcAft>
              <a:buClrTx/>
              <a:buSzTx/>
              <a:buFontTx/>
              <a:buNone/>
              <a:defRPr>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kumimoji="0"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sym typeface="微软雅黑" panose="020B0503020204020204" charset="-122"/>
            </a:endParaRPr>
          </a:p>
        </p:txBody>
      </p:sp>
      <p:cxnSp>
        <p:nvCxnSpPr>
          <p:cNvPr id="14" name="直接连接符 13"/>
          <p:cNvCxnSpPr/>
          <p:nvPr userDrawn="1"/>
        </p:nvCxnSpPr>
        <p:spPr>
          <a:xfrm>
            <a:off x="1059874" y="833754"/>
            <a:ext cx="4669105" cy="0"/>
          </a:xfrm>
          <a:prstGeom prst="line">
            <a:avLst/>
          </a:prstGeom>
          <a:noFill/>
          <a:ln w="28575" cap="flat">
            <a:solidFill>
              <a:srgbClr val="01457D"/>
            </a:solidFill>
            <a:prstDash val="solid"/>
            <a:miter lim="800000"/>
          </a:ln>
          <a:effectLst>
            <a:outerShdw blurRad="50800" dist="38100" dir="10800000" algn="r" rotWithShape="0">
              <a:prstClr val="black">
                <a:alpha val="40000"/>
              </a:prstClr>
            </a:outerShdw>
          </a:effectLst>
        </p:spPr>
        <p:style>
          <a:lnRef idx="0">
            <a:scrgbClr r="0" g="0" b="0"/>
          </a:lnRef>
          <a:fillRef idx="0">
            <a:scrgbClr r="0" g="0" b="0"/>
          </a:fillRef>
          <a:effectRef idx="0">
            <a:scrgbClr r="0" g="0" b="0"/>
          </a:effectRef>
          <a:fontRef idx="none"/>
        </p:style>
      </p:cxn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课时页">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课堂小结（六）">
    <p:spTree>
      <p:nvGrpSpPr>
        <p:cNvPr id="1" name=""/>
        <p:cNvGrpSpPr/>
        <p:nvPr/>
      </p:nvGrpSpPr>
      <p:grpSpPr>
        <a:xfrm>
          <a:off x="0" y="0"/>
          <a:ext cx="0" cy="0"/>
          <a:chOff x="0" y="0"/>
          <a:chExt cx="0" cy="0"/>
        </a:xfrm>
      </p:grpSpPr>
      <p:sp>
        <p:nvSpPr>
          <p:cNvPr id="4" name="Shape 112"/>
          <p:cNvSpPr/>
          <p:nvPr userDrawn="1"/>
        </p:nvSpPr>
        <p:spPr>
          <a:xfrm>
            <a:off x="466735" y="311775"/>
            <a:ext cx="92396" cy="246221"/>
          </a:xfrm>
          <a:prstGeom prst="rect">
            <a:avLst/>
          </a:prstGeom>
          <a:solidFill>
            <a:srgbClr val="01457D"/>
          </a:solidFill>
          <a:ln w="12700">
            <a:miter lim="400000"/>
          </a:ln>
        </p:spPr>
        <p:txBody>
          <a:bodyPr wrap="none" lIns="45719" rIns="45719">
            <a:spAutoFit/>
          </a:bodyPr>
          <a:lstStyle>
            <a:defPPr/>
            <a:lvl1pPr algn="ctr">
              <a:defRPr sz="10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lvl="0">
              <a:defRPr sz="1800">
                <a:solidFill>
                  <a:srgbClr val="000000"/>
                </a:solidFill>
              </a:defRPr>
            </a:pPr>
            <a:endParaRPr sz="1000">
              <a:solidFill>
                <a:srgbClr val="FFFFFF"/>
              </a:solidFill>
            </a:endParaRPr>
          </a:p>
        </p:txBody>
      </p:sp>
    </p:spTree>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83513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35716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47680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97470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040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88731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16094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89510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4040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课时页">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22697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517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新课导入">
    <p:spTree>
      <p:nvGrpSpPr>
        <p:cNvPr id="1" name=""/>
        <p:cNvGrpSpPr/>
        <p:nvPr/>
      </p:nvGrpSpPr>
      <p:grpSpPr>
        <a:xfrm>
          <a:off x="0" y="0"/>
          <a:ext cx="0" cy="0"/>
          <a:chOff x="0" y="0"/>
          <a:chExt cx="0" cy="0"/>
        </a:xfrm>
      </p:grpSpPr>
      <p:sp>
        <p:nvSpPr>
          <p:cNvPr id="7" name="Shape 108"/>
          <p:cNvSpPr/>
          <p:nvPr userDrawn="1"/>
        </p:nvSpPr>
        <p:spPr>
          <a:xfrm>
            <a:off x="326807" y="300827"/>
            <a:ext cx="724521" cy="699508"/>
          </a:xfrm>
          <a:prstGeom prst="rect">
            <a:avLst/>
          </a:prstGeom>
          <a:solidFill>
            <a:srgbClr val="01457D">
              <a:alpha val="80000"/>
            </a:srgbClr>
          </a:solidFill>
          <a:ln w="12700">
            <a:noFill/>
            <a:miter lim="400000"/>
          </a:ln>
          <a:effectLst>
            <a:outerShdw blurRad="50800" dist="38100" dir="13500000" algn="br" rotWithShape="0">
              <a:prstClr val="black">
                <a:alpha val="40000"/>
              </a:prstClr>
            </a:outerShdw>
          </a:effectLst>
        </p:spPr>
        <p:txBody>
          <a:bodyPr lIns="0" tIns="0" rIns="0" bIns="0"/>
          <a:lstStyle>
            <a:defPPr/>
          </a:lstStyle>
          <a:p>
            <a:pPr marL="0" marR="0" lvl="0" indent="0" defTabSz="914400" eaLnBrk="1" fontAlgn="auto" latinLnBrk="0" hangingPunct="1">
              <a:lnSpc>
                <a:spcPct val="100000"/>
              </a:lnSpc>
              <a:spcBef>
                <a:spcPct val="0"/>
              </a:spcBef>
              <a:spcAft>
                <a:spcPct val="0"/>
              </a:spcAft>
              <a:buClrTx/>
              <a:buSzTx/>
              <a:buFontTx/>
              <a:buNone/>
              <a:defRPr>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kumimoji="0"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sym typeface="微软雅黑" panose="020B0503020204020204" charset="-122"/>
            </a:endParaRPr>
          </a:p>
        </p:txBody>
      </p:sp>
      <p:cxnSp>
        <p:nvCxnSpPr>
          <p:cNvPr id="12" name="直接连接符 11"/>
          <p:cNvCxnSpPr/>
          <p:nvPr userDrawn="1"/>
        </p:nvCxnSpPr>
        <p:spPr>
          <a:xfrm>
            <a:off x="1059874" y="833754"/>
            <a:ext cx="4669105" cy="0"/>
          </a:xfrm>
          <a:prstGeom prst="line">
            <a:avLst/>
          </a:prstGeom>
          <a:noFill/>
          <a:ln w="28575" cap="flat">
            <a:solidFill>
              <a:srgbClr val="01457D"/>
            </a:solidFill>
            <a:prstDash val="solid"/>
            <a:miter lim="800000"/>
          </a:ln>
          <a:effectLst>
            <a:outerShdw blurRad="50800" dist="38100" dir="10800000" algn="r" rotWithShape="0">
              <a:prstClr val="black">
                <a:alpha val="40000"/>
              </a:prstClr>
            </a:outerShdw>
          </a:effectLst>
        </p:spPr>
        <p:style>
          <a:lnRef idx="0">
            <a:scrgbClr r="0" g="0" b="0"/>
          </a:lnRef>
          <a:fillRef idx="0">
            <a:scrgbClr r="0" g="0" b="0"/>
          </a:fillRef>
          <a:effectRef idx="0">
            <a:scrgbClr r="0" g="0" b="0"/>
          </a:effectRef>
          <a:fontRef idx="none"/>
        </p:style>
      </p:cxn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新课导入  学习情境">
    <p:spTree>
      <p:nvGrpSpPr>
        <p:cNvPr id="1" name=""/>
        <p:cNvGrpSpPr/>
        <p:nvPr/>
      </p:nvGrpSpPr>
      <p:grpSpPr>
        <a:xfrm>
          <a:off x="0" y="0"/>
          <a:ext cx="0" cy="0"/>
          <a:chOff x="0" y="0"/>
          <a:chExt cx="0" cy="0"/>
        </a:xfrm>
      </p:grpSpPr>
      <p:sp>
        <p:nvSpPr>
          <p:cNvPr id="4" name="Shape 112"/>
          <p:cNvSpPr/>
          <p:nvPr userDrawn="1"/>
        </p:nvSpPr>
        <p:spPr>
          <a:xfrm>
            <a:off x="466735" y="304883"/>
            <a:ext cx="92396" cy="246221"/>
          </a:xfrm>
          <a:prstGeom prst="rect">
            <a:avLst/>
          </a:prstGeom>
          <a:solidFill>
            <a:srgbClr val="01457D"/>
          </a:solidFill>
          <a:ln w="12700">
            <a:miter lim="400000"/>
          </a:ln>
        </p:spPr>
        <p:txBody>
          <a:bodyPr wrap="none" lIns="45719" rIns="45719">
            <a:spAutoFit/>
          </a:bodyPr>
          <a:lstStyle>
            <a:defPPr/>
            <a:lvl1pPr algn="ctr">
              <a:defRPr sz="10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lvl="0">
              <a:defRPr sz="1800">
                <a:solidFill>
                  <a:srgbClr val="000000"/>
                </a:solidFill>
              </a:defRPr>
            </a:pPr>
            <a:endParaRPr sz="1000">
              <a:solidFill>
                <a:srgbClr val="FFFFFF"/>
              </a:solidFill>
            </a:endParaRPr>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新课导入">
    <p:spTree>
      <p:nvGrpSpPr>
        <p:cNvPr id="1" name=""/>
        <p:cNvGrpSpPr/>
        <p:nvPr/>
      </p:nvGrpSpPr>
      <p:grpSpPr>
        <a:xfrm>
          <a:off x="0" y="0"/>
          <a:ext cx="0" cy="0"/>
          <a:chOff x="0" y="0"/>
          <a:chExt cx="0" cy="0"/>
        </a:xfrm>
      </p:grpSpPr>
      <p:sp>
        <p:nvSpPr>
          <p:cNvPr id="7" name="Shape 108"/>
          <p:cNvSpPr/>
          <p:nvPr userDrawn="1"/>
        </p:nvSpPr>
        <p:spPr>
          <a:xfrm>
            <a:off x="326807" y="300827"/>
            <a:ext cx="724521" cy="699508"/>
          </a:xfrm>
          <a:prstGeom prst="rect">
            <a:avLst/>
          </a:prstGeom>
          <a:solidFill>
            <a:srgbClr val="01457D">
              <a:alpha val="80000"/>
            </a:srgbClr>
          </a:solidFill>
          <a:ln w="12700">
            <a:noFill/>
            <a:miter lim="400000"/>
          </a:ln>
          <a:effectLst>
            <a:outerShdw blurRad="50800" dist="38100" dir="13500000" algn="br" rotWithShape="0">
              <a:prstClr val="black">
                <a:alpha val="40000"/>
              </a:prstClr>
            </a:outerShdw>
          </a:effectLst>
        </p:spPr>
        <p:txBody>
          <a:bodyPr lIns="0" tIns="0" rIns="0" bIns="0"/>
          <a:lstStyle>
            <a:defPPr/>
          </a:lstStyle>
          <a:p>
            <a:pPr marL="0" marR="0" lvl="0" indent="0" defTabSz="914400" eaLnBrk="1" fontAlgn="auto" latinLnBrk="0" hangingPunct="1">
              <a:lnSpc>
                <a:spcPct val="100000"/>
              </a:lnSpc>
              <a:spcBef>
                <a:spcPct val="0"/>
              </a:spcBef>
              <a:spcAft>
                <a:spcPct val="0"/>
              </a:spcAft>
              <a:buClrTx/>
              <a:buSzTx/>
              <a:buFontTx/>
              <a:buNone/>
              <a:defRPr>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kumimoji="0"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sym typeface="微软雅黑" panose="020B0503020204020204" charset="-122"/>
            </a:endParaRPr>
          </a:p>
        </p:txBody>
      </p:sp>
      <p:cxnSp>
        <p:nvCxnSpPr>
          <p:cNvPr id="12" name="直接连接符 11"/>
          <p:cNvCxnSpPr/>
          <p:nvPr userDrawn="1"/>
        </p:nvCxnSpPr>
        <p:spPr>
          <a:xfrm>
            <a:off x="1059874" y="833754"/>
            <a:ext cx="4669105" cy="0"/>
          </a:xfrm>
          <a:prstGeom prst="line">
            <a:avLst/>
          </a:prstGeom>
          <a:noFill/>
          <a:ln w="28575" cap="flat">
            <a:solidFill>
              <a:srgbClr val="01457D"/>
            </a:solidFill>
            <a:prstDash val="solid"/>
            <a:miter lim="800000"/>
          </a:ln>
          <a:effectLst>
            <a:outerShdw blurRad="50800" dist="38100" dir="10800000" algn="r" rotWithShape="0">
              <a:prstClr val="black">
                <a:alpha val="40000"/>
              </a:prstClr>
            </a:outerShdw>
          </a:effectLst>
        </p:spPr>
        <p:style>
          <a:lnRef idx="0">
            <a:scrgbClr r="0" g="0" b="0"/>
          </a:lnRef>
          <a:fillRef idx="0">
            <a:scrgbClr r="0" g="0" b="0"/>
          </a:fillRef>
          <a:effectRef idx="0">
            <a:scrgbClr r="0" g="0" b="0"/>
          </a:effectRef>
          <a:fontRef idx="none"/>
        </p:style>
      </p:cxn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新课导入  学习情境">
    <p:spTree>
      <p:nvGrpSpPr>
        <p:cNvPr id="1" name=""/>
        <p:cNvGrpSpPr/>
        <p:nvPr/>
      </p:nvGrpSpPr>
      <p:grpSpPr>
        <a:xfrm>
          <a:off x="0" y="0"/>
          <a:ext cx="0" cy="0"/>
          <a:chOff x="0" y="0"/>
          <a:chExt cx="0" cy="0"/>
        </a:xfrm>
      </p:grpSpPr>
      <p:sp>
        <p:nvSpPr>
          <p:cNvPr id="4" name="Shape 112"/>
          <p:cNvSpPr/>
          <p:nvPr userDrawn="1"/>
        </p:nvSpPr>
        <p:spPr>
          <a:xfrm>
            <a:off x="466735" y="311775"/>
            <a:ext cx="92396" cy="246221"/>
          </a:xfrm>
          <a:prstGeom prst="rect">
            <a:avLst/>
          </a:prstGeom>
          <a:solidFill>
            <a:srgbClr val="01457D"/>
          </a:solidFill>
          <a:ln w="12700">
            <a:miter lim="400000"/>
          </a:ln>
        </p:spPr>
        <p:txBody>
          <a:bodyPr wrap="none" lIns="45719" rIns="45719">
            <a:spAutoFit/>
          </a:bodyPr>
          <a:lstStyle>
            <a:defPPr/>
            <a:lvl1pPr algn="ctr">
              <a:defRPr sz="10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lvl="0">
              <a:defRPr sz="1800">
                <a:solidFill>
                  <a:srgbClr val="000000"/>
                </a:solidFill>
              </a:defRPr>
            </a:pPr>
            <a:endParaRPr sz="1000">
              <a:solidFill>
                <a:srgbClr val="FFFFFF"/>
              </a:solidFill>
            </a:endParaRPr>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互动学习（一）">
    <p:spTree>
      <p:nvGrpSpPr>
        <p:cNvPr id="1" name=""/>
        <p:cNvGrpSpPr/>
        <p:nvPr/>
      </p:nvGrpSpPr>
      <p:grpSpPr>
        <a:xfrm>
          <a:off x="0" y="0"/>
          <a:ext cx="0" cy="0"/>
          <a:chOff x="0" y="0"/>
          <a:chExt cx="0" cy="0"/>
        </a:xfrm>
      </p:grpSpPr>
      <p:sp>
        <p:nvSpPr>
          <p:cNvPr id="4" name="Shape 108"/>
          <p:cNvSpPr/>
          <p:nvPr userDrawn="1"/>
        </p:nvSpPr>
        <p:spPr>
          <a:xfrm>
            <a:off x="326807" y="300827"/>
            <a:ext cx="724521" cy="699508"/>
          </a:xfrm>
          <a:prstGeom prst="rect">
            <a:avLst/>
          </a:prstGeom>
          <a:solidFill>
            <a:srgbClr val="01457D">
              <a:alpha val="80000"/>
            </a:srgbClr>
          </a:solidFill>
          <a:ln w="12700">
            <a:noFill/>
            <a:miter lim="400000"/>
          </a:ln>
          <a:effectLst>
            <a:outerShdw blurRad="50800" dist="38100" dir="13500000" algn="br" rotWithShape="0">
              <a:prstClr val="black">
                <a:alpha val="40000"/>
              </a:prstClr>
            </a:outerShdw>
          </a:effectLst>
        </p:spPr>
        <p:txBody>
          <a:bodyPr lIns="0" tIns="0" rIns="0" bIns="0"/>
          <a:lstStyle>
            <a:defPPr/>
          </a:lstStyle>
          <a:p>
            <a:pPr marL="0" marR="0" lvl="0" indent="0" defTabSz="914400" eaLnBrk="1" fontAlgn="auto" latinLnBrk="0" hangingPunct="1">
              <a:lnSpc>
                <a:spcPct val="100000"/>
              </a:lnSpc>
              <a:spcBef>
                <a:spcPct val="0"/>
              </a:spcBef>
              <a:spcAft>
                <a:spcPct val="0"/>
              </a:spcAft>
              <a:buClrTx/>
              <a:buSzTx/>
              <a:buFontTx/>
              <a:buNone/>
              <a:defRPr>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kumimoji="0"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sym typeface="微软雅黑" panose="020B0503020204020204" charset="-122"/>
            </a:endParaRPr>
          </a:p>
        </p:txBody>
      </p:sp>
      <p:cxnSp>
        <p:nvCxnSpPr>
          <p:cNvPr id="7" name="直接连接符 6"/>
          <p:cNvCxnSpPr/>
          <p:nvPr userDrawn="1"/>
        </p:nvCxnSpPr>
        <p:spPr>
          <a:xfrm>
            <a:off x="1059874" y="833754"/>
            <a:ext cx="4669105" cy="0"/>
          </a:xfrm>
          <a:prstGeom prst="line">
            <a:avLst/>
          </a:prstGeom>
          <a:noFill/>
          <a:ln w="28575" cap="flat">
            <a:solidFill>
              <a:srgbClr val="01457D"/>
            </a:solidFill>
            <a:prstDash val="solid"/>
            <a:miter lim="800000"/>
          </a:ln>
          <a:effectLst>
            <a:outerShdw blurRad="50800" dist="38100" dir="10800000" algn="r" rotWithShape="0">
              <a:prstClr val="black">
                <a:alpha val="40000"/>
              </a:prstClr>
            </a:outerShdw>
          </a:effectLst>
        </p:spPr>
        <p:style>
          <a:lnRef idx="0">
            <a:scrgbClr r="0" g="0" b="0"/>
          </a:lnRef>
          <a:fillRef idx="0">
            <a:scrgbClr r="0" g="0" b="0"/>
          </a:fillRef>
          <a:effectRef idx="0">
            <a:scrgbClr r="0" g="0" b="0"/>
          </a:effectRef>
          <a:fontRef idx="none"/>
        </p:style>
      </p:cxn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slow">
    <p:fade/>
  </p:transition>
  <p:txStyles>
    <p:titleStyle>
      <a:defPPr/>
      <a:lvl1pPr algn="ctr">
        <a:defRPr sz="4400">
          <a:latin typeface="Arial"/>
          <a:ea typeface="Arial"/>
          <a:cs typeface="Arial"/>
          <a:sym typeface="Arial"/>
        </a:defRPr>
      </a:lvl1pPr>
      <a:lvl2pPr algn="ctr">
        <a:defRPr sz="4400">
          <a:latin typeface="Arial"/>
          <a:ea typeface="Arial"/>
          <a:cs typeface="Arial"/>
          <a:sym typeface="Arial"/>
        </a:defRPr>
      </a:lvl2pPr>
      <a:lvl3pPr algn="ctr">
        <a:defRPr sz="4400">
          <a:latin typeface="Arial"/>
          <a:ea typeface="Arial"/>
          <a:cs typeface="Arial"/>
          <a:sym typeface="Arial"/>
        </a:defRPr>
      </a:lvl3pPr>
      <a:lvl4pPr algn="ctr">
        <a:defRPr sz="4400">
          <a:latin typeface="Arial"/>
          <a:ea typeface="Arial"/>
          <a:cs typeface="Arial"/>
          <a:sym typeface="Arial"/>
        </a:defRPr>
      </a:lvl4pPr>
      <a:lvl5pPr algn="ctr">
        <a:defRPr sz="4400">
          <a:latin typeface="Arial"/>
          <a:ea typeface="Arial"/>
          <a:cs typeface="Arial"/>
          <a:sym typeface="Arial"/>
        </a:defRPr>
      </a:lvl5pPr>
      <a:lvl6pPr indent="457200" algn="ctr">
        <a:defRPr sz="4400">
          <a:latin typeface="Arial"/>
          <a:ea typeface="Arial"/>
          <a:cs typeface="Arial"/>
          <a:sym typeface="Arial"/>
        </a:defRPr>
      </a:lvl6pPr>
      <a:lvl7pPr indent="914400" algn="ctr">
        <a:defRPr sz="4400">
          <a:latin typeface="Arial"/>
          <a:ea typeface="Arial"/>
          <a:cs typeface="Arial"/>
          <a:sym typeface="Arial"/>
        </a:defRPr>
      </a:lvl7pPr>
      <a:lvl8pPr indent="1371600" algn="ctr">
        <a:defRPr sz="4400">
          <a:latin typeface="Arial"/>
          <a:ea typeface="Arial"/>
          <a:cs typeface="Arial"/>
          <a:sym typeface="Arial"/>
        </a:defRPr>
      </a:lvl8pPr>
      <a:lvl9pPr indent="1828800" algn="ctr">
        <a:defRPr sz="4400">
          <a:latin typeface="Arial"/>
          <a:ea typeface="Arial"/>
          <a:cs typeface="Arial"/>
          <a:sym typeface="Arial"/>
        </a:defRPr>
      </a:lvl9pPr>
    </p:titleStyle>
    <p:bodyStyle>
      <a:defPPr/>
      <a:lvl1pPr marL="342900" indent="-342900">
        <a:spcBef>
          <a:spcPts val="700"/>
        </a:spcBef>
        <a:buSzTx/>
        <a:buChar char="•"/>
        <a:defRPr sz="3200">
          <a:latin typeface="Arial"/>
          <a:ea typeface="Arial"/>
          <a:cs typeface="Arial"/>
          <a:sym typeface="Arial"/>
        </a:defRPr>
      </a:lvl1pPr>
      <a:lvl2pPr marL="783590" indent="-326390">
        <a:spcBef>
          <a:spcPts val="700"/>
        </a:spcBef>
        <a:buSzTx/>
        <a:buChar char="–"/>
        <a:defRPr sz="3200">
          <a:latin typeface="Arial"/>
          <a:ea typeface="Arial"/>
          <a:cs typeface="Arial"/>
          <a:sym typeface="Arial"/>
        </a:defRPr>
      </a:lvl2pPr>
      <a:lvl3pPr marL="1219200" indent="-304800">
        <a:spcBef>
          <a:spcPts val="700"/>
        </a:spcBef>
        <a:buSzTx/>
        <a:buChar char="•"/>
        <a:defRPr sz="3200">
          <a:latin typeface="Arial"/>
          <a:ea typeface="Arial"/>
          <a:cs typeface="Arial"/>
          <a:sym typeface="Arial"/>
        </a:defRPr>
      </a:lvl3pPr>
      <a:lvl4pPr marL="1737360" indent="-365760">
        <a:spcBef>
          <a:spcPts val="700"/>
        </a:spcBef>
        <a:buSzTx/>
        <a:buChar char="–"/>
        <a:defRPr sz="3200">
          <a:latin typeface="Arial"/>
          <a:ea typeface="Arial"/>
          <a:cs typeface="Arial"/>
          <a:sym typeface="Arial"/>
        </a:defRPr>
      </a:lvl4pPr>
      <a:lvl5pPr marL="2194560" indent="-365760">
        <a:spcBef>
          <a:spcPts val="700"/>
        </a:spcBef>
        <a:buSzTx/>
        <a:buChar char="»"/>
        <a:defRPr sz="3200">
          <a:latin typeface="Arial"/>
          <a:ea typeface="Arial"/>
          <a:cs typeface="Arial"/>
          <a:sym typeface="Arial"/>
        </a:defRPr>
      </a:lvl5pPr>
      <a:lvl6pPr marL="2692400" indent="-406400">
        <a:spcBef>
          <a:spcPts val="700"/>
        </a:spcBef>
        <a:buSzTx/>
        <a:buChar char="•"/>
        <a:defRPr sz="3200">
          <a:latin typeface="Arial"/>
          <a:ea typeface="Arial"/>
          <a:cs typeface="Arial"/>
          <a:sym typeface="Arial"/>
        </a:defRPr>
      </a:lvl6pPr>
      <a:lvl7pPr marL="3149600" indent="-406400">
        <a:spcBef>
          <a:spcPts val="700"/>
        </a:spcBef>
        <a:buSzTx/>
        <a:buChar char="•"/>
        <a:defRPr sz="3200">
          <a:latin typeface="Arial"/>
          <a:ea typeface="Arial"/>
          <a:cs typeface="Arial"/>
          <a:sym typeface="Arial"/>
        </a:defRPr>
      </a:lvl7pPr>
      <a:lvl8pPr marL="3606800" indent="-406400">
        <a:spcBef>
          <a:spcPts val="700"/>
        </a:spcBef>
        <a:buSzTx/>
        <a:buChar char="•"/>
        <a:defRPr sz="3200">
          <a:latin typeface="Arial"/>
          <a:ea typeface="Arial"/>
          <a:cs typeface="Arial"/>
          <a:sym typeface="Arial"/>
        </a:defRPr>
      </a:lvl8pPr>
      <a:lvl9pPr marL="4064000" indent="-406400">
        <a:spcBef>
          <a:spcPts val="700"/>
        </a:spcBef>
        <a:buSzTx/>
        <a:buChar char="•"/>
        <a:defRPr sz="3200">
          <a:latin typeface="Arial"/>
          <a:ea typeface="Arial"/>
          <a:cs typeface="Arial"/>
          <a:sym typeface="Arial"/>
        </a:defRPr>
      </a:lvl9pPr>
    </p:bodyStyle>
    <p:otherStyle>
      <a:defPPr/>
      <a:lvl1pPr algn="r">
        <a:defRPr sz="1200">
          <a:solidFill>
            <a:schemeClr val="tx1"/>
          </a:solidFill>
          <a:latin typeface="+mn-lt"/>
          <a:ea typeface="+mn-ea"/>
          <a:cs typeface="+mn-cs"/>
          <a:sym typeface="Arial"/>
        </a:defRPr>
      </a:lvl1pPr>
      <a:lvl2pPr indent="457200" algn="r">
        <a:defRPr sz="1200">
          <a:solidFill>
            <a:schemeClr val="tx1"/>
          </a:solidFill>
          <a:latin typeface="+mn-lt"/>
          <a:ea typeface="+mn-ea"/>
          <a:cs typeface="+mn-cs"/>
          <a:sym typeface="Arial"/>
        </a:defRPr>
      </a:lvl2pPr>
      <a:lvl3pPr indent="914400" algn="r">
        <a:defRPr sz="1200">
          <a:solidFill>
            <a:schemeClr val="tx1"/>
          </a:solidFill>
          <a:latin typeface="+mn-lt"/>
          <a:ea typeface="+mn-ea"/>
          <a:cs typeface="+mn-cs"/>
          <a:sym typeface="Arial"/>
        </a:defRPr>
      </a:lvl3pPr>
      <a:lvl4pPr indent="1371600" algn="r">
        <a:defRPr sz="1200">
          <a:solidFill>
            <a:schemeClr val="tx1"/>
          </a:solidFill>
          <a:latin typeface="+mn-lt"/>
          <a:ea typeface="+mn-ea"/>
          <a:cs typeface="+mn-cs"/>
          <a:sym typeface="Arial"/>
        </a:defRPr>
      </a:lvl4pPr>
      <a:lvl5pPr indent="1828800" algn="r">
        <a:defRPr sz="1200">
          <a:solidFill>
            <a:schemeClr val="tx1"/>
          </a:solidFill>
          <a:latin typeface="+mn-lt"/>
          <a:ea typeface="+mn-ea"/>
          <a:cs typeface="+mn-cs"/>
          <a:sym typeface="Arial"/>
        </a:defRPr>
      </a:lvl5pPr>
      <a:lvl6pPr indent="2286000" algn="r">
        <a:defRPr sz="1200">
          <a:solidFill>
            <a:schemeClr val="tx1"/>
          </a:solidFill>
          <a:latin typeface="+mn-lt"/>
          <a:ea typeface="+mn-ea"/>
          <a:cs typeface="+mn-cs"/>
          <a:sym typeface="Arial"/>
        </a:defRPr>
      </a:lvl6pPr>
      <a:lvl7pPr indent="2743200" algn="r">
        <a:defRPr sz="1200">
          <a:solidFill>
            <a:schemeClr val="tx1"/>
          </a:solidFill>
          <a:latin typeface="+mn-lt"/>
          <a:ea typeface="+mn-ea"/>
          <a:cs typeface="+mn-cs"/>
          <a:sym typeface="Arial"/>
        </a:defRPr>
      </a:lvl7pPr>
      <a:lvl8pPr indent="3200400" algn="r">
        <a:defRPr sz="1200">
          <a:solidFill>
            <a:schemeClr val="tx1"/>
          </a:solidFill>
          <a:latin typeface="+mn-lt"/>
          <a:ea typeface="+mn-ea"/>
          <a:cs typeface="+mn-cs"/>
          <a:sym typeface="Arial"/>
        </a:defRPr>
      </a:lvl8pPr>
      <a:lvl9pPr indent="3657600" algn="r">
        <a:defRPr sz="1200">
          <a:solidFill>
            <a:schemeClr val="tx1"/>
          </a:solidFill>
          <a:latin typeface="+mn-lt"/>
          <a:ea typeface="+mn-ea"/>
          <a:cs typeface="+mn-cs"/>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rtl="0"/>
            <a:fld id="{16E5758D-A3C3-4E88-8AC0-22500507BD7E}" type="datetimeFigureOut">
              <a:rPr lang="zh-CN" altLang="en-US" kern="1200" smtClean="0">
                <a:solidFill>
                  <a:prstClr val="black">
                    <a:tint val="75000"/>
                  </a:prstClr>
                </a:solidFill>
                <a:latin typeface="Calibri" panose="020F0502020204030204"/>
                <a:ea typeface="宋体" panose="02010600030101010101" pitchFamily="2" charset="-122"/>
                <a:cs typeface="+mn-cs"/>
              </a:rPr>
              <a:pPr rtl="0"/>
              <a:t>2021/12/24</a:t>
            </a:fld>
            <a:endParaRPr lang="zh-CN" altLang="en-US" kern="1200">
              <a:solidFill>
                <a:prstClr val="black">
                  <a:tint val="75000"/>
                </a:prstClr>
              </a:solidFill>
              <a:latin typeface="Calibri" panose="020F0502020204030204"/>
              <a:ea typeface="宋体"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rtl="0"/>
            <a:endParaRPr lang="zh-CN" altLang="en-US" kern="1200">
              <a:solidFill>
                <a:prstClr val="black">
                  <a:tint val="75000"/>
                </a:prstClr>
              </a:solidFill>
              <a:latin typeface="Calibri" panose="020F0502020204030204"/>
              <a:ea typeface="宋体"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AA4E786F-588D-4932-A7B2-AE3451FA4ACA}" type="slidenum">
              <a:rPr lang="zh-CN" altLang="en-US" kern="1200" smtClean="0">
                <a:solidFill>
                  <a:prstClr val="black">
                    <a:tint val="75000"/>
                  </a:prstClr>
                </a:solidFill>
                <a:latin typeface="Calibri" panose="020F0502020204030204"/>
                <a:ea typeface="宋体" panose="02010600030101010101" pitchFamily="2" charset="-122"/>
                <a:cs typeface="+mn-cs"/>
              </a:rPr>
              <a:pPr rtl="0"/>
              <a:t>‹#›</a:t>
            </a:fld>
            <a:endParaRPr lang="zh-CN" altLang="en-US" kern="1200">
              <a:solidFill>
                <a:prstClr val="black">
                  <a:tint val="75000"/>
                </a:prstClr>
              </a:solidFill>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413280665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image" Target="../media/image9.jpeg"/><Relationship Id="rId4"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8" Type="http://schemas.openxmlformats.org/officeDocument/2006/relationships/tags" Target="../tags/tag69.xml"/><Relationship Id="rId13" Type="http://schemas.openxmlformats.org/officeDocument/2006/relationships/tags" Target="../tags/tag74.xml"/><Relationship Id="rId3" Type="http://schemas.openxmlformats.org/officeDocument/2006/relationships/tags" Target="../tags/tag64.xml"/><Relationship Id="rId7" Type="http://schemas.openxmlformats.org/officeDocument/2006/relationships/tags" Target="../tags/tag68.xml"/><Relationship Id="rId12" Type="http://schemas.openxmlformats.org/officeDocument/2006/relationships/tags" Target="../tags/tag73.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tags" Target="../tags/tag72.xml"/><Relationship Id="rId5" Type="http://schemas.openxmlformats.org/officeDocument/2006/relationships/tags" Target="../tags/tag66.xml"/><Relationship Id="rId10" Type="http://schemas.openxmlformats.org/officeDocument/2006/relationships/tags" Target="../tags/tag71.xml"/><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6.xml"/><Relationship Id="rId1" Type="http://schemas.openxmlformats.org/officeDocument/2006/relationships/tags" Target="../tags/tag7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6.xml"/><Relationship Id="rId1" Type="http://schemas.openxmlformats.org/officeDocument/2006/relationships/tags" Target="../tags/tag7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78.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79.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80.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8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8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8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85.xml"/><Relationship Id="rId1" Type="http://schemas.openxmlformats.org/officeDocument/2006/relationships/tags" Target="../tags/tag84.xml"/></Relationships>
</file>

<file path=ppt/slides/_rels/slide21.xml.rels><?xml version="1.0" encoding="UTF-8" standalone="yes"?>
<Relationships xmlns="http://schemas.openxmlformats.org/package/2006/relationships"><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tags" Target="../tags/tag86.xml"/><Relationship Id="rId4"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tags" Target="../tags/tag89.xml"/><Relationship Id="rId4"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slideLayout" Target="../slideLayouts/slideLayout17.xml"/><Relationship Id="rId5" Type="http://schemas.openxmlformats.org/officeDocument/2006/relationships/tags" Target="../tags/tag96.xml"/><Relationship Id="rId4" Type="http://schemas.openxmlformats.org/officeDocument/2006/relationships/tags" Target="../tags/tag95.xml"/></Relationships>
</file>

<file path=ppt/slides/_rels/slide24.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5" Type="http://schemas.openxmlformats.org/officeDocument/2006/relationships/slideLayout" Target="../slideLayouts/slideLayout17.xml"/><Relationship Id="rId4" Type="http://schemas.openxmlformats.org/officeDocument/2006/relationships/tags" Target="../tags/tag100.xml"/></Relationships>
</file>

<file path=ppt/slides/_rels/slide25.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 Id="rId5" Type="http://schemas.openxmlformats.org/officeDocument/2006/relationships/slideLayout" Target="../slideLayouts/slideLayout17.xml"/><Relationship Id="rId4" Type="http://schemas.openxmlformats.org/officeDocument/2006/relationships/tags" Target="../tags/tag104.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image" Target="../media/image6.gif"/><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slideLayout" Target="../slideLayouts/slideLayout7.xml"/><Relationship Id="rId2" Type="http://schemas.openxmlformats.org/officeDocument/2006/relationships/tags" Target="../tags/tag5.xml"/><Relationship Id="rId16" Type="http://schemas.openxmlformats.org/officeDocument/2006/relationships/tags" Target="../tags/tag19.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tags" Target="../tags/tag18.xml"/><Relationship Id="rId10" Type="http://schemas.openxmlformats.org/officeDocument/2006/relationships/tags" Target="../tags/tag1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s>
</file>

<file path=ppt/slides/_rels/slide4.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8.jpe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7.jpeg"/><Relationship Id="rId5" Type="http://schemas.openxmlformats.org/officeDocument/2006/relationships/slideLayout" Target="../slideLayouts/slideLayout5.xml"/><Relationship Id="rId4" Type="http://schemas.openxmlformats.org/officeDocument/2006/relationships/tags" Target="../tags/tag23.xml"/></Relationships>
</file>

<file path=ppt/slides/_rels/slide5.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tags" Target="../tags/tag36.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tags" Target="../tags/tag35.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5" Type="http://schemas.openxmlformats.org/officeDocument/2006/relationships/slideLayout" Target="../slideLayouts/slideLayout12.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 Id="rId14" Type="http://schemas.openxmlformats.org/officeDocument/2006/relationships/tags" Target="../tags/tag37.xml"/></Relationships>
</file>

<file path=ppt/slides/_rels/slide6.xml.rels><?xml version="1.0" encoding="UTF-8" standalone="yes"?>
<Relationships xmlns="http://schemas.openxmlformats.org/package/2006/relationships"><Relationship Id="rId8" Type="http://schemas.openxmlformats.org/officeDocument/2006/relationships/tags" Target="../tags/tag45.xml"/><Relationship Id="rId13" Type="http://schemas.openxmlformats.org/officeDocument/2006/relationships/tags" Target="../tags/tag50.xml"/><Relationship Id="rId3" Type="http://schemas.openxmlformats.org/officeDocument/2006/relationships/tags" Target="../tags/tag40.xml"/><Relationship Id="rId7" Type="http://schemas.openxmlformats.org/officeDocument/2006/relationships/tags" Target="../tags/tag44.xml"/><Relationship Id="rId12" Type="http://schemas.openxmlformats.org/officeDocument/2006/relationships/tags" Target="../tags/tag49.xml"/><Relationship Id="rId2" Type="http://schemas.openxmlformats.org/officeDocument/2006/relationships/tags" Target="../tags/tag39.xml"/><Relationship Id="rId16" Type="http://schemas.openxmlformats.org/officeDocument/2006/relationships/slideLayout" Target="../slideLayouts/slideLayout12.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tags" Target="../tags/tag48.xml"/><Relationship Id="rId5" Type="http://schemas.openxmlformats.org/officeDocument/2006/relationships/tags" Target="../tags/tag42.xml"/><Relationship Id="rId15" Type="http://schemas.openxmlformats.org/officeDocument/2006/relationships/tags" Target="../tags/tag52.xml"/><Relationship Id="rId10" Type="http://schemas.openxmlformats.org/officeDocument/2006/relationships/tags" Target="../tags/tag47.xml"/><Relationship Id="rId4" Type="http://schemas.openxmlformats.org/officeDocument/2006/relationships/tags" Target="../tags/tag41.xml"/><Relationship Id="rId9" Type="http://schemas.openxmlformats.org/officeDocument/2006/relationships/tags" Target="../tags/tag46.xml"/><Relationship Id="rId14" Type="http://schemas.openxmlformats.org/officeDocument/2006/relationships/tags" Target="../tags/tag5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54.xml"/><Relationship Id="rId1" Type="http://schemas.openxmlformats.org/officeDocument/2006/relationships/tags" Target="../tags/tag5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56.xml"/><Relationship Id="rId1" Type="http://schemas.openxmlformats.org/officeDocument/2006/relationships/tags" Target="../tags/tag5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8.xml"/><Relationship Id="rId1" Type="http://schemas.openxmlformats.org/officeDocument/2006/relationships/tags" Target="../tags/tag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custDataLst>
              <p:tags r:id="rId1"/>
            </p:custDataLst>
          </p:nvPr>
        </p:nvPicPr>
        <p:blipFill>
          <a:blip r:embed="rId4" cstate="email">
            <a:extLst>
              <a:ext uri="{28A0092B-C50C-407E-A947-70E740481C1C}">
                <a14:useLocalDpi xmlns:a14="http://schemas.microsoft.com/office/drawing/2010/main"/>
              </a:ext>
            </a:extLst>
          </a:blip>
          <a:srcRect/>
          <a:stretch>
            <a:fillRect/>
          </a:stretch>
        </p:blipFill>
        <p:spPr>
          <a:xfrm>
            <a:off x="812800" y="1"/>
            <a:ext cx="7519670" cy="3368101"/>
          </a:xfrm>
          <a:prstGeom prst="rect">
            <a:avLst/>
          </a:prstGeom>
          <a:effectLst>
            <a:softEdge rad="127000"/>
          </a:effectLst>
        </p:spPr>
      </p:pic>
      <p:pic>
        <p:nvPicPr>
          <p:cNvPr id="38" name="图片 37" descr="placingpictureplaceholder"/>
          <p:cNvPicPr>
            <a:picLocks noChangeAspect="1"/>
          </p:cNvPicPr>
          <p:nvPr>
            <p:custDataLst>
              <p:tags r:id="rId2"/>
            </p:custDataLst>
          </p:nvPr>
        </p:nvPicPr>
        <p:blipFill>
          <a:blip r:embed="rId5" cstate="email">
            <a:extLst>
              <a:ext uri="{28A0092B-C50C-407E-A947-70E740481C1C}">
                <a14:useLocalDpi xmlns:a14="http://schemas.microsoft.com/office/drawing/2010/main"/>
              </a:ext>
            </a:extLst>
          </a:blip>
          <a:srcRect/>
          <a:stretch>
            <a:fillRect/>
          </a:stretch>
        </p:blipFill>
        <p:spPr>
          <a:xfrm>
            <a:off x="1" y="3492657"/>
            <a:ext cx="9143365" cy="1650843"/>
          </a:xfrm>
          <a:prstGeom prst="rect">
            <a:avLst/>
          </a:prstGeom>
        </p:spPr>
      </p:pic>
      <p:sp>
        <p:nvSpPr>
          <p:cNvPr id="2" name="文本框 1"/>
          <p:cNvSpPr txBox="1"/>
          <p:nvPr/>
        </p:nvSpPr>
        <p:spPr>
          <a:xfrm>
            <a:off x="530860" y="3119822"/>
            <a:ext cx="8081645" cy="1203298"/>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defPPr/>
          </a:lstStyle>
          <a:p>
            <a:pPr marL="0" marR="0" indent="0" algn="ctr" defTabSz="914400" rtl="0" fontAlgn="auto" latinLnBrk="1" hangingPunct="0">
              <a:lnSpc>
                <a:spcPct val="150000"/>
              </a:lnSpc>
              <a:spcBef>
                <a:spcPct val="0"/>
              </a:spcBef>
              <a:spcAft>
                <a:spcPct val="0"/>
              </a:spcAft>
              <a:buClrTx/>
              <a:buSzTx/>
              <a:buFontTx/>
              <a:buNone/>
            </a:pPr>
            <a:r>
              <a:rPr lang="zh-CN" altLang="en-US" sz="4800" b="1" dirty="0">
                <a:solidFill>
                  <a:srgbClr val="01457D"/>
                </a:solidFill>
                <a:effectLst>
                  <a:outerShdw blurRad="38100" dist="38100" dir="2700000" algn="tl">
                    <a:srgbClr val="000000">
                      <a:alpha val="43137"/>
                    </a:srgbClr>
                  </a:outerShdw>
                </a:effectLst>
                <a:latin typeface="微软雅黑" panose="020B0503020204020204" charset="-122"/>
                <a:ea typeface="微软雅黑" panose="020B0503020204020204" charset="-122"/>
              </a:rPr>
              <a:t>一着惊海</a:t>
            </a:r>
            <a:r>
              <a:rPr lang="zh-CN" altLang="en-US" sz="4800" b="1" dirty="0" smtClean="0">
                <a:solidFill>
                  <a:srgbClr val="01457D"/>
                </a:solidFill>
                <a:effectLst>
                  <a:outerShdw blurRad="38100" dist="38100" dir="2700000" algn="tl">
                    <a:srgbClr val="000000">
                      <a:alpha val="43137"/>
                    </a:srgbClr>
                  </a:outerShdw>
                </a:effectLst>
                <a:latin typeface="微软雅黑" panose="020B0503020204020204" charset="-122"/>
                <a:ea typeface="微软雅黑" panose="020B0503020204020204" charset="-122"/>
              </a:rPr>
              <a:t>天</a:t>
            </a:r>
            <a:endParaRPr lang="zh-CN" altLang="en-US" sz="4800" b="1" dirty="0">
              <a:solidFill>
                <a:srgbClr val="01457D"/>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6" name="矩形 5"/>
          <p:cNvSpPr/>
          <p:nvPr/>
        </p:nvSpPr>
        <p:spPr>
          <a:xfrm>
            <a:off x="-635" y="4453777"/>
            <a:ext cx="914400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1038225" y="317013"/>
            <a:ext cx="4951730"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a:ln>
                  <a:noFill/>
                </a:ln>
                <a:gradFill>
                  <a:gsLst>
                    <a:gs pos="0">
                      <a:srgbClr val="007BD3"/>
                    </a:gs>
                    <a:gs pos="100000">
                      <a:srgbClr val="034373"/>
                    </a:gs>
                  </a:gsLst>
                  <a:lin ang="5400000" scaled="0"/>
                </a:gradFill>
                <a:effectLst/>
                <a:uFillTx/>
                <a:latin typeface="微软雅黑" panose="020B0503020204020204" charset="-122"/>
                <a:ea typeface="微软雅黑" panose="020B0503020204020204" charset="-122"/>
                <a:cs typeface="Arial"/>
                <a:sym typeface="Arial"/>
              </a:rPr>
              <a:t>活动一：初读课文，整体感知</a:t>
            </a:r>
          </a:p>
        </p:txBody>
      </p:sp>
      <p:sp>
        <p:nvSpPr>
          <p:cNvPr id="2" name="文本框 1"/>
          <p:cNvSpPr txBox="1"/>
          <p:nvPr>
            <p:custDataLst>
              <p:tags r:id="rId2"/>
            </p:custDataLst>
          </p:nvPr>
        </p:nvSpPr>
        <p:spPr>
          <a:xfrm>
            <a:off x="351155" y="1373722"/>
            <a:ext cx="8441690" cy="332990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eaLnBrk="1" fontAlgn="auto" latinLnBrk="1" hangingPunct="0">
              <a:lnSpc>
                <a:spcPct val="150000"/>
              </a:lnSpc>
              <a:spcBef>
                <a:spcPct val="0"/>
              </a:spcBef>
              <a:spcAft>
                <a:spcPct val="0"/>
              </a:spcAft>
              <a:buClrTx/>
              <a:buSzTx/>
              <a:buFontTx/>
              <a:buNone/>
            </a:pPr>
            <a:r>
              <a:rPr kumimoji="0" lang="en-US" altLang="zh-CN" sz="2000" b="1" i="0" u="none" strike="noStrike" cap="none" spc="0" normalizeH="0" baseline="0">
                <a:ln>
                  <a:noFill/>
                </a:ln>
                <a:solidFill>
                  <a:srgbClr val="FF0000"/>
                </a:solidFill>
                <a:effectLst>
                  <a:outerShdw blurRad="38100" dist="38100" dir="2700000" algn="tl">
                    <a:srgbClr val="000000">
                      <a:alpha val="43137"/>
                    </a:srgbClr>
                  </a:outerShdw>
                </a:effectLst>
                <a:uFillTx/>
                <a:latin typeface="黑体" panose="02010609060101010101" charset="-122"/>
                <a:ea typeface="黑体" panose="02010609060101010101" charset="-122"/>
                <a:cs typeface="Arial"/>
                <a:sym typeface="Arial"/>
              </a:rPr>
              <a:t>22</a:t>
            </a:r>
            <a:r>
              <a:rPr kumimoji="0" lang="zh-CN" altLang="en-US" sz="2000" b="1" i="0" u="none" strike="noStrike" cap="none" spc="0" normalizeH="0" baseline="0">
                <a:ln>
                  <a:noFill/>
                </a:ln>
                <a:solidFill>
                  <a:srgbClr val="FF0000"/>
                </a:solidFill>
                <a:effectLst>
                  <a:outerShdw blurRad="38100" dist="38100" dir="2700000" algn="tl">
                    <a:srgbClr val="000000">
                      <a:alpha val="43137"/>
                    </a:srgbClr>
                  </a:outerShdw>
                </a:effectLst>
                <a:uFillTx/>
                <a:latin typeface="黑体" panose="02010609060101010101" charset="-122"/>
                <a:ea typeface="黑体" panose="02010609060101010101" charset="-122"/>
                <a:cs typeface="Arial"/>
                <a:sym typeface="Arial"/>
              </a:rPr>
              <a:t>段：</a:t>
            </a: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再次插入背景资料，回溯了中国科研工作者和军人顽强攻关、打破</a:t>
            </a:r>
          </a:p>
          <a:p>
            <a:pPr marL="0" marR="0" indent="0" algn="l" defTabSz="914400" rtl="0" eaLnBrk="1" fontAlgn="auto" latinLnBrk="1" hangingPunct="0">
              <a:lnSpc>
                <a:spcPct val="150000"/>
              </a:lnSpc>
              <a:spcBef>
                <a:spcPct val="0"/>
              </a:spcBef>
              <a:spcAft>
                <a:spcPct val="0"/>
              </a:spcAft>
              <a:buClrTx/>
              <a:buSzTx/>
              <a:buFontTx/>
              <a:buNone/>
            </a:pP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      封锁的历程，突出了舰载机着舰的不易，强调了它在精神方面的价</a:t>
            </a:r>
          </a:p>
          <a:p>
            <a:pPr marL="0" marR="0" indent="0" algn="l" defTabSz="914400" rtl="0" fontAlgn="auto" latinLnBrk="1" hangingPunct="0">
              <a:lnSpc>
                <a:spcPct val="150000"/>
              </a:lnSpc>
              <a:spcBef>
                <a:spcPct val="0"/>
              </a:spcBef>
              <a:spcAft>
                <a:spcPct val="0"/>
              </a:spcAft>
              <a:buClrTx/>
              <a:buSzTx/>
              <a:buFontTx/>
              <a:buNone/>
            </a:pP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      值，进一步将热烈的气氛推向高潮。</a:t>
            </a:r>
          </a:p>
          <a:p>
            <a:pPr marL="0" marR="0" indent="0" algn="l" defTabSz="914400" rtl="0" fontAlgn="auto" latinLnBrk="1" hangingPunct="0">
              <a:lnSpc>
                <a:spcPct val="150000"/>
              </a:lnSpc>
              <a:spcBef>
                <a:spcPct val="0"/>
              </a:spcBef>
              <a:spcAft>
                <a:spcPct val="0"/>
              </a:spcAft>
              <a:buClrTx/>
              <a:buSzTx/>
              <a:buFontTx/>
              <a:buNone/>
            </a:pPr>
            <a:endPar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endParaRPr>
          </a:p>
          <a:p>
            <a:pPr marL="0" marR="0" indent="0" algn="l" defTabSz="914400" rtl="0" fontAlgn="auto" latinLnBrk="1" hangingPunct="0">
              <a:lnSpc>
                <a:spcPct val="150000"/>
              </a:lnSpc>
              <a:spcBef>
                <a:spcPct val="0"/>
              </a:spcBef>
              <a:spcAft>
                <a:spcPct val="0"/>
              </a:spcAft>
              <a:buClrTx/>
              <a:buSzTx/>
              <a:buFontTx/>
              <a:buNone/>
            </a:pPr>
            <a:r>
              <a:rPr lang="en-US" altLang="zh-CN" sz="2000" b="1">
                <a:ln>
                  <a:noFill/>
                </a:ln>
                <a:solidFill>
                  <a:srgbClr val="FF0000"/>
                </a:solidFill>
                <a:effectLst>
                  <a:outerShdw blurRad="38100" dist="38100" dir="2700000" algn="tl">
                    <a:srgbClr val="000000">
                      <a:alpha val="43137"/>
                    </a:srgbClr>
                  </a:outerShdw>
                </a:effectLst>
                <a:uFillTx/>
                <a:latin typeface="黑体" panose="02010609060101010101" charset="-122"/>
                <a:ea typeface="黑体" panose="02010609060101010101" charset="-122"/>
                <a:sym typeface="Arial"/>
              </a:rPr>
              <a:t>21-26</a:t>
            </a:r>
            <a:r>
              <a:rPr lang="zh-CN" altLang="en-US" sz="2000" b="1">
                <a:ln>
                  <a:noFill/>
                </a:ln>
                <a:solidFill>
                  <a:srgbClr val="FF0000"/>
                </a:solidFill>
                <a:effectLst>
                  <a:outerShdw blurRad="38100" dist="38100" dir="2700000" algn="tl">
                    <a:srgbClr val="000000">
                      <a:alpha val="43137"/>
                    </a:srgbClr>
                  </a:outerShdw>
                </a:effectLst>
                <a:uFillTx/>
                <a:latin typeface="黑体" panose="02010609060101010101" charset="-122"/>
                <a:ea typeface="黑体" panose="02010609060101010101" charset="-122"/>
                <a:sym typeface="Arial"/>
              </a:rPr>
              <a:t>段：</a:t>
            </a:r>
            <a:r>
              <a:rPr lang="zh-CN" sz="2000" b="1">
                <a:ln>
                  <a:noFill/>
                </a:ln>
                <a:solidFill>
                  <a:srgbClr val="000000"/>
                </a:solidFill>
                <a:effectLst/>
                <a:uFillTx/>
                <a:latin typeface="黑体" panose="02010609060101010101" charset="-122"/>
                <a:ea typeface="黑体" panose="02010609060101010101" charset="-122"/>
                <a:sym typeface="Arial"/>
              </a:rPr>
              <a:t>写飞行员出舱后人民欢庆留影的热烈场面，并用简洁的语言再次</a:t>
            </a:r>
            <a:endParaRPr kumimoji="0" lang="zh-CN" sz="2000" b="1" i="0" u="none" strike="noStrike" cap="none" spc="0" normalizeH="0" baseline="0">
              <a:ln>
                <a:noFill/>
              </a:ln>
              <a:solidFill>
                <a:srgbClr val="000000"/>
              </a:solidFill>
              <a:effectLst/>
              <a:uFillTx/>
              <a:latin typeface="黑体" panose="02010609060101010101" charset="-122"/>
              <a:ea typeface="黑体"/>
              <a:cs typeface="Arial"/>
              <a:sym typeface="Arial"/>
            </a:endParaRPr>
          </a:p>
          <a:p>
            <a:pPr marL="0" marR="0" indent="636905" algn="l" defTabSz="914400" rtl="0" eaLnBrk="1" fontAlgn="auto" latinLnBrk="1" hangingPunct="0">
              <a:lnSpc>
                <a:spcPct val="150000"/>
              </a:lnSpc>
              <a:spcBef>
                <a:spcPct val="0"/>
              </a:spcBef>
              <a:spcAft>
                <a:spcPct val="0"/>
              </a:spcAft>
              <a:buClrTx/>
              <a:buSzTx/>
              <a:buFontTx/>
              <a:buNone/>
            </a:pPr>
            <a:r>
              <a:rPr lang="zh-CN" sz="2000" b="1">
                <a:ln>
                  <a:noFill/>
                </a:ln>
                <a:solidFill>
                  <a:srgbClr val="000000"/>
                </a:solidFill>
                <a:effectLst/>
                <a:uFillTx/>
                <a:latin typeface="黑体" panose="02010609060101010101" charset="-122"/>
                <a:ea typeface="黑体" panose="02010609060101010101" charset="-122"/>
                <a:sym typeface="Arial"/>
              </a:rPr>
              <a:t>    强调舰载机成功着舰的历史意义</a:t>
            </a:r>
            <a:r>
              <a:rPr lang="zh-CN" altLang="en-US" sz="2000" b="1">
                <a:ln>
                  <a:noFill/>
                </a:ln>
                <a:solidFill>
                  <a:srgbClr val="000000"/>
                </a:solidFill>
                <a:effectLst/>
                <a:uFillTx/>
                <a:latin typeface="黑体" panose="02010609060101010101" charset="-122"/>
                <a:ea typeface="黑体" panose="02010609060101010101" charset="-122"/>
                <a:sym typeface="Arial"/>
              </a:rPr>
              <a:t>。（不含</a:t>
            </a:r>
            <a:r>
              <a:rPr lang="en-US" altLang="zh-CN" sz="2000" b="1">
                <a:ln>
                  <a:noFill/>
                </a:ln>
                <a:solidFill>
                  <a:srgbClr val="000000"/>
                </a:solidFill>
                <a:effectLst/>
                <a:uFillTx/>
                <a:latin typeface="黑体" panose="02010609060101010101" charset="-122"/>
                <a:ea typeface="黑体" panose="02010609060101010101" charset="-122"/>
                <a:sym typeface="Arial"/>
              </a:rPr>
              <a:t>22</a:t>
            </a:r>
            <a:r>
              <a:rPr lang="zh-CN" altLang="en-US" sz="2000" b="1">
                <a:ln>
                  <a:noFill/>
                </a:ln>
                <a:solidFill>
                  <a:srgbClr val="000000"/>
                </a:solidFill>
                <a:effectLst/>
                <a:uFillTx/>
                <a:latin typeface="黑体" panose="02010609060101010101" charset="-122"/>
                <a:ea typeface="黑体" panose="02010609060101010101" charset="-122"/>
                <a:sym typeface="Arial"/>
              </a:rPr>
              <a:t>段）</a:t>
            </a:r>
            <a:endPar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endParaRPr>
          </a:p>
          <a:p>
            <a:pPr marL="0" marR="0" indent="0" algn="l" defTabSz="914400" rtl="0" eaLnBrk="1" fontAlgn="auto" latinLnBrk="1" hangingPunct="0">
              <a:lnSpc>
                <a:spcPct val="150000"/>
              </a:lnSpc>
              <a:spcBef>
                <a:spcPct val="0"/>
              </a:spcBef>
              <a:spcAft>
                <a:spcPct val="0"/>
              </a:spcAft>
              <a:buClrTx/>
              <a:buSzTx/>
              <a:buFontTx/>
              <a:buNone/>
            </a:pPr>
            <a:endPar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endParaRPr>
          </a:p>
        </p:txBody>
      </p:sp>
      <p:pic>
        <p:nvPicPr>
          <p:cNvPr id="3" name="图片 2"/>
          <p:cNvPicPr>
            <a:picLocks noChangeAspect="1"/>
          </p:cNvPicPr>
          <p:nvPr>
            <p:custDataLst>
              <p:tags r:id="rId3"/>
            </p:custDataLst>
          </p:nvPr>
        </p:nvPicPr>
        <p:blipFill>
          <a:blip r:embed="rId5" cstate="email">
            <a:extLst>
              <a:ext uri="{28A0092B-C50C-407E-A947-70E740481C1C}">
                <a14:useLocalDpi xmlns:a14="http://schemas.microsoft.com/office/drawing/2010/main"/>
              </a:ext>
            </a:extLst>
          </a:blip>
          <a:stretch>
            <a:fillRect/>
          </a:stretch>
        </p:blipFill>
        <p:spPr>
          <a:xfrm>
            <a:off x="5297170" y="0"/>
            <a:ext cx="3846830" cy="5143500"/>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7"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1000"/>
                                        <p:tgtEl>
                                          <p:spTgt spid="2">
                                            <p:txEl>
                                              <p:pRg st="1" end="1"/>
                                            </p:txEl>
                                          </p:spTgt>
                                        </p:tgtEl>
                                      </p:cBhvr>
                                    </p:animEffect>
                                    <p:anim calcmode="lin" valueType="num">
                                      <p:cBhvr>
                                        <p:cTn id="14"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2">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
                                            <p:txEl>
                                              <p:pRg st="1" end="1"/>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2">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3" fill="hold" nodeType="clickPar">
                      <p:stCondLst>
                        <p:cond delay="indefinite"/>
                      </p:stCondLst>
                      <p:childTnLst>
                        <p:par>
                          <p:cTn id="24" fill="hold" nodeType="afterGroup">
                            <p:stCondLst>
                              <p:cond delay="0"/>
                            </p:stCondLst>
                            <p:childTnLst>
                              <p:par>
                                <p:cTn id="25" presetID="37"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1000"/>
                                        <p:tgtEl>
                                          <p:spTgt spid="2">
                                            <p:txEl>
                                              <p:pRg st="4" end="4"/>
                                            </p:txEl>
                                          </p:spTgt>
                                        </p:tgtEl>
                                      </p:cBhvr>
                                    </p:animEffect>
                                    <p:anim calcmode="lin" valueType="num">
                                      <p:cBhvr>
                                        <p:cTn id="2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2">
                                            <p:txEl>
                                              <p:pRg st="4" end="4"/>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
                                            <p:txEl>
                                              <p:pRg st="4" end="4"/>
                                            </p:txEl>
                                          </p:spTgt>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Effect transition="in" filter="fade">
                                      <p:cBhvr>
                                        <p:cTn id="33" dur="1000"/>
                                        <p:tgtEl>
                                          <p:spTgt spid="2">
                                            <p:txEl>
                                              <p:pRg st="5" end="5"/>
                                            </p:txEl>
                                          </p:spTgt>
                                        </p:tgtEl>
                                      </p:cBhvr>
                                    </p:animEffect>
                                    <p:anim calcmode="lin" valueType="num">
                                      <p:cBhvr>
                                        <p:cTn id="34"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2">
                                            <p:txEl>
                                              <p:pRg st="5" end="5"/>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37" fill="hold" nodeType="clickPar">
                      <p:stCondLst>
                        <p:cond delay="indefinite"/>
                      </p:stCondLst>
                      <p:childTnLst>
                        <p:par>
                          <p:cTn id="38" fill="hold" nodeType="afterGroup">
                            <p:stCondLst>
                              <p:cond delay="0"/>
                            </p:stCondLst>
                            <p:childTnLst>
                              <p:par>
                                <p:cTn id="39" presetID="1" presetClass="entr" presetSubtype="0"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custDataLst>
              <p:tags r:id="rId1"/>
            </p:custDataLst>
          </p:nvPr>
        </p:nvSpPr>
        <p:spPr>
          <a:xfrm>
            <a:off x="2030225" y="536410"/>
            <a:ext cx="4618086" cy="552635"/>
          </a:xfrm>
          <a:prstGeom prst="roundRect">
            <a:avLst>
              <a:gd name="adj" fmla="val 50000"/>
            </a:avLst>
          </a:prstGeom>
          <a:solidFill>
            <a:srgbClr val="8590CA"/>
          </a:solidFill>
          <a:ln w="19050" cap="flat" cmpd="sng" algn="ctr">
            <a:solidFill>
              <a:srgbClr val="8590CA">
                <a:lumMod val="60000"/>
                <a:lumOff val="40000"/>
              </a:srgbClr>
            </a:solidFill>
            <a:prstDash val="solid"/>
            <a:miter lim="800000"/>
          </a:ln>
          <a:effectLst/>
        </p:spPr>
        <p:txBody>
          <a:bodyPr rtlCol="0" anchor="ctr"/>
          <a:lstStyle>
            <a:defPPr/>
          </a:lstStyle>
          <a:p>
            <a:pPr algn="ctr">
              <a:lnSpc>
                <a:spcPct val="120000"/>
              </a:lnSpc>
            </a:pPr>
            <a:endParaRPr lang="zh-CN" altLang="en-US" sz="1345">
              <a:solidFill>
                <a:sysClr val="windowText" lastClr="000000">
                  <a:lumMod val="85000"/>
                  <a:lumOff val="15000"/>
                </a:sysClr>
              </a:solidFill>
              <a:latin typeface="Arial" panose="020B0604020202020204" pitchFamily="34" charset="0"/>
              <a:ea typeface="微软雅黑" panose="020B0503020204020204" charset="-122"/>
            </a:endParaRPr>
          </a:p>
        </p:txBody>
      </p:sp>
      <p:sp>
        <p:nvSpPr>
          <p:cNvPr id="11" name="圆角矩形 10"/>
          <p:cNvSpPr/>
          <p:nvPr>
            <p:custDataLst>
              <p:tags r:id="rId2"/>
            </p:custDataLst>
          </p:nvPr>
        </p:nvSpPr>
        <p:spPr>
          <a:xfrm>
            <a:off x="3101975" y="1762667"/>
            <a:ext cx="4701540" cy="552544"/>
          </a:xfrm>
          <a:prstGeom prst="roundRect">
            <a:avLst>
              <a:gd name="adj" fmla="val 50000"/>
            </a:avLst>
          </a:prstGeom>
          <a:solidFill>
            <a:srgbClr val="8EAADC"/>
          </a:solidFill>
          <a:ln w="19050" cap="flat" cmpd="sng" algn="ctr">
            <a:solidFill>
              <a:srgbClr val="8EAADC">
                <a:lumMod val="60000"/>
                <a:lumOff val="40000"/>
              </a:srgbClr>
            </a:solidFill>
            <a:prstDash val="solid"/>
            <a:miter lim="800000"/>
          </a:ln>
          <a:effectLst/>
        </p:spPr>
        <p:txBody>
          <a:bodyPr rtlCol="0" anchor="ctr"/>
          <a:lstStyle>
            <a:defPPr/>
          </a:lstStyle>
          <a:p>
            <a:pPr algn="ctr">
              <a:lnSpc>
                <a:spcPct val="120000"/>
              </a:lnSpc>
            </a:pPr>
            <a:endParaRPr lang="zh-CN" altLang="en-US" sz="1345">
              <a:solidFill>
                <a:sysClr val="windowText" lastClr="000000">
                  <a:lumMod val="85000"/>
                  <a:lumOff val="15000"/>
                </a:sysClr>
              </a:solidFill>
              <a:latin typeface="Arial" panose="020B0604020202020204" pitchFamily="34" charset="0"/>
              <a:ea typeface="微软雅黑" panose="020B0503020204020204" charset="-122"/>
            </a:endParaRPr>
          </a:p>
        </p:txBody>
      </p:sp>
      <p:sp>
        <p:nvSpPr>
          <p:cNvPr id="12" name="圆角矩形 11"/>
          <p:cNvSpPr/>
          <p:nvPr>
            <p:custDataLst>
              <p:tags r:id="rId3"/>
            </p:custDataLst>
          </p:nvPr>
        </p:nvSpPr>
        <p:spPr>
          <a:xfrm>
            <a:off x="2030095" y="2908497"/>
            <a:ext cx="4737100" cy="552544"/>
          </a:xfrm>
          <a:prstGeom prst="roundRect">
            <a:avLst>
              <a:gd name="adj" fmla="val 50000"/>
            </a:avLst>
          </a:prstGeom>
          <a:solidFill>
            <a:srgbClr val="79B6D3"/>
          </a:solidFill>
          <a:ln w="19050" cap="flat" cmpd="sng" algn="ctr">
            <a:solidFill>
              <a:srgbClr val="79B6D3">
                <a:lumMod val="60000"/>
                <a:lumOff val="40000"/>
              </a:srgbClr>
            </a:solidFill>
            <a:prstDash val="solid"/>
            <a:miter lim="800000"/>
          </a:ln>
          <a:effectLst/>
        </p:spPr>
        <p:txBody>
          <a:bodyPr rtlCol="0" anchor="ctr"/>
          <a:lstStyle>
            <a:defPPr/>
          </a:lstStyle>
          <a:p>
            <a:pPr algn="ctr">
              <a:lnSpc>
                <a:spcPct val="120000"/>
              </a:lnSpc>
            </a:pPr>
            <a:endParaRPr lang="zh-CN" altLang="en-US" sz="1345">
              <a:solidFill>
                <a:sysClr val="windowText" lastClr="000000">
                  <a:lumMod val="85000"/>
                  <a:lumOff val="15000"/>
                </a:sysClr>
              </a:solidFill>
              <a:latin typeface="Arial" panose="020B0604020202020204" pitchFamily="34" charset="0"/>
              <a:ea typeface="微软雅黑" panose="020B0503020204020204" charset="-122"/>
            </a:endParaRPr>
          </a:p>
        </p:txBody>
      </p:sp>
      <p:sp>
        <p:nvSpPr>
          <p:cNvPr id="13" name="圆角矩形 12"/>
          <p:cNvSpPr/>
          <p:nvPr>
            <p:custDataLst>
              <p:tags r:id="rId4"/>
            </p:custDataLst>
          </p:nvPr>
        </p:nvSpPr>
        <p:spPr>
          <a:xfrm>
            <a:off x="3025140" y="4134534"/>
            <a:ext cx="4931410" cy="552544"/>
          </a:xfrm>
          <a:prstGeom prst="roundRect">
            <a:avLst>
              <a:gd name="adj" fmla="val 50000"/>
            </a:avLst>
          </a:prstGeom>
          <a:solidFill>
            <a:srgbClr val="7AC2C7"/>
          </a:solidFill>
          <a:ln w="19050" cap="flat" cmpd="sng" algn="ctr">
            <a:solidFill>
              <a:srgbClr val="7AC2C7">
                <a:lumMod val="60000"/>
                <a:lumOff val="40000"/>
              </a:srgbClr>
            </a:solidFill>
            <a:prstDash val="solid"/>
            <a:miter lim="800000"/>
          </a:ln>
          <a:effectLst/>
        </p:spPr>
        <p:txBody>
          <a:bodyPr rtlCol="0" anchor="ctr"/>
          <a:lstStyle>
            <a:defPPr/>
          </a:lstStyle>
          <a:p>
            <a:pPr algn="ctr">
              <a:lnSpc>
                <a:spcPct val="120000"/>
              </a:lnSpc>
            </a:pPr>
            <a:endParaRPr lang="zh-CN" altLang="en-US" sz="1345">
              <a:solidFill>
                <a:sysClr val="windowText" lastClr="000000">
                  <a:lumMod val="85000"/>
                  <a:lumOff val="15000"/>
                </a:sysClr>
              </a:solidFill>
              <a:latin typeface="Arial" panose="020B0604020202020204" pitchFamily="34" charset="0"/>
              <a:ea typeface="微软雅黑" panose="020B0503020204020204" charset="-122"/>
            </a:endParaRPr>
          </a:p>
        </p:txBody>
      </p:sp>
      <p:sp>
        <p:nvSpPr>
          <p:cNvPr id="7" name="任意多边形 6"/>
          <p:cNvSpPr/>
          <p:nvPr>
            <p:custDataLst>
              <p:tags r:id="rId5"/>
            </p:custDataLst>
          </p:nvPr>
        </p:nvSpPr>
        <p:spPr>
          <a:xfrm>
            <a:off x="2009148" y="1183105"/>
            <a:ext cx="1222601" cy="3138030"/>
          </a:xfrm>
          <a:custGeom>
            <a:avLst/>
            <a:gdLst>
              <a:gd name="connsiteX0" fmla="*/ 38100 w 1104900"/>
              <a:gd name="connsiteY0" fmla="*/ 0 h 2828925"/>
              <a:gd name="connsiteX1" fmla="*/ 38100 w 1104900"/>
              <a:gd name="connsiteY1" fmla="*/ 285750 h 2828925"/>
              <a:gd name="connsiteX2" fmla="*/ 1085850 w 1104900"/>
              <a:gd name="connsiteY2" fmla="*/ 285750 h 2828925"/>
              <a:gd name="connsiteX3" fmla="*/ 1085850 w 1104900"/>
              <a:gd name="connsiteY3" fmla="*/ 1304925 h 2828925"/>
              <a:gd name="connsiteX4" fmla="*/ 0 w 1104900"/>
              <a:gd name="connsiteY4" fmla="*/ 1304925 h 2828925"/>
              <a:gd name="connsiteX5" fmla="*/ 0 w 1104900"/>
              <a:gd name="connsiteY5" fmla="*/ 2419350 h 2828925"/>
              <a:gd name="connsiteX6" fmla="*/ 1104900 w 1104900"/>
              <a:gd name="connsiteY6" fmla="*/ 2419350 h 2828925"/>
              <a:gd name="connsiteX7" fmla="*/ 1104900 w 1104900"/>
              <a:gd name="connsiteY7" fmla="*/ 2828925 h 2828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04900" h="2828925">
                <a:moveTo>
                  <a:pt x="38100" y="0"/>
                </a:moveTo>
                <a:lnTo>
                  <a:pt x="38100" y="285750"/>
                </a:lnTo>
                <a:lnTo>
                  <a:pt x="1085850" y="285750"/>
                </a:lnTo>
                <a:lnTo>
                  <a:pt x="1085850" y="1304925"/>
                </a:lnTo>
                <a:lnTo>
                  <a:pt x="0" y="1304925"/>
                </a:lnTo>
                <a:lnTo>
                  <a:pt x="0" y="2419350"/>
                </a:lnTo>
                <a:lnTo>
                  <a:pt x="1104900" y="2419350"/>
                </a:lnTo>
                <a:lnTo>
                  <a:pt x="1104900" y="2828925"/>
                </a:lnTo>
              </a:path>
            </a:pathLst>
          </a:custGeom>
          <a:noFill/>
          <a:ln w="19050" cap="rnd" cmpd="sng" algn="ctr">
            <a:solidFill>
              <a:srgbClr val="8590CA"/>
            </a:solidFill>
            <a:prstDash val="solid"/>
            <a:round/>
          </a:ln>
          <a:effectLst/>
        </p:spPr>
        <p:txBody>
          <a:bodyPr rtlCol="0" anchor="ctr"/>
          <a:lstStyle>
            <a:defPPr/>
          </a:lstStyle>
          <a:p>
            <a:pPr algn="ctr">
              <a:lnSpc>
                <a:spcPct val="120000"/>
              </a:lnSpc>
            </a:pPr>
            <a:endParaRPr lang="zh-CN" altLang="en-US" sz="1345">
              <a:latin typeface="Arial" panose="020B0604020202020204" pitchFamily="34" charset="0"/>
              <a:ea typeface="微软雅黑" panose="020B0503020204020204" charset="-122"/>
            </a:endParaRPr>
          </a:p>
        </p:txBody>
      </p:sp>
      <p:sp>
        <p:nvSpPr>
          <p:cNvPr id="4" name="椭圆 3"/>
          <p:cNvSpPr/>
          <p:nvPr>
            <p:custDataLst>
              <p:tags r:id="rId6"/>
            </p:custDataLst>
          </p:nvPr>
        </p:nvSpPr>
        <p:spPr>
          <a:xfrm>
            <a:off x="1661339" y="432937"/>
            <a:ext cx="737777" cy="739603"/>
          </a:xfrm>
          <a:prstGeom prst="ellipse">
            <a:avLst/>
          </a:prstGeom>
          <a:solidFill>
            <a:srgbClr val="8590CA"/>
          </a:solidFill>
          <a:ln w="19050" cap="flat" cmpd="sng" algn="ctr">
            <a:solidFill>
              <a:srgbClr val="8590CA">
                <a:lumMod val="60000"/>
                <a:lumOff val="40000"/>
              </a:srgbClr>
            </a:solidFill>
            <a:prstDash val="solid"/>
            <a:miter lim="800000"/>
          </a:ln>
          <a:effectLst/>
        </p:spPr>
        <p:txBody>
          <a:bodyPr rtlCol="0" anchor="ctr"/>
          <a:lstStyle>
            <a:defPPr/>
          </a:lstStyle>
          <a:p>
            <a:pPr algn="ctr">
              <a:lnSpc>
                <a:spcPct val="100000"/>
              </a:lnSpc>
            </a:pPr>
            <a:r>
              <a:rPr lang="zh-CN" altLang="en-US" sz="2000" b="1">
                <a:solidFill>
                  <a:schemeClr val="bg1"/>
                </a:solidFill>
                <a:latin typeface="Arial" panose="020B0604020202020204" pitchFamily="34" charset="0"/>
                <a:ea typeface="微软雅黑" panose="020B0503020204020204" charset="-122"/>
              </a:rPr>
              <a:t>开端</a:t>
            </a:r>
          </a:p>
        </p:txBody>
      </p:sp>
      <p:sp>
        <p:nvSpPr>
          <p:cNvPr id="5" name="椭圆 4"/>
          <p:cNvSpPr/>
          <p:nvPr>
            <p:custDataLst>
              <p:tags r:id="rId7"/>
            </p:custDataLst>
          </p:nvPr>
        </p:nvSpPr>
        <p:spPr>
          <a:xfrm>
            <a:off x="2873401" y="1669131"/>
            <a:ext cx="737777" cy="739603"/>
          </a:xfrm>
          <a:prstGeom prst="ellipse">
            <a:avLst/>
          </a:prstGeom>
          <a:solidFill>
            <a:srgbClr val="8EAADC"/>
          </a:solidFill>
          <a:ln w="19050" cap="flat" cmpd="sng" algn="ctr">
            <a:solidFill>
              <a:srgbClr val="8EAADC">
                <a:lumMod val="60000"/>
                <a:lumOff val="40000"/>
              </a:srgbClr>
            </a:solidFill>
            <a:prstDash val="solid"/>
            <a:miter lim="800000"/>
          </a:ln>
          <a:effectLst/>
        </p:spPr>
        <p:txBody>
          <a:bodyPr rtlCol="0" anchor="ctr"/>
          <a:lstStyle>
            <a:defPPr/>
          </a:lstStyle>
          <a:p>
            <a:pPr algn="ctr">
              <a:lnSpc>
                <a:spcPct val="100000"/>
              </a:lnSpc>
              <a:buClrTx/>
              <a:buSzTx/>
              <a:buFontTx/>
            </a:pPr>
            <a:r>
              <a:rPr lang="zh-CN" altLang="en-US" sz="2000" b="1">
                <a:solidFill>
                  <a:schemeClr val="bg1"/>
                </a:solidFill>
                <a:latin typeface="Arial" panose="020B0604020202020204" pitchFamily="34" charset="0"/>
                <a:ea typeface="微软雅黑" panose="020B0503020204020204" charset="-122"/>
              </a:rPr>
              <a:t>发展</a:t>
            </a:r>
          </a:p>
        </p:txBody>
      </p:sp>
      <p:sp>
        <p:nvSpPr>
          <p:cNvPr id="6" name="椭圆 5"/>
          <p:cNvSpPr/>
          <p:nvPr>
            <p:custDataLst>
              <p:tags r:id="rId8"/>
            </p:custDataLst>
          </p:nvPr>
        </p:nvSpPr>
        <p:spPr>
          <a:xfrm>
            <a:off x="1661339" y="2841930"/>
            <a:ext cx="737777" cy="739603"/>
          </a:xfrm>
          <a:prstGeom prst="ellipse">
            <a:avLst/>
          </a:prstGeom>
          <a:solidFill>
            <a:srgbClr val="79B6D3"/>
          </a:solidFill>
          <a:ln w="19050" cap="flat" cmpd="sng" algn="ctr">
            <a:solidFill>
              <a:srgbClr val="79B6D3">
                <a:lumMod val="60000"/>
                <a:lumOff val="40000"/>
              </a:srgbClr>
            </a:solidFill>
            <a:prstDash val="solid"/>
            <a:miter lim="800000"/>
          </a:ln>
          <a:effectLst/>
        </p:spPr>
        <p:txBody>
          <a:bodyPr rtlCol="0" anchor="ctr"/>
          <a:lstStyle>
            <a:defPPr/>
          </a:lstStyle>
          <a:p>
            <a:pPr algn="ctr">
              <a:lnSpc>
                <a:spcPct val="100000"/>
              </a:lnSpc>
              <a:buClrTx/>
              <a:buSzTx/>
              <a:buFontTx/>
            </a:pPr>
            <a:r>
              <a:rPr lang="zh-CN" altLang="en-US" sz="2000" b="1">
                <a:solidFill>
                  <a:schemeClr val="bg1"/>
                </a:solidFill>
                <a:latin typeface="Arial" panose="020B0604020202020204" pitchFamily="34" charset="0"/>
                <a:ea typeface="微软雅黑" panose="020B0503020204020204" charset="-122"/>
              </a:rPr>
              <a:t>高潮</a:t>
            </a:r>
          </a:p>
        </p:txBody>
      </p:sp>
      <p:sp>
        <p:nvSpPr>
          <p:cNvPr id="8" name="椭圆 7"/>
          <p:cNvSpPr/>
          <p:nvPr>
            <p:custDataLst>
              <p:tags r:id="rId9"/>
            </p:custDataLst>
          </p:nvPr>
        </p:nvSpPr>
        <p:spPr>
          <a:xfrm>
            <a:off x="2873401" y="4014727"/>
            <a:ext cx="737777" cy="739603"/>
          </a:xfrm>
          <a:prstGeom prst="ellipse">
            <a:avLst/>
          </a:prstGeom>
          <a:solidFill>
            <a:srgbClr val="7AC2C7"/>
          </a:solidFill>
          <a:ln w="19050" cap="flat" cmpd="sng" algn="ctr">
            <a:solidFill>
              <a:srgbClr val="7AC2C7">
                <a:lumMod val="60000"/>
                <a:lumOff val="40000"/>
              </a:srgbClr>
            </a:solidFill>
            <a:prstDash val="solid"/>
            <a:miter lim="800000"/>
          </a:ln>
          <a:effectLst/>
        </p:spPr>
        <p:txBody>
          <a:bodyPr rtlCol="0" anchor="ctr"/>
          <a:lstStyle>
            <a:defPPr/>
          </a:lstStyle>
          <a:p>
            <a:pPr algn="ctr">
              <a:lnSpc>
                <a:spcPct val="100000"/>
              </a:lnSpc>
              <a:buClrTx/>
              <a:buSzTx/>
              <a:buFontTx/>
            </a:pPr>
            <a:r>
              <a:rPr lang="zh-CN" altLang="en-US" sz="2000" b="1">
                <a:solidFill>
                  <a:schemeClr val="bg1"/>
                </a:solidFill>
                <a:latin typeface="Arial" panose="020B0604020202020204" pitchFamily="34" charset="0"/>
                <a:ea typeface="微软雅黑" panose="020B0503020204020204" charset="-122"/>
              </a:rPr>
              <a:t>结局</a:t>
            </a:r>
          </a:p>
        </p:txBody>
      </p:sp>
      <p:sp>
        <p:nvSpPr>
          <p:cNvPr id="18" name="文本框 17"/>
          <p:cNvSpPr txBox="1"/>
          <p:nvPr>
            <p:custDataLst>
              <p:tags r:id="rId10"/>
            </p:custDataLst>
          </p:nvPr>
        </p:nvSpPr>
        <p:spPr>
          <a:xfrm>
            <a:off x="2527300" y="601561"/>
            <a:ext cx="4089400" cy="402313"/>
          </a:xfrm>
          <a:prstGeom prst="rect">
            <a:avLst/>
          </a:prstGeom>
          <a:noFill/>
        </p:spPr>
        <p:txBody>
          <a:bodyPr wrap="square" rtlCol="0" anchor="ctr">
            <a:noAutofit/>
          </a:bodyPr>
          <a:lstStyle>
            <a:defPPr/>
          </a:lstStyle>
          <a:p>
            <a:pPr algn="ctr">
              <a:lnSpc>
                <a:spcPct val="120000"/>
              </a:lnSpc>
            </a:pPr>
            <a:r>
              <a:rPr lang="en-US" altLang="zh-CN" sz="2400" b="1" spc="150" dirty="0">
                <a:solidFill>
                  <a:srgbClr val="FFFF00"/>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1-2</a:t>
            </a:r>
            <a:r>
              <a:rPr lang="zh-CN" altLang="en-US" sz="2400" b="1" spc="150" dirty="0">
                <a:solidFill>
                  <a:srgbClr val="FFFF00"/>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：战机航行，等待战机</a:t>
            </a:r>
          </a:p>
        </p:txBody>
      </p:sp>
      <p:sp>
        <p:nvSpPr>
          <p:cNvPr id="19" name="文本框 18"/>
          <p:cNvSpPr txBox="1"/>
          <p:nvPr>
            <p:custDataLst>
              <p:tags r:id="rId11"/>
            </p:custDataLst>
          </p:nvPr>
        </p:nvSpPr>
        <p:spPr>
          <a:xfrm>
            <a:off x="3609976" y="1837783"/>
            <a:ext cx="4110355" cy="402313"/>
          </a:xfrm>
          <a:prstGeom prst="rect">
            <a:avLst/>
          </a:prstGeom>
          <a:noFill/>
        </p:spPr>
        <p:txBody>
          <a:bodyPr wrap="square" rtlCol="0" anchor="ctr"/>
          <a:lstStyle>
            <a:defPPr/>
          </a:lstStyle>
          <a:p>
            <a:pPr algn="ctr">
              <a:lnSpc>
                <a:spcPct val="120000"/>
              </a:lnSpc>
              <a:buClrTx/>
              <a:buSzTx/>
              <a:buFontTx/>
            </a:pPr>
            <a:r>
              <a:rPr lang="en-US" altLang="zh-CN" sz="2400" b="1" spc="150" dirty="0">
                <a:solidFill>
                  <a:srgbClr val="FFFF00"/>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5-17</a:t>
            </a:r>
            <a:r>
              <a:rPr lang="zh-CN" altLang="en-US" sz="2400" b="1" spc="150" dirty="0">
                <a:solidFill>
                  <a:srgbClr val="FFFF00"/>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：舰机协调，准备降落</a:t>
            </a:r>
          </a:p>
        </p:txBody>
      </p:sp>
      <p:sp>
        <p:nvSpPr>
          <p:cNvPr id="20" name="文本框 19"/>
          <p:cNvSpPr txBox="1"/>
          <p:nvPr>
            <p:custDataLst>
              <p:tags r:id="rId12"/>
            </p:custDataLst>
          </p:nvPr>
        </p:nvSpPr>
        <p:spPr>
          <a:xfrm>
            <a:off x="2326640" y="2983612"/>
            <a:ext cx="4321810" cy="402313"/>
          </a:xfrm>
          <a:prstGeom prst="rect">
            <a:avLst/>
          </a:prstGeom>
          <a:noFill/>
        </p:spPr>
        <p:txBody>
          <a:bodyPr wrap="square" rtlCol="0" anchor="ctr"/>
          <a:lstStyle>
            <a:defPPr/>
          </a:lstStyle>
          <a:p>
            <a:pPr algn="ctr">
              <a:lnSpc>
                <a:spcPct val="120000"/>
              </a:lnSpc>
              <a:buClrTx/>
              <a:buSzTx/>
              <a:buFontTx/>
            </a:pPr>
            <a:r>
              <a:rPr lang="en-US" altLang="zh-CN" sz="2400" b="1" spc="150" dirty="0">
                <a:solidFill>
                  <a:srgbClr val="FFFF00"/>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18-20</a:t>
            </a:r>
            <a:r>
              <a:rPr lang="zh-CN" altLang="en-US" sz="2400" b="1" spc="150" dirty="0">
                <a:solidFill>
                  <a:srgbClr val="FFFF00"/>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：战机下降，成功着舰</a:t>
            </a:r>
          </a:p>
        </p:txBody>
      </p:sp>
      <p:sp>
        <p:nvSpPr>
          <p:cNvPr id="21" name="文本框 20"/>
          <p:cNvSpPr txBox="1"/>
          <p:nvPr>
            <p:custDataLst>
              <p:tags r:id="rId13"/>
            </p:custDataLst>
          </p:nvPr>
        </p:nvSpPr>
        <p:spPr>
          <a:xfrm>
            <a:off x="3609975" y="4209649"/>
            <a:ext cx="4345940" cy="402313"/>
          </a:xfrm>
          <a:prstGeom prst="rect">
            <a:avLst/>
          </a:prstGeom>
          <a:noFill/>
        </p:spPr>
        <p:txBody>
          <a:bodyPr wrap="square" rtlCol="0" anchor="ctr"/>
          <a:lstStyle>
            <a:defPPr/>
          </a:lstStyle>
          <a:p>
            <a:pPr algn="ctr">
              <a:lnSpc>
                <a:spcPct val="120000"/>
              </a:lnSpc>
              <a:buClrTx/>
              <a:buSzTx/>
              <a:buFontTx/>
            </a:pPr>
            <a:r>
              <a:rPr lang="en-US" altLang="zh-CN" sz="2400" b="1" spc="150" dirty="0">
                <a:solidFill>
                  <a:srgbClr val="FFFF00"/>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21-26</a:t>
            </a:r>
            <a:r>
              <a:rPr lang="zh-CN" altLang="en-US" sz="2400" b="1" spc="150" dirty="0">
                <a:solidFill>
                  <a:srgbClr val="FFFF00"/>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：人群狂欢，争相合影</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ppt_x</p:attrName>
                                        </p:attrNameLst>
                                      </p:cBhvr>
                                      <p:tavLst>
                                        <p:tav tm="0">
                                          <p:val>
                                            <p:strVal val="#ppt_x-#ppt_w*1.125000"/>
                                          </p:val>
                                        </p:tav>
                                        <p:tav tm="100000">
                                          <p:val>
                                            <p:strVal val="#ppt_x"/>
                                          </p:val>
                                        </p:tav>
                                      </p:tavLst>
                                    </p:anim>
                                    <p:animEffect transition="in" filter="wipe(right)">
                                      <p:cBhvr>
                                        <p:cTn id="8" dur="500"/>
                                        <p:tgtEl>
                                          <p:spTgt spid="10"/>
                                        </p:tgtEl>
                                      </p:cBhvr>
                                    </p:animEffect>
                                  </p:childTnLst>
                                </p:cTn>
                              </p:par>
                            </p:childTnLst>
                          </p:cTn>
                        </p:par>
                        <p:par>
                          <p:cTn id="9" fill="hold" nodeType="afterGroup">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afterGroup">
                            <p:stCondLst>
                              <p:cond delay="0"/>
                            </p:stCondLst>
                            <p:childTnLst>
                              <p:par>
                                <p:cTn id="14" presetID="12" presetClass="entr" presetSubtype="8"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par>
                          <p:cTn id="18" fill="hold" nodeType="afterGroup">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afterGroup">
                            <p:stCondLst>
                              <p:cond delay="0"/>
                            </p:stCondLst>
                            <p:childTnLst>
                              <p:par>
                                <p:cTn id="23" presetID="12" presetClass="entr" presetSubtype="8"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p:tgtEl>
                                          <p:spTgt spid="12"/>
                                        </p:tgtEl>
                                        <p:attrNameLst>
                                          <p:attrName>ppt_x</p:attrName>
                                        </p:attrNameLst>
                                      </p:cBhvr>
                                      <p:tavLst>
                                        <p:tav tm="0">
                                          <p:val>
                                            <p:strVal val="#ppt_x-#ppt_w*1.125000"/>
                                          </p:val>
                                        </p:tav>
                                        <p:tav tm="100000">
                                          <p:val>
                                            <p:strVal val="#ppt_x"/>
                                          </p:val>
                                        </p:tav>
                                      </p:tavLst>
                                    </p:anim>
                                    <p:animEffect transition="in" filter="wipe(right)">
                                      <p:cBhvr>
                                        <p:cTn id="26" dur="500"/>
                                        <p:tgtEl>
                                          <p:spTgt spid="12"/>
                                        </p:tgtEl>
                                      </p:cBhvr>
                                    </p:animEffect>
                                  </p:childTnLst>
                                </p:cTn>
                              </p:par>
                            </p:childTnLst>
                          </p:cTn>
                        </p:par>
                        <p:par>
                          <p:cTn id="27" fill="hold" nodeType="afterGroup">
                            <p:stCondLst>
                              <p:cond delay="500"/>
                            </p:stCondLst>
                            <p:childTnLst>
                              <p:par>
                                <p:cTn id="28" presetID="1" presetClass="entr" presetSubtype="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afterGroup">
                            <p:stCondLst>
                              <p:cond delay="0"/>
                            </p:stCondLst>
                            <p:childTnLst>
                              <p:par>
                                <p:cTn id="32" presetID="12" presetClass="entr" presetSubtype="8"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p:tgtEl>
                                          <p:spTgt spid="13"/>
                                        </p:tgtEl>
                                        <p:attrNameLst>
                                          <p:attrName>ppt_x</p:attrName>
                                        </p:attrNameLst>
                                      </p:cBhvr>
                                      <p:tavLst>
                                        <p:tav tm="0">
                                          <p:val>
                                            <p:strVal val="#ppt_x-#ppt_w*1.125000"/>
                                          </p:val>
                                        </p:tav>
                                        <p:tav tm="100000">
                                          <p:val>
                                            <p:strVal val="#ppt_x"/>
                                          </p:val>
                                        </p:tav>
                                      </p:tavLst>
                                    </p:anim>
                                    <p:animEffect transition="in" filter="wipe(right)">
                                      <p:cBhvr>
                                        <p:cTn id="35" dur="500"/>
                                        <p:tgtEl>
                                          <p:spTgt spid="13"/>
                                        </p:tgtEl>
                                      </p:cBhvr>
                                    </p:animEffect>
                                  </p:childTnLst>
                                </p:cTn>
                              </p:par>
                            </p:childTnLst>
                          </p:cTn>
                        </p:par>
                        <p:par>
                          <p:cTn id="36" fill="hold" nodeType="afterGroup">
                            <p:stCondLst>
                              <p:cond delay="500"/>
                            </p:stCondLst>
                            <p:childTnLst>
                              <p:par>
                                <p:cTn id="37" presetID="1"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8" grpId="0"/>
      <p:bldP spid="19"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1038225" y="317013"/>
            <a:ext cx="4951730"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dirty="0">
                <a:ln>
                  <a:noFill/>
                </a:ln>
                <a:gradFill>
                  <a:gsLst>
                    <a:gs pos="0">
                      <a:srgbClr val="007BD3"/>
                    </a:gs>
                    <a:gs pos="100000">
                      <a:srgbClr val="034373"/>
                    </a:gs>
                  </a:gsLst>
                  <a:lin ang="5400000" scaled="0"/>
                </a:gradFill>
                <a:effectLst/>
                <a:uFillTx/>
                <a:latin typeface="微软雅黑" panose="020B0503020204020204" charset="-122"/>
                <a:ea typeface="微软雅黑" panose="020B0503020204020204" charset="-122"/>
                <a:cs typeface="Arial"/>
                <a:sym typeface="Arial"/>
              </a:rPr>
              <a:t>活动二：再读课文，品味语言</a:t>
            </a:r>
          </a:p>
        </p:txBody>
      </p:sp>
      <p:sp>
        <p:nvSpPr>
          <p:cNvPr id="2" name="Rectangle 17"/>
          <p:cNvSpPr>
            <a:spLocks noChangeArrowheads="1"/>
          </p:cNvSpPr>
          <p:nvPr>
            <p:custDataLst>
              <p:tags r:id="rId2"/>
            </p:custDataLst>
          </p:nvPr>
        </p:nvSpPr>
        <p:spPr bwMode="auto">
          <a:xfrm>
            <a:off x="602933" y="1089335"/>
            <a:ext cx="7939087" cy="3443853"/>
          </a:xfrm>
          <a:prstGeom prst="rect">
            <a:avLst/>
          </a:prstGeom>
          <a:noFill/>
          <a:ln w="9525">
            <a:noFill/>
            <a:miter lim="800000"/>
          </a:ln>
          <a:effectLst/>
        </p:spPr>
        <p:txBody>
          <a:bodyPr wrap="square" anchor="ctr">
            <a:spAutoFit/>
          </a:bodyPr>
          <a:lstStyle>
            <a:defPPr/>
          </a:lstStyle>
          <a:p>
            <a:pPr eaLnBrk="0" hangingPunct="0">
              <a:lnSpc>
                <a:spcPct val="135000"/>
              </a:lnSpc>
              <a:defRPr/>
            </a:pPr>
            <a:r>
              <a:rPr lang="en-US" altLang="zh-CN" sz="2000" b="1" dirty="0">
                <a:solidFill>
                  <a:prstClr val="black"/>
                </a:solidFill>
                <a:latin typeface="黑体" panose="02010609060101010101" charset="-122"/>
                <a:ea typeface="黑体" panose="02010609060101010101" charset="-122"/>
                <a:cs typeface="黑体" panose="02010609060101010101" charset="-122"/>
              </a:rPr>
              <a:t>1.</a:t>
            </a:r>
            <a:r>
              <a:rPr lang="zh-CN" altLang="en-US" sz="2300" b="1" dirty="0">
                <a:latin typeface="黑体" panose="02010609060101010101" charset="-122"/>
                <a:ea typeface="黑体" panose="02010609060101010101" charset="-122"/>
                <a:cs typeface="黑体" panose="02010609060101010101" charset="-122"/>
              </a:rPr>
              <a:t>文章的主标题有何妙处？</a:t>
            </a:r>
            <a:endParaRPr lang="en-US" altLang="zh-CN" sz="2300" b="1" dirty="0">
              <a:latin typeface="黑体" panose="02010609060101010101" charset="-122"/>
              <a:ea typeface="黑体"/>
              <a:cs typeface="黑体" panose="02010609060101010101" charset="-122"/>
            </a:endParaRPr>
          </a:p>
          <a:p>
            <a:pPr eaLnBrk="0" hangingPunct="0">
              <a:lnSpc>
                <a:spcPct val="135000"/>
              </a:lnSpc>
              <a:defRPr/>
            </a:pPr>
            <a:r>
              <a:rPr lang="zh-CN" altLang="zh-CN" sz="2300" b="1" dirty="0">
                <a:solidFill>
                  <a:srgbClr val="FF0000"/>
                </a:solidFill>
                <a:latin typeface="黑体" panose="02010609060101010101" charset="-122"/>
                <a:ea typeface="黑体" panose="02010609060101010101" charset="-122"/>
                <a:cs typeface="黑体" panose="02010609060101010101" charset="-122"/>
              </a:rPr>
              <a:t>【</a:t>
            </a:r>
            <a:r>
              <a:rPr lang="zh-CN" sz="2300" b="1" dirty="0">
                <a:solidFill>
                  <a:srgbClr val="FF0000"/>
                </a:solidFill>
                <a:latin typeface="黑体" panose="02010609060101010101" charset="-122"/>
                <a:ea typeface="黑体" panose="02010609060101010101" charset="-122"/>
                <a:cs typeface="黑体" panose="02010609060101010101" charset="-122"/>
              </a:rPr>
              <a:t>答案</a:t>
            </a:r>
            <a:r>
              <a:rPr lang="zh-CN" altLang="zh-CN" sz="2300" b="1" dirty="0">
                <a:solidFill>
                  <a:srgbClr val="FF0000"/>
                </a:solidFill>
                <a:latin typeface="黑体" panose="02010609060101010101" charset="-122"/>
                <a:ea typeface="黑体" panose="02010609060101010101" charset="-122"/>
                <a:cs typeface="黑体" panose="02010609060101010101" charset="-122"/>
              </a:rPr>
              <a:t>】</a:t>
            </a:r>
            <a:r>
              <a:rPr lang="zh-CN" altLang="en-US" sz="2300" b="1" dirty="0">
                <a:solidFill>
                  <a:srgbClr val="025EAA"/>
                </a:solidFill>
                <a:latin typeface="黑体" panose="02010609060101010101" charset="-122"/>
                <a:ea typeface="黑体" panose="02010609060101010101" charset="-122"/>
                <a:cs typeface="黑体" panose="02010609060101010101" charset="-122"/>
              </a:rPr>
              <a:t>“一着”是指我国利用阻拦索使航母舰载战斗机首架次成功着舰，“惊海天”生动地写出了此举造成的影响之大，“海天”既是指航母舰载战斗机着舰的大环境，也指整个世界。一个主谓宾短语做主标题，强烈的镜头画面感跃然纸上，“一着”“惊海天”对比鲜明，很容易让读者心头一震，激发读者的阅读兴趣。</a:t>
            </a:r>
            <a:endParaRPr lang="zh-CN" sz="2300" b="1" dirty="0">
              <a:solidFill>
                <a:srgbClr val="025EAA"/>
              </a:solidFill>
              <a:latin typeface="黑体" panose="02010609060101010101" charset="-122"/>
              <a:ea typeface="黑体"/>
              <a:cs typeface="黑体" panose="02010609060101010101"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3"/>
          <p:cNvSpPr>
            <a:spLocks noChangeArrowheads="1"/>
          </p:cNvSpPr>
          <p:nvPr>
            <p:custDataLst>
              <p:tags r:id="rId1"/>
            </p:custDataLst>
          </p:nvPr>
        </p:nvSpPr>
        <p:spPr bwMode="auto">
          <a:xfrm>
            <a:off x="571500" y="1222696"/>
            <a:ext cx="7708900" cy="2868392"/>
          </a:xfrm>
          <a:prstGeom prst="rect">
            <a:avLst/>
          </a:prstGeom>
          <a:noFill/>
          <a:ln w="9525">
            <a:noFill/>
            <a:miter lim="800000"/>
          </a:ln>
          <a:effectLst/>
        </p:spPr>
        <p:txBody>
          <a:bodyPr wrap="square" anchor="ctr">
            <a:spAutoFit/>
          </a:bodyPr>
          <a:lstStyle>
            <a:defPPr/>
          </a:lstStyle>
          <a:p>
            <a:pPr>
              <a:lnSpc>
                <a:spcPct val="150000"/>
              </a:lnSpc>
              <a:defRPr/>
            </a:pPr>
            <a:r>
              <a:rPr lang="en-US" altLang="zh-CN" sz="2400" b="1">
                <a:solidFill>
                  <a:prstClr val="black"/>
                </a:solidFill>
                <a:latin typeface="黑体" panose="02010609060101010101" charset="-122"/>
                <a:ea typeface="黑体" panose="02010609060101010101" charset="-122"/>
                <a:cs typeface="黑体" panose="02010609060101010101" charset="-122"/>
              </a:rPr>
              <a:t>2.</a:t>
            </a:r>
            <a:r>
              <a:rPr lang="zh-CN" altLang="en-US" sz="2400" b="1">
                <a:latin typeface="黑体" panose="02010609060101010101" charset="-122"/>
                <a:ea typeface="黑体" panose="02010609060101010101" charset="-122"/>
                <a:cs typeface="黑体" panose="02010609060101010101" charset="-122"/>
              </a:rPr>
              <a:t>第①段属于什么描写？有何作用？</a:t>
            </a:r>
            <a:r>
              <a:rPr lang="en-US" altLang="zh-CN" sz="2400" b="1">
                <a:solidFill>
                  <a:srgbClr val="FF0000"/>
                </a:solidFill>
                <a:latin typeface="黑体" panose="02010609060101010101" charset="-122"/>
                <a:ea typeface="黑体" panose="02010609060101010101" charset="-122"/>
                <a:cs typeface="黑体" panose="02010609060101010101" charset="-122"/>
              </a:rPr>
              <a:t>  </a:t>
            </a:r>
            <a:endParaRPr lang="en-US" altLang="zh-CN" sz="2400" b="1">
              <a:solidFill>
                <a:srgbClr val="FF0000"/>
              </a:solidFill>
              <a:latin typeface="黑体" panose="02010609060101010101" charset="-122"/>
              <a:ea typeface="黑体"/>
              <a:cs typeface="黑体" panose="02010609060101010101" charset="-122"/>
            </a:endParaRPr>
          </a:p>
          <a:p>
            <a:pPr>
              <a:lnSpc>
                <a:spcPct val="150000"/>
              </a:lnSpc>
              <a:defRPr/>
            </a:pPr>
            <a:r>
              <a:rPr lang="zh-CN" altLang="zh-CN" sz="2400" b="1">
                <a:solidFill>
                  <a:srgbClr val="FF0000"/>
                </a:solidFill>
                <a:latin typeface="黑体" panose="02010609060101010101" charset="-122"/>
                <a:ea typeface="黑体" panose="02010609060101010101" charset="-122"/>
                <a:cs typeface="黑体" panose="02010609060101010101" charset="-122"/>
              </a:rPr>
              <a:t>【答案】</a:t>
            </a:r>
            <a:r>
              <a:rPr lang="zh-CN" altLang="en-US" sz="2400" b="1">
                <a:solidFill>
                  <a:srgbClr val="025EAA"/>
                </a:solidFill>
                <a:latin typeface="黑体" panose="02010609060101010101" charset="-122"/>
                <a:ea typeface="黑体" panose="02010609060101010101" charset="-122"/>
                <a:cs typeface="黑体" panose="02010609060101010101" charset="-122"/>
              </a:rPr>
              <a:t>属于自然环境描写。作者对海天环境进行了一个全景式的描写，使航母、海洋、风浪交织成一幅壮美的图画。为下文详写舰载机在困难重重之下成功着舰作铺垫。</a:t>
            </a:r>
            <a:endParaRPr lang="zh-CN" altLang="zh-CN" sz="2400" b="1">
              <a:solidFill>
                <a:srgbClr val="025EAA"/>
              </a:solidFill>
              <a:latin typeface="黑体" panose="02010609060101010101" charset="-122"/>
              <a:ea typeface="黑体"/>
              <a:cs typeface="黑体" panose="02010609060101010101"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4"/>
          <p:cNvSpPr>
            <a:spLocks noChangeArrowheads="1"/>
          </p:cNvSpPr>
          <p:nvPr>
            <p:custDataLst>
              <p:tags r:id="rId1"/>
            </p:custDataLst>
          </p:nvPr>
        </p:nvSpPr>
        <p:spPr bwMode="auto">
          <a:xfrm>
            <a:off x="520701" y="1030292"/>
            <a:ext cx="7727950" cy="3423483"/>
          </a:xfrm>
          <a:prstGeom prst="rect">
            <a:avLst/>
          </a:prstGeom>
          <a:noFill/>
          <a:ln w="9525">
            <a:noFill/>
            <a:miter lim="800000"/>
          </a:ln>
          <a:effectLst/>
        </p:spPr>
        <p:txBody>
          <a:bodyPr wrap="square" anchor="ctr">
            <a:spAutoFit/>
          </a:bodyPr>
          <a:lstStyle>
            <a:defPPr/>
          </a:lstStyle>
          <a:p>
            <a:pPr>
              <a:lnSpc>
                <a:spcPct val="150000"/>
              </a:lnSpc>
              <a:defRPr/>
            </a:pPr>
            <a:r>
              <a:rPr lang="en-US" altLang="zh-CN" sz="2400" b="1">
                <a:latin typeface="黑体" panose="02010609060101010101" charset="-122"/>
                <a:ea typeface="黑体" panose="02010609060101010101" charset="-122"/>
                <a:cs typeface="黑体" panose="02010609060101010101" charset="-122"/>
              </a:rPr>
              <a:t> 3</a:t>
            </a:r>
            <a:r>
              <a:rPr lang="en-US" altLang="zh-CN" sz="2400" b="1">
                <a:solidFill>
                  <a:prstClr val="black"/>
                </a:solidFill>
                <a:latin typeface="黑体" panose="02010609060101010101" charset="-122"/>
                <a:ea typeface="黑体" panose="02010609060101010101" charset="-122"/>
                <a:cs typeface="黑体" panose="02010609060101010101" charset="-122"/>
              </a:rPr>
              <a:t>.</a:t>
            </a:r>
            <a:r>
              <a:rPr lang="zh-CN" altLang="en-US" sz="2400" b="1">
                <a:latin typeface="黑体" panose="02010609060101010101" charset="-122"/>
                <a:ea typeface="黑体" panose="02010609060101010101" charset="-122"/>
                <a:cs typeface="黑体" panose="02010609060101010101" charset="-122"/>
              </a:rPr>
              <a:t>第③④段在文中有何作用？</a:t>
            </a:r>
            <a:endParaRPr lang="en-US" altLang="zh-CN" sz="2400" b="1">
              <a:latin typeface="黑体" panose="02010609060101010101" charset="-122"/>
              <a:ea typeface="黑体"/>
              <a:cs typeface="黑体" panose="02010609060101010101" charset="-122"/>
            </a:endParaRPr>
          </a:p>
          <a:p>
            <a:pPr>
              <a:lnSpc>
                <a:spcPct val="150000"/>
              </a:lnSpc>
              <a:defRPr/>
            </a:pPr>
            <a:r>
              <a:rPr lang="zh-CN" altLang="zh-CN" sz="2400" b="1">
                <a:solidFill>
                  <a:srgbClr val="FF0000"/>
                </a:solidFill>
                <a:latin typeface="黑体" panose="02010609060101010101" charset="-122"/>
                <a:ea typeface="黑体" panose="02010609060101010101" charset="-122"/>
                <a:cs typeface="黑体" panose="02010609060101010101" charset="-122"/>
              </a:rPr>
              <a:t>【答案】</a:t>
            </a:r>
            <a:r>
              <a:rPr lang="zh-CN" altLang="en-US" sz="2400" b="1">
                <a:solidFill>
                  <a:srgbClr val="025EAA"/>
                </a:solidFill>
                <a:latin typeface="黑体" panose="02010609060101010101" charset="-122"/>
                <a:ea typeface="黑体" panose="02010609060101010101" charset="-122"/>
                <a:cs typeface="黑体" panose="02010609060101010101" charset="-122"/>
              </a:rPr>
              <a:t>①揭示我国航母舰载机首架次着舰的意义</a:t>
            </a:r>
            <a:r>
              <a:rPr lang="en-US" altLang="zh-CN" sz="2400" b="1">
                <a:solidFill>
                  <a:srgbClr val="025EAA"/>
                </a:solidFill>
                <a:latin typeface="黑体" panose="02010609060101010101" charset="-122"/>
                <a:ea typeface="黑体" panose="02010609060101010101" charset="-122"/>
                <a:cs typeface="黑体" panose="02010609060101010101" charset="-122"/>
              </a:rPr>
              <a:t>——</a:t>
            </a:r>
            <a:r>
              <a:rPr lang="zh-CN" altLang="en-US" sz="2400" b="1">
                <a:solidFill>
                  <a:srgbClr val="025EAA"/>
                </a:solidFill>
                <a:latin typeface="黑体" panose="02010609060101010101" charset="-122"/>
                <a:ea typeface="黑体" panose="02010609060101010101" charset="-122"/>
                <a:cs typeface="黑体" panose="02010609060101010101" charset="-122"/>
              </a:rPr>
              <a:t>它承载着国人强军的梦想，而舰载战斗机着舰是世界公认的最具风险的难题。②渲染出紧张的氛围，引发读者的阅读兴趣，为下文写舰载战斗机成功着舰后，人们的喜悦作铺垫。</a:t>
            </a:r>
            <a:endParaRPr lang="zh-CN" altLang="en-US" sz="2400" b="1">
              <a:solidFill>
                <a:srgbClr val="025EAA"/>
              </a:solidFill>
              <a:latin typeface="黑体" panose="02010609060101010101" charset="-122"/>
              <a:ea typeface="黑体"/>
              <a:cs typeface="黑体" panose="02010609060101010101"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557213" y="980321"/>
            <a:ext cx="8040687" cy="2774816"/>
          </a:xfrm>
          <a:prstGeom prst="rect">
            <a:avLst/>
          </a:prstGeom>
        </p:spPr>
        <p:txBody>
          <a:bodyPr wrap="square">
            <a:spAutoFit/>
          </a:bodyPr>
          <a:lstStyle>
            <a:defPPr/>
          </a:lstStyle>
          <a:p>
            <a:pPr>
              <a:lnSpc>
                <a:spcPct val="145000"/>
              </a:lnSpc>
              <a:defRPr/>
            </a:pPr>
            <a:r>
              <a:rPr lang="en-US" altLang="zh-CN" sz="2400" b="1">
                <a:solidFill>
                  <a:prstClr val="black"/>
                </a:solidFill>
                <a:latin typeface="黑体" panose="02010609060101010101" charset="-122"/>
                <a:ea typeface="黑体" panose="02010609060101010101" charset="-122"/>
                <a:cs typeface="黑体" panose="02010609060101010101" charset="-122"/>
              </a:rPr>
              <a:t>4.</a:t>
            </a:r>
            <a:r>
              <a:rPr lang="zh-CN" altLang="en-US" sz="2400" b="1">
                <a:latin typeface="黑体" panose="02010609060101010101" charset="-122"/>
                <a:ea typeface="黑体" panose="02010609060101010101" charset="-122"/>
                <a:cs typeface="黑体" panose="02010609060101010101" charset="-122"/>
              </a:rPr>
              <a:t>作者把舰载机着舰比作“刀尖上的舞蹈”，赏析这个比喻的好处。</a:t>
            </a:r>
            <a:r>
              <a:rPr lang="en-US" altLang="zh-CN" sz="2400" b="1">
                <a:solidFill>
                  <a:srgbClr val="0000FF"/>
                </a:solidFill>
                <a:latin typeface="黑体" panose="02010609060101010101" charset="-122"/>
                <a:ea typeface="黑体" panose="02010609060101010101" charset="-122"/>
                <a:cs typeface="黑体" panose="02010609060101010101" charset="-122"/>
              </a:rPr>
              <a:t>   </a:t>
            </a:r>
            <a:endParaRPr lang="en-US" altLang="zh-CN" sz="2400" b="1">
              <a:solidFill>
                <a:srgbClr val="0000FF"/>
              </a:solidFill>
              <a:latin typeface="黑体" panose="02010609060101010101" charset="-122"/>
              <a:ea typeface="黑体"/>
              <a:cs typeface="黑体" panose="02010609060101010101" charset="-122"/>
            </a:endParaRPr>
          </a:p>
          <a:p>
            <a:pPr>
              <a:lnSpc>
                <a:spcPct val="145000"/>
              </a:lnSpc>
              <a:defRPr/>
            </a:pPr>
            <a:r>
              <a:rPr lang="zh-CN" altLang="zh-CN" sz="2400" b="1">
                <a:solidFill>
                  <a:srgbClr val="FF0000"/>
                </a:solidFill>
                <a:latin typeface="黑体" panose="02010609060101010101" charset="-122"/>
                <a:ea typeface="黑体" panose="02010609060101010101" charset="-122"/>
                <a:cs typeface="黑体" panose="02010609060101010101" charset="-122"/>
              </a:rPr>
              <a:t>【答案】</a:t>
            </a:r>
            <a:r>
              <a:rPr lang="zh-CN" altLang="en-US" sz="2400" b="1">
                <a:solidFill>
                  <a:srgbClr val="025EAA"/>
                </a:solidFill>
                <a:latin typeface="黑体" panose="02010609060101010101" charset="-122"/>
                <a:ea typeface="黑体" panose="02010609060101010101" charset="-122"/>
                <a:cs typeface="黑体" panose="02010609060101010101" charset="-122"/>
              </a:rPr>
              <a:t>将舰载机着舰比作“刀尖上的舞蹈”，形象生动地描写出了“着舰”的艰难、危险性之大，语言生动形象，也渲染了紧张的气氛，使读者为之捏一把冷汗。</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457200" y="916664"/>
            <a:ext cx="8166100" cy="3312083"/>
          </a:xfrm>
          <a:prstGeom prst="rect">
            <a:avLst/>
          </a:prstGeom>
        </p:spPr>
        <p:txBody>
          <a:bodyPr wrap="square">
            <a:spAutoFit/>
          </a:bodyPr>
          <a:lstStyle>
            <a:defPPr/>
          </a:lstStyle>
          <a:p>
            <a:pPr>
              <a:lnSpc>
                <a:spcPct val="145000"/>
              </a:lnSpc>
              <a:defRPr/>
            </a:pPr>
            <a:r>
              <a:rPr lang="en-US" altLang="zh-CN" sz="2400" b="1">
                <a:latin typeface="黑体" panose="02010609060101010101" charset="-122"/>
                <a:ea typeface="黑体" panose="02010609060101010101" charset="-122"/>
                <a:cs typeface="黑体" panose="02010609060101010101" charset="-122"/>
              </a:rPr>
              <a:t>5.</a:t>
            </a:r>
            <a:r>
              <a:rPr lang="zh-CN" altLang="en-US" sz="2400" b="1">
                <a:latin typeface="黑体" panose="02010609060101010101" charset="-122"/>
                <a:ea typeface="黑体" panose="02010609060101010101" charset="-122"/>
                <a:cs typeface="黑体" panose="02010609060101010101" charset="-122"/>
              </a:rPr>
              <a:t>飞行员与舰载指挥员的对话为什么如此简短？</a:t>
            </a:r>
            <a:endParaRPr lang="en-US" altLang="zh-CN" sz="2400" b="1">
              <a:latin typeface="黑体" panose="02010609060101010101" charset="-122"/>
              <a:ea typeface="黑体" panose="02010609060101010101" charset="-122"/>
              <a:cs typeface="黑体" panose="02010609060101010101" charset="-122"/>
            </a:endParaRPr>
          </a:p>
          <a:p>
            <a:pPr>
              <a:lnSpc>
                <a:spcPct val="145000"/>
              </a:lnSpc>
              <a:defRPr/>
            </a:pPr>
            <a:r>
              <a:rPr lang="zh-CN" altLang="zh-CN" sz="2400" b="1">
                <a:solidFill>
                  <a:srgbClr val="FF0000"/>
                </a:solidFill>
                <a:latin typeface="黑体" panose="02010609060101010101" charset="-122"/>
                <a:ea typeface="黑体" panose="02010609060101010101" charset="-122"/>
                <a:cs typeface="黑体" panose="02010609060101010101" charset="-122"/>
              </a:rPr>
              <a:t>【答案】</a:t>
            </a:r>
            <a:r>
              <a:rPr lang="zh-CN" altLang="en-US" sz="2400" b="1">
                <a:solidFill>
                  <a:srgbClr val="025EAA"/>
                </a:solidFill>
                <a:latin typeface="黑体" panose="02010609060101010101" charset="-122"/>
                <a:ea typeface="黑体" panose="02010609060101010101" charset="-122"/>
                <a:cs typeface="黑体" panose="02010609060101010101" charset="-122"/>
              </a:rPr>
              <a:t>此处的对话简洁准确，让读者更加直观易懂，让舰载战斗机着舰这一个高端的试验事件更加平实，为读者揭开高科技的神秘面纱。简简单单的对话，简简单单的口令，是对当时紧张、严肃、庄重的气氛的最好诠释，在那样一个紧张的时刻，容不得人有半个多余的字。</a:t>
            </a:r>
            <a:endParaRPr lang="zh-CN" altLang="zh-CN" sz="2400" b="1">
              <a:solidFill>
                <a:srgbClr val="025EAA"/>
              </a:solidFill>
              <a:latin typeface="黑体" panose="02010609060101010101" charset="-122"/>
              <a:ea typeface="黑体" panose="02010609060101010101" charset="-122"/>
              <a:cs typeface="黑体" panose="02010609060101010101"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508000" y="1123550"/>
            <a:ext cx="8216900" cy="2774816"/>
          </a:xfrm>
          <a:prstGeom prst="rect">
            <a:avLst/>
          </a:prstGeom>
        </p:spPr>
        <p:txBody>
          <a:bodyPr wrap="square">
            <a:spAutoFit/>
          </a:bodyPr>
          <a:lstStyle>
            <a:defPPr/>
          </a:lstStyle>
          <a:p>
            <a:pPr>
              <a:lnSpc>
                <a:spcPct val="145000"/>
              </a:lnSpc>
              <a:defRPr/>
            </a:pPr>
            <a:r>
              <a:rPr lang="en-US" altLang="zh-CN" sz="2400" b="1">
                <a:solidFill>
                  <a:prstClr val="black"/>
                </a:solidFill>
                <a:latin typeface="黑体" panose="02010609060101010101" charset="-122"/>
                <a:ea typeface="黑体" panose="02010609060101010101" charset="-122"/>
                <a:cs typeface="黑体" panose="02010609060101010101" charset="-122"/>
              </a:rPr>
              <a:t>6.</a:t>
            </a:r>
            <a:r>
              <a:rPr lang="zh-CN" altLang="en-US" sz="2400" b="1">
                <a:latin typeface="黑体" panose="02010609060101010101" charset="-122"/>
                <a:ea typeface="黑体" panose="02010609060101010101" charset="-122"/>
                <a:cs typeface="黑体" panose="02010609060101010101" charset="-122"/>
              </a:rPr>
              <a:t>作者把舰载机成功着舰的形状比作“</a:t>
            </a:r>
            <a:r>
              <a:rPr lang="en-US" altLang="zh-CN" sz="2400" b="1">
                <a:latin typeface="黑体" panose="02010609060101010101" charset="-122"/>
                <a:ea typeface="黑体" panose="02010609060101010101" charset="-122"/>
                <a:cs typeface="黑体" panose="02010609060101010101" charset="-122"/>
              </a:rPr>
              <a:t>V”</a:t>
            </a:r>
            <a:r>
              <a:rPr lang="zh-CN" altLang="en-US" sz="2400" b="1">
                <a:latin typeface="黑体" panose="02010609060101010101" charset="-122"/>
                <a:ea typeface="黑体" panose="02010609060101010101" charset="-122"/>
                <a:cs typeface="黑体" panose="02010609060101010101" charset="-122"/>
              </a:rPr>
              <a:t>字，有何寓意？</a:t>
            </a:r>
            <a:r>
              <a:rPr lang="en-US" altLang="zh-CN" sz="2400" b="1">
                <a:latin typeface="黑体" panose="02010609060101010101" charset="-122"/>
                <a:ea typeface="黑体" panose="02010609060101010101" charset="-122"/>
                <a:cs typeface="黑体" panose="02010609060101010101" charset="-122"/>
              </a:rPr>
              <a:t>  </a:t>
            </a:r>
          </a:p>
          <a:p>
            <a:pPr>
              <a:lnSpc>
                <a:spcPct val="145000"/>
              </a:lnSpc>
              <a:defRPr/>
            </a:pPr>
            <a:r>
              <a:rPr lang="zh-CN" altLang="zh-CN" sz="2400" b="1">
                <a:solidFill>
                  <a:srgbClr val="FF0000"/>
                </a:solidFill>
                <a:latin typeface="黑体" panose="02010609060101010101" charset="-122"/>
                <a:ea typeface="黑体" panose="02010609060101010101" charset="-122"/>
                <a:cs typeface="黑体" panose="02010609060101010101" charset="-122"/>
              </a:rPr>
              <a:t>【答案】</a:t>
            </a:r>
            <a:r>
              <a:rPr lang="zh-CN" altLang="en-US" sz="2400" b="1">
                <a:solidFill>
                  <a:srgbClr val="0000FF"/>
                </a:solidFill>
                <a:latin typeface="黑体" panose="02010609060101010101" charset="-122"/>
                <a:ea typeface="黑体" panose="02010609060101010101" charset="-122"/>
                <a:cs typeface="黑体" panose="02010609060101010101" charset="-122"/>
              </a:rPr>
              <a:t> </a:t>
            </a:r>
            <a:r>
              <a:rPr lang="zh-CN" altLang="en-US" sz="2400" b="1">
                <a:solidFill>
                  <a:srgbClr val="025EAA"/>
                </a:solidFill>
                <a:latin typeface="黑体" panose="02010609060101010101" charset="-122"/>
                <a:ea typeface="黑体" panose="02010609060101010101" charset="-122"/>
                <a:cs typeface="黑体" panose="02010609060101010101" charset="-122"/>
              </a:rPr>
              <a:t>作者把舰载机成功着舰后阻拦索拉伸的情景巧妙地想象成一个巨大的“</a:t>
            </a:r>
            <a:r>
              <a:rPr lang="en-US" altLang="zh-CN" sz="2400" b="1">
                <a:solidFill>
                  <a:srgbClr val="025EAA"/>
                </a:solidFill>
                <a:latin typeface="黑体" panose="02010609060101010101" charset="-122"/>
                <a:ea typeface="黑体" panose="02010609060101010101" charset="-122"/>
                <a:cs typeface="黑体" panose="02010609060101010101" charset="-122"/>
              </a:rPr>
              <a:t>V”</a:t>
            </a:r>
            <a:r>
              <a:rPr lang="zh-CN" altLang="en-US" sz="2400" b="1">
                <a:solidFill>
                  <a:srgbClr val="025EAA"/>
                </a:solidFill>
                <a:latin typeface="黑体" panose="02010609060101010101" charset="-122"/>
                <a:ea typeface="黑体" panose="02010609060101010101" charset="-122"/>
                <a:cs typeface="黑体" panose="02010609060101010101" charset="-122"/>
              </a:rPr>
              <a:t>字，既形象展示了阻拦索的实际形态，又暗示了着舰的胜利完成，给读者带来了非常强烈的视觉效果。</a:t>
            </a:r>
            <a:endParaRPr lang="zh-CN" altLang="zh-CN" sz="2400" b="1">
              <a:solidFill>
                <a:srgbClr val="025EAA"/>
              </a:solidFill>
              <a:latin typeface="黑体" panose="02010609060101010101" charset="-122"/>
              <a:ea typeface="黑体" panose="02010609060101010101" charset="-122"/>
              <a:cs typeface="黑体" panose="02010609060101010101"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custDataLst>
              <p:tags r:id="rId1"/>
            </p:custDataLst>
          </p:nvPr>
        </p:nvSpPr>
        <p:spPr>
          <a:xfrm>
            <a:off x="615950" y="1015332"/>
            <a:ext cx="8032750" cy="3145938"/>
          </a:xfrm>
          <a:prstGeom prst="rect">
            <a:avLst/>
          </a:prstGeom>
        </p:spPr>
        <p:txBody>
          <a:bodyPr wrap="square">
            <a:spAutoFit/>
          </a:bodyPr>
          <a:lstStyle>
            <a:defPPr/>
          </a:lstStyle>
          <a:p>
            <a:pPr>
              <a:lnSpc>
                <a:spcPct val="150000"/>
              </a:lnSpc>
              <a:defRPr/>
            </a:pPr>
            <a:r>
              <a:rPr lang="en-US" altLang="zh-CN" sz="2000" b="1">
                <a:solidFill>
                  <a:prstClr val="black"/>
                </a:solidFill>
                <a:latin typeface="黑体" panose="02010609060101010101" charset="-122"/>
                <a:ea typeface="黑体" panose="02010609060101010101" charset="-122"/>
                <a:cs typeface="黑体" panose="02010609060101010101" charset="-122"/>
              </a:rPr>
              <a:t>7.</a:t>
            </a:r>
            <a:r>
              <a:rPr lang="zh-CN" altLang="en-US" sz="2200" b="1">
                <a:latin typeface="黑体" panose="02010609060101010101" charset="-122"/>
                <a:ea typeface="黑体" panose="02010609060101010101" charset="-122"/>
                <a:cs typeface="黑体" panose="02010609060101010101" charset="-122"/>
              </a:rPr>
              <a:t>文中在描写舰载机着舰过程时多次描写了现场人的情形，有何作用？</a:t>
            </a:r>
            <a:endParaRPr lang="en-US" altLang="zh-CN" sz="2200" b="1">
              <a:latin typeface="黑体" panose="02010609060101010101" charset="-122"/>
              <a:ea typeface="黑体"/>
              <a:cs typeface="黑体" panose="02010609060101010101" charset="-122"/>
            </a:endParaRPr>
          </a:p>
          <a:p>
            <a:pPr>
              <a:lnSpc>
                <a:spcPct val="150000"/>
              </a:lnSpc>
              <a:defRPr/>
            </a:pPr>
            <a:r>
              <a:rPr lang="zh-CN" altLang="zh-CN" sz="2200" b="1">
                <a:solidFill>
                  <a:srgbClr val="FF0000"/>
                </a:solidFill>
                <a:latin typeface="黑体" panose="02010609060101010101" charset="-122"/>
                <a:ea typeface="黑体" panose="02010609060101010101" charset="-122"/>
                <a:cs typeface="黑体" panose="02010609060101010101" charset="-122"/>
              </a:rPr>
              <a:t>【答案】</a:t>
            </a:r>
            <a:r>
              <a:rPr lang="zh-CN" altLang="en-US" sz="2200" b="1">
                <a:solidFill>
                  <a:srgbClr val="025EAA"/>
                </a:solidFill>
                <a:latin typeface="黑体" panose="02010609060101010101" charset="-122"/>
                <a:ea typeface="黑体" panose="02010609060101010101" charset="-122"/>
                <a:cs typeface="黑体" panose="02010609060101010101" charset="-122"/>
              </a:rPr>
              <a:t>①表现人们对我国航母舰载机首架次着舰的关注。②烘托当时紧张的氛围、胜利的喜悦等。③增强新闻的现场感，增强感染力。④侧面描写表现舰载机着舰风险极大、意义重大，从而突出了主题。</a:t>
            </a:r>
            <a:r>
              <a:rPr lang="zh-CN" altLang="zh-CN" sz="2200" b="1">
                <a:solidFill>
                  <a:srgbClr val="025EAA"/>
                </a:solidFill>
                <a:latin typeface="黑体" panose="02010609060101010101" charset="-122"/>
                <a:ea typeface="黑体" panose="02010609060101010101" charset="-122"/>
                <a:cs typeface="黑体" panose="02010609060101010101" charset="-122"/>
              </a:rPr>
              <a:t> </a:t>
            </a:r>
            <a:endParaRPr lang="zh-CN" altLang="zh-CN" sz="2200" b="1">
              <a:solidFill>
                <a:srgbClr val="025EAA"/>
              </a:solidFill>
              <a:latin typeface="黑体" panose="02010609060101010101" charset="-122"/>
              <a:ea typeface="黑体"/>
              <a:cs typeface="黑体" panose="02010609060101010101"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linds(horizontal)">
                                      <p:cBhvr>
                                        <p:cTn id="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419100" y="900750"/>
            <a:ext cx="8166100" cy="2312665"/>
          </a:xfrm>
          <a:prstGeom prst="rect">
            <a:avLst/>
          </a:prstGeom>
        </p:spPr>
        <p:txBody>
          <a:bodyPr wrap="square">
            <a:spAutoFit/>
          </a:bodyPr>
          <a:lstStyle>
            <a:defPPr/>
          </a:lstStyle>
          <a:p>
            <a:pPr>
              <a:lnSpc>
                <a:spcPct val="150000"/>
              </a:lnSpc>
              <a:defRPr/>
            </a:pPr>
            <a:r>
              <a:rPr lang="en-US" altLang="zh-CN" sz="2400" b="1">
                <a:solidFill>
                  <a:prstClr val="black"/>
                </a:solidFill>
                <a:latin typeface="黑体" panose="02010609060101010101" charset="-122"/>
                <a:ea typeface="黑体" panose="02010609060101010101" charset="-122"/>
                <a:cs typeface="黑体" panose="02010609060101010101" charset="-122"/>
              </a:rPr>
              <a:t>8.</a:t>
            </a:r>
            <a:r>
              <a:rPr lang="zh-CN" altLang="en-US" sz="2400" b="1">
                <a:latin typeface="黑体" panose="02010609060101010101" charset="-122"/>
                <a:ea typeface="黑体" panose="02010609060101010101" charset="-122"/>
                <a:cs typeface="黑体" panose="02010609060101010101" charset="-122"/>
              </a:rPr>
              <a:t>引用某大国上将的话有什么作用？</a:t>
            </a:r>
            <a:r>
              <a:rPr lang="en-US" altLang="zh-CN" sz="2400" b="1">
                <a:solidFill>
                  <a:srgbClr val="0000FF"/>
                </a:solidFill>
                <a:latin typeface="黑体" panose="02010609060101010101" charset="-122"/>
                <a:ea typeface="黑体" panose="02010609060101010101" charset="-122"/>
                <a:cs typeface="黑体" panose="02010609060101010101" charset="-122"/>
              </a:rPr>
              <a:t>   </a:t>
            </a:r>
          </a:p>
          <a:p>
            <a:pPr>
              <a:lnSpc>
                <a:spcPct val="150000"/>
              </a:lnSpc>
              <a:defRPr/>
            </a:pPr>
            <a:r>
              <a:rPr lang="zh-CN" altLang="zh-CN" sz="2400" b="1">
                <a:solidFill>
                  <a:srgbClr val="FF0000"/>
                </a:solidFill>
                <a:latin typeface="黑体" panose="02010609060101010101" charset="-122"/>
                <a:ea typeface="黑体" panose="02010609060101010101" charset="-122"/>
                <a:cs typeface="黑体" panose="02010609060101010101" charset="-122"/>
              </a:rPr>
              <a:t>【答案】</a:t>
            </a:r>
            <a:r>
              <a:rPr lang="zh-CN" altLang="en-US" sz="2400" b="1">
                <a:solidFill>
                  <a:srgbClr val="025EAA"/>
                </a:solidFill>
                <a:latin typeface="黑体" panose="02010609060101010101" charset="-122"/>
                <a:ea typeface="黑体" panose="02010609060101010101" charset="-122"/>
                <a:cs typeface="黑体" panose="02010609060101010101" charset="-122"/>
              </a:rPr>
              <a:t>彰显出了先进发达国家对我国的歧视，暗示当时我国航母舰载机着舰面对的困难之大，同时这也更加激发了我国科研人员顽强不屈、为国争光的斗志，烘托了此时的成功。</a:t>
            </a:r>
            <a:endParaRPr lang="zh-CN" altLang="zh-CN" sz="2400" b="1">
              <a:solidFill>
                <a:srgbClr val="025EAA"/>
              </a:solidFill>
              <a:latin typeface="黑体" panose="02010609060101010101" charset="-122"/>
              <a:ea typeface="黑体" panose="02010609060101010101" charset="-122"/>
              <a:cs typeface="黑体" panose="02010609060101010101"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9110" y="119676"/>
            <a:ext cx="3743325" cy="2503637"/>
          </a:xfrm>
          <a:prstGeom prst="rect">
            <a:avLst/>
          </a:prstGeom>
          <a:effectLst>
            <a:softEdge rad="63500"/>
          </a:effectLst>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66005" y="119675"/>
            <a:ext cx="3746500" cy="2482630"/>
          </a:xfrm>
          <a:prstGeom prst="rect">
            <a:avLst/>
          </a:prstGeom>
          <a:effectLst>
            <a:softEdge rad="63500"/>
          </a:effectLst>
        </p:spPr>
      </p:pic>
      <p:pic>
        <p:nvPicPr>
          <p:cNvPr id="5" name="Picture 10" descr="http://img1.gtimg.com/news/pics/hv1/122/156/1477/9608182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634490" y="2709886"/>
            <a:ext cx="5875020" cy="2348950"/>
          </a:xfrm>
          <a:prstGeom prst="rect">
            <a:avLst/>
          </a:prstGeom>
          <a:noFill/>
          <a:ln w="9525">
            <a:noFill/>
            <a:miter lim="800000"/>
          </a:ln>
          <a:effectLst>
            <a:softEdge rad="63500"/>
          </a:effectLst>
        </p:spPr>
      </p:pic>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1"/>
            </p:custDataLst>
          </p:nvPr>
        </p:nvSpPr>
        <p:spPr>
          <a:xfrm>
            <a:off x="465138" y="1858790"/>
            <a:ext cx="8158162" cy="1757575"/>
          </a:xfrm>
          <a:prstGeom prst="rect">
            <a:avLst/>
          </a:prstGeom>
        </p:spPr>
        <p:txBody>
          <a:bodyPr wrap="square">
            <a:spAutoFit/>
          </a:bodyPr>
          <a:lstStyle>
            <a:defPPr/>
          </a:lstStyle>
          <a:p>
            <a:pPr>
              <a:lnSpc>
                <a:spcPct val="150000"/>
              </a:lnSpc>
              <a:defRPr/>
            </a:pPr>
            <a:r>
              <a:rPr lang="zh-CN" altLang="zh-CN" sz="2400" b="1">
                <a:solidFill>
                  <a:srgbClr val="FF0000"/>
                </a:solidFill>
                <a:latin typeface="黑体" panose="02010609060101010101" charset="-122"/>
                <a:ea typeface="黑体" panose="02010609060101010101" charset="-122"/>
              </a:rPr>
              <a:t>【答案】</a:t>
            </a:r>
            <a:r>
              <a:rPr lang="zh-CN" altLang="en-US" sz="2400" b="1">
                <a:solidFill>
                  <a:srgbClr val="025EAA"/>
                </a:solidFill>
                <a:latin typeface="黑体" panose="02010609060101010101" charset="-122"/>
                <a:ea typeface="黑体" panose="02010609060101010101" charset="-122"/>
              </a:rPr>
              <a:t>有何作用？重点采用了抒情和记叙的表达方式，进一步表达出了人们激动、兴奋的心情，同时也点明了舰载机成功着舰这个事件的重大意义。</a:t>
            </a:r>
            <a:endParaRPr lang="zh-CN" altLang="en-US" sz="2400" b="1">
              <a:solidFill>
                <a:srgbClr val="025EAA"/>
              </a:solidFill>
              <a:latin typeface="黑体" panose="02010609060101010101" charset="-122"/>
              <a:ea typeface="黑体"/>
            </a:endParaRPr>
          </a:p>
        </p:txBody>
      </p:sp>
      <p:sp>
        <p:nvSpPr>
          <p:cNvPr id="5" name="矩形 4"/>
          <p:cNvSpPr/>
          <p:nvPr>
            <p:custDataLst>
              <p:tags r:id="rId2"/>
            </p:custDataLst>
          </p:nvPr>
        </p:nvSpPr>
        <p:spPr>
          <a:xfrm>
            <a:off x="528638" y="1016924"/>
            <a:ext cx="7135812" cy="646757"/>
          </a:xfrm>
          <a:prstGeom prst="rect">
            <a:avLst/>
          </a:prstGeom>
        </p:spPr>
        <p:txBody>
          <a:bodyPr>
            <a:spAutoFit/>
          </a:bodyPr>
          <a:lstStyle>
            <a:defPPr/>
          </a:lstStyle>
          <a:p>
            <a:pPr>
              <a:lnSpc>
                <a:spcPct val="150000"/>
              </a:lnSpc>
              <a:defRPr/>
            </a:pPr>
            <a:r>
              <a:rPr lang="en-US" altLang="zh-CN" sz="2400" b="1">
                <a:solidFill>
                  <a:prstClr val="black"/>
                </a:solidFill>
                <a:latin typeface="黑体" panose="02010609060101010101" charset="-122"/>
                <a:ea typeface="黑体" panose="02010609060101010101" charset="-122"/>
                <a:cs typeface="黑体" panose="02010609060101010101" charset="-122"/>
              </a:rPr>
              <a:t>9.</a:t>
            </a:r>
            <a:r>
              <a:rPr lang="zh-CN" altLang="en-US" sz="2400" b="1">
                <a:solidFill>
                  <a:prstClr val="black"/>
                </a:solidFill>
                <a:latin typeface="黑体" panose="02010609060101010101" charset="-122"/>
                <a:ea typeface="黑体" panose="02010609060101010101" charset="-122"/>
                <a:cs typeface="黑体" panose="02010609060101010101" charset="-122"/>
              </a:rPr>
              <a:t>最后一段重点采用了哪些表达方式？</a:t>
            </a:r>
            <a:endParaRPr lang="zh-CN" altLang="en-US" sz="2400" b="1">
              <a:solidFill>
                <a:prstClr val="black"/>
              </a:solidFill>
              <a:latin typeface="黑体" panose="02010609060101010101" charset="-122"/>
              <a:ea typeface="黑体"/>
              <a:cs typeface="黑体" panose="02010609060101010101"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1038225" y="317013"/>
            <a:ext cx="4951730"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dirty="0">
                <a:ln>
                  <a:noFill/>
                </a:ln>
                <a:gradFill>
                  <a:gsLst>
                    <a:gs pos="0">
                      <a:srgbClr val="007BD3"/>
                    </a:gs>
                    <a:gs pos="100000">
                      <a:srgbClr val="034373"/>
                    </a:gs>
                  </a:gsLst>
                  <a:lin ang="5400000" scaled="0"/>
                </a:gradFill>
                <a:effectLst/>
                <a:uFillTx/>
                <a:latin typeface="微软雅黑" panose="020B0503020204020204" charset="-122"/>
                <a:ea typeface="微软雅黑" panose="020B0503020204020204" charset="-122"/>
                <a:cs typeface="Arial"/>
                <a:sym typeface="Arial"/>
              </a:rPr>
              <a:t>活动三：悟读课文，体会写法</a:t>
            </a:r>
          </a:p>
        </p:txBody>
      </p:sp>
      <p:sp>
        <p:nvSpPr>
          <p:cNvPr id="3" name="文本框 2"/>
          <p:cNvSpPr txBox="1"/>
          <p:nvPr>
            <p:custDataLst>
              <p:tags r:id="rId2"/>
            </p:custDataLst>
          </p:nvPr>
        </p:nvSpPr>
        <p:spPr>
          <a:xfrm>
            <a:off x="754380" y="1167473"/>
            <a:ext cx="7801610"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en-US" altLang="zh-CN" sz="2800" b="1" i="0" u="none" strike="noStrike" cap="none" spc="0" normalizeH="0" baseline="0">
                <a:ln>
                  <a:noFill/>
                </a:ln>
                <a:solidFill>
                  <a:schemeClr val="tx1"/>
                </a:solidFill>
                <a:effectLst/>
                <a:uFillTx/>
                <a:latin typeface="华文中宋" panose="02010600040101010101" charset="-122"/>
                <a:ea typeface="华文中宋" panose="02010600040101010101" charset="-122"/>
                <a:cs typeface="华文中宋" panose="02010600040101010101" charset="-122"/>
                <a:sym typeface="Arial"/>
              </a:rPr>
              <a:t>1.</a:t>
            </a:r>
            <a:r>
              <a:rPr kumimoji="0" lang="zh-CN" altLang="en-US" sz="2800" b="1" i="0" u="none" strike="noStrike" cap="none" spc="0" normalizeH="0" baseline="0">
                <a:ln>
                  <a:noFill/>
                </a:ln>
                <a:solidFill>
                  <a:schemeClr val="tx1"/>
                </a:solidFill>
                <a:effectLst/>
                <a:uFillTx/>
                <a:latin typeface="华文中宋" panose="02010600040101010101" charset="-122"/>
                <a:ea typeface="华文中宋" panose="02010600040101010101" charset="-122"/>
                <a:cs typeface="华文中宋" panose="02010600040101010101" charset="-122"/>
                <a:sym typeface="Arial"/>
              </a:rPr>
              <a:t>作为一篇新闻作品，本文是如何打动读者的？</a:t>
            </a:r>
            <a:endParaRPr kumimoji="0" lang="zh-CN" altLang="en-US" sz="2800" b="1" i="0" u="none" strike="noStrike" cap="none" spc="0" normalizeH="0" baseline="0">
              <a:ln>
                <a:noFill/>
              </a:ln>
              <a:solidFill>
                <a:schemeClr val="tx1"/>
              </a:solidFill>
              <a:effectLst/>
              <a:uFillTx/>
              <a:latin typeface="华文中宋"/>
              <a:ea typeface="华文中宋"/>
              <a:cs typeface="华文中宋"/>
              <a:sym typeface="Arial"/>
            </a:endParaRPr>
          </a:p>
        </p:txBody>
      </p:sp>
      <p:sp>
        <p:nvSpPr>
          <p:cNvPr id="4" name="文本框 3"/>
          <p:cNvSpPr txBox="1"/>
          <p:nvPr>
            <p:custDataLst>
              <p:tags r:id="rId3"/>
            </p:custDataLst>
          </p:nvPr>
        </p:nvSpPr>
        <p:spPr>
          <a:xfrm>
            <a:off x="575946" y="2010931"/>
            <a:ext cx="8157845" cy="2311392"/>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342900" marR="0" indent="-342900" algn="l" defTabSz="914400" rtl="0" fontAlgn="auto" latinLnBrk="1" hangingPunct="0">
              <a:lnSpc>
                <a:spcPct val="150000"/>
              </a:lnSpc>
              <a:spcBef>
                <a:spcPct val="0"/>
              </a:spcBef>
              <a:spcAft>
                <a:spcPct val="0"/>
              </a:spcAft>
              <a:buClrTx/>
              <a:buSzTx/>
              <a:buFont typeface="Wingdings" panose="05000000000000000000" charset="0"/>
              <a:buChar char="p"/>
            </a:pP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通过反复的渲染、蓄势，营造训练现场的氛围，让读者透过文字感受从期待到紧张到彻底释放的心理过程，从而受到情感上的冲击。</a:t>
            </a:r>
          </a:p>
          <a:p>
            <a:pPr marL="0" marR="0" indent="0" algn="l" defTabSz="914400" rtl="0" fontAlgn="auto" latinLnBrk="1" hangingPunct="0">
              <a:lnSpc>
                <a:spcPct val="140000"/>
              </a:lnSpc>
              <a:spcBef>
                <a:spcPct val="0"/>
              </a:spcBef>
              <a:spcAft>
                <a:spcPct val="0"/>
              </a:spcAft>
              <a:buClrTx/>
              <a:buSzTx/>
              <a:buFont typeface="Wingdings" panose="05000000000000000000" charset="0"/>
              <a:buNone/>
            </a:pPr>
            <a:endPar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endParaRPr>
          </a:p>
          <a:p>
            <a:pPr marL="342900" marR="0" indent="-342900" algn="l" defTabSz="914400" rtl="0" fontAlgn="auto" latinLnBrk="1" hangingPunct="0">
              <a:lnSpc>
                <a:spcPct val="140000"/>
              </a:lnSpc>
              <a:spcBef>
                <a:spcPct val="0"/>
              </a:spcBef>
              <a:spcAft>
                <a:spcPct val="0"/>
              </a:spcAft>
              <a:buClrTx/>
              <a:buSzTx/>
              <a:buFont typeface="Wingdings" panose="05000000000000000000" charset="0"/>
              <a:buChar char="p"/>
            </a:pP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明确舰载机着舰对于中国海军的意义，对于近代以来长期落后、被人蔑视的中华民族的意义，将</a:t>
            </a:r>
            <a:r>
              <a:rPr kumimoji="0" lang="en-US" altLang="zh-CN"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a:t>
            </a: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个人感情</a:t>
            </a:r>
            <a:r>
              <a:rPr kumimoji="0" lang="en-US" altLang="zh-CN"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a:t>
            </a: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升华到</a:t>
            </a:r>
            <a:r>
              <a:rPr kumimoji="0" lang="en-US" altLang="zh-CN"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a:t>
            </a: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民族感情</a:t>
            </a:r>
            <a:r>
              <a:rPr kumimoji="0" lang="en-US" altLang="zh-CN"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a:t>
            </a: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a:t>
            </a: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1038225" y="317013"/>
            <a:ext cx="4951730"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a:ln>
                  <a:noFill/>
                </a:ln>
                <a:gradFill>
                  <a:gsLst>
                    <a:gs pos="0">
                      <a:srgbClr val="007BD3"/>
                    </a:gs>
                    <a:gs pos="100000">
                      <a:srgbClr val="034373"/>
                    </a:gs>
                  </a:gsLst>
                  <a:lin ang="5400000" scaled="0"/>
                </a:gradFill>
                <a:effectLst/>
                <a:uFillTx/>
                <a:latin typeface="微软雅黑" panose="020B0503020204020204" charset="-122"/>
                <a:ea typeface="微软雅黑" panose="020B0503020204020204" charset="-122"/>
                <a:cs typeface="Arial"/>
                <a:sym typeface="Arial"/>
              </a:rPr>
              <a:t>活动三：悟读课文，体会写法</a:t>
            </a:r>
          </a:p>
        </p:txBody>
      </p:sp>
      <p:sp>
        <p:nvSpPr>
          <p:cNvPr id="3" name="文本框 2"/>
          <p:cNvSpPr txBox="1"/>
          <p:nvPr>
            <p:custDataLst>
              <p:tags r:id="rId2"/>
            </p:custDataLst>
          </p:nvPr>
        </p:nvSpPr>
        <p:spPr>
          <a:xfrm>
            <a:off x="754380" y="1167473"/>
            <a:ext cx="7801610"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en-US" altLang="zh-CN" sz="2800" b="1" i="0" u="none" strike="noStrike" cap="none" spc="0" normalizeH="0" baseline="0">
                <a:ln>
                  <a:noFill/>
                </a:ln>
                <a:solidFill>
                  <a:schemeClr val="tx1"/>
                </a:solidFill>
                <a:effectLst/>
                <a:uFillTx/>
                <a:latin typeface="华文中宋" panose="02010600040101010101" charset="-122"/>
                <a:ea typeface="华文中宋" panose="02010600040101010101" charset="-122"/>
                <a:cs typeface="华文中宋" panose="02010600040101010101" charset="-122"/>
                <a:sym typeface="Arial"/>
              </a:rPr>
              <a:t>2.</a:t>
            </a:r>
            <a:r>
              <a:rPr kumimoji="0" lang="zh-CN" altLang="en-US" sz="2800" b="1" i="0" u="none" strike="noStrike" cap="none" spc="0" normalizeH="0" baseline="0">
                <a:ln>
                  <a:noFill/>
                </a:ln>
                <a:solidFill>
                  <a:schemeClr val="tx1"/>
                </a:solidFill>
                <a:effectLst/>
                <a:uFillTx/>
                <a:latin typeface="华文中宋" panose="02010600040101010101" charset="-122"/>
                <a:ea typeface="华文中宋" panose="02010600040101010101" charset="-122"/>
                <a:cs typeface="华文中宋" panose="02010600040101010101" charset="-122"/>
                <a:sym typeface="Arial"/>
              </a:rPr>
              <a:t>作者是如何获取和组织事实的？</a:t>
            </a:r>
          </a:p>
        </p:txBody>
      </p:sp>
      <p:sp>
        <p:nvSpPr>
          <p:cNvPr id="4" name="文本框 3"/>
          <p:cNvSpPr txBox="1"/>
          <p:nvPr>
            <p:custDataLst>
              <p:tags r:id="rId3"/>
            </p:custDataLst>
          </p:nvPr>
        </p:nvSpPr>
        <p:spPr>
          <a:xfrm>
            <a:off x="405766" y="1832053"/>
            <a:ext cx="8642985" cy="249663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342900" marR="0" indent="-342900" algn="l" defTabSz="914400" rtl="0" fontAlgn="auto" latinLnBrk="1" hangingPunct="0">
              <a:lnSpc>
                <a:spcPct val="200000"/>
              </a:lnSpc>
              <a:spcBef>
                <a:spcPct val="0"/>
              </a:spcBef>
              <a:spcAft>
                <a:spcPct val="0"/>
              </a:spcAft>
              <a:buClrTx/>
              <a:buSzTx/>
              <a:buFont typeface="Wingdings" panose="05000000000000000000" charset="0"/>
              <a:buChar char="p"/>
            </a:pP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以</a:t>
            </a:r>
            <a:r>
              <a:rPr kumimoji="0" lang="zh-CN" altLang="en-US" sz="2000" b="1" i="0" u="none" strike="noStrike" cap="none" spc="0" normalizeH="0" baseline="0">
                <a:ln>
                  <a:noFill/>
                </a:ln>
                <a:solidFill>
                  <a:srgbClr val="FF0000"/>
                </a:solidFill>
                <a:effectLst/>
                <a:uFillTx/>
                <a:latin typeface="微软雅黑" panose="020B0503020204020204" charset="-122"/>
                <a:ea typeface="微软雅黑" panose="020B0503020204020204" charset="-122"/>
                <a:cs typeface="Arial"/>
                <a:sym typeface="Arial"/>
              </a:rPr>
              <a:t>观察</a:t>
            </a: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所得事实（舰载机着舰的全过程）构成</a:t>
            </a:r>
            <a:r>
              <a:rPr kumimoji="0" lang="zh-CN" altLang="en-US" sz="2000" b="1" i="0" u="none" strike="noStrike" cap="none" spc="0" normalizeH="0" baseline="0">
                <a:ln>
                  <a:noFill/>
                </a:ln>
                <a:solidFill>
                  <a:srgbClr val="FF0000"/>
                </a:solidFill>
                <a:effectLst/>
                <a:uFillTx/>
                <a:latin typeface="微软雅黑" panose="020B0503020204020204" charset="-122"/>
                <a:ea typeface="微软雅黑" panose="020B0503020204020204" charset="-122"/>
                <a:cs typeface="Arial"/>
                <a:sym typeface="Arial"/>
              </a:rPr>
              <a:t>主干框架</a:t>
            </a:r>
            <a:endPar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endParaRPr>
          </a:p>
          <a:p>
            <a:pPr marL="342900" marR="0" indent="-342900" algn="l" defTabSz="914400" rtl="0" fontAlgn="auto" latinLnBrk="1" hangingPunct="0">
              <a:lnSpc>
                <a:spcPct val="200000"/>
              </a:lnSpc>
              <a:spcBef>
                <a:spcPct val="0"/>
              </a:spcBef>
              <a:spcAft>
                <a:spcPct val="0"/>
              </a:spcAft>
              <a:buClrTx/>
              <a:buSzTx/>
              <a:buFont typeface="Wingdings" panose="05000000000000000000" charset="0"/>
              <a:buChar char="p"/>
            </a:pP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以</a:t>
            </a:r>
            <a:r>
              <a:rPr kumimoji="0" lang="zh-CN" altLang="en-US" sz="2000" b="1" i="0" u="none" strike="noStrike" cap="none" spc="0" normalizeH="0" baseline="0">
                <a:ln>
                  <a:noFill/>
                </a:ln>
                <a:solidFill>
                  <a:srgbClr val="FF0000"/>
                </a:solidFill>
                <a:effectLst/>
                <a:uFillTx/>
                <a:latin typeface="微软雅黑" panose="020B0503020204020204" charset="-122"/>
                <a:ea typeface="微软雅黑" panose="020B0503020204020204" charset="-122"/>
                <a:cs typeface="Arial"/>
                <a:sym typeface="Arial"/>
              </a:rPr>
              <a:t>记录</a:t>
            </a: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所得事实（主要是文中人物说的话）作为</a:t>
            </a:r>
            <a:r>
              <a:rPr kumimoji="0" lang="zh-CN" altLang="en-US" sz="2000" b="1" i="0" u="none" strike="noStrike" cap="none" spc="0" normalizeH="0" baseline="0">
                <a:ln>
                  <a:noFill/>
                </a:ln>
                <a:solidFill>
                  <a:srgbClr val="FF0000"/>
                </a:solidFill>
                <a:effectLst/>
                <a:uFillTx/>
                <a:latin typeface="微软雅黑" panose="020B0503020204020204" charset="-122"/>
                <a:ea typeface="微软雅黑" panose="020B0503020204020204" charset="-122"/>
                <a:cs typeface="Arial"/>
                <a:sym typeface="Arial"/>
              </a:rPr>
              <a:t>精彩的细节</a:t>
            </a:r>
            <a:endPar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endParaRPr>
          </a:p>
          <a:p>
            <a:pPr marL="342900" marR="0" indent="-342900" algn="l" defTabSz="914400" rtl="0" fontAlgn="auto" latinLnBrk="1" hangingPunct="0">
              <a:lnSpc>
                <a:spcPct val="200000"/>
              </a:lnSpc>
              <a:spcBef>
                <a:spcPct val="0"/>
              </a:spcBef>
              <a:spcAft>
                <a:spcPct val="0"/>
              </a:spcAft>
              <a:buClrTx/>
              <a:buSzTx/>
              <a:buFont typeface="Wingdings" panose="05000000000000000000" charset="0"/>
              <a:buChar char="p"/>
            </a:pP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以</a:t>
            </a:r>
            <a:r>
              <a:rPr kumimoji="0" lang="zh-CN" altLang="en-US" sz="2000" b="1" i="0" u="none" strike="noStrike" cap="none" spc="0" normalizeH="0" baseline="0">
                <a:ln>
                  <a:noFill/>
                </a:ln>
                <a:solidFill>
                  <a:srgbClr val="FF0000"/>
                </a:solidFill>
                <a:effectLst/>
                <a:uFillTx/>
                <a:latin typeface="微软雅黑" panose="020B0503020204020204" charset="-122"/>
                <a:ea typeface="微软雅黑" panose="020B0503020204020204" charset="-122"/>
                <a:cs typeface="Arial"/>
                <a:sym typeface="Arial"/>
              </a:rPr>
              <a:t>搜集</a:t>
            </a: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所得资料（插入的背景资料）作为现场采访所得内容的</a:t>
            </a:r>
            <a:r>
              <a:rPr kumimoji="0" lang="zh-CN" altLang="en-US" sz="2000" b="1" i="0" u="none" strike="noStrike" cap="none" spc="0" normalizeH="0" baseline="0">
                <a:ln>
                  <a:noFill/>
                </a:ln>
                <a:solidFill>
                  <a:srgbClr val="FF0000"/>
                </a:solidFill>
                <a:effectLst/>
                <a:uFillTx/>
                <a:latin typeface="微软雅黑" panose="020B0503020204020204" charset="-122"/>
                <a:ea typeface="微软雅黑" panose="020B0503020204020204" charset="-122"/>
                <a:cs typeface="Arial"/>
                <a:sym typeface="Arial"/>
              </a:rPr>
              <a:t>延伸拓展</a:t>
            </a:r>
            <a:r>
              <a:rPr kumimoji="0" lang="zh-CN" altLang="en-US" sz="2000" b="1" i="0" u="none" strike="noStrike" cap="none" spc="0" normalizeH="0" baseline="0">
                <a:ln>
                  <a:noFill/>
                </a:ln>
                <a:solidFill>
                  <a:schemeClr val="tx1">
                    <a:lumMod val="65000"/>
                    <a:lumOff val="35000"/>
                  </a:schemeClr>
                </a:solidFill>
                <a:effectLst/>
                <a:uFillTx/>
                <a:latin typeface="微软雅黑" panose="020B0503020204020204" charset="-122"/>
                <a:ea typeface="微软雅黑" panose="020B0503020204020204" charset="-122"/>
                <a:cs typeface="Arial"/>
                <a:sym typeface="Arial"/>
              </a:rPr>
              <a:t>。</a:t>
            </a:r>
          </a:p>
          <a:p>
            <a:pPr marL="0" marR="0" indent="0" algn="ctr" defTabSz="914400" rtl="0" fontAlgn="auto" latinLnBrk="1" hangingPunct="0">
              <a:lnSpc>
                <a:spcPct val="180000"/>
              </a:lnSpc>
              <a:spcBef>
                <a:spcPct val="0"/>
              </a:spcBef>
              <a:spcAft>
                <a:spcPct val="0"/>
              </a:spcAft>
              <a:buClrTx/>
              <a:buSzTx/>
              <a:buFont typeface="Wingdings" panose="05000000000000000000" charset="0"/>
              <a:buNone/>
            </a:pPr>
            <a:r>
              <a:rPr kumimoji="0" lang="zh-CN" altLang="en-US" sz="2000" b="1" i="0" u="none" strike="noStrike" cap="none" spc="0" normalizeH="0" baseline="0">
                <a:ln>
                  <a:noFill/>
                </a:ln>
                <a:solidFill>
                  <a:srgbClr val="FF0000"/>
                </a:solidFill>
                <a:effectLst/>
                <a:uFillTx/>
                <a:latin typeface="微软雅黑" panose="020B0503020204020204" charset="-122"/>
                <a:ea typeface="微软雅黑" panose="020B0503020204020204" charset="-122"/>
                <a:cs typeface="Arial"/>
                <a:sym typeface="Arial"/>
              </a:rPr>
              <a:t>来突出所报道事件的意义和价值。</a:t>
            </a:r>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1691005" y="316376"/>
            <a:ext cx="3479800"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a:ln>
                  <a:noFill/>
                </a:ln>
                <a:gradFill>
                  <a:gsLst>
                    <a:gs pos="0">
                      <a:srgbClr val="007BD3"/>
                    </a:gs>
                    <a:gs pos="100000">
                      <a:srgbClr val="034373"/>
                    </a:gs>
                  </a:gsLst>
                  <a:lin ang="5400000" scaled="0"/>
                </a:gradFill>
                <a:effectLst/>
                <a:uFillTx/>
                <a:latin typeface="微软雅黑" panose="020B0503020204020204" charset="-122"/>
                <a:ea typeface="微软雅黑" panose="020B0503020204020204" charset="-122"/>
                <a:cs typeface="Arial"/>
                <a:sym typeface="Arial"/>
              </a:rPr>
              <a:t>新闻通讯的主要特点</a:t>
            </a:r>
          </a:p>
        </p:txBody>
      </p:sp>
      <p:sp>
        <p:nvSpPr>
          <p:cNvPr id="2" name="文本框 1"/>
          <p:cNvSpPr txBox="1"/>
          <p:nvPr>
            <p:custDataLst>
              <p:tags r:id="rId2"/>
            </p:custDataLst>
          </p:nvPr>
        </p:nvSpPr>
        <p:spPr>
          <a:xfrm>
            <a:off x="617220" y="1559601"/>
            <a:ext cx="2814320" cy="245844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742950" marR="0" indent="-742950" algn="l" defTabSz="914400" rtl="0" fontAlgn="auto" latinLnBrk="1" hangingPunct="0">
              <a:lnSpc>
                <a:spcPct val="160000"/>
              </a:lnSpc>
              <a:spcBef>
                <a:spcPct val="0"/>
              </a:spcBef>
              <a:spcAft>
                <a:spcPct val="0"/>
              </a:spcAft>
              <a:buClrTx/>
              <a:buSzTx/>
              <a:buFont typeface="+mj-ea"/>
              <a:buAutoNum type="circleNumDbPlain"/>
            </a:pPr>
            <a:r>
              <a:rPr kumimoji="0" lang="zh-CN" altLang="en-US" sz="3200" b="1" i="0" u="none" strike="noStrike" cap="none" spc="0" normalizeH="0" baseline="0">
                <a:ln>
                  <a:noFill/>
                </a:ln>
                <a:solidFill>
                  <a:srgbClr val="000000"/>
                </a:solidFill>
                <a:effectLst/>
                <a:uFillTx/>
                <a:latin typeface="微软雅黑" panose="020B0503020204020204" charset="-122"/>
                <a:ea typeface="微软雅黑" panose="020B0503020204020204" charset="-122"/>
                <a:cs typeface="Arial"/>
                <a:sym typeface="Arial"/>
              </a:rPr>
              <a:t>新闻性</a:t>
            </a:r>
          </a:p>
          <a:p>
            <a:pPr marL="742950" marR="0" indent="-742950" algn="l" defTabSz="914400" rtl="0" fontAlgn="auto" latinLnBrk="1" hangingPunct="0">
              <a:lnSpc>
                <a:spcPct val="160000"/>
              </a:lnSpc>
              <a:spcBef>
                <a:spcPct val="0"/>
              </a:spcBef>
              <a:spcAft>
                <a:spcPct val="0"/>
              </a:spcAft>
              <a:buClrTx/>
              <a:buSzTx/>
              <a:buFont typeface="+mj-ea"/>
              <a:buAutoNum type="circleNumDbPlain"/>
            </a:pPr>
            <a:r>
              <a:rPr kumimoji="0" lang="zh-CN" altLang="en-US" sz="3200" b="1" i="0" u="none" strike="noStrike" cap="none" spc="0" normalizeH="0" baseline="0">
                <a:ln>
                  <a:noFill/>
                </a:ln>
                <a:solidFill>
                  <a:srgbClr val="000000"/>
                </a:solidFill>
                <a:effectLst/>
                <a:uFillTx/>
                <a:latin typeface="微软雅黑" panose="020B0503020204020204" charset="-122"/>
                <a:ea typeface="微软雅黑" panose="020B0503020204020204" charset="-122"/>
                <a:cs typeface="Arial"/>
                <a:sym typeface="Arial"/>
              </a:rPr>
              <a:t>文学性</a:t>
            </a:r>
          </a:p>
          <a:p>
            <a:pPr marL="742950" marR="0" indent="-742950" algn="l" defTabSz="914400" rtl="0" fontAlgn="auto" latinLnBrk="1" hangingPunct="0">
              <a:lnSpc>
                <a:spcPct val="160000"/>
              </a:lnSpc>
              <a:spcBef>
                <a:spcPct val="0"/>
              </a:spcBef>
              <a:spcAft>
                <a:spcPct val="0"/>
              </a:spcAft>
              <a:buClrTx/>
              <a:buSzTx/>
              <a:buFont typeface="+mj-ea"/>
              <a:buAutoNum type="circleNumDbPlain"/>
            </a:pPr>
            <a:r>
              <a:rPr kumimoji="0" lang="zh-CN" altLang="en-US" sz="3200" b="1" i="0" u="none" strike="noStrike" cap="none" spc="0" normalizeH="0" baseline="0">
                <a:ln>
                  <a:noFill/>
                </a:ln>
                <a:solidFill>
                  <a:srgbClr val="000000"/>
                </a:solidFill>
                <a:effectLst/>
                <a:uFillTx/>
                <a:latin typeface="微软雅黑" panose="020B0503020204020204" charset="-122"/>
                <a:ea typeface="微软雅黑" panose="020B0503020204020204" charset="-122"/>
                <a:cs typeface="Arial"/>
                <a:sym typeface="Arial"/>
              </a:rPr>
              <a:t>评论性</a:t>
            </a:r>
          </a:p>
        </p:txBody>
      </p:sp>
      <p:sp>
        <p:nvSpPr>
          <p:cNvPr id="3" name="虚尾箭头 2"/>
          <p:cNvSpPr/>
          <p:nvPr>
            <p:custDataLst>
              <p:tags r:id="rId3"/>
            </p:custDataLst>
          </p:nvPr>
        </p:nvSpPr>
        <p:spPr>
          <a:xfrm>
            <a:off x="2709546" y="1658672"/>
            <a:ext cx="721995" cy="869390"/>
          </a:xfrm>
          <a:prstGeom prst="stripedRightArrow">
            <a:avLst>
              <a:gd name="adj1" fmla="val 42088"/>
              <a:gd name="adj2" fmla="val 48764"/>
            </a:avLst>
          </a:prstGeom>
          <a:solidFill>
            <a:srgbClr val="FFFF00"/>
          </a:solidFill>
          <a:ln w="12700" cap="flat">
            <a:solidFill>
              <a:srgbClr val="FFC000"/>
            </a:solid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ctr"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endParaRPr kumimoji="0" lang="zh-CN" altLang="en-US" sz="1800" b="0" i="0" u="none" strike="noStrike" cap="none" spc="0" normalizeH="0" baseline="0">
              <a:ln>
                <a:noFill/>
              </a:ln>
              <a:solidFill>
                <a:srgbClr val="000000"/>
              </a:solidFill>
              <a:effectLst/>
              <a:uFillTx/>
              <a:latin typeface="微软雅黑" panose="020B0503020204020204" charset="-122"/>
              <a:ea typeface="微软雅黑" panose="020B0503020204020204" charset="-122"/>
              <a:cs typeface="微软雅黑"/>
              <a:sym typeface="微软雅黑" panose="020B0503020204020204" charset="-122"/>
            </a:endParaRPr>
          </a:p>
        </p:txBody>
      </p:sp>
      <p:graphicFrame>
        <p:nvGraphicFramePr>
          <p:cNvPr id="4" name="表格 3"/>
          <p:cNvGraphicFramePr>
            <a:graphicFrameLocks noGrp="1"/>
          </p:cNvGraphicFramePr>
          <p:nvPr>
            <p:custDataLst>
              <p:tags r:id="rId4"/>
            </p:custDataLst>
          </p:nvPr>
        </p:nvGraphicFramePr>
        <p:xfrm>
          <a:off x="3431541" y="838366"/>
          <a:ext cx="5508625" cy="4317865"/>
        </p:xfrm>
        <a:graphic>
          <a:graphicData uri="http://schemas.openxmlformats.org/drawingml/2006/table">
            <a:tbl>
              <a:tblPr firstRow="1" bandRow="1">
                <a:tableStyleId>{5C22544A-7EE6-4342-B048-85BDC9FD1C3A}</a:tableStyleId>
              </a:tblPr>
              <a:tblGrid>
                <a:gridCol w="1297940"/>
                <a:gridCol w="1820545"/>
                <a:gridCol w="2390140"/>
              </a:tblGrid>
              <a:tr h="542996">
                <a:tc>
                  <a:txBody>
                    <a:bodyPr/>
                    <a:lstStyle>
                      <a:defPPr/>
                    </a:lstStyle>
                    <a:p>
                      <a:pPr algn="ctr">
                        <a:buNone/>
                      </a:pPr>
                      <a:r>
                        <a:rPr lang="zh-CN" altLang="en-US" sz="2000" b="1">
                          <a:solidFill>
                            <a:schemeClr val="tx1"/>
                          </a:solidFill>
                          <a:latin typeface="微软雅黑" panose="020B0503020204020204" charset="-122"/>
                          <a:ea typeface="微软雅黑" panose="020B0503020204020204" charset="-122"/>
                        </a:rPr>
                        <a:t>不同点</a:t>
                      </a:r>
                    </a:p>
                  </a:txBody>
                  <a:tcPr marT="45833" marB="45833" anchor="ctr"/>
                </a:tc>
                <a:tc>
                  <a:txBody>
                    <a:bodyPr/>
                    <a:lstStyle>
                      <a:defPPr/>
                    </a:lstStyle>
                    <a:p>
                      <a:pPr algn="ctr">
                        <a:buNone/>
                      </a:pPr>
                      <a:r>
                        <a:rPr lang="zh-CN" altLang="en-US" sz="2000" b="1">
                          <a:solidFill>
                            <a:schemeClr val="tx1"/>
                          </a:solidFill>
                          <a:latin typeface="微软雅黑" panose="020B0503020204020204" charset="-122"/>
                          <a:ea typeface="微软雅黑" panose="020B0503020204020204" charset="-122"/>
                        </a:rPr>
                        <a:t>消息</a:t>
                      </a:r>
                    </a:p>
                  </a:txBody>
                  <a:tcPr marT="45833" marB="45833" anchor="ctr"/>
                </a:tc>
                <a:tc>
                  <a:txBody>
                    <a:bodyPr/>
                    <a:lstStyle>
                      <a:defPPr/>
                    </a:lstStyle>
                    <a:p>
                      <a:pPr algn="ctr">
                        <a:buNone/>
                      </a:pPr>
                      <a:r>
                        <a:rPr lang="zh-CN" altLang="en-US" sz="2000" b="1">
                          <a:solidFill>
                            <a:schemeClr val="tx1"/>
                          </a:solidFill>
                          <a:latin typeface="微软雅黑" panose="020B0503020204020204" charset="-122"/>
                          <a:ea typeface="微软雅黑" panose="020B0503020204020204" charset="-122"/>
                        </a:rPr>
                        <a:t>通讯</a:t>
                      </a:r>
                    </a:p>
                  </a:txBody>
                  <a:tcPr marT="45833" marB="45833" anchor="ctr"/>
                </a:tc>
              </a:tr>
              <a:tr h="566549">
                <a:tc>
                  <a:txBody>
                    <a:bodyPr/>
                    <a:lstStyle>
                      <a:defPPr/>
                    </a:lstStyle>
                    <a:p>
                      <a:pPr algn="ctr">
                        <a:buNone/>
                      </a:pPr>
                      <a:r>
                        <a:rPr lang="zh-CN" altLang="en-US" sz="2000" b="1">
                          <a:solidFill>
                            <a:schemeClr val="tx1">
                              <a:lumMod val="65000"/>
                              <a:lumOff val="35000"/>
                            </a:schemeClr>
                          </a:solidFill>
                          <a:latin typeface="黑体" panose="02010609060101010101" charset="-122"/>
                          <a:ea typeface="黑体" panose="02010609060101010101" charset="-122"/>
                        </a:rPr>
                        <a:t>时效性</a:t>
                      </a:r>
                    </a:p>
                  </a:txBody>
                  <a:tcPr marT="45833" marB="45833" anchor="ctr"/>
                </a:tc>
                <a:tc>
                  <a:txBody>
                    <a:bodyPr/>
                    <a:lstStyle>
                      <a:defPPr/>
                    </a:lstStyle>
                    <a:p>
                      <a:pPr algn="ctr">
                        <a:buNone/>
                      </a:pPr>
                      <a:r>
                        <a:rPr lang="zh-CN" altLang="en-US" sz="1800" b="1">
                          <a:solidFill>
                            <a:schemeClr val="tx1"/>
                          </a:solidFill>
                          <a:latin typeface="楷体" panose="02010609060101010101" charset="-122"/>
                          <a:ea typeface="楷体" panose="02010609060101010101" charset="-122"/>
                        </a:rPr>
                        <a:t>更强</a:t>
                      </a:r>
                    </a:p>
                  </a:txBody>
                  <a:tcPr marT="45833" marB="45833" anchor="ctr"/>
                </a:tc>
                <a:tc>
                  <a:txBody>
                    <a:bodyPr/>
                    <a:lstStyle>
                      <a:defPPr/>
                    </a:lstStyle>
                    <a:p>
                      <a:pPr algn="ctr">
                        <a:buNone/>
                      </a:pPr>
                      <a:r>
                        <a:rPr lang="zh-CN" altLang="en-US" sz="1800" b="1">
                          <a:solidFill>
                            <a:schemeClr val="tx1"/>
                          </a:solidFill>
                          <a:latin typeface="楷体" panose="02010609060101010101" charset="-122"/>
                          <a:ea typeface="楷体" panose="02010609060101010101" charset="-122"/>
                        </a:rPr>
                        <a:t>稍弱</a:t>
                      </a:r>
                    </a:p>
                  </a:txBody>
                  <a:tcPr marT="45833" marB="45833" anchor="ctr"/>
                </a:tc>
              </a:tr>
              <a:tr h="641664">
                <a:tc>
                  <a:txBody>
                    <a:bodyPr/>
                    <a:lstStyle>
                      <a:defPPr/>
                    </a:lstStyle>
                    <a:p>
                      <a:pPr algn="ctr">
                        <a:buNone/>
                      </a:pPr>
                      <a:r>
                        <a:rPr lang="zh-CN" altLang="en-US" sz="2000" b="1">
                          <a:solidFill>
                            <a:schemeClr val="tx1">
                              <a:lumMod val="65000"/>
                              <a:lumOff val="35000"/>
                            </a:schemeClr>
                          </a:solidFill>
                          <a:latin typeface="黑体" panose="02010609060101010101" charset="-122"/>
                          <a:ea typeface="黑体" panose="02010609060101010101" charset="-122"/>
                        </a:rPr>
                        <a:t>主题</a:t>
                      </a:r>
                    </a:p>
                  </a:txBody>
                  <a:tcPr marT="45833" marB="45833" anchor="ctr"/>
                </a:tc>
                <a:tc>
                  <a:txBody>
                    <a:bodyPr/>
                    <a:lstStyle>
                      <a:defPPr/>
                    </a:lstStyle>
                    <a:p>
                      <a:pPr algn="ctr">
                        <a:buNone/>
                      </a:pPr>
                      <a:r>
                        <a:rPr lang="zh-CN" altLang="en-US" sz="1800" b="1">
                          <a:solidFill>
                            <a:schemeClr val="tx1"/>
                          </a:solidFill>
                          <a:latin typeface="楷体" panose="02010609060101010101" charset="-122"/>
                          <a:ea typeface="楷体" panose="02010609060101010101" charset="-122"/>
                        </a:rPr>
                        <a:t>无明显思想倾向</a:t>
                      </a:r>
                    </a:p>
                  </a:txBody>
                  <a:tcPr marT="45833" marB="45833" anchor="ctr"/>
                </a:tc>
                <a:tc>
                  <a:txBody>
                    <a:bodyPr/>
                    <a:lstStyle>
                      <a:defPPr/>
                    </a:lstStyle>
                    <a:p>
                      <a:pPr algn="ctr">
                        <a:buNone/>
                      </a:pPr>
                      <a:r>
                        <a:rPr lang="zh-CN" altLang="en-US" sz="1800" b="1">
                          <a:solidFill>
                            <a:schemeClr val="tx1"/>
                          </a:solidFill>
                          <a:latin typeface="楷体" panose="02010609060101010101" charset="-122"/>
                          <a:ea typeface="楷体" panose="02010609060101010101" charset="-122"/>
                        </a:rPr>
                        <a:t>有明显思想主题</a:t>
                      </a:r>
                    </a:p>
                    <a:p>
                      <a:pPr algn="ctr">
                        <a:buNone/>
                      </a:pPr>
                      <a:r>
                        <a:rPr lang="zh-CN" altLang="en-US" sz="1800" b="1">
                          <a:solidFill>
                            <a:schemeClr val="tx1"/>
                          </a:solidFill>
                          <a:latin typeface="楷体" panose="02010609060101010101" charset="-122"/>
                          <a:ea typeface="楷体" panose="02010609060101010101" charset="-122"/>
                        </a:rPr>
                        <a:t>（政治倾向）</a:t>
                      </a:r>
                    </a:p>
                  </a:txBody>
                  <a:tcPr marT="45833" marB="45833" anchor="ctr"/>
                </a:tc>
              </a:tr>
              <a:tr h="641664">
                <a:tc>
                  <a:txBody>
                    <a:bodyPr/>
                    <a:lstStyle>
                      <a:defPPr/>
                    </a:lstStyle>
                    <a:p>
                      <a:pPr algn="ctr">
                        <a:buNone/>
                      </a:pPr>
                      <a:r>
                        <a:rPr lang="zh-CN" altLang="en-US" sz="2000" b="1">
                          <a:solidFill>
                            <a:schemeClr val="tx1">
                              <a:lumMod val="65000"/>
                              <a:lumOff val="35000"/>
                            </a:schemeClr>
                          </a:solidFill>
                          <a:latin typeface="黑体" panose="02010609060101010101" charset="-122"/>
                          <a:ea typeface="黑体" panose="02010609060101010101" charset="-122"/>
                        </a:rPr>
                        <a:t>选材</a:t>
                      </a:r>
                    </a:p>
                  </a:txBody>
                  <a:tcPr marT="45833" marB="45833" anchor="ctr"/>
                </a:tc>
                <a:tc>
                  <a:txBody>
                    <a:bodyPr/>
                    <a:lstStyle>
                      <a:defPPr/>
                    </a:lstStyle>
                    <a:p>
                      <a:pPr algn="ctr">
                        <a:buNone/>
                      </a:pPr>
                      <a:r>
                        <a:rPr lang="zh-CN" altLang="en-US" sz="1800" b="1">
                          <a:solidFill>
                            <a:schemeClr val="tx1"/>
                          </a:solidFill>
                          <a:latin typeface="楷体" panose="02010609060101010101" charset="-122"/>
                          <a:ea typeface="楷体" panose="02010609060101010101" charset="-122"/>
                        </a:rPr>
                        <a:t>侧重写事</a:t>
                      </a:r>
                    </a:p>
                    <a:p>
                      <a:pPr algn="ctr">
                        <a:buNone/>
                      </a:pPr>
                      <a:r>
                        <a:rPr lang="zh-CN" altLang="en-US" sz="1800" b="1">
                          <a:solidFill>
                            <a:schemeClr val="tx1"/>
                          </a:solidFill>
                          <a:latin typeface="楷体" panose="02010609060101010101" charset="-122"/>
                          <a:ea typeface="楷体" panose="02010609060101010101" charset="-122"/>
                        </a:rPr>
                        <a:t>以事写人</a:t>
                      </a:r>
                    </a:p>
                  </a:txBody>
                  <a:tcPr marT="45833" marB="45833" anchor="ctr"/>
                </a:tc>
                <a:tc>
                  <a:txBody>
                    <a:bodyPr/>
                    <a:lstStyle>
                      <a:defPPr/>
                    </a:lstStyle>
                    <a:p>
                      <a:pPr algn="ctr">
                        <a:buNone/>
                      </a:pPr>
                      <a:r>
                        <a:rPr lang="zh-CN" altLang="en-US" sz="1800" b="1">
                          <a:solidFill>
                            <a:schemeClr val="tx1"/>
                          </a:solidFill>
                          <a:latin typeface="楷体" panose="02010609060101010101" charset="-122"/>
                          <a:ea typeface="楷体" panose="02010609060101010101" charset="-122"/>
                        </a:rPr>
                        <a:t>除工作通讯，大多</a:t>
                      </a:r>
                    </a:p>
                    <a:p>
                      <a:pPr algn="ctr">
                        <a:buNone/>
                      </a:pPr>
                      <a:r>
                        <a:rPr lang="zh-CN" altLang="en-US" sz="1800" b="1">
                          <a:solidFill>
                            <a:schemeClr val="tx1"/>
                          </a:solidFill>
                          <a:latin typeface="楷体" panose="02010609060101010101" charset="-122"/>
                          <a:ea typeface="楷体" panose="02010609060101010101" charset="-122"/>
                        </a:rPr>
                        <a:t>注重细致刻画人物</a:t>
                      </a:r>
                    </a:p>
                  </a:txBody>
                  <a:tcPr marT="45833" marB="45833" anchor="ctr"/>
                </a:tc>
              </a:tr>
              <a:tr h="641664">
                <a:tc>
                  <a:txBody>
                    <a:bodyPr/>
                    <a:lstStyle>
                      <a:defPPr/>
                    </a:lstStyle>
                    <a:p>
                      <a:pPr algn="ctr">
                        <a:buNone/>
                      </a:pPr>
                      <a:r>
                        <a:rPr lang="zh-CN" altLang="en-US" sz="2000" b="1">
                          <a:solidFill>
                            <a:schemeClr val="tx1">
                              <a:lumMod val="65000"/>
                              <a:lumOff val="35000"/>
                            </a:schemeClr>
                          </a:solidFill>
                          <a:latin typeface="黑体" panose="02010609060101010101" charset="-122"/>
                          <a:ea typeface="黑体" panose="02010609060101010101" charset="-122"/>
                        </a:rPr>
                        <a:t>结构</a:t>
                      </a:r>
                    </a:p>
                  </a:txBody>
                  <a:tcPr marT="45833" marB="45833" anchor="ctr"/>
                </a:tc>
                <a:tc>
                  <a:txBody>
                    <a:bodyPr/>
                    <a:lstStyle>
                      <a:defPPr/>
                    </a:lstStyle>
                    <a:p>
                      <a:pPr algn="ctr">
                        <a:buNone/>
                      </a:pPr>
                      <a:r>
                        <a:rPr lang="zh-CN" altLang="en-US" sz="1800" b="1">
                          <a:solidFill>
                            <a:schemeClr val="tx1"/>
                          </a:solidFill>
                          <a:latin typeface="楷体" panose="02010609060101010101" charset="-122"/>
                          <a:ea typeface="楷体" panose="02010609060101010101" charset="-122"/>
                        </a:rPr>
                        <a:t>倒金字塔式</a:t>
                      </a:r>
                    </a:p>
                  </a:txBody>
                  <a:tcPr marT="45833" marB="45833" anchor="ctr"/>
                </a:tc>
                <a:tc>
                  <a:txBody>
                    <a:bodyPr/>
                    <a:lstStyle>
                      <a:defPPr/>
                    </a:lstStyle>
                    <a:p>
                      <a:pPr algn="ctr">
                        <a:buNone/>
                      </a:pPr>
                      <a:r>
                        <a:rPr lang="zh-CN" altLang="en-US" sz="1800" b="1">
                          <a:solidFill>
                            <a:schemeClr val="tx1"/>
                          </a:solidFill>
                          <a:latin typeface="楷体" panose="02010609060101010101" charset="-122"/>
                          <a:ea typeface="楷体" panose="02010609060101010101" charset="-122"/>
                        </a:rPr>
                        <a:t>常以最吸引人的情</a:t>
                      </a:r>
                    </a:p>
                    <a:p>
                      <a:pPr algn="ctr">
                        <a:buNone/>
                      </a:pPr>
                      <a:r>
                        <a:rPr lang="zh-CN" altLang="en-US" sz="1800" b="1">
                          <a:solidFill>
                            <a:schemeClr val="tx1"/>
                          </a:solidFill>
                          <a:latin typeface="楷体" panose="02010609060101010101" charset="-122"/>
                          <a:ea typeface="楷体" panose="02010609060101010101" charset="-122"/>
                        </a:rPr>
                        <a:t>节、议论、引语开篇</a:t>
                      </a:r>
                    </a:p>
                  </a:txBody>
                  <a:tcPr marT="45833" marB="45833" anchor="ctr"/>
                </a:tc>
              </a:tr>
              <a:tr h="641664">
                <a:tc>
                  <a:txBody>
                    <a:bodyPr/>
                    <a:lstStyle>
                      <a:defPPr/>
                    </a:lstStyle>
                    <a:p>
                      <a:pPr algn="ctr">
                        <a:buNone/>
                      </a:pPr>
                      <a:r>
                        <a:rPr lang="zh-CN" altLang="en-US" sz="2000" b="1">
                          <a:solidFill>
                            <a:schemeClr val="tx1">
                              <a:lumMod val="65000"/>
                              <a:lumOff val="35000"/>
                            </a:schemeClr>
                          </a:solidFill>
                          <a:latin typeface="黑体" panose="02010609060101010101" charset="-122"/>
                          <a:ea typeface="黑体" panose="02010609060101010101" charset="-122"/>
                        </a:rPr>
                        <a:t>表现手法</a:t>
                      </a:r>
                    </a:p>
                  </a:txBody>
                  <a:tcPr marT="45833" marB="45833" anchor="ctr"/>
                </a:tc>
                <a:tc>
                  <a:txBody>
                    <a:bodyPr/>
                    <a:lstStyle>
                      <a:defPPr/>
                    </a:lstStyle>
                    <a:p>
                      <a:pPr algn="l">
                        <a:buNone/>
                      </a:pPr>
                      <a:r>
                        <a:rPr lang="zh-CN" altLang="en-US" sz="1800" b="1">
                          <a:solidFill>
                            <a:schemeClr val="tx1"/>
                          </a:solidFill>
                          <a:latin typeface="楷体" panose="02010609060101010101" charset="-122"/>
                          <a:ea typeface="楷体" panose="02010609060101010101" charset="-122"/>
                        </a:rPr>
                        <a:t>主叙述，少议论、描写，极少抒情</a:t>
                      </a:r>
                    </a:p>
                  </a:txBody>
                  <a:tcPr marT="45833" marB="45833" anchor="ctr"/>
                </a:tc>
                <a:tc>
                  <a:txBody>
                    <a:bodyPr/>
                    <a:lstStyle>
                      <a:defPPr/>
                    </a:lstStyle>
                    <a:p>
                      <a:pPr algn="ctr">
                        <a:buNone/>
                      </a:pPr>
                      <a:r>
                        <a:rPr lang="zh-CN" altLang="en-US" sz="1800" b="1">
                          <a:solidFill>
                            <a:schemeClr val="tx1"/>
                          </a:solidFill>
                          <a:latin typeface="楷体" panose="02010609060101010101" charset="-122"/>
                          <a:ea typeface="楷体" panose="02010609060101010101" charset="-122"/>
                        </a:rPr>
                        <a:t>融叙述、议论、</a:t>
                      </a:r>
                    </a:p>
                    <a:p>
                      <a:pPr algn="ctr">
                        <a:buNone/>
                      </a:pPr>
                      <a:r>
                        <a:rPr lang="zh-CN" altLang="en-US" sz="1800" b="1">
                          <a:solidFill>
                            <a:schemeClr val="tx1"/>
                          </a:solidFill>
                          <a:latin typeface="楷体" panose="02010609060101010101" charset="-122"/>
                          <a:ea typeface="楷体" panose="02010609060101010101" charset="-122"/>
                        </a:rPr>
                        <a:t>描写、抒情于一体</a:t>
                      </a:r>
                    </a:p>
                  </a:txBody>
                  <a:tcPr marT="45833" marB="45833" anchor="ctr"/>
                </a:tc>
              </a:tr>
              <a:tr h="641664">
                <a:tc>
                  <a:txBody>
                    <a:bodyPr/>
                    <a:lstStyle>
                      <a:defPPr/>
                    </a:lstStyle>
                    <a:p>
                      <a:pPr algn="ctr">
                        <a:buNone/>
                      </a:pPr>
                      <a:r>
                        <a:rPr lang="zh-CN" altLang="en-US" sz="2000" b="1">
                          <a:solidFill>
                            <a:schemeClr val="tx1">
                              <a:lumMod val="65000"/>
                              <a:lumOff val="35000"/>
                            </a:schemeClr>
                          </a:solidFill>
                          <a:latin typeface="黑体" panose="02010609060101010101" charset="-122"/>
                          <a:ea typeface="黑体" panose="02010609060101010101" charset="-122"/>
                        </a:rPr>
                        <a:t>语言</a:t>
                      </a:r>
                      <a:endParaRPr lang="zh-CN" altLang="en-US" sz="2000" b="1">
                        <a:solidFill>
                          <a:schemeClr val="tx1">
                            <a:lumMod val="65000"/>
                            <a:lumOff val="35000"/>
                          </a:schemeClr>
                        </a:solidFill>
                        <a:latin typeface="黑体" panose="02010609060101010101" charset="-122"/>
                        <a:ea typeface="黑体"/>
                      </a:endParaRPr>
                    </a:p>
                  </a:txBody>
                  <a:tcPr marT="45833" marB="45833" anchor="ctr"/>
                </a:tc>
                <a:tc>
                  <a:txBody>
                    <a:bodyPr/>
                    <a:lstStyle>
                      <a:defPPr/>
                    </a:lstStyle>
                    <a:p>
                      <a:pPr algn="ctr">
                        <a:buNone/>
                      </a:pPr>
                      <a:r>
                        <a:rPr lang="zh-CN" altLang="en-US" sz="1800" b="1">
                          <a:solidFill>
                            <a:schemeClr val="tx1"/>
                          </a:solidFill>
                          <a:latin typeface="楷体" panose="02010609060101010101" charset="-122"/>
                          <a:ea typeface="楷体" panose="02010609060101010101" charset="-122"/>
                        </a:rPr>
                        <a:t>准确简练</a:t>
                      </a:r>
                    </a:p>
                    <a:p>
                      <a:pPr algn="ctr">
                        <a:buNone/>
                      </a:pPr>
                      <a:r>
                        <a:rPr lang="zh-CN" altLang="en-US" sz="1800" b="1">
                          <a:solidFill>
                            <a:schemeClr val="tx1"/>
                          </a:solidFill>
                          <a:latin typeface="楷体" panose="02010609060101010101" charset="-122"/>
                          <a:ea typeface="楷体" panose="02010609060101010101" charset="-122"/>
                        </a:rPr>
                        <a:t>直截了当</a:t>
                      </a:r>
                    </a:p>
                  </a:txBody>
                  <a:tcPr marT="45833" marB="45833" anchor="ctr"/>
                </a:tc>
                <a:tc>
                  <a:txBody>
                    <a:bodyPr/>
                    <a:lstStyle>
                      <a:defPPr/>
                    </a:lstStyle>
                    <a:p>
                      <a:pPr algn="ctr">
                        <a:buNone/>
                      </a:pPr>
                      <a:r>
                        <a:rPr lang="zh-CN" altLang="en-US" sz="1800" b="1">
                          <a:solidFill>
                            <a:schemeClr val="tx1"/>
                          </a:solidFill>
                          <a:latin typeface="楷体" panose="02010609060101010101" charset="-122"/>
                          <a:ea typeface="楷体" panose="02010609060101010101" charset="-122"/>
                        </a:rPr>
                        <a:t>用语细腻形象</a:t>
                      </a:r>
                    </a:p>
                    <a:p>
                      <a:pPr algn="ctr">
                        <a:buNone/>
                      </a:pPr>
                      <a:r>
                        <a:rPr lang="zh-CN" altLang="en-US" sz="1800" b="1">
                          <a:solidFill>
                            <a:schemeClr val="tx1"/>
                          </a:solidFill>
                          <a:latin typeface="楷体" panose="02010609060101010101" charset="-122"/>
                          <a:ea typeface="楷体" panose="02010609060101010101" charset="-122"/>
                        </a:rPr>
                        <a:t>感情色彩较浓</a:t>
                      </a:r>
                    </a:p>
                  </a:txBody>
                  <a:tcPr marT="45833" marB="45833" anchor="ctr"/>
                </a:tc>
              </a:tr>
            </a:tbl>
          </a:graphicData>
        </a:graphic>
      </p:graphicFrame>
      <p:sp>
        <p:nvSpPr>
          <p:cNvPr id="5" name="圆角矩形标注 4"/>
          <p:cNvSpPr/>
          <p:nvPr>
            <p:custDataLst>
              <p:tags r:id="rId5"/>
            </p:custDataLst>
          </p:nvPr>
        </p:nvSpPr>
        <p:spPr>
          <a:xfrm>
            <a:off x="3431541" y="838292"/>
            <a:ext cx="5569585" cy="2764779"/>
          </a:xfrm>
          <a:prstGeom prst="wedgeRoundRectCallout">
            <a:avLst>
              <a:gd name="adj1" fmla="val -62723"/>
              <a:gd name="adj2" fmla="val -48996"/>
              <a:gd name="adj3" fmla="val 16667"/>
            </a:avLst>
          </a:prstGeom>
          <a:gradFill>
            <a:gsLst>
              <a:gs pos="100000">
                <a:srgbClr val="9EE256"/>
              </a:gs>
              <a:gs pos="100000">
                <a:srgbClr val="52762D"/>
              </a:gs>
            </a:gsLst>
            <a:lin ang="5400000" scaled="0"/>
          </a:gradFill>
          <a:ln w="12700" cap="flat">
            <a:solidFill>
              <a:srgbClr val="BBE0E3"/>
            </a:solid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ctr" forceAA="0">
            <a:spAutoFit/>
          </a:bodyPr>
          <a:lstStyle>
            <a:defPPr/>
          </a:lstStyle>
          <a:p>
            <a:pPr marL="0" marR="0" indent="0" algn="l" defTabSz="914400" rtl="0" fontAlgn="auto" latinLnBrk="1" hangingPunct="0">
              <a:lnSpc>
                <a:spcPct val="130000"/>
              </a:lnSpc>
              <a:spcBef>
                <a:spcPct val="0"/>
              </a:spcBef>
              <a:spcAft>
                <a:spcPct val="0"/>
              </a:spcAft>
              <a:buClrTx/>
              <a:buSzTx/>
              <a:buFontTx/>
              <a:buNone/>
            </a:pPr>
            <a:r>
              <a:rPr kumimoji="0" lang="zh-CN" altLang="en-US"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如果说消息是</a:t>
            </a:r>
            <a:r>
              <a:rPr kumimoji="0" lang="en-US" altLang="zh-CN"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a:t>
            </a:r>
            <a:r>
              <a:rPr kumimoji="0" lang="zh-CN" altLang="en-US"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报道新闻事件</a:t>
            </a:r>
            <a:r>
              <a:rPr kumimoji="0" lang="en-US" altLang="zh-CN"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a:t>
            </a:r>
            <a:r>
              <a:rPr kumimoji="0" lang="zh-CN" altLang="en-US"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，新闻特写是</a:t>
            </a:r>
            <a:r>
              <a:rPr kumimoji="0" lang="en-US" altLang="zh-CN"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a:t>
            </a:r>
            <a:r>
              <a:rPr kumimoji="0" lang="zh-CN" altLang="en-US"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描绘精彩瞬间</a:t>
            </a:r>
            <a:r>
              <a:rPr kumimoji="0" lang="en-US" altLang="zh-CN"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a:t>
            </a:r>
            <a:r>
              <a:rPr kumimoji="0" lang="zh-CN" altLang="en-US"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，那通讯的主要任务就是</a:t>
            </a:r>
            <a:r>
              <a:rPr kumimoji="0" lang="en-US" altLang="zh-CN"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a:t>
            </a:r>
            <a:r>
              <a:rPr kumimoji="0" lang="zh-CN" altLang="en-US"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讲述新闻故事</a:t>
            </a:r>
            <a:r>
              <a:rPr kumimoji="0" lang="en-US" altLang="zh-CN"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a:t>
            </a:r>
            <a:r>
              <a:rPr kumimoji="0" lang="zh-CN" altLang="en-US"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。人们常把通讯称为详细的消息，常常和消息配发，或者作为消息的后续报道，将消息深入化、形象化，以满足读者的需求。</a:t>
            </a:r>
            <a:endParaRPr kumimoji="0" lang="zh-CN" altLang="en-US" sz="2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a:sym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nodeType="afterGroup">
                            <p:stCondLst>
                              <p:cond delay="500"/>
                            </p:stCondLst>
                            <p:childTnLst>
                              <p:par>
                                <p:cTn id="10" presetID="12" presetClass="entr" presetSubtype="1"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down)">
                                      <p:cBhvr>
                                        <p:cTn id="13" dur="500"/>
                                        <p:tgtEl>
                                          <p:spTgt spid="4"/>
                                        </p:tgtEl>
                                      </p:cBhvr>
                                    </p:animEffect>
                                  </p:childTnLst>
                                </p:cTn>
                              </p:par>
                            </p:childTnLst>
                          </p:cTn>
                        </p:par>
                      </p:childTnLst>
                    </p:cTn>
                  </p:par>
                  <p:par>
                    <p:cTn id="14" fill="hold" nodeType="clickPar">
                      <p:stCondLst>
                        <p:cond delay="indefinite"/>
                      </p:stCondLst>
                      <p:childTnLst>
                        <p:par>
                          <p:cTn id="15" fill="hold" nodeType="afterGroup">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1691005" y="316376"/>
            <a:ext cx="3479800"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a:ln>
                  <a:noFill/>
                </a:ln>
                <a:gradFill>
                  <a:gsLst>
                    <a:gs pos="0">
                      <a:srgbClr val="007BD3"/>
                    </a:gs>
                    <a:gs pos="100000">
                      <a:srgbClr val="034373"/>
                    </a:gs>
                  </a:gsLst>
                  <a:lin ang="5400000" scaled="0"/>
                </a:gradFill>
                <a:effectLst/>
                <a:uFillTx/>
                <a:latin typeface="微软雅黑" panose="020B0503020204020204" charset="-122"/>
                <a:ea typeface="微软雅黑" panose="020B0503020204020204" charset="-122"/>
                <a:cs typeface="Arial"/>
                <a:sym typeface="Arial"/>
              </a:rPr>
              <a:t>新闻通讯的主要特点</a:t>
            </a:r>
          </a:p>
        </p:txBody>
      </p:sp>
      <p:sp>
        <p:nvSpPr>
          <p:cNvPr id="2" name="文本框 1"/>
          <p:cNvSpPr txBox="1"/>
          <p:nvPr>
            <p:custDataLst>
              <p:tags r:id="rId2"/>
            </p:custDataLst>
          </p:nvPr>
        </p:nvSpPr>
        <p:spPr>
          <a:xfrm>
            <a:off x="617220" y="1559601"/>
            <a:ext cx="2814320" cy="245844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742950" marR="0" indent="-742950" algn="l" defTabSz="914400" rtl="0" fontAlgn="auto" latinLnBrk="1" hangingPunct="0">
              <a:lnSpc>
                <a:spcPct val="160000"/>
              </a:lnSpc>
              <a:spcBef>
                <a:spcPct val="0"/>
              </a:spcBef>
              <a:spcAft>
                <a:spcPct val="0"/>
              </a:spcAft>
              <a:buClrTx/>
              <a:buSzTx/>
              <a:buFont typeface="+mj-ea"/>
              <a:buAutoNum type="circleNumDbPlain"/>
            </a:pPr>
            <a:r>
              <a:rPr kumimoji="0" lang="zh-CN" altLang="en-US" sz="3200" b="1" i="0" u="none" strike="noStrike" cap="none" spc="0" normalizeH="0" baseline="0">
                <a:ln>
                  <a:noFill/>
                </a:ln>
                <a:solidFill>
                  <a:srgbClr val="000000"/>
                </a:solidFill>
                <a:effectLst/>
                <a:uFillTx/>
                <a:latin typeface="微软雅黑" panose="020B0503020204020204" charset="-122"/>
                <a:ea typeface="微软雅黑" panose="020B0503020204020204" charset="-122"/>
                <a:cs typeface="Arial"/>
                <a:sym typeface="Arial"/>
              </a:rPr>
              <a:t>新闻性</a:t>
            </a:r>
          </a:p>
          <a:p>
            <a:pPr marL="742950" marR="0" indent="-742950" algn="l" defTabSz="914400" rtl="0" fontAlgn="auto" latinLnBrk="1" hangingPunct="0">
              <a:lnSpc>
                <a:spcPct val="160000"/>
              </a:lnSpc>
              <a:spcBef>
                <a:spcPct val="0"/>
              </a:spcBef>
              <a:spcAft>
                <a:spcPct val="0"/>
              </a:spcAft>
              <a:buClrTx/>
              <a:buSzTx/>
              <a:buFont typeface="+mj-ea"/>
              <a:buAutoNum type="circleNumDbPlain"/>
            </a:pPr>
            <a:r>
              <a:rPr kumimoji="0" lang="zh-CN" altLang="en-US" sz="3200" b="1" i="0" u="none" strike="noStrike" cap="none" spc="0" normalizeH="0" baseline="0">
                <a:ln>
                  <a:noFill/>
                </a:ln>
                <a:solidFill>
                  <a:srgbClr val="000000"/>
                </a:solidFill>
                <a:effectLst/>
                <a:uFillTx/>
                <a:latin typeface="微软雅黑" panose="020B0503020204020204" charset="-122"/>
                <a:ea typeface="微软雅黑" panose="020B0503020204020204" charset="-122"/>
                <a:cs typeface="Arial"/>
                <a:sym typeface="Arial"/>
              </a:rPr>
              <a:t>文学性</a:t>
            </a:r>
          </a:p>
          <a:p>
            <a:pPr marL="742950" marR="0" indent="-742950" algn="l" defTabSz="914400" rtl="0" fontAlgn="auto" latinLnBrk="1" hangingPunct="0">
              <a:lnSpc>
                <a:spcPct val="160000"/>
              </a:lnSpc>
              <a:spcBef>
                <a:spcPct val="0"/>
              </a:spcBef>
              <a:spcAft>
                <a:spcPct val="0"/>
              </a:spcAft>
              <a:buClrTx/>
              <a:buSzTx/>
              <a:buFont typeface="+mj-ea"/>
              <a:buAutoNum type="circleNumDbPlain"/>
            </a:pPr>
            <a:r>
              <a:rPr kumimoji="0" lang="zh-CN" altLang="en-US" sz="3200" b="1" i="0" u="none" strike="noStrike" cap="none" spc="0" normalizeH="0" baseline="0">
                <a:ln>
                  <a:noFill/>
                </a:ln>
                <a:solidFill>
                  <a:srgbClr val="000000"/>
                </a:solidFill>
                <a:effectLst/>
                <a:uFillTx/>
                <a:latin typeface="微软雅黑" panose="020B0503020204020204" charset="-122"/>
                <a:ea typeface="微软雅黑" panose="020B0503020204020204" charset="-122"/>
                <a:cs typeface="Arial"/>
                <a:sym typeface="Arial"/>
              </a:rPr>
              <a:t>评论性</a:t>
            </a:r>
          </a:p>
        </p:txBody>
      </p:sp>
      <p:sp>
        <p:nvSpPr>
          <p:cNvPr id="3" name="虚尾箭头 2"/>
          <p:cNvSpPr/>
          <p:nvPr>
            <p:custDataLst>
              <p:tags r:id="rId3"/>
            </p:custDataLst>
          </p:nvPr>
        </p:nvSpPr>
        <p:spPr>
          <a:xfrm>
            <a:off x="2709546" y="2449294"/>
            <a:ext cx="721995" cy="869390"/>
          </a:xfrm>
          <a:prstGeom prst="stripedRightArrow">
            <a:avLst>
              <a:gd name="adj1" fmla="val 42088"/>
              <a:gd name="adj2" fmla="val 48764"/>
            </a:avLst>
          </a:prstGeom>
          <a:solidFill>
            <a:srgbClr val="FFFF00"/>
          </a:solidFill>
          <a:ln w="12700" cap="flat">
            <a:solidFill>
              <a:srgbClr val="FFC000"/>
            </a:solid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ctr"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endParaRPr kumimoji="0" lang="zh-CN" altLang="en-US" sz="1800" b="0" i="0" u="none" strike="noStrike" cap="none" spc="0" normalizeH="0" baseline="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5" name="文本框 4"/>
          <p:cNvSpPr txBox="1"/>
          <p:nvPr>
            <p:custDataLst>
              <p:tags r:id="rId4"/>
            </p:custDataLst>
          </p:nvPr>
        </p:nvSpPr>
        <p:spPr>
          <a:xfrm>
            <a:off x="3526155" y="1326616"/>
            <a:ext cx="5355590" cy="3114109"/>
          </a:xfrm>
          <a:prstGeom prst="rect">
            <a:avLst/>
          </a:prstGeom>
          <a:noFill/>
          <a:ln w="28575" cap="flat">
            <a:solidFill>
              <a:schemeClr val="tx1"/>
            </a:solidFill>
            <a:prstDash val="lgDashDot"/>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40000"/>
              </a:lnSpc>
              <a:spcBef>
                <a:spcPct val="0"/>
              </a:spcBef>
              <a:spcAft>
                <a:spcPct val="0"/>
              </a:spcAft>
              <a:buClrTx/>
              <a:buSzTx/>
              <a:buFontTx/>
              <a:buNone/>
            </a:pPr>
            <a:r>
              <a:rPr kumimoji="0" lang="en-US" altLang="zh-CN" sz="2000" b="1" i="0" u="none" strike="noStrike" cap="none" spc="0" normalizeH="0" baseline="0" dirty="0">
                <a:ln>
                  <a:noFill/>
                </a:ln>
                <a:solidFill>
                  <a:srgbClr val="000000"/>
                </a:solidFill>
                <a:effectLst/>
                <a:uFillTx/>
                <a:latin typeface="黑体" panose="02010609060101010101" charset="-122"/>
                <a:ea typeface="黑体" panose="02010609060101010101" charset="-122"/>
                <a:cs typeface="Arial"/>
                <a:sym typeface="Arial"/>
              </a:rPr>
              <a:t>    </a:t>
            </a:r>
            <a:r>
              <a:rPr kumimoji="0" lang="zh-CN" altLang="en-US" sz="2000" b="1" i="0" u="none" strike="noStrike" cap="none" spc="0" normalizeH="0" baseline="0" dirty="0">
                <a:ln>
                  <a:noFill/>
                </a:ln>
                <a:solidFill>
                  <a:srgbClr val="000000"/>
                </a:solidFill>
                <a:effectLst/>
                <a:uFillTx/>
                <a:latin typeface="黑体" panose="02010609060101010101" charset="-122"/>
                <a:ea typeface="黑体" panose="02010609060101010101" charset="-122"/>
                <a:cs typeface="Arial"/>
                <a:sym typeface="Arial"/>
              </a:rPr>
              <a:t>文学要求反映的是反映生活本质的真实、艺术的真实。</a:t>
            </a:r>
            <a:r>
              <a:rPr lang="zh-CN" altLang="en-US" sz="2000" b="1" dirty="0">
                <a:ln>
                  <a:noFill/>
                </a:ln>
                <a:solidFill>
                  <a:srgbClr val="000000"/>
                </a:solidFill>
                <a:effectLst/>
                <a:uFillTx/>
                <a:latin typeface="黑体" panose="02010609060101010101" charset="-122"/>
                <a:ea typeface="黑体" panose="02010609060101010101" charset="-122"/>
                <a:sym typeface="Arial"/>
              </a:rPr>
              <a:t>作家可根据生活的积累，调动艺术手法，虚构塑造形象。</a:t>
            </a:r>
            <a:endParaRPr kumimoji="0" lang="zh-CN" altLang="en-US" sz="2000" b="1" i="0" u="none" strike="noStrike" cap="none" spc="0" normalizeH="0" baseline="0" dirty="0">
              <a:ln>
                <a:noFill/>
              </a:ln>
              <a:solidFill>
                <a:srgbClr val="000000"/>
              </a:solidFill>
              <a:effectLst/>
              <a:uFillTx/>
              <a:latin typeface="黑体" panose="02010609060101010101" charset="-122"/>
              <a:ea typeface="黑体" panose="02010609060101010101" charset="-122"/>
              <a:cs typeface="Arial"/>
              <a:sym typeface="Arial"/>
            </a:endParaRPr>
          </a:p>
          <a:p>
            <a:pPr marL="0" marR="0" indent="0" algn="l" defTabSz="914400" rtl="0" fontAlgn="auto" latinLnBrk="1" hangingPunct="0">
              <a:lnSpc>
                <a:spcPct val="140000"/>
              </a:lnSpc>
              <a:spcBef>
                <a:spcPct val="0"/>
              </a:spcBef>
              <a:spcAft>
                <a:spcPct val="0"/>
              </a:spcAft>
              <a:buClrTx/>
              <a:buSzTx/>
              <a:buFontTx/>
              <a:buNone/>
            </a:pPr>
            <a:endParaRPr kumimoji="0" lang="zh-CN" altLang="en-US" sz="2000" b="1" i="0" u="none" strike="noStrike" cap="none" spc="0" normalizeH="0" baseline="0" dirty="0">
              <a:ln>
                <a:noFill/>
              </a:ln>
              <a:solidFill>
                <a:srgbClr val="000000"/>
              </a:solidFill>
              <a:effectLst/>
              <a:uFillTx/>
              <a:latin typeface="黑体" panose="02010609060101010101" charset="-122"/>
              <a:ea typeface="黑体" panose="02010609060101010101" charset="-122"/>
              <a:cs typeface="Arial"/>
              <a:sym typeface="Arial"/>
            </a:endParaRPr>
          </a:p>
          <a:p>
            <a:pPr marL="0" marR="0" indent="0" algn="l" defTabSz="914400" rtl="0" fontAlgn="auto" latinLnBrk="1" hangingPunct="0">
              <a:lnSpc>
                <a:spcPct val="140000"/>
              </a:lnSpc>
              <a:spcBef>
                <a:spcPct val="0"/>
              </a:spcBef>
              <a:spcAft>
                <a:spcPct val="0"/>
              </a:spcAft>
              <a:buClrTx/>
              <a:buSzTx/>
              <a:buFontTx/>
              <a:buNone/>
            </a:pPr>
            <a:r>
              <a:rPr kumimoji="0" lang="zh-CN" altLang="en-US" sz="2000" b="1" i="0" u="none" strike="noStrike" cap="none" spc="0" normalizeH="0" baseline="0" dirty="0">
                <a:ln>
                  <a:noFill/>
                </a:ln>
                <a:solidFill>
                  <a:srgbClr val="000000"/>
                </a:solidFill>
                <a:effectLst/>
                <a:uFillTx/>
                <a:latin typeface="黑体" panose="02010609060101010101" charset="-122"/>
                <a:ea typeface="黑体" panose="02010609060101010101" charset="-122"/>
                <a:cs typeface="Arial"/>
                <a:sym typeface="Arial"/>
              </a:rPr>
              <a:t>    新闻通讯不仅要求本质真实，还要求具体事实真实。记者不能虚构、塑造形象，只能从现实生活中发现、再现形象。</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nodeType="afterGroup">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ppt_x</p:attrName>
                                        </p:attrNameLst>
                                      </p:cBhvr>
                                      <p:tavLst>
                                        <p:tav tm="0">
                                          <p:val>
                                            <p:strVal val="#ppt_x-#ppt_w*1.125000"/>
                                          </p:val>
                                        </p:tav>
                                        <p:tav tm="100000">
                                          <p:val>
                                            <p:strVal val="#ppt_x"/>
                                          </p:val>
                                        </p:tav>
                                      </p:tavLst>
                                    </p:anim>
                                    <p:animEffect transition="in" filter="wipe(right)">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1691005" y="316376"/>
            <a:ext cx="3479800"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a:ln>
                  <a:noFill/>
                </a:ln>
                <a:gradFill>
                  <a:gsLst>
                    <a:gs pos="0">
                      <a:srgbClr val="007BD3"/>
                    </a:gs>
                    <a:gs pos="100000">
                      <a:srgbClr val="034373"/>
                    </a:gs>
                  </a:gsLst>
                  <a:lin ang="5400000" scaled="0"/>
                </a:gradFill>
                <a:effectLst/>
                <a:uFillTx/>
                <a:latin typeface="微软雅黑" panose="020B0503020204020204" charset="-122"/>
                <a:ea typeface="微软雅黑" panose="020B0503020204020204" charset="-122"/>
                <a:cs typeface="Arial"/>
                <a:sym typeface="Arial"/>
              </a:rPr>
              <a:t>新闻通讯的主要特点</a:t>
            </a:r>
          </a:p>
        </p:txBody>
      </p:sp>
      <p:sp>
        <p:nvSpPr>
          <p:cNvPr id="2" name="文本框 1"/>
          <p:cNvSpPr txBox="1"/>
          <p:nvPr>
            <p:custDataLst>
              <p:tags r:id="rId2"/>
            </p:custDataLst>
          </p:nvPr>
        </p:nvSpPr>
        <p:spPr>
          <a:xfrm>
            <a:off x="617220" y="1559601"/>
            <a:ext cx="2814320" cy="245844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742950" marR="0" indent="-742950" algn="l" defTabSz="914400" rtl="0" fontAlgn="auto" latinLnBrk="1" hangingPunct="0">
              <a:lnSpc>
                <a:spcPct val="160000"/>
              </a:lnSpc>
              <a:spcBef>
                <a:spcPct val="0"/>
              </a:spcBef>
              <a:spcAft>
                <a:spcPct val="0"/>
              </a:spcAft>
              <a:buClrTx/>
              <a:buSzTx/>
              <a:buFont typeface="+mj-ea"/>
              <a:buAutoNum type="circleNumDbPlain"/>
            </a:pPr>
            <a:r>
              <a:rPr kumimoji="0" lang="zh-CN" altLang="en-US" sz="3200" b="1" i="0" u="none" strike="noStrike" cap="none" spc="0" normalizeH="0" baseline="0">
                <a:ln>
                  <a:noFill/>
                </a:ln>
                <a:solidFill>
                  <a:srgbClr val="000000"/>
                </a:solidFill>
                <a:effectLst/>
                <a:uFillTx/>
                <a:latin typeface="微软雅黑" panose="020B0503020204020204" charset="-122"/>
                <a:ea typeface="微软雅黑" panose="020B0503020204020204" charset="-122"/>
                <a:cs typeface="Arial"/>
                <a:sym typeface="Arial"/>
              </a:rPr>
              <a:t>新闻性</a:t>
            </a:r>
          </a:p>
          <a:p>
            <a:pPr marL="742950" marR="0" indent="-742950" algn="l" defTabSz="914400" rtl="0" fontAlgn="auto" latinLnBrk="1" hangingPunct="0">
              <a:lnSpc>
                <a:spcPct val="160000"/>
              </a:lnSpc>
              <a:spcBef>
                <a:spcPct val="0"/>
              </a:spcBef>
              <a:spcAft>
                <a:spcPct val="0"/>
              </a:spcAft>
              <a:buClrTx/>
              <a:buSzTx/>
              <a:buFont typeface="+mj-ea"/>
              <a:buAutoNum type="circleNumDbPlain"/>
            </a:pPr>
            <a:r>
              <a:rPr kumimoji="0" lang="zh-CN" altLang="en-US" sz="3200" b="1" i="0" u="none" strike="noStrike" cap="none" spc="0" normalizeH="0" baseline="0">
                <a:ln>
                  <a:noFill/>
                </a:ln>
                <a:solidFill>
                  <a:srgbClr val="000000"/>
                </a:solidFill>
                <a:effectLst/>
                <a:uFillTx/>
                <a:latin typeface="微软雅黑" panose="020B0503020204020204" charset="-122"/>
                <a:ea typeface="微软雅黑" panose="020B0503020204020204" charset="-122"/>
                <a:cs typeface="Arial"/>
                <a:sym typeface="Arial"/>
              </a:rPr>
              <a:t>文学性</a:t>
            </a:r>
          </a:p>
          <a:p>
            <a:pPr marL="742950" marR="0" indent="-742950" algn="l" defTabSz="914400" rtl="0" fontAlgn="auto" latinLnBrk="1" hangingPunct="0">
              <a:lnSpc>
                <a:spcPct val="160000"/>
              </a:lnSpc>
              <a:spcBef>
                <a:spcPct val="0"/>
              </a:spcBef>
              <a:spcAft>
                <a:spcPct val="0"/>
              </a:spcAft>
              <a:buClrTx/>
              <a:buSzTx/>
              <a:buFont typeface="+mj-ea"/>
              <a:buAutoNum type="circleNumDbPlain"/>
            </a:pPr>
            <a:r>
              <a:rPr kumimoji="0" lang="zh-CN" altLang="en-US" sz="3200" b="1" i="0" u="none" strike="noStrike" cap="none" spc="0" normalizeH="0" baseline="0">
                <a:ln>
                  <a:noFill/>
                </a:ln>
                <a:solidFill>
                  <a:srgbClr val="000000"/>
                </a:solidFill>
                <a:effectLst/>
                <a:uFillTx/>
                <a:latin typeface="微软雅黑" panose="020B0503020204020204" charset="-122"/>
                <a:ea typeface="微软雅黑" panose="020B0503020204020204" charset="-122"/>
                <a:cs typeface="Arial"/>
                <a:sym typeface="Arial"/>
              </a:rPr>
              <a:t>评论性</a:t>
            </a:r>
          </a:p>
        </p:txBody>
      </p:sp>
      <p:sp>
        <p:nvSpPr>
          <p:cNvPr id="3" name="虚尾箭头 2"/>
          <p:cNvSpPr/>
          <p:nvPr>
            <p:custDataLst>
              <p:tags r:id="rId3"/>
            </p:custDataLst>
          </p:nvPr>
        </p:nvSpPr>
        <p:spPr>
          <a:xfrm>
            <a:off x="2709546" y="3248828"/>
            <a:ext cx="721995" cy="869390"/>
          </a:xfrm>
          <a:prstGeom prst="stripedRightArrow">
            <a:avLst>
              <a:gd name="adj1" fmla="val 42088"/>
              <a:gd name="adj2" fmla="val 48764"/>
            </a:avLst>
          </a:prstGeom>
          <a:solidFill>
            <a:srgbClr val="FFFF00"/>
          </a:solidFill>
          <a:ln w="12700" cap="flat">
            <a:solidFill>
              <a:srgbClr val="FFC000"/>
            </a:solid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ctr"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endParaRPr kumimoji="0" lang="zh-CN" altLang="en-US" sz="1800" b="0" i="0" u="none" strike="noStrike" cap="none" spc="0" normalizeH="0" baseline="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5" name="文本框 4"/>
          <p:cNvSpPr txBox="1"/>
          <p:nvPr>
            <p:custDataLst>
              <p:tags r:id="rId4"/>
            </p:custDataLst>
          </p:nvPr>
        </p:nvSpPr>
        <p:spPr>
          <a:xfrm>
            <a:off x="3431541" y="987323"/>
            <a:ext cx="5581015" cy="3977937"/>
          </a:xfrm>
          <a:prstGeom prst="rect">
            <a:avLst/>
          </a:prstGeom>
          <a:noFill/>
          <a:ln w="28575" cap="flat">
            <a:solidFill>
              <a:schemeClr val="tx1"/>
            </a:solidFill>
            <a:prstDash val="lgDashDot"/>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40000"/>
              </a:lnSpc>
              <a:spcBef>
                <a:spcPct val="0"/>
              </a:spcBef>
              <a:spcAft>
                <a:spcPct val="0"/>
              </a:spcAft>
              <a:buClrTx/>
              <a:buSzTx/>
              <a:buFontTx/>
              <a:buNone/>
            </a:pPr>
            <a:r>
              <a:rPr kumimoji="0" lang="en-US" altLang="zh-CN" sz="2000" b="1" i="0" u="none" strike="noStrike" cap="none" spc="0" normalizeH="0" baseline="0" dirty="0">
                <a:ln>
                  <a:noFill/>
                </a:ln>
                <a:solidFill>
                  <a:srgbClr val="000000"/>
                </a:solidFill>
                <a:effectLst/>
                <a:uFillTx/>
                <a:latin typeface="黑体" panose="02010609060101010101" charset="-122"/>
                <a:ea typeface="黑体" panose="02010609060101010101" charset="-122"/>
                <a:cs typeface="Arial"/>
                <a:sym typeface="Arial"/>
              </a:rPr>
              <a:t>    </a:t>
            </a:r>
            <a:r>
              <a:rPr kumimoji="0" lang="zh-CN" altLang="en-US" sz="2000" b="1" i="0" u="none" strike="noStrike" cap="none" spc="0" normalizeH="0" baseline="0" dirty="0">
                <a:ln>
                  <a:noFill/>
                </a:ln>
                <a:solidFill>
                  <a:srgbClr val="000000"/>
                </a:solidFill>
                <a:effectLst/>
                <a:uFillTx/>
                <a:latin typeface="黑体" panose="02010609060101010101" charset="-122"/>
                <a:ea typeface="黑体" panose="02010609060101010101" charset="-122"/>
                <a:cs typeface="Arial"/>
                <a:sym typeface="Arial"/>
              </a:rPr>
              <a:t>消息中的评论，极为省俭，点睛式；通讯中的议论，必不可少</a:t>
            </a:r>
            <a:r>
              <a:rPr lang="zh-CN" altLang="en-US" sz="2000" b="1" dirty="0">
                <a:ln>
                  <a:noFill/>
                </a:ln>
                <a:solidFill>
                  <a:srgbClr val="000000"/>
                </a:solidFill>
                <a:effectLst/>
                <a:uFillTx/>
                <a:latin typeface="黑体" panose="02010609060101010101" charset="-122"/>
                <a:ea typeface="黑体" panose="02010609060101010101" charset="-122"/>
                <a:sym typeface="Arial"/>
              </a:rPr>
              <a:t>。</a:t>
            </a:r>
            <a:endParaRPr kumimoji="0" lang="zh-CN" altLang="en-US" sz="2000" b="1" i="0" u="none" strike="noStrike" cap="none" spc="0" normalizeH="0" baseline="0" dirty="0">
              <a:ln>
                <a:noFill/>
              </a:ln>
              <a:solidFill>
                <a:srgbClr val="000000"/>
              </a:solidFill>
              <a:effectLst/>
              <a:uFillTx/>
              <a:latin typeface="黑体" panose="02010609060101010101" charset="-122"/>
              <a:ea typeface="黑体" panose="02010609060101010101" charset="-122"/>
              <a:cs typeface="Arial"/>
              <a:sym typeface="Arial"/>
            </a:endParaRPr>
          </a:p>
          <a:p>
            <a:pPr marL="0" marR="0" indent="0" algn="l" defTabSz="914400" rtl="0" fontAlgn="auto" latinLnBrk="1" hangingPunct="0">
              <a:lnSpc>
                <a:spcPct val="140000"/>
              </a:lnSpc>
              <a:spcBef>
                <a:spcPct val="0"/>
              </a:spcBef>
              <a:spcAft>
                <a:spcPct val="0"/>
              </a:spcAft>
              <a:buClrTx/>
              <a:buSzTx/>
              <a:buFontTx/>
              <a:buNone/>
            </a:pPr>
            <a:r>
              <a:rPr kumimoji="0" lang="zh-CN" altLang="en-US" sz="2000" b="1" i="0" u="none" strike="noStrike" cap="none" spc="0" normalizeH="0" baseline="0" dirty="0">
                <a:ln>
                  <a:noFill/>
                </a:ln>
                <a:solidFill>
                  <a:srgbClr val="000000"/>
                </a:solidFill>
                <a:effectLst/>
                <a:uFillTx/>
                <a:latin typeface="黑体" panose="02010609060101010101" charset="-122"/>
                <a:ea typeface="黑体" panose="02010609060101010101" charset="-122"/>
                <a:cs typeface="Arial"/>
                <a:sym typeface="Arial"/>
              </a:rPr>
              <a:t>    新闻评论中，新闻事实是评论的对象，或者是作为说明观点的论据而被引用；新闻通讯中，新闻事实是叙述、描写的对象，观点是从所叙述的新闻事实中引申出来的。</a:t>
            </a:r>
          </a:p>
          <a:p>
            <a:pPr marL="0" marR="0" indent="0" algn="l" defTabSz="914400" rtl="0" fontAlgn="auto" latinLnBrk="1" hangingPunct="0">
              <a:lnSpc>
                <a:spcPct val="140000"/>
              </a:lnSpc>
              <a:spcBef>
                <a:spcPct val="0"/>
              </a:spcBef>
              <a:spcAft>
                <a:spcPct val="0"/>
              </a:spcAft>
              <a:buClrTx/>
              <a:buSzTx/>
              <a:buFontTx/>
              <a:buNone/>
            </a:pPr>
            <a:r>
              <a:rPr kumimoji="0" lang="zh-CN" altLang="en-US" sz="2000" b="1" i="0" u="none" strike="noStrike" cap="none" spc="0" normalizeH="0" baseline="0" dirty="0">
                <a:ln>
                  <a:noFill/>
                </a:ln>
                <a:solidFill>
                  <a:srgbClr val="000000"/>
                </a:solidFill>
                <a:effectLst/>
                <a:uFillTx/>
                <a:latin typeface="黑体" panose="02010609060101010101" charset="-122"/>
                <a:ea typeface="黑体" panose="02010609060101010101" charset="-122"/>
                <a:cs typeface="Arial"/>
                <a:sym typeface="Arial"/>
              </a:rPr>
              <a:t>    通讯有真实生动的形象和事件，评论没有。</a:t>
            </a:r>
          </a:p>
          <a:p>
            <a:pPr marL="0" marR="0" indent="0" algn="l" defTabSz="914400" rtl="0" fontAlgn="auto" latinLnBrk="1" hangingPunct="0">
              <a:lnSpc>
                <a:spcPct val="140000"/>
              </a:lnSpc>
              <a:spcBef>
                <a:spcPct val="0"/>
              </a:spcBef>
              <a:spcAft>
                <a:spcPct val="0"/>
              </a:spcAft>
              <a:buClrTx/>
              <a:buSzTx/>
              <a:buFontTx/>
              <a:buNone/>
            </a:pPr>
            <a:r>
              <a:rPr kumimoji="0" lang="zh-CN" altLang="en-US" sz="2000" b="1" i="0" u="none" strike="noStrike" cap="none" spc="0" normalizeH="0" baseline="0" dirty="0">
                <a:ln>
                  <a:noFill/>
                </a:ln>
                <a:solidFill>
                  <a:srgbClr val="000000"/>
                </a:solidFill>
                <a:effectLst/>
                <a:uFillTx/>
                <a:latin typeface="黑体" panose="02010609060101010101" charset="-122"/>
                <a:ea typeface="黑体" panose="02010609060101010101" charset="-122"/>
                <a:cs typeface="Arial"/>
                <a:sym typeface="Arial"/>
              </a:rPr>
              <a:t>通讯是用事实和形象说话，评论是用事实和推理说话。</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nodeType="afterGroup">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ppt_x</p:attrName>
                                        </p:attrNameLst>
                                      </p:cBhvr>
                                      <p:tavLst>
                                        <p:tav tm="0">
                                          <p:val>
                                            <p:strVal val="#ppt_x-#ppt_w*1.125000"/>
                                          </p:val>
                                        </p:tav>
                                        <p:tav tm="100000">
                                          <p:val>
                                            <p:strVal val="#ppt_x"/>
                                          </p:val>
                                        </p:tav>
                                      </p:tavLst>
                                    </p:anim>
                                    <p:animEffect transition="in" filter="wipe(right)">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rtl="0">
              <a:defRPr/>
            </a:pPr>
            <a:r>
              <a:rPr lang="en-US" altLang="zh-CN" sz="2100" kern="12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kern="12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l" rtl="0">
              <a:defRPr/>
            </a:pPr>
            <a:r>
              <a:rPr lang="zh-CN" altLang="en-US"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gn="l" rtl="0">
              <a:lnSpc>
                <a:spcPts val="1800"/>
              </a:lnSpc>
            </a:pP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模板下载：</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3"/>
              </a:rPr>
              <a:t>www.ypppt.com/moban/</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         </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节日</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模板：</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4"/>
              </a:rPr>
              <a:t>www.ypppt.com/jieri/</a:t>
            </a:r>
            <a:endPar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endParaRPr>
          </a:p>
          <a:p>
            <a:pPr algn="l" rtl="0">
              <a:lnSpc>
                <a:spcPts val="1800"/>
              </a:lnSpc>
            </a:pP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背景图片：</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5"/>
              </a:rPr>
              <a:t>www.ypppt.com/beijing/</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          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图表下载：</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6"/>
              </a:rPr>
              <a:t>www.ypppt.com/tubiao/</a:t>
            </a:r>
            <a:endPar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endParaRPr>
          </a:p>
          <a:p>
            <a:pPr algn="l" rtl="0">
              <a:lnSpc>
                <a:spcPts val="1800"/>
              </a:lnSpc>
            </a:pP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素材下载：</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 </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7"/>
              </a:rPr>
              <a:t>www.ypppt.com/sucai/</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            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教程下载：</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8"/>
              </a:rPr>
              <a:t>www.ypppt.com/jiaocheng/</a:t>
            </a:r>
            <a:endPar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endParaRPr>
          </a:p>
          <a:p>
            <a:pPr algn="l" rtl="0">
              <a:lnSpc>
                <a:spcPts val="1800"/>
              </a:lnSpc>
            </a:pP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字体下载：</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9"/>
              </a:rPr>
              <a:t>www.ypppt.com/ziti/</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                       </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绘本故事</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10"/>
              </a:rPr>
              <a:t>www.ypppt.com/gushi/</a:t>
            </a:r>
            <a:endPar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endParaRPr>
          </a:p>
          <a:p>
            <a:pPr algn="l" rtl="0">
              <a:lnSpc>
                <a:spcPts val="1800"/>
              </a:lnSpc>
            </a:pP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课件：</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11"/>
              </a:rPr>
              <a:t>www.ypppt.com/kejian/</a:t>
            </a:r>
            <a:endPar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5881623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596251603636"/>
          <p:cNvPicPr>
            <a:picLocks noChangeAspect="1"/>
          </p:cNvPicPr>
          <p:nvPr>
            <p:custDataLst>
              <p:tags r:id="rId1"/>
            </p:custDataLst>
          </p:nvPr>
        </p:nvPicPr>
        <p:blipFill>
          <a:blip r:embed="rId18" cstate="email">
            <a:extLst>
              <a:ext uri="{28A0092B-C50C-407E-A947-70E740481C1C}">
                <a14:useLocalDpi xmlns:a14="http://schemas.microsoft.com/office/drawing/2010/main"/>
              </a:ext>
            </a:extLst>
          </a:blip>
          <a:stretch>
            <a:fillRect/>
          </a:stretch>
        </p:blipFill>
        <p:spPr>
          <a:xfrm>
            <a:off x="5806440" y="-191607"/>
            <a:ext cx="3473450" cy="1622621"/>
          </a:xfrm>
          <a:prstGeom prst="rect">
            <a:avLst/>
          </a:prstGeom>
          <a:effectLst>
            <a:softEdge rad="317500"/>
          </a:effectLst>
        </p:spPr>
      </p:pic>
      <p:grpSp>
        <p:nvGrpSpPr>
          <p:cNvPr id="7" name="组合 6"/>
          <p:cNvGrpSpPr/>
          <p:nvPr>
            <p:custDataLst>
              <p:tags r:id="rId2"/>
            </p:custDataLst>
          </p:nvPr>
        </p:nvGrpSpPr>
        <p:grpSpPr>
          <a:xfrm>
            <a:off x="1153161" y="1940271"/>
            <a:ext cx="5907405" cy="500982"/>
            <a:chOff x="1816" y="3048"/>
            <a:chExt cx="9303" cy="787"/>
          </a:xfrm>
        </p:grpSpPr>
        <p:sp>
          <p:nvSpPr>
            <p:cNvPr id="3" name="剪去单角的矩形 2"/>
            <p:cNvSpPr/>
            <p:nvPr>
              <p:custDataLst>
                <p:tags r:id="rId15"/>
              </p:custDataLst>
            </p:nvPr>
          </p:nvSpPr>
          <p:spPr>
            <a:xfrm>
              <a:off x="1816" y="3048"/>
              <a:ext cx="1462" cy="787"/>
            </a:xfrm>
            <a:prstGeom prst="snip1Rect">
              <a:avLst>
                <a:gd name="adj" fmla="val 50000"/>
              </a:avLst>
            </a:prstGeom>
            <a:gradFill>
              <a:gsLst>
                <a:gs pos="0">
                  <a:srgbClr val="007BD3"/>
                </a:gs>
                <a:gs pos="100000">
                  <a:srgbClr val="034373"/>
                </a:gs>
              </a:gsLst>
              <a:lin ang="5400000" scaled="0"/>
            </a:gradFill>
            <a:ln w="12700" cap="flat">
              <a:no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ctr" forceAA="0">
              <a:spAutoFit/>
            </a:bodyPr>
            <a:lstStyle>
              <a:defPPr/>
            </a:lstStyle>
            <a:p>
              <a:pPr marL="0" marR="0" indent="0" algn="ctr" defTabSz="914400" rtl="0" fontAlgn="auto" latinLnBrk="1" hangingPunct="0">
                <a:lnSpc>
                  <a:spcPct val="100000"/>
                </a:lnSpc>
                <a:spcBef>
                  <a:spcPct val="0"/>
                </a:spcBef>
                <a:spcAft>
                  <a:spcPct val="0"/>
                </a:spcAft>
                <a:buClrTx/>
                <a:buSzTx/>
                <a:buFontTx/>
                <a:buNone/>
              </a:pPr>
              <a:r>
                <a:rPr kumimoji="0" lang="en-US" altLang="zh-CN" sz="18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1</a:t>
              </a:r>
              <a:endParaRPr kumimoji="0" lang="en-US" altLang="zh-CN" sz="18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a:sym typeface="微软雅黑" panose="020B0503020204020204" charset="-122"/>
              </a:endParaRPr>
            </a:p>
          </p:txBody>
        </p:sp>
        <p:cxnSp>
          <p:nvCxnSpPr>
            <p:cNvPr id="6" name="直接连接符 5"/>
            <p:cNvCxnSpPr/>
            <p:nvPr>
              <p:custDataLst>
                <p:tags r:id="rId16"/>
              </p:custDataLst>
            </p:nvPr>
          </p:nvCxnSpPr>
          <p:spPr>
            <a:xfrm>
              <a:off x="3278" y="3791"/>
              <a:ext cx="7841" cy="34"/>
            </a:xfrm>
            <a:prstGeom prst="line">
              <a:avLst/>
            </a:prstGeom>
            <a:noFill/>
            <a:ln w="28575" cap="flat" cmpd="sng">
              <a:solidFill>
                <a:schemeClr val="tx1"/>
              </a:solidFill>
              <a:prstDash val="solid"/>
              <a:miter lim="800000"/>
            </a:ln>
          </p:spPr>
          <p:style>
            <a:lnRef idx="0">
              <a:scrgbClr r="0" g="0" b="0"/>
            </a:lnRef>
            <a:fillRef idx="0">
              <a:scrgbClr r="0" g="0" b="0"/>
            </a:fillRef>
            <a:effectRef idx="0">
              <a:scrgbClr r="0" g="0" b="0"/>
            </a:effectRef>
            <a:fontRef idx="none"/>
          </p:style>
        </p:cxnSp>
      </p:grpSp>
      <p:sp>
        <p:nvSpPr>
          <p:cNvPr id="8" name="文本框 7"/>
          <p:cNvSpPr txBox="1"/>
          <p:nvPr>
            <p:custDataLst>
              <p:tags r:id="rId3"/>
            </p:custDataLst>
          </p:nvPr>
        </p:nvSpPr>
        <p:spPr>
          <a:xfrm>
            <a:off x="2082800" y="1734022"/>
            <a:ext cx="4978400" cy="707231"/>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000" b="1" i="0" u="none" strike="noStrike" cap="none" spc="0" normalizeH="0" baseline="0" dirty="0">
                <a:ln>
                  <a:noFill/>
                </a:ln>
                <a:solidFill>
                  <a:srgbClr val="245A87"/>
                </a:solidFill>
                <a:effectLst/>
                <a:uFillTx/>
                <a:latin typeface="微软雅黑" panose="020B0503020204020204" charset="-122"/>
                <a:ea typeface="微软雅黑" panose="020B0503020204020204" charset="-122"/>
                <a:cs typeface="Arial"/>
                <a:sym typeface="Arial"/>
              </a:rPr>
              <a:t>了解这则通讯所报道事件的来龙去脉与重要意义，感受作者在作品中体现的情感。</a:t>
            </a:r>
          </a:p>
        </p:txBody>
      </p:sp>
      <p:sp>
        <p:nvSpPr>
          <p:cNvPr id="12" name="文本框 11"/>
          <p:cNvSpPr txBox="1"/>
          <p:nvPr>
            <p:custDataLst>
              <p:tags r:id="rId4"/>
            </p:custDataLst>
          </p:nvPr>
        </p:nvSpPr>
        <p:spPr>
          <a:xfrm>
            <a:off x="1154431" y="290277"/>
            <a:ext cx="1663065"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dirty="0">
                <a:ln>
                  <a:noFill/>
                </a:ln>
                <a:gradFill>
                  <a:gsLst>
                    <a:gs pos="0">
                      <a:srgbClr val="007BD3"/>
                    </a:gs>
                    <a:gs pos="100000">
                      <a:srgbClr val="034373"/>
                    </a:gs>
                  </a:gsLst>
                  <a:lin scaled="0"/>
                </a:gradFill>
                <a:effectLst/>
                <a:uFillTx/>
                <a:latin typeface="微软雅黑" panose="020B0503020204020204" charset="-122"/>
                <a:ea typeface="微软雅黑" panose="020B0503020204020204" charset="-122"/>
                <a:cs typeface="Arial"/>
                <a:sym typeface="Arial"/>
              </a:rPr>
              <a:t>学习目标</a:t>
            </a:r>
          </a:p>
        </p:txBody>
      </p:sp>
      <p:grpSp>
        <p:nvGrpSpPr>
          <p:cNvPr id="14" name="组合 13"/>
          <p:cNvGrpSpPr/>
          <p:nvPr>
            <p:custDataLst>
              <p:tags r:id="rId5"/>
            </p:custDataLst>
          </p:nvPr>
        </p:nvGrpSpPr>
        <p:grpSpPr>
          <a:xfrm>
            <a:off x="1154431" y="2518915"/>
            <a:ext cx="5907405" cy="707231"/>
            <a:chOff x="1818" y="3957"/>
            <a:chExt cx="9303" cy="1111"/>
          </a:xfrm>
        </p:grpSpPr>
        <p:grpSp>
          <p:nvGrpSpPr>
            <p:cNvPr id="9" name="组合 8"/>
            <p:cNvGrpSpPr/>
            <p:nvPr>
              <p:custDataLst>
                <p:tags r:id="rId11"/>
              </p:custDataLst>
            </p:nvPr>
          </p:nvGrpSpPr>
          <p:grpSpPr>
            <a:xfrm>
              <a:off x="1818" y="4289"/>
              <a:ext cx="9303" cy="772"/>
              <a:chOff x="1816" y="3056"/>
              <a:chExt cx="9303" cy="772"/>
            </a:xfrm>
          </p:grpSpPr>
          <p:sp>
            <p:nvSpPr>
              <p:cNvPr id="10" name="剪去单角的矩形 9"/>
              <p:cNvSpPr/>
              <p:nvPr>
                <p:custDataLst>
                  <p:tags r:id="rId13"/>
                </p:custDataLst>
              </p:nvPr>
            </p:nvSpPr>
            <p:spPr>
              <a:xfrm>
                <a:off x="1816" y="3056"/>
                <a:ext cx="1462" cy="772"/>
              </a:xfrm>
              <a:prstGeom prst="snip1Rect">
                <a:avLst>
                  <a:gd name="adj" fmla="val 50000"/>
                </a:avLst>
              </a:prstGeom>
              <a:gradFill>
                <a:gsLst>
                  <a:gs pos="0">
                    <a:srgbClr val="007BD3"/>
                  </a:gs>
                  <a:gs pos="100000">
                    <a:srgbClr val="034373"/>
                  </a:gs>
                </a:gsLst>
                <a:lin ang="5400000" scaled="0"/>
              </a:gradFill>
              <a:ln w="12700" cap="flat">
                <a:no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ctr" forceAA="0">
                <a:spAutoFit/>
              </a:bodyPr>
              <a:lstStyle>
                <a:defPPr/>
              </a:lstStyle>
              <a:p>
                <a:pPr marL="0" marR="0" indent="0" algn="ctr" defTabSz="914400" rtl="0" fontAlgn="auto" latinLnBrk="1" hangingPunct="0">
                  <a:lnSpc>
                    <a:spcPct val="100000"/>
                  </a:lnSpc>
                  <a:spcBef>
                    <a:spcPct val="0"/>
                  </a:spcBef>
                  <a:spcAft>
                    <a:spcPct val="0"/>
                  </a:spcAft>
                  <a:buClrTx/>
                  <a:buSzTx/>
                  <a:buFontTx/>
                  <a:buNone/>
                </a:pPr>
                <a:r>
                  <a:rPr kumimoji="0" lang="en-US" altLang="zh-CN" sz="18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2</a:t>
                </a:r>
              </a:p>
            </p:txBody>
          </p:sp>
          <p:cxnSp>
            <p:nvCxnSpPr>
              <p:cNvPr id="11" name="直接连接符 10"/>
              <p:cNvCxnSpPr/>
              <p:nvPr>
                <p:custDataLst>
                  <p:tags r:id="rId14"/>
                </p:custDataLst>
              </p:nvPr>
            </p:nvCxnSpPr>
            <p:spPr>
              <a:xfrm>
                <a:off x="3278" y="3791"/>
                <a:ext cx="7841" cy="34"/>
              </a:xfrm>
              <a:prstGeom prst="line">
                <a:avLst/>
              </a:prstGeom>
              <a:noFill/>
              <a:ln w="28575" cap="flat" cmpd="sng">
                <a:solidFill>
                  <a:schemeClr val="tx1"/>
                </a:solidFill>
                <a:prstDash val="solid"/>
                <a:miter lim="800000"/>
              </a:ln>
            </p:spPr>
            <p:style>
              <a:lnRef idx="0">
                <a:scrgbClr r="0" g="0" b="0"/>
              </a:lnRef>
              <a:fillRef idx="0">
                <a:scrgbClr r="0" g="0" b="0"/>
              </a:fillRef>
              <a:effectRef idx="0">
                <a:scrgbClr r="0" g="0" b="0"/>
              </a:effectRef>
              <a:fontRef idx="none"/>
            </p:style>
          </p:cxnSp>
        </p:grpSp>
        <p:sp>
          <p:nvSpPr>
            <p:cNvPr id="13" name="文本框 12"/>
            <p:cNvSpPr txBox="1"/>
            <p:nvPr>
              <p:custDataLst>
                <p:tags r:id="rId12"/>
              </p:custDataLst>
            </p:nvPr>
          </p:nvSpPr>
          <p:spPr>
            <a:xfrm>
              <a:off x="3281" y="3957"/>
              <a:ext cx="7840" cy="1111"/>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000" b="1" i="0" u="none" strike="noStrike" cap="none" spc="0" normalizeH="0" baseline="0" dirty="0">
                  <a:ln>
                    <a:noFill/>
                  </a:ln>
                  <a:solidFill>
                    <a:srgbClr val="245A87"/>
                  </a:solidFill>
                  <a:effectLst/>
                  <a:uFillTx/>
                  <a:latin typeface="微软雅黑" panose="020B0503020204020204" charset="-122"/>
                  <a:ea typeface="微软雅黑" panose="020B0503020204020204" charset="-122"/>
                  <a:cs typeface="Arial"/>
                  <a:sym typeface="Arial"/>
                </a:rPr>
                <a:t>思考作者是怎样获取、组织各种新闻事实的，理解新闻采访的作用和价值。</a:t>
              </a:r>
            </a:p>
          </p:txBody>
        </p:sp>
      </p:grpSp>
      <p:grpSp>
        <p:nvGrpSpPr>
          <p:cNvPr id="15" name="组合 14"/>
          <p:cNvGrpSpPr/>
          <p:nvPr>
            <p:custDataLst>
              <p:tags r:id="rId6"/>
            </p:custDataLst>
          </p:nvPr>
        </p:nvGrpSpPr>
        <p:grpSpPr>
          <a:xfrm>
            <a:off x="1154431" y="3315903"/>
            <a:ext cx="5907405" cy="707231"/>
            <a:chOff x="1818" y="3957"/>
            <a:chExt cx="9303" cy="1111"/>
          </a:xfrm>
        </p:grpSpPr>
        <p:grpSp>
          <p:nvGrpSpPr>
            <p:cNvPr id="16" name="组合 15"/>
            <p:cNvGrpSpPr/>
            <p:nvPr>
              <p:custDataLst>
                <p:tags r:id="rId7"/>
              </p:custDataLst>
            </p:nvPr>
          </p:nvGrpSpPr>
          <p:grpSpPr>
            <a:xfrm>
              <a:off x="1818" y="4290"/>
              <a:ext cx="9303" cy="771"/>
              <a:chOff x="1816" y="3057"/>
              <a:chExt cx="9303" cy="771"/>
            </a:xfrm>
          </p:grpSpPr>
          <p:sp>
            <p:nvSpPr>
              <p:cNvPr id="17" name="剪去单角的矩形 16"/>
              <p:cNvSpPr/>
              <p:nvPr>
                <p:custDataLst>
                  <p:tags r:id="rId9"/>
                </p:custDataLst>
              </p:nvPr>
            </p:nvSpPr>
            <p:spPr>
              <a:xfrm>
                <a:off x="1816" y="3057"/>
                <a:ext cx="1462" cy="771"/>
              </a:xfrm>
              <a:prstGeom prst="snip1Rect">
                <a:avLst>
                  <a:gd name="adj" fmla="val 50000"/>
                </a:avLst>
              </a:prstGeom>
              <a:gradFill>
                <a:gsLst>
                  <a:gs pos="0">
                    <a:srgbClr val="007BD3"/>
                  </a:gs>
                  <a:gs pos="100000">
                    <a:srgbClr val="034373"/>
                  </a:gs>
                </a:gsLst>
                <a:lin ang="5400000" scaled="0"/>
              </a:gradFill>
              <a:ln w="12700" cap="flat">
                <a:no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ctr" forceAA="0">
                <a:spAutoFit/>
              </a:bodyPr>
              <a:lstStyle>
                <a:defPPr/>
              </a:lstStyle>
              <a:p>
                <a:pPr marL="0" marR="0" indent="0" algn="ctr" defTabSz="914400" rtl="0" fontAlgn="auto" latinLnBrk="1" hangingPunct="0">
                  <a:lnSpc>
                    <a:spcPct val="100000"/>
                  </a:lnSpc>
                  <a:spcBef>
                    <a:spcPct val="0"/>
                  </a:spcBef>
                  <a:spcAft>
                    <a:spcPct val="0"/>
                  </a:spcAft>
                  <a:buClrTx/>
                  <a:buSzTx/>
                  <a:buFontTx/>
                  <a:buNone/>
                </a:pPr>
                <a:r>
                  <a:rPr kumimoji="0" lang="en-US" altLang="zh-CN" sz="18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3</a:t>
                </a:r>
              </a:p>
            </p:txBody>
          </p:sp>
          <p:cxnSp>
            <p:nvCxnSpPr>
              <p:cNvPr id="18" name="直接连接符 17"/>
              <p:cNvCxnSpPr/>
              <p:nvPr>
                <p:custDataLst>
                  <p:tags r:id="rId10"/>
                </p:custDataLst>
              </p:nvPr>
            </p:nvCxnSpPr>
            <p:spPr>
              <a:xfrm>
                <a:off x="3278" y="3791"/>
                <a:ext cx="7841" cy="34"/>
              </a:xfrm>
              <a:prstGeom prst="line">
                <a:avLst/>
              </a:prstGeom>
              <a:noFill/>
              <a:ln w="28575" cap="flat" cmpd="sng">
                <a:solidFill>
                  <a:schemeClr val="tx1"/>
                </a:solidFill>
                <a:prstDash val="solid"/>
                <a:miter lim="800000"/>
              </a:ln>
            </p:spPr>
            <p:style>
              <a:lnRef idx="0">
                <a:scrgbClr r="0" g="0" b="0"/>
              </a:lnRef>
              <a:fillRef idx="0">
                <a:scrgbClr r="0" g="0" b="0"/>
              </a:fillRef>
              <a:effectRef idx="0">
                <a:scrgbClr r="0" g="0" b="0"/>
              </a:effectRef>
              <a:fontRef idx="none"/>
            </p:style>
          </p:cxnSp>
        </p:grpSp>
        <p:sp>
          <p:nvSpPr>
            <p:cNvPr id="19" name="文本框 18"/>
            <p:cNvSpPr txBox="1"/>
            <p:nvPr>
              <p:custDataLst>
                <p:tags r:id="rId8"/>
              </p:custDataLst>
            </p:nvPr>
          </p:nvSpPr>
          <p:spPr>
            <a:xfrm>
              <a:off x="3281" y="3957"/>
              <a:ext cx="7840" cy="1111"/>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000" b="1" i="0" u="none" strike="noStrike" cap="none" spc="0" normalizeH="0" baseline="0" dirty="0">
                  <a:ln>
                    <a:noFill/>
                  </a:ln>
                  <a:solidFill>
                    <a:srgbClr val="245A87"/>
                  </a:solidFill>
                  <a:effectLst/>
                  <a:uFillTx/>
                  <a:latin typeface="微软雅黑" panose="020B0503020204020204" charset="-122"/>
                  <a:ea typeface="微软雅黑" panose="020B0503020204020204" charset="-122"/>
                  <a:cs typeface="Arial"/>
                  <a:sym typeface="Arial"/>
                </a:rPr>
                <a:t>掌握通讯这一体裁的基础知识，了解其写法特点。</a:t>
              </a:r>
            </a:p>
          </p:txBody>
        </p:sp>
      </p:grpSp>
      <p:sp>
        <p:nvSpPr>
          <p:cNvPr id="4" name="文本框 3"/>
          <p:cNvSpPr txBox="1"/>
          <p:nvPr/>
        </p:nvSpPr>
        <p:spPr>
          <a:xfrm>
            <a:off x="1561822" y="4478558"/>
            <a:ext cx="1581845" cy="261608"/>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pPr>
            <a:r>
              <a:rPr lang="en-US" altLang="zh-CN" sz="1100" dirty="0">
                <a:solidFill>
                  <a:srgbClr val="F9F9F9"/>
                </a:solidFill>
              </a:rPr>
              <a:t>https://www.ypppt.com/</a:t>
            </a:r>
            <a:endParaRPr kumimoji="0" lang="zh-CN" altLang="en-US" sz="1100" b="0" i="0" u="none" strike="noStrike" cap="none" spc="0" normalizeH="0" baseline="0" dirty="0">
              <a:ln>
                <a:noFill/>
              </a:ln>
              <a:solidFill>
                <a:srgbClr val="F9F9F9"/>
              </a:solidFill>
              <a:effectLst/>
              <a:uFillTx/>
              <a:sym typeface="Arial" panose="020B0604020202020204"/>
            </a:endParaRP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6" cstate="email">
            <a:extLst>
              <a:ext uri="{28A0092B-C50C-407E-A947-70E740481C1C}">
                <a14:useLocalDpi xmlns:a14="http://schemas.microsoft.com/office/drawing/2010/main"/>
              </a:ext>
            </a:extLst>
          </a:blip>
          <a:stretch>
            <a:fillRect/>
          </a:stretch>
        </p:blipFill>
        <p:spPr>
          <a:xfrm>
            <a:off x="5868671" y="427777"/>
            <a:ext cx="3409315" cy="2173893"/>
          </a:xfrm>
          <a:prstGeom prst="rect">
            <a:avLst/>
          </a:prstGeom>
          <a:effectLst>
            <a:softEdge rad="317500"/>
          </a:effectLst>
        </p:spPr>
      </p:pic>
      <p:sp>
        <p:nvSpPr>
          <p:cNvPr id="3" name="矩形 2"/>
          <p:cNvSpPr/>
          <p:nvPr>
            <p:custDataLst>
              <p:tags r:id="rId2"/>
            </p:custDataLst>
          </p:nvPr>
        </p:nvSpPr>
        <p:spPr>
          <a:xfrm>
            <a:off x="316865" y="1170656"/>
            <a:ext cx="5554980" cy="3423483"/>
          </a:xfrm>
          <a:prstGeom prst="rect">
            <a:avLst/>
          </a:prstGeom>
        </p:spPr>
        <p:txBody>
          <a:bodyPr wrap="square">
            <a:spAutoFit/>
          </a:bodyPr>
          <a:lstStyle>
            <a:defPPr/>
          </a:lstStyle>
          <a:p>
            <a:pPr indent="457200" algn="just" eaLnBrk="1" fontAlgn="auto" latinLnBrk="0" hangingPunct="1">
              <a:lnSpc>
                <a:spcPct val="150000"/>
              </a:lnSpc>
            </a:pPr>
            <a:r>
              <a:rPr lang="en-US" altLang="zh-CN" sz="2400" b="1" dirty="0">
                <a:solidFill>
                  <a:srgbClr val="01457D"/>
                </a:solidFill>
                <a:latin typeface="微软雅黑" panose="020B0503020204020204" charset="-122"/>
                <a:ea typeface="微软雅黑" panose="020B0503020204020204" charset="-122"/>
              </a:rPr>
              <a:t>  </a:t>
            </a:r>
            <a:r>
              <a:rPr lang="zh-CN" altLang="en-US" sz="2400" b="1" dirty="0">
                <a:solidFill>
                  <a:srgbClr val="01457D"/>
                </a:solidFill>
                <a:latin typeface="微软雅黑" panose="020B0503020204020204" charset="-122"/>
                <a:ea typeface="微软雅黑" panose="020B0503020204020204" charset="-122"/>
              </a:rPr>
              <a:t>舰载机是航母编队实施舰队防空、抵近威慑、纵深打击和战场控制任务的核心装备，如果把航母编队比作一名武士，舰载战斗机就是武士手中的那把利剑。因此中国首艘航母“辽宁舰”于</a:t>
            </a:r>
            <a:r>
              <a:rPr lang="en-US" altLang="zh-CN" sz="2400" b="1" dirty="0">
                <a:solidFill>
                  <a:srgbClr val="01457D"/>
                </a:solidFill>
                <a:latin typeface="微软雅黑" panose="020B0503020204020204" charset="-122"/>
                <a:ea typeface="微软雅黑" panose="020B0503020204020204" charset="-122"/>
              </a:rPr>
              <a:t>2012</a:t>
            </a:r>
            <a:r>
              <a:rPr lang="zh-CN" altLang="en-US" sz="2400" b="1" dirty="0">
                <a:solidFill>
                  <a:srgbClr val="01457D"/>
                </a:solidFill>
                <a:latin typeface="微软雅黑" panose="020B0503020204020204" charset="-122"/>
                <a:ea typeface="微软雅黑" panose="020B0503020204020204" charset="-122"/>
              </a:rPr>
              <a:t>年</a:t>
            </a:r>
            <a:r>
              <a:rPr lang="en-US" altLang="zh-CN" sz="2400" b="1" dirty="0">
                <a:solidFill>
                  <a:srgbClr val="01457D"/>
                </a:solidFill>
                <a:latin typeface="微软雅黑" panose="020B0503020204020204" charset="-122"/>
                <a:ea typeface="微软雅黑" panose="020B0503020204020204" charset="-122"/>
              </a:rPr>
              <a:t>11</a:t>
            </a:r>
            <a:r>
              <a:rPr lang="zh-CN" altLang="en-US" sz="2400" b="1" dirty="0">
                <a:solidFill>
                  <a:srgbClr val="01457D"/>
                </a:solidFill>
                <a:latin typeface="微软雅黑" panose="020B0503020204020204" charset="-122"/>
                <a:ea typeface="微软雅黑" panose="020B0503020204020204" charset="-122"/>
              </a:rPr>
              <a:t>月</a:t>
            </a:r>
            <a:r>
              <a:rPr lang="en-US" altLang="zh-CN" sz="2400" b="1" dirty="0">
                <a:solidFill>
                  <a:srgbClr val="01457D"/>
                </a:solidFill>
                <a:latin typeface="微软雅黑" panose="020B0503020204020204" charset="-122"/>
                <a:ea typeface="微软雅黑" panose="020B0503020204020204" charset="-122"/>
              </a:rPr>
              <a:t>23</a:t>
            </a:r>
            <a:r>
              <a:rPr lang="zh-CN" altLang="en-US" sz="2400" b="1" dirty="0">
                <a:solidFill>
                  <a:srgbClr val="01457D"/>
                </a:solidFill>
                <a:latin typeface="微软雅黑" panose="020B0503020204020204" charset="-122"/>
                <a:ea typeface="微软雅黑" panose="020B0503020204020204" charset="-122"/>
              </a:rPr>
              <a:t>日正式进行了着舰试飞。</a:t>
            </a:r>
          </a:p>
        </p:txBody>
      </p:sp>
      <p:sp>
        <p:nvSpPr>
          <p:cNvPr id="4" name="矩形 3"/>
          <p:cNvSpPr/>
          <p:nvPr>
            <p:custDataLst>
              <p:tags r:id="rId3"/>
            </p:custDataLst>
          </p:nvPr>
        </p:nvSpPr>
        <p:spPr>
          <a:xfrm>
            <a:off x="885847" y="153749"/>
            <a:ext cx="2005780" cy="739060"/>
          </a:xfrm>
          <a:prstGeom prst="rect">
            <a:avLst/>
          </a:prstGeom>
          <a:ln>
            <a:noFill/>
          </a:ln>
        </p:spPr>
        <p:txBody>
          <a:bodyPr wrap="square">
            <a:spAutoFit/>
          </a:bodyPr>
          <a:lstStyle>
            <a:defPPr/>
          </a:lstStyle>
          <a:p>
            <a:pPr marL="0" marR="0" indent="0" algn="ctr" defTabSz="914400" rtl="0" fontAlgn="auto" latinLnBrk="1" hangingPunct="0">
              <a:lnSpc>
                <a:spcPct val="150000"/>
              </a:lnSpc>
              <a:spcBef>
                <a:spcPct val="0"/>
              </a:spcBef>
              <a:spcAft>
                <a:spcPct val="0"/>
              </a:spcAft>
              <a:buClrTx/>
              <a:buSzTx/>
              <a:buFontTx/>
              <a:buNone/>
            </a:pPr>
            <a:r>
              <a:rPr lang="zh-CN" altLang="en-US" sz="2800" b="1" dirty="0">
                <a:gradFill>
                  <a:gsLst>
                    <a:gs pos="0">
                      <a:srgbClr val="012D86"/>
                    </a:gs>
                    <a:gs pos="100000">
                      <a:srgbClr val="0E2557"/>
                    </a:gs>
                  </a:gsLst>
                  <a:lin scaled="0"/>
                </a:gradFill>
                <a:latin typeface="微软雅黑" panose="020B0503020204020204" charset="-122"/>
                <a:ea typeface="微软雅黑" panose="020B0503020204020204" charset="-122"/>
              </a:rPr>
              <a:t>写作背景</a:t>
            </a:r>
            <a:endParaRPr lang="zh-CN" altLang="en-US" sz="2800" b="1" dirty="0">
              <a:gradFill>
                <a:gsLst>
                  <a:gs pos="0">
                    <a:srgbClr val="012D86"/>
                  </a:gs>
                  <a:gs pos="100000">
                    <a:srgbClr val="0E2557"/>
                  </a:gs>
                </a:gsLst>
                <a:lin scaled="0"/>
              </a:gradFill>
              <a:highlight>
                <a:srgbClr val="FFFF00"/>
              </a:highlight>
              <a:latin typeface="微软雅黑" panose="020B0503020204020204" charset="-122"/>
              <a:ea typeface="微软雅黑" panose="020B0503020204020204" charset="-122"/>
            </a:endParaRPr>
          </a:p>
        </p:txBody>
      </p:sp>
      <p:pic>
        <p:nvPicPr>
          <p:cNvPr id="5" name="图片 4"/>
          <p:cNvPicPr>
            <a:picLocks noChangeAspect="1"/>
          </p:cNvPicPr>
          <p:nvPr>
            <p:custDataLst>
              <p:tags r:id="rId4"/>
            </p:custDataLst>
          </p:nvPr>
        </p:nvPicPr>
        <p:blipFill>
          <a:blip r:embed="rId7" cstate="email">
            <a:extLst>
              <a:ext uri="{28A0092B-C50C-407E-A947-70E740481C1C}">
                <a14:useLocalDpi xmlns:a14="http://schemas.microsoft.com/office/drawing/2010/main"/>
              </a:ext>
            </a:extLst>
          </a:blip>
          <a:stretch>
            <a:fillRect/>
          </a:stretch>
        </p:blipFill>
        <p:spPr>
          <a:xfrm>
            <a:off x="5868670" y="2601669"/>
            <a:ext cx="3406140" cy="2273834"/>
          </a:xfrm>
          <a:prstGeom prst="rect">
            <a:avLst/>
          </a:prstGeom>
          <a:effectLst>
            <a:softEdge rad="317500"/>
          </a:effectLst>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47"/>
          <p:cNvSpPr txBox="1"/>
          <p:nvPr>
            <p:custDataLst>
              <p:tags r:id="rId1"/>
            </p:custDataLst>
          </p:nvPr>
        </p:nvSpPr>
        <p:spPr>
          <a:xfrm>
            <a:off x="764860" y="720278"/>
            <a:ext cx="8378825" cy="4401205"/>
          </a:xfrm>
          <a:prstGeom prst="rect">
            <a:avLst/>
          </a:prstGeom>
          <a:noFill/>
        </p:spPr>
        <p:txBody>
          <a:bodyPr>
            <a:spAutoFit/>
          </a:bodyPr>
          <a:lstStyle>
            <a:defPPr/>
          </a:lstStyle>
          <a:p>
            <a:pPr eaLnBrk="1" hangingPunct="1">
              <a:lnSpc>
                <a:spcPct val="200000"/>
              </a:lnSpc>
              <a:buFont typeface="Arial" panose="020B0604020202020204" pitchFamily="34" charset="0"/>
              <a:buNone/>
              <a:defRPr/>
            </a:pPr>
            <a:r>
              <a:rPr lang="zh-CN" altLang="en-US" sz="2800" b="1">
                <a:solidFill>
                  <a:srgbClr val="E70012"/>
                </a:solidFill>
                <a:latin typeface="+mn-ea"/>
                <a:ea typeface="+mn-ea"/>
              </a:rPr>
              <a:t>澎湃</a:t>
            </a:r>
            <a:r>
              <a:rPr lang="zh-CN" altLang="en-US" sz="2800" b="1">
                <a:solidFill>
                  <a:srgbClr val="025EAA"/>
                </a:solidFill>
                <a:latin typeface="+mn-ea"/>
                <a:ea typeface="+mn-ea"/>
              </a:rPr>
              <a:t>（              ）  呼</a:t>
            </a:r>
            <a:r>
              <a:rPr lang="zh-CN" altLang="en-US" sz="2800" b="1">
                <a:solidFill>
                  <a:srgbClr val="E70012"/>
                </a:solidFill>
                <a:latin typeface="+mn-ea"/>
                <a:ea typeface="+mn-ea"/>
              </a:rPr>
              <a:t>啸</a:t>
            </a:r>
            <a:r>
              <a:rPr lang="zh-CN" altLang="en-US" sz="2800" b="1">
                <a:solidFill>
                  <a:srgbClr val="025EAA"/>
                </a:solidFill>
                <a:latin typeface="+mn-ea"/>
                <a:ea typeface="+mn-ea"/>
              </a:rPr>
              <a:t>（         ） </a:t>
            </a:r>
            <a:r>
              <a:rPr lang="zh-CN" altLang="en-US" sz="2800" b="1">
                <a:solidFill>
                  <a:srgbClr val="E70012"/>
                </a:solidFill>
                <a:latin typeface="+mn-ea"/>
                <a:ea typeface="+mn-ea"/>
              </a:rPr>
              <a:t>镌</a:t>
            </a:r>
            <a:r>
              <a:rPr lang="zh-CN" altLang="en-US" sz="2800" b="1">
                <a:solidFill>
                  <a:srgbClr val="025EAA"/>
                </a:solidFill>
                <a:latin typeface="+mn-ea"/>
                <a:ea typeface="+mn-ea"/>
              </a:rPr>
              <a:t>刻（</a:t>
            </a:r>
            <a:r>
              <a:rPr lang="en-US" altLang="zh-CN" sz="2800" b="1">
                <a:solidFill>
                  <a:srgbClr val="025EAA"/>
                </a:solidFill>
                <a:latin typeface="+mn-ea"/>
                <a:ea typeface="+mn-ea"/>
              </a:rPr>
              <a:t>         </a:t>
            </a:r>
            <a:r>
              <a:rPr lang="zh-CN" altLang="en-US" sz="2800" b="1">
                <a:solidFill>
                  <a:srgbClr val="025EAA"/>
                </a:solidFill>
                <a:latin typeface="+mn-ea"/>
                <a:ea typeface="+mn-ea"/>
              </a:rPr>
              <a:t>）</a:t>
            </a:r>
            <a:endParaRPr lang="en-US" altLang="zh-CN" sz="2800" b="1">
              <a:solidFill>
                <a:srgbClr val="025EAA"/>
              </a:solidFill>
              <a:latin typeface="+mn-ea"/>
              <a:ea typeface="+mn-ea"/>
            </a:endParaRPr>
          </a:p>
          <a:p>
            <a:pPr eaLnBrk="1" hangingPunct="1">
              <a:lnSpc>
                <a:spcPct val="200000"/>
              </a:lnSpc>
              <a:buFont typeface="Arial" panose="020B0604020202020204" pitchFamily="34" charset="0"/>
              <a:buNone/>
              <a:defRPr/>
            </a:pPr>
            <a:r>
              <a:rPr lang="zh-CN" altLang="en-US" sz="2800" b="1">
                <a:solidFill>
                  <a:srgbClr val="025EAA"/>
                </a:solidFill>
                <a:latin typeface="+mn-ea"/>
                <a:ea typeface="+mn-ea"/>
              </a:rPr>
              <a:t>一丝不</a:t>
            </a:r>
            <a:r>
              <a:rPr lang="zh-CN" altLang="en-US" sz="2800" b="1">
                <a:solidFill>
                  <a:srgbClr val="E70012"/>
                </a:solidFill>
                <a:latin typeface="+mn-ea"/>
                <a:ea typeface="+mn-ea"/>
              </a:rPr>
              <a:t>苟</a:t>
            </a:r>
            <a:r>
              <a:rPr lang="zh-CN" altLang="en-US" sz="2800" b="1">
                <a:solidFill>
                  <a:srgbClr val="025EAA"/>
                </a:solidFill>
                <a:latin typeface="+mn-ea"/>
                <a:ea typeface="+mn-ea"/>
              </a:rPr>
              <a:t>（     </a:t>
            </a:r>
            <a:r>
              <a:rPr lang="en-US" altLang="zh-CN" sz="2800" b="1">
                <a:solidFill>
                  <a:srgbClr val="025EAA"/>
                </a:solidFill>
                <a:latin typeface="+mn-ea"/>
                <a:ea typeface="+mn-ea"/>
              </a:rPr>
              <a:t>   </a:t>
            </a:r>
            <a:r>
              <a:rPr lang="zh-CN" altLang="en-US" sz="2800" b="1">
                <a:solidFill>
                  <a:srgbClr val="025EAA"/>
                </a:solidFill>
                <a:latin typeface="+mn-ea"/>
                <a:ea typeface="+mn-ea"/>
              </a:rPr>
              <a:t>）</a:t>
            </a:r>
            <a:r>
              <a:rPr lang="zh-CN" altLang="en-US" sz="2800" b="1">
                <a:solidFill>
                  <a:srgbClr val="E70012"/>
                </a:solidFill>
                <a:latin typeface="+mn-ea"/>
                <a:ea typeface="+mn-ea"/>
              </a:rPr>
              <a:t>桅</a:t>
            </a:r>
            <a:r>
              <a:rPr lang="zh-CN" altLang="en-US" sz="2800" b="1">
                <a:solidFill>
                  <a:srgbClr val="025EAA"/>
                </a:solidFill>
                <a:latin typeface="+mn-ea"/>
                <a:ea typeface="+mn-ea"/>
              </a:rPr>
              <a:t>杆（       ） </a:t>
            </a:r>
            <a:r>
              <a:rPr lang="zh-CN" altLang="en-US" sz="2800" b="1">
                <a:solidFill>
                  <a:srgbClr val="025EAA"/>
                </a:solidFill>
                <a:latin typeface="+mn-ea"/>
              </a:rPr>
              <a:t>默</a:t>
            </a:r>
            <a:r>
              <a:rPr lang="zh-CN" altLang="en-US" sz="2800" b="1">
                <a:solidFill>
                  <a:srgbClr val="E70012"/>
                </a:solidFill>
                <a:latin typeface="+mn-ea"/>
                <a:ea typeface="+mn-ea"/>
              </a:rPr>
              <a:t>契</a:t>
            </a:r>
            <a:r>
              <a:rPr lang="zh-CN" altLang="en-US" sz="2800" b="1">
                <a:solidFill>
                  <a:srgbClr val="025EAA"/>
                </a:solidFill>
                <a:latin typeface="+mn-ea"/>
              </a:rPr>
              <a:t>（       </a:t>
            </a:r>
            <a:r>
              <a:rPr lang="en-US" altLang="zh-CN" sz="2800" b="1">
                <a:solidFill>
                  <a:srgbClr val="025EAA"/>
                </a:solidFill>
                <a:latin typeface="+mn-ea"/>
              </a:rPr>
              <a:t> </a:t>
            </a:r>
            <a:r>
              <a:rPr lang="zh-CN" altLang="en-US" sz="2800" b="1">
                <a:solidFill>
                  <a:srgbClr val="025EAA"/>
                </a:solidFill>
                <a:latin typeface="+mn-ea"/>
              </a:rPr>
              <a:t>）</a:t>
            </a:r>
            <a:endParaRPr lang="en-US" altLang="zh-CN" sz="2800" b="1">
              <a:solidFill>
                <a:srgbClr val="025EAA"/>
              </a:solidFill>
              <a:latin typeface="+mn-ea"/>
            </a:endParaRPr>
          </a:p>
          <a:p>
            <a:pPr eaLnBrk="1" hangingPunct="1">
              <a:lnSpc>
                <a:spcPct val="200000"/>
              </a:lnSpc>
              <a:buFont typeface="Arial" panose="020B0604020202020204" pitchFamily="34" charset="0"/>
              <a:buNone/>
              <a:defRPr/>
            </a:pPr>
            <a:r>
              <a:rPr lang="zh-CN" altLang="en-US" sz="2800" b="1">
                <a:solidFill>
                  <a:srgbClr val="025EAA"/>
                </a:solidFill>
                <a:latin typeface="+mn-ea"/>
              </a:rPr>
              <a:t>惊心动</a:t>
            </a:r>
            <a:r>
              <a:rPr lang="zh-CN" altLang="en-US" sz="2800" b="1">
                <a:solidFill>
                  <a:srgbClr val="E70012"/>
                </a:solidFill>
                <a:latin typeface="+mn-ea"/>
                <a:ea typeface="+mn-ea"/>
              </a:rPr>
              <a:t>魄</a:t>
            </a:r>
            <a:r>
              <a:rPr lang="zh-CN" altLang="en-US" sz="2800" b="1">
                <a:solidFill>
                  <a:srgbClr val="025EAA"/>
                </a:solidFill>
                <a:latin typeface="+mn-ea"/>
              </a:rPr>
              <a:t>（      ）  </a:t>
            </a:r>
            <a:r>
              <a:rPr lang="zh-CN" altLang="en-US" sz="2800" b="1">
                <a:solidFill>
                  <a:srgbClr val="025EAA"/>
                </a:solidFill>
                <a:latin typeface="+mn-ea"/>
                <a:ea typeface="+mn-ea"/>
              </a:rPr>
              <a:t>浩</a:t>
            </a:r>
            <a:r>
              <a:rPr lang="zh-CN" altLang="en-US" sz="2800" b="1">
                <a:solidFill>
                  <a:srgbClr val="E70012"/>
                </a:solidFill>
                <a:latin typeface="+mn-ea"/>
                <a:ea typeface="+mn-ea"/>
              </a:rPr>
              <a:t>瀚</a:t>
            </a:r>
            <a:r>
              <a:rPr lang="zh-CN" altLang="en-US" sz="2800" b="1">
                <a:solidFill>
                  <a:srgbClr val="025EAA"/>
                </a:solidFill>
                <a:latin typeface="+mn-ea"/>
                <a:ea typeface="+mn-ea"/>
              </a:rPr>
              <a:t>（       ）</a:t>
            </a:r>
            <a:r>
              <a:rPr lang="zh-CN" altLang="en-US" sz="2800" b="1">
                <a:solidFill>
                  <a:srgbClr val="E70012"/>
                </a:solidFill>
                <a:latin typeface="+mn-ea"/>
                <a:ea typeface="+mn-ea"/>
              </a:rPr>
              <a:t>娴</a:t>
            </a:r>
            <a:r>
              <a:rPr lang="zh-CN" altLang="en-US" sz="2800" b="1">
                <a:solidFill>
                  <a:srgbClr val="025EAA"/>
                </a:solidFill>
                <a:latin typeface="+mn-ea"/>
                <a:ea typeface="+mn-ea"/>
              </a:rPr>
              <a:t>熟（         ）       </a:t>
            </a:r>
            <a:endParaRPr lang="en-US" altLang="zh-CN" sz="2800" b="1">
              <a:solidFill>
                <a:srgbClr val="025EAA"/>
              </a:solidFill>
              <a:latin typeface="+mn-ea"/>
              <a:ea typeface="+mn-ea"/>
            </a:endParaRPr>
          </a:p>
          <a:p>
            <a:pPr eaLnBrk="1" hangingPunct="1">
              <a:lnSpc>
                <a:spcPct val="200000"/>
              </a:lnSpc>
              <a:defRPr/>
            </a:pPr>
            <a:r>
              <a:rPr lang="zh-CN" altLang="en-US" sz="2800" b="1">
                <a:solidFill>
                  <a:srgbClr val="E70012"/>
                </a:solidFill>
                <a:latin typeface="+mn-ea"/>
                <a:ea typeface="+mn-ea"/>
              </a:rPr>
              <a:t>凛冽</a:t>
            </a:r>
            <a:r>
              <a:rPr lang="zh-CN" altLang="en-US" sz="2800" b="1">
                <a:solidFill>
                  <a:srgbClr val="025EAA"/>
                </a:solidFill>
                <a:latin typeface="+mn-ea"/>
              </a:rPr>
              <a:t>（   </a:t>
            </a:r>
            <a:r>
              <a:rPr lang="en-US" altLang="zh-CN" sz="2800" b="1">
                <a:solidFill>
                  <a:srgbClr val="025EAA"/>
                </a:solidFill>
                <a:latin typeface="+mn-ea"/>
              </a:rPr>
              <a:t>        </a:t>
            </a:r>
            <a:r>
              <a:rPr lang="zh-CN" altLang="en-US" sz="2800" b="1">
                <a:solidFill>
                  <a:srgbClr val="025EAA"/>
                </a:solidFill>
                <a:latin typeface="+mn-ea"/>
              </a:rPr>
              <a:t>）     </a:t>
            </a:r>
            <a:r>
              <a:rPr lang="zh-CN" altLang="en-US" sz="2800" b="1">
                <a:solidFill>
                  <a:srgbClr val="E70012"/>
                </a:solidFill>
                <a:latin typeface="+mn-ea"/>
                <a:ea typeface="+mn-ea"/>
              </a:rPr>
              <a:t>咆哮</a:t>
            </a:r>
            <a:r>
              <a:rPr lang="zh-CN" altLang="en-US" sz="2800" b="1">
                <a:solidFill>
                  <a:srgbClr val="025EAA"/>
                </a:solidFill>
                <a:latin typeface="+mn-ea"/>
                <a:ea typeface="+mn-ea"/>
              </a:rPr>
              <a:t>（               ）</a:t>
            </a:r>
            <a:endParaRPr lang="en-US" altLang="zh-CN" sz="2800" b="1">
              <a:solidFill>
                <a:srgbClr val="025EAA"/>
              </a:solidFill>
              <a:latin typeface="+mn-ea"/>
              <a:ea typeface="+mn-ea"/>
            </a:endParaRPr>
          </a:p>
          <a:p>
            <a:pPr eaLnBrk="1" hangingPunct="1">
              <a:lnSpc>
                <a:spcPct val="200000"/>
              </a:lnSpc>
              <a:defRPr/>
            </a:pPr>
            <a:r>
              <a:rPr lang="zh-CN" altLang="en-US" sz="2800" b="1">
                <a:solidFill>
                  <a:srgbClr val="E70012"/>
                </a:solidFill>
                <a:latin typeface="+mn-ea"/>
                <a:ea typeface="+mn-ea"/>
              </a:rPr>
              <a:t>殚</a:t>
            </a:r>
            <a:r>
              <a:rPr lang="zh-CN" altLang="en-US" sz="2800" b="1">
                <a:solidFill>
                  <a:srgbClr val="025EAA"/>
                </a:solidFill>
                <a:latin typeface="+mn-ea"/>
                <a:ea typeface="+mn-ea"/>
              </a:rPr>
              <a:t>精</a:t>
            </a:r>
            <a:r>
              <a:rPr lang="zh-CN" altLang="en-US" sz="2800" b="1">
                <a:solidFill>
                  <a:srgbClr val="E70012"/>
                </a:solidFill>
                <a:latin typeface="+mn-ea"/>
                <a:ea typeface="+mn-ea"/>
              </a:rPr>
              <a:t>竭</a:t>
            </a:r>
            <a:r>
              <a:rPr lang="zh-CN" altLang="en-US" sz="2800" b="1">
                <a:solidFill>
                  <a:srgbClr val="025EAA"/>
                </a:solidFill>
                <a:latin typeface="+mn-ea"/>
                <a:ea typeface="+mn-ea"/>
              </a:rPr>
              <a:t>虑（              ）</a:t>
            </a:r>
            <a:endParaRPr lang="en-US" altLang="zh-CN" sz="2800" b="1">
              <a:solidFill>
                <a:srgbClr val="025EAA"/>
              </a:solidFill>
              <a:latin typeface="+mn-ea"/>
              <a:ea typeface="+mn-ea"/>
            </a:endParaRPr>
          </a:p>
        </p:txBody>
      </p:sp>
      <p:sp>
        <p:nvSpPr>
          <p:cNvPr id="4" name="TextBox 48"/>
          <p:cNvSpPr txBox="1"/>
          <p:nvPr>
            <p:custDataLst>
              <p:tags r:id="rId2"/>
            </p:custDataLst>
          </p:nvPr>
        </p:nvSpPr>
        <p:spPr>
          <a:xfrm>
            <a:off x="1821330" y="1051090"/>
            <a:ext cx="1662635" cy="524515"/>
          </a:xfrm>
          <a:prstGeom prst="rect">
            <a:avLst/>
          </a:prstGeom>
          <a:noFill/>
        </p:spPr>
        <p:txBody>
          <a:bodyPr wrap="none">
            <a:spAutoFit/>
          </a:bodyPr>
          <a:lstStyle>
            <a:defPPr/>
          </a:lstStyle>
          <a:p>
            <a:pPr eaLnBrk="1" hangingPunct="1">
              <a:buFont typeface="Arial" panose="020B0604020202020204" pitchFamily="34" charset="0"/>
              <a:buNone/>
              <a:defRPr/>
            </a:pPr>
            <a:r>
              <a:rPr lang="en-US" altLang="zh-CN" sz="2800" b="1" err="1">
                <a:solidFill>
                  <a:srgbClr val="E70012"/>
                </a:solidFill>
                <a:latin typeface="+mn-ea"/>
                <a:ea typeface="+mn-ea"/>
              </a:rPr>
              <a:t>pénɡ pài</a:t>
            </a:r>
            <a:endParaRPr lang="zh-CN" altLang="en-US" sz="2800" b="1">
              <a:solidFill>
                <a:srgbClr val="E70012"/>
              </a:solidFill>
              <a:latin typeface="+mn-ea"/>
              <a:ea typeface="+mn-ea"/>
            </a:endParaRPr>
          </a:p>
        </p:txBody>
      </p:sp>
      <p:sp>
        <p:nvSpPr>
          <p:cNvPr id="5" name="TextBox 49"/>
          <p:cNvSpPr txBox="1"/>
          <p:nvPr>
            <p:custDataLst>
              <p:tags r:id="rId3"/>
            </p:custDataLst>
          </p:nvPr>
        </p:nvSpPr>
        <p:spPr>
          <a:xfrm>
            <a:off x="4958870" y="1051090"/>
            <a:ext cx="909223" cy="524515"/>
          </a:xfrm>
          <a:prstGeom prst="rect">
            <a:avLst/>
          </a:prstGeom>
          <a:noFill/>
        </p:spPr>
        <p:txBody>
          <a:bodyPr wrap="none">
            <a:spAutoFit/>
          </a:bodyPr>
          <a:lstStyle>
            <a:defPPr/>
          </a:lstStyle>
          <a:p>
            <a:pPr eaLnBrk="1" hangingPunct="1">
              <a:buFont typeface="Arial" panose="020B0604020202020204" pitchFamily="34" charset="0"/>
              <a:buNone/>
              <a:defRPr/>
            </a:pPr>
            <a:r>
              <a:rPr lang="en-US" altLang="zh-CN" sz="2800" b="1" err="1">
                <a:solidFill>
                  <a:srgbClr val="E70012"/>
                </a:solidFill>
                <a:latin typeface="+mn-ea"/>
                <a:ea typeface="+mn-ea"/>
              </a:rPr>
              <a:t>xiào</a:t>
            </a:r>
            <a:endParaRPr lang="zh-CN" altLang="en-US" sz="2800" b="1">
              <a:solidFill>
                <a:srgbClr val="E70012"/>
              </a:solidFill>
              <a:latin typeface="+mn-ea"/>
              <a:ea typeface="+mn-ea"/>
            </a:endParaRPr>
          </a:p>
        </p:txBody>
      </p:sp>
      <p:sp>
        <p:nvSpPr>
          <p:cNvPr id="6" name="TextBox 50"/>
          <p:cNvSpPr txBox="1"/>
          <p:nvPr>
            <p:custDataLst>
              <p:tags r:id="rId4"/>
            </p:custDataLst>
          </p:nvPr>
        </p:nvSpPr>
        <p:spPr>
          <a:xfrm>
            <a:off x="7301598" y="1003922"/>
            <a:ext cx="923651" cy="524515"/>
          </a:xfrm>
          <a:prstGeom prst="rect">
            <a:avLst/>
          </a:prstGeom>
          <a:noFill/>
        </p:spPr>
        <p:txBody>
          <a:bodyPr wrap="none">
            <a:spAutoFit/>
          </a:bodyPr>
          <a:lstStyle>
            <a:defPPr/>
          </a:lstStyle>
          <a:p>
            <a:pPr eaLnBrk="1" hangingPunct="1">
              <a:buFont typeface="Arial" panose="020B0604020202020204" pitchFamily="34" charset="0"/>
              <a:buNone/>
              <a:defRPr/>
            </a:pPr>
            <a:r>
              <a:rPr lang="en-US" altLang="zh-CN" sz="2800" b="1" err="1">
                <a:solidFill>
                  <a:srgbClr val="E70012"/>
                </a:solidFill>
                <a:latin typeface="+mn-ea"/>
                <a:ea typeface="+mn-ea"/>
              </a:rPr>
              <a:t>juān</a:t>
            </a:r>
            <a:endParaRPr lang="zh-CN" altLang="en-US" sz="2800" b="1">
              <a:solidFill>
                <a:srgbClr val="E70012"/>
              </a:solidFill>
              <a:latin typeface="+mn-ea"/>
              <a:ea typeface="+mn-ea"/>
            </a:endParaRPr>
          </a:p>
        </p:txBody>
      </p:sp>
      <p:sp>
        <p:nvSpPr>
          <p:cNvPr id="7" name="TextBox 51"/>
          <p:cNvSpPr txBox="1"/>
          <p:nvPr>
            <p:custDataLst>
              <p:tags r:id="rId5"/>
            </p:custDataLst>
          </p:nvPr>
        </p:nvSpPr>
        <p:spPr>
          <a:xfrm>
            <a:off x="2643298" y="1931681"/>
            <a:ext cx="843501" cy="524515"/>
          </a:xfrm>
          <a:prstGeom prst="rect">
            <a:avLst/>
          </a:prstGeom>
          <a:noFill/>
        </p:spPr>
        <p:txBody>
          <a:bodyPr wrap="none">
            <a:spAutoFit/>
          </a:bodyPr>
          <a:lstStyle>
            <a:defPPr/>
          </a:lstStyle>
          <a:p>
            <a:pPr eaLnBrk="1" hangingPunct="1">
              <a:buFont typeface="Arial" panose="020B0604020202020204" pitchFamily="34" charset="0"/>
              <a:buNone/>
              <a:defRPr/>
            </a:pPr>
            <a:r>
              <a:rPr lang="en-US" altLang="zh-CN" sz="2800" b="1" err="1">
                <a:solidFill>
                  <a:srgbClr val="E70012"/>
                </a:solidFill>
                <a:latin typeface="+mn-ea"/>
              </a:rPr>
              <a:t>ɡǒu</a:t>
            </a:r>
            <a:endParaRPr lang="zh-CN" altLang="en-US" sz="2800" b="1">
              <a:solidFill>
                <a:srgbClr val="E70012"/>
              </a:solidFill>
              <a:latin typeface="+mn-ea"/>
              <a:ea typeface="+mn-ea"/>
            </a:endParaRPr>
          </a:p>
        </p:txBody>
      </p:sp>
      <p:sp>
        <p:nvSpPr>
          <p:cNvPr id="8" name="TextBox 52"/>
          <p:cNvSpPr txBox="1"/>
          <p:nvPr>
            <p:custDataLst>
              <p:tags r:id="rId6"/>
            </p:custDataLst>
          </p:nvPr>
        </p:nvSpPr>
        <p:spPr>
          <a:xfrm>
            <a:off x="2002468" y="3651119"/>
            <a:ext cx="1101584" cy="524515"/>
          </a:xfrm>
          <a:prstGeom prst="rect">
            <a:avLst/>
          </a:prstGeom>
          <a:noFill/>
        </p:spPr>
        <p:txBody>
          <a:bodyPr wrap="none">
            <a:spAutoFit/>
          </a:bodyPr>
          <a:lstStyle>
            <a:defPPr/>
          </a:lstStyle>
          <a:p>
            <a:pPr eaLnBrk="1" hangingPunct="1">
              <a:defRPr/>
            </a:pPr>
            <a:r>
              <a:rPr lang="en-US" altLang="zh-CN" sz="2800" b="1" err="1">
                <a:solidFill>
                  <a:srgbClr val="E70012"/>
                </a:solidFill>
                <a:latin typeface="+mn-ea"/>
                <a:ea typeface="+mn-ea"/>
              </a:rPr>
              <a:t>lǐn liè</a:t>
            </a:r>
            <a:endParaRPr lang="zh-CN" altLang="en-US" sz="2800" b="1">
              <a:solidFill>
                <a:srgbClr val="E70012"/>
              </a:solidFill>
              <a:latin typeface="+mn-ea"/>
            </a:endParaRPr>
          </a:p>
        </p:txBody>
      </p:sp>
      <p:sp>
        <p:nvSpPr>
          <p:cNvPr id="9" name="TextBox 53"/>
          <p:cNvSpPr txBox="1"/>
          <p:nvPr>
            <p:custDataLst>
              <p:tags r:id="rId7"/>
            </p:custDataLst>
          </p:nvPr>
        </p:nvSpPr>
        <p:spPr>
          <a:xfrm>
            <a:off x="4834753" y="1939842"/>
            <a:ext cx="763351" cy="524515"/>
          </a:xfrm>
          <a:prstGeom prst="rect">
            <a:avLst/>
          </a:prstGeom>
          <a:noFill/>
        </p:spPr>
        <p:txBody>
          <a:bodyPr wrap="none">
            <a:spAutoFit/>
          </a:bodyPr>
          <a:lstStyle>
            <a:defPPr/>
          </a:lstStyle>
          <a:p>
            <a:pPr eaLnBrk="1" hangingPunct="1">
              <a:buFont typeface="Arial" panose="020B0604020202020204" pitchFamily="34" charset="0"/>
              <a:buNone/>
              <a:defRPr/>
            </a:pPr>
            <a:r>
              <a:rPr lang="en-US" altLang="zh-CN" sz="2800" b="1" err="1">
                <a:solidFill>
                  <a:srgbClr val="E70012"/>
                </a:solidFill>
                <a:latin typeface="+mn-ea"/>
                <a:ea typeface="+mn-ea"/>
              </a:rPr>
              <a:t>wéi</a:t>
            </a:r>
            <a:endParaRPr lang="zh-CN" altLang="en-US" sz="2800" b="1">
              <a:solidFill>
                <a:srgbClr val="E70012"/>
              </a:solidFill>
              <a:latin typeface="+mn-ea"/>
              <a:ea typeface="+mn-ea"/>
            </a:endParaRPr>
          </a:p>
        </p:txBody>
      </p:sp>
      <p:sp>
        <p:nvSpPr>
          <p:cNvPr id="10" name="TextBox 54"/>
          <p:cNvSpPr txBox="1"/>
          <p:nvPr>
            <p:custDataLst>
              <p:tags r:id="rId8"/>
            </p:custDataLst>
          </p:nvPr>
        </p:nvSpPr>
        <p:spPr>
          <a:xfrm>
            <a:off x="2638221" y="2763468"/>
            <a:ext cx="623889" cy="524515"/>
          </a:xfrm>
          <a:prstGeom prst="rect">
            <a:avLst/>
          </a:prstGeom>
          <a:noFill/>
        </p:spPr>
        <p:txBody>
          <a:bodyPr wrap="none">
            <a:spAutoFit/>
          </a:bodyPr>
          <a:lstStyle>
            <a:defPPr/>
          </a:lstStyle>
          <a:p>
            <a:pPr eaLnBrk="1" hangingPunct="1">
              <a:defRPr/>
            </a:pPr>
            <a:r>
              <a:rPr lang="en-US" altLang="zh-CN" sz="2800" b="1" err="1">
                <a:solidFill>
                  <a:srgbClr val="E70012"/>
                </a:solidFill>
                <a:latin typeface="+mn-ea"/>
                <a:ea typeface="+mn-ea"/>
              </a:rPr>
              <a:t>pò</a:t>
            </a:r>
            <a:endParaRPr lang="zh-CN" altLang="en-US" sz="2800" b="1">
              <a:solidFill>
                <a:srgbClr val="E70012"/>
              </a:solidFill>
              <a:latin typeface="+mn-ea"/>
            </a:endParaRPr>
          </a:p>
        </p:txBody>
      </p:sp>
      <p:sp>
        <p:nvSpPr>
          <p:cNvPr id="11" name="TextBox 55"/>
          <p:cNvSpPr txBox="1"/>
          <p:nvPr>
            <p:custDataLst>
              <p:tags r:id="rId9"/>
            </p:custDataLst>
          </p:nvPr>
        </p:nvSpPr>
        <p:spPr>
          <a:xfrm>
            <a:off x="4834753" y="2765276"/>
            <a:ext cx="824265" cy="524515"/>
          </a:xfrm>
          <a:prstGeom prst="rect">
            <a:avLst/>
          </a:prstGeom>
          <a:noFill/>
        </p:spPr>
        <p:txBody>
          <a:bodyPr wrap="none">
            <a:spAutoFit/>
          </a:bodyPr>
          <a:lstStyle>
            <a:defPPr/>
          </a:lstStyle>
          <a:p>
            <a:pPr eaLnBrk="1" hangingPunct="1">
              <a:buFont typeface="Arial" panose="020B0604020202020204" pitchFamily="34" charset="0"/>
              <a:buNone/>
              <a:defRPr/>
            </a:pPr>
            <a:r>
              <a:rPr lang="en-US" altLang="zh-CN" sz="2800" b="1" err="1">
                <a:solidFill>
                  <a:srgbClr val="E70012"/>
                </a:solidFill>
                <a:latin typeface="+mn-ea"/>
                <a:ea typeface="+mn-ea"/>
              </a:rPr>
              <a:t>hàn</a:t>
            </a:r>
            <a:endParaRPr lang="zh-CN" altLang="en-US" sz="2800" b="1">
              <a:solidFill>
                <a:srgbClr val="E70012"/>
              </a:solidFill>
              <a:latin typeface="+mn-ea"/>
              <a:ea typeface="+mn-ea"/>
            </a:endParaRPr>
          </a:p>
        </p:txBody>
      </p:sp>
      <p:sp>
        <p:nvSpPr>
          <p:cNvPr id="12" name="TextBox 56"/>
          <p:cNvSpPr txBox="1"/>
          <p:nvPr>
            <p:custDataLst>
              <p:tags r:id="rId10"/>
            </p:custDataLst>
          </p:nvPr>
        </p:nvSpPr>
        <p:spPr>
          <a:xfrm>
            <a:off x="6942479" y="2765276"/>
            <a:ext cx="909223" cy="524515"/>
          </a:xfrm>
          <a:prstGeom prst="rect">
            <a:avLst/>
          </a:prstGeom>
          <a:noFill/>
        </p:spPr>
        <p:txBody>
          <a:bodyPr wrap="none">
            <a:spAutoFit/>
          </a:bodyPr>
          <a:lstStyle>
            <a:defPPr/>
          </a:lstStyle>
          <a:p>
            <a:pPr eaLnBrk="1" hangingPunct="1">
              <a:buFont typeface="Arial" panose="020B0604020202020204" pitchFamily="34" charset="0"/>
              <a:buNone/>
              <a:defRPr/>
            </a:pPr>
            <a:r>
              <a:rPr lang="en-US" altLang="zh-CN" sz="2800" b="1" err="1">
                <a:solidFill>
                  <a:srgbClr val="E70012"/>
                </a:solidFill>
                <a:latin typeface="+mn-ea"/>
                <a:ea typeface="+mn-ea"/>
              </a:rPr>
              <a:t>xián</a:t>
            </a:r>
            <a:endParaRPr lang="zh-CN" altLang="en-US" sz="2800" b="1">
              <a:solidFill>
                <a:srgbClr val="E70012"/>
              </a:solidFill>
              <a:latin typeface="+mn-ea"/>
              <a:ea typeface="+mn-ea"/>
            </a:endParaRPr>
          </a:p>
        </p:txBody>
      </p:sp>
      <p:sp>
        <p:nvSpPr>
          <p:cNvPr id="13" name="TextBox 57"/>
          <p:cNvSpPr txBox="1"/>
          <p:nvPr>
            <p:custDataLst>
              <p:tags r:id="rId11"/>
            </p:custDataLst>
          </p:nvPr>
        </p:nvSpPr>
        <p:spPr>
          <a:xfrm>
            <a:off x="7209263" y="1895977"/>
            <a:ext cx="503664" cy="524515"/>
          </a:xfrm>
          <a:prstGeom prst="rect">
            <a:avLst/>
          </a:prstGeom>
          <a:noFill/>
        </p:spPr>
        <p:txBody>
          <a:bodyPr wrap="none">
            <a:spAutoFit/>
          </a:bodyPr>
          <a:lstStyle>
            <a:defPPr/>
          </a:lstStyle>
          <a:p>
            <a:pPr eaLnBrk="1" hangingPunct="1">
              <a:buFont typeface="Arial" panose="020B0604020202020204" pitchFamily="34" charset="0"/>
              <a:buNone/>
              <a:defRPr/>
            </a:pPr>
            <a:r>
              <a:rPr lang="en-US" altLang="zh-CN" sz="2800" b="1" err="1">
                <a:solidFill>
                  <a:srgbClr val="E70012"/>
                </a:solidFill>
                <a:latin typeface="+mn-ea"/>
                <a:ea typeface="+mn-ea"/>
              </a:rPr>
              <a:t>qì</a:t>
            </a:r>
            <a:endParaRPr lang="zh-CN" altLang="en-US" sz="2800" b="1">
              <a:solidFill>
                <a:srgbClr val="E70012"/>
              </a:solidFill>
              <a:latin typeface="+mn-ea"/>
              <a:ea typeface="+mn-ea"/>
            </a:endParaRPr>
          </a:p>
        </p:txBody>
      </p:sp>
      <p:sp>
        <p:nvSpPr>
          <p:cNvPr id="14" name="TextBox 58"/>
          <p:cNvSpPr txBox="1"/>
          <p:nvPr>
            <p:custDataLst>
              <p:tags r:id="rId12"/>
            </p:custDataLst>
          </p:nvPr>
        </p:nvSpPr>
        <p:spPr>
          <a:xfrm>
            <a:off x="4834753" y="3567953"/>
            <a:ext cx="1633781" cy="524515"/>
          </a:xfrm>
          <a:prstGeom prst="rect">
            <a:avLst/>
          </a:prstGeom>
          <a:noFill/>
        </p:spPr>
        <p:txBody>
          <a:bodyPr wrap="none">
            <a:spAutoFit/>
          </a:bodyPr>
          <a:lstStyle>
            <a:defPPr/>
          </a:lstStyle>
          <a:p>
            <a:pPr eaLnBrk="1" hangingPunct="1">
              <a:buFont typeface="Arial" panose="020B0604020202020204" pitchFamily="34" charset="0"/>
              <a:buNone/>
              <a:defRPr/>
            </a:pPr>
            <a:r>
              <a:rPr lang="en-US" altLang="zh-CN" sz="2800" b="1" err="1">
                <a:solidFill>
                  <a:srgbClr val="E70012"/>
                </a:solidFill>
                <a:latin typeface="+mn-ea"/>
                <a:ea typeface="+mn-ea"/>
              </a:rPr>
              <a:t>páo xiào</a:t>
            </a:r>
            <a:endParaRPr lang="zh-CN" altLang="en-US" sz="2800" b="1">
              <a:solidFill>
                <a:srgbClr val="E70012"/>
              </a:solidFill>
              <a:latin typeface="+mn-ea"/>
              <a:ea typeface="+mn-ea"/>
            </a:endParaRPr>
          </a:p>
        </p:txBody>
      </p:sp>
      <p:sp>
        <p:nvSpPr>
          <p:cNvPr id="15" name="TextBox 59"/>
          <p:cNvSpPr txBox="1"/>
          <p:nvPr>
            <p:custDataLst>
              <p:tags r:id="rId13"/>
            </p:custDataLst>
          </p:nvPr>
        </p:nvSpPr>
        <p:spPr>
          <a:xfrm>
            <a:off x="2728789" y="4498302"/>
            <a:ext cx="1322798" cy="524515"/>
          </a:xfrm>
          <a:prstGeom prst="rect">
            <a:avLst/>
          </a:prstGeom>
          <a:noFill/>
        </p:spPr>
        <p:txBody>
          <a:bodyPr wrap="none">
            <a:spAutoFit/>
          </a:bodyPr>
          <a:lstStyle>
            <a:defPPr/>
          </a:lstStyle>
          <a:p>
            <a:pPr eaLnBrk="1" hangingPunct="1">
              <a:buFont typeface="Arial" panose="020B0604020202020204" pitchFamily="34" charset="0"/>
              <a:buNone/>
              <a:defRPr/>
            </a:pPr>
            <a:r>
              <a:rPr lang="en-US" altLang="zh-CN" sz="2800" b="1" err="1">
                <a:solidFill>
                  <a:srgbClr val="E70012"/>
                </a:solidFill>
                <a:latin typeface="+mn-ea"/>
                <a:ea typeface="+mn-ea"/>
              </a:rPr>
              <a:t>dān jié</a:t>
            </a:r>
            <a:endParaRPr lang="zh-CN" altLang="en-US" sz="2800" b="1">
              <a:solidFill>
                <a:srgbClr val="E70012"/>
              </a:solidFill>
              <a:latin typeface="+mn-ea"/>
              <a:ea typeface="+mn-ea"/>
            </a:endParaRPr>
          </a:p>
        </p:txBody>
      </p:sp>
      <p:sp>
        <p:nvSpPr>
          <p:cNvPr id="16" name="文本框 15"/>
          <p:cNvSpPr txBox="1"/>
          <p:nvPr>
            <p:custDataLst>
              <p:tags r:id="rId14"/>
            </p:custDataLst>
          </p:nvPr>
        </p:nvSpPr>
        <p:spPr>
          <a:xfrm>
            <a:off x="765176" y="197974"/>
            <a:ext cx="1663065"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dirty="0">
                <a:ln>
                  <a:noFill/>
                </a:ln>
                <a:gradFill>
                  <a:gsLst>
                    <a:gs pos="0">
                      <a:srgbClr val="007BD3"/>
                    </a:gs>
                    <a:gs pos="100000">
                      <a:srgbClr val="034373"/>
                    </a:gs>
                  </a:gsLst>
                  <a:lin ang="5400000" scaled="0"/>
                </a:gradFill>
                <a:effectLst/>
                <a:uFillTx/>
                <a:latin typeface="微软雅黑" panose="020B0503020204020204" charset="-122"/>
                <a:ea typeface="微软雅黑" panose="020B0503020204020204" charset="-122"/>
                <a:cs typeface="Arial"/>
                <a:sym typeface="Arial"/>
              </a:rPr>
              <a:t>读读写写</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nodeType="clickPar">
                      <p:stCondLst>
                        <p:cond delay="indefinite"/>
                      </p:stCondLst>
                      <p:childTnLst>
                        <p:par>
                          <p:cTn id="14" fill="hold" nodeType="afterGroup">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nodeType="clickPar">
                      <p:stCondLst>
                        <p:cond delay="indefinite"/>
                      </p:stCondLst>
                      <p:childTnLst>
                        <p:par>
                          <p:cTn id="19" fill="hold" nodeType="after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par>
                    <p:cTn id="23" fill="hold" nodeType="clickPar">
                      <p:stCondLst>
                        <p:cond delay="indefinite"/>
                      </p:stCondLst>
                      <p:childTnLst>
                        <p:par>
                          <p:cTn id="24" fill="hold" nodeType="afterGroup">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500"/>
                                        <p:tgtEl>
                                          <p:spTgt spid="9"/>
                                        </p:tgtEl>
                                      </p:cBhvr>
                                    </p:animEffect>
                                  </p:childTnLst>
                                </p:cTn>
                              </p:par>
                            </p:childTnLst>
                          </p:cTn>
                        </p:par>
                      </p:childTnLst>
                    </p:cTn>
                  </p:par>
                  <p:par>
                    <p:cTn id="28" fill="hold" nodeType="clickPar">
                      <p:stCondLst>
                        <p:cond delay="indefinite"/>
                      </p:stCondLst>
                      <p:childTnLst>
                        <p:par>
                          <p:cTn id="29" fill="hold" nodeType="afterGroup">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arn(inVertical)">
                                      <p:cBhvr>
                                        <p:cTn id="32" dur="500"/>
                                        <p:tgtEl>
                                          <p:spTgt spid="13"/>
                                        </p:tgtEl>
                                      </p:cBhvr>
                                    </p:animEffect>
                                  </p:childTnLst>
                                </p:cTn>
                              </p:par>
                            </p:childTnLst>
                          </p:cTn>
                        </p:par>
                      </p:childTnLst>
                    </p:cTn>
                  </p:par>
                  <p:par>
                    <p:cTn id="33" fill="hold" nodeType="clickPar">
                      <p:stCondLst>
                        <p:cond delay="indefinite"/>
                      </p:stCondLst>
                      <p:childTnLst>
                        <p:par>
                          <p:cTn id="34" fill="hold" nodeType="afterGroup">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barn(inVertical)">
                                      <p:cBhvr>
                                        <p:cTn id="37" dur="500"/>
                                        <p:tgtEl>
                                          <p:spTgt spid="10"/>
                                        </p:tgtEl>
                                      </p:cBhvr>
                                    </p:animEffect>
                                  </p:childTnLst>
                                </p:cTn>
                              </p:par>
                            </p:childTnLst>
                          </p:cTn>
                        </p:par>
                      </p:childTnLst>
                    </p:cTn>
                  </p:par>
                  <p:par>
                    <p:cTn id="38" fill="hold" nodeType="clickPar">
                      <p:stCondLst>
                        <p:cond delay="indefinite"/>
                      </p:stCondLst>
                      <p:childTnLst>
                        <p:par>
                          <p:cTn id="39" fill="hold" nodeType="afterGroup">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arn(inVertical)">
                                      <p:cBhvr>
                                        <p:cTn id="42" dur="500"/>
                                        <p:tgtEl>
                                          <p:spTgt spid="11"/>
                                        </p:tgtEl>
                                      </p:cBhvr>
                                    </p:animEffect>
                                  </p:childTnLst>
                                </p:cTn>
                              </p:par>
                            </p:childTnLst>
                          </p:cTn>
                        </p:par>
                      </p:childTnLst>
                    </p:cTn>
                  </p:par>
                  <p:par>
                    <p:cTn id="43" fill="hold" nodeType="clickPar">
                      <p:stCondLst>
                        <p:cond delay="indefinite"/>
                      </p:stCondLst>
                      <p:childTnLst>
                        <p:par>
                          <p:cTn id="44" fill="hold" nodeType="afterGroup">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inVertical)">
                                      <p:cBhvr>
                                        <p:cTn id="47" dur="500"/>
                                        <p:tgtEl>
                                          <p:spTgt spid="12"/>
                                        </p:tgtEl>
                                      </p:cBhvr>
                                    </p:animEffect>
                                  </p:childTnLst>
                                </p:cTn>
                              </p:par>
                            </p:childTnLst>
                          </p:cTn>
                        </p:par>
                      </p:childTnLst>
                    </p:cTn>
                  </p:par>
                  <p:par>
                    <p:cTn id="48" fill="hold" nodeType="clickPar">
                      <p:stCondLst>
                        <p:cond delay="indefinite"/>
                      </p:stCondLst>
                      <p:childTnLst>
                        <p:par>
                          <p:cTn id="49" fill="hold" nodeType="afterGroup">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barn(inVertical)">
                                      <p:cBhvr>
                                        <p:cTn id="52" dur="500"/>
                                        <p:tgtEl>
                                          <p:spTgt spid="8"/>
                                        </p:tgtEl>
                                      </p:cBhvr>
                                    </p:animEffect>
                                  </p:childTnLst>
                                </p:cTn>
                              </p:par>
                            </p:childTnLst>
                          </p:cTn>
                        </p:par>
                      </p:childTnLst>
                    </p:cTn>
                  </p:par>
                  <p:par>
                    <p:cTn id="53" fill="hold" nodeType="clickPar">
                      <p:stCondLst>
                        <p:cond delay="indefinite"/>
                      </p:stCondLst>
                      <p:childTnLst>
                        <p:par>
                          <p:cTn id="54" fill="hold" nodeType="afterGroup">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arn(inVertical)">
                                      <p:cBhvr>
                                        <p:cTn id="57" dur="500"/>
                                        <p:tgtEl>
                                          <p:spTgt spid="14"/>
                                        </p:tgtEl>
                                      </p:cBhvr>
                                    </p:animEffect>
                                  </p:childTnLst>
                                </p:cTn>
                              </p:par>
                            </p:childTnLst>
                          </p:cTn>
                        </p:par>
                      </p:childTnLst>
                    </p:cTn>
                  </p:par>
                  <p:par>
                    <p:cTn id="58" fill="hold" nodeType="clickPar">
                      <p:stCondLst>
                        <p:cond delay="indefinite"/>
                      </p:stCondLst>
                      <p:childTnLst>
                        <p:par>
                          <p:cTn id="59" fill="hold" nodeType="afterGroup">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barn(inVertical)">
                                      <p:cBhvr>
                                        <p:cTn id="6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custDataLst>
              <p:tags r:id="rId1"/>
            </p:custDataLst>
          </p:nvPr>
        </p:nvSpPr>
        <p:spPr bwMode="auto">
          <a:xfrm>
            <a:off x="1860708" y="1175030"/>
            <a:ext cx="3127375" cy="2684284"/>
          </a:xfrm>
          <a:prstGeom prst="rect">
            <a:avLst/>
          </a:prstGeom>
          <a:noFill/>
          <a:ln w="9525">
            <a:noFill/>
            <a:miter lim="800000"/>
          </a:ln>
        </p:spPr>
        <p:txBody>
          <a:bodyPr>
            <a:spAutoFit/>
          </a:bodyPr>
          <a:lstStyle>
            <a:defPPr/>
          </a:lstStyle>
          <a:p>
            <a:pPr eaLnBrk="1" hangingPunct="1">
              <a:lnSpc>
                <a:spcPct val="150000"/>
              </a:lnSpc>
            </a:pPr>
            <a:r>
              <a:rPr lang="zh-CN" altLang="en-US" sz="2800" b="1">
                <a:solidFill>
                  <a:srgbClr val="025EAA"/>
                </a:solidFill>
                <a:latin typeface="微软雅黑" panose="020B0503020204020204" charset="-122"/>
                <a:ea typeface="微软雅黑" panose="020B0503020204020204" charset="-122"/>
              </a:rPr>
              <a:t>（        ）穿着</a:t>
            </a:r>
          </a:p>
          <a:p>
            <a:pPr eaLnBrk="1" hangingPunct="1">
              <a:lnSpc>
                <a:spcPct val="150000"/>
              </a:lnSpc>
            </a:pPr>
            <a:r>
              <a:rPr lang="zh-CN" altLang="en-US" sz="2800" b="1">
                <a:solidFill>
                  <a:srgbClr val="025EAA"/>
                </a:solidFill>
                <a:latin typeface="微软雅黑" panose="020B0503020204020204" charset="-122"/>
                <a:ea typeface="微软雅黑" panose="020B0503020204020204" charset="-122"/>
              </a:rPr>
              <a:t>（        ）着急</a:t>
            </a:r>
          </a:p>
          <a:p>
            <a:pPr eaLnBrk="1" hangingPunct="1">
              <a:lnSpc>
                <a:spcPct val="150000"/>
              </a:lnSpc>
            </a:pPr>
            <a:r>
              <a:rPr lang="zh-CN" altLang="en-US" sz="2800" b="1">
                <a:solidFill>
                  <a:srgbClr val="025EAA"/>
                </a:solidFill>
                <a:latin typeface="微软雅黑" panose="020B0503020204020204" charset="-122"/>
                <a:ea typeface="微软雅黑" panose="020B0503020204020204" charset="-122"/>
              </a:rPr>
              <a:t>（        ）着数</a:t>
            </a:r>
          </a:p>
          <a:p>
            <a:pPr eaLnBrk="1" hangingPunct="1">
              <a:lnSpc>
                <a:spcPct val="150000"/>
              </a:lnSpc>
            </a:pPr>
            <a:r>
              <a:rPr lang="zh-CN" altLang="en-US" sz="2800" b="1">
                <a:solidFill>
                  <a:srgbClr val="025EAA"/>
                </a:solidFill>
                <a:latin typeface="微软雅黑" panose="020B0503020204020204" charset="-122"/>
                <a:ea typeface="微软雅黑" panose="020B0503020204020204" charset="-122"/>
              </a:rPr>
              <a:t>（        ）顺着</a:t>
            </a:r>
          </a:p>
        </p:txBody>
      </p:sp>
      <p:sp>
        <p:nvSpPr>
          <p:cNvPr id="5" name="左大括号 4"/>
          <p:cNvSpPr/>
          <p:nvPr>
            <p:custDataLst>
              <p:tags r:id="rId2"/>
            </p:custDataLst>
          </p:nvPr>
        </p:nvSpPr>
        <p:spPr>
          <a:xfrm>
            <a:off x="1752756" y="1523023"/>
            <a:ext cx="329927" cy="2233538"/>
          </a:xfrm>
          <a:prstGeom prst="leftBrace">
            <a:avLst/>
          </a:prstGeom>
          <a:noFill/>
          <a:ln w="25400">
            <a:solidFill>
              <a:srgbClr val="025EAA"/>
            </a:solidFill>
          </a:ln>
        </p:spPr>
        <p:style>
          <a:lnRef idx="1">
            <a:schemeClr val="accent1"/>
          </a:lnRef>
          <a:fillRef idx="0">
            <a:schemeClr val="accent1"/>
          </a:fillRef>
          <a:effectRef idx="0">
            <a:schemeClr val="accent1"/>
          </a:effectRef>
          <a:fontRef idx="minor">
            <a:schemeClr val="tx1"/>
          </a:fontRef>
        </p:style>
        <p:txBody>
          <a:bodyPr anchor="ctr"/>
          <a:lstStyle>
            <a:defPPr/>
          </a:lstStyle>
          <a:p>
            <a:pPr algn="ctr" eaLnBrk="1" hangingPunct="1">
              <a:defRPr/>
            </a:pPr>
            <a:endParaRPr lang="zh-CN" altLang="en-US" sz="2800">
              <a:latin typeface="微软雅黑" panose="020B0503020204020204" charset="-122"/>
              <a:ea typeface="微软雅黑" panose="020B0503020204020204" charset="-122"/>
            </a:endParaRPr>
          </a:p>
        </p:txBody>
      </p:sp>
      <p:sp>
        <p:nvSpPr>
          <p:cNvPr id="6" name="矩形 5"/>
          <p:cNvSpPr/>
          <p:nvPr>
            <p:custDataLst>
              <p:tags r:id="rId3"/>
            </p:custDataLst>
          </p:nvPr>
        </p:nvSpPr>
        <p:spPr>
          <a:xfrm>
            <a:off x="2189318" y="1270501"/>
            <a:ext cx="1069524" cy="524515"/>
          </a:xfrm>
          <a:prstGeom prst="rect">
            <a:avLst/>
          </a:prstGeom>
        </p:spPr>
        <p:txBody>
          <a:bodyPr wrap="none">
            <a:spAutoFit/>
          </a:bodyPr>
          <a:lstStyle>
            <a:defPPr/>
          </a:lstStyle>
          <a:p>
            <a:pPr eaLnBrk="1" hangingPunct="1">
              <a:defRPr/>
            </a:pPr>
            <a:r>
              <a:rPr lang="en-US" altLang="zh-CN" sz="2800" b="1" err="1">
                <a:solidFill>
                  <a:srgbClr val="E70012"/>
                </a:solidFill>
                <a:latin typeface="微软雅黑" panose="020B0503020204020204" charset="-122"/>
                <a:ea typeface="微软雅黑" panose="020B0503020204020204" charset="-122"/>
              </a:rPr>
              <a:t>zhuó</a:t>
            </a:r>
            <a:endParaRPr lang="zh-CN" altLang="en-US" sz="2800">
              <a:solidFill>
                <a:srgbClr val="E70012"/>
              </a:solidFill>
              <a:latin typeface="微软雅黑" panose="020B0503020204020204" charset="-122"/>
              <a:ea typeface="微软雅黑" panose="020B0503020204020204" charset="-122"/>
            </a:endParaRPr>
          </a:p>
        </p:txBody>
      </p:sp>
      <p:sp>
        <p:nvSpPr>
          <p:cNvPr id="7" name="矩形 6"/>
          <p:cNvSpPr/>
          <p:nvPr>
            <p:custDataLst>
              <p:tags r:id="rId4"/>
            </p:custDataLst>
          </p:nvPr>
        </p:nvSpPr>
        <p:spPr>
          <a:xfrm>
            <a:off x="2206252" y="1977315"/>
            <a:ext cx="1043876" cy="524515"/>
          </a:xfrm>
          <a:prstGeom prst="rect">
            <a:avLst/>
          </a:prstGeom>
        </p:spPr>
        <p:txBody>
          <a:bodyPr wrap="none">
            <a:spAutoFit/>
          </a:bodyPr>
          <a:lstStyle>
            <a:defPPr/>
          </a:lstStyle>
          <a:p>
            <a:pPr eaLnBrk="1" hangingPunct="1">
              <a:defRPr/>
            </a:pPr>
            <a:r>
              <a:rPr lang="en-US" altLang="zh-CN" sz="2800" b="1" err="1">
                <a:solidFill>
                  <a:srgbClr val="E70012"/>
                </a:solidFill>
                <a:latin typeface="微软雅黑" panose="020B0503020204020204" charset="-122"/>
                <a:ea typeface="微软雅黑" panose="020B0503020204020204" charset="-122"/>
              </a:rPr>
              <a:t>zháo</a:t>
            </a:r>
            <a:endParaRPr lang="zh-CN" altLang="en-US" sz="2800">
              <a:solidFill>
                <a:srgbClr val="E70012"/>
              </a:solidFill>
              <a:latin typeface="微软雅黑" panose="020B0503020204020204" charset="-122"/>
              <a:ea typeface="微软雅黑" panose="020B0503020204020204" charset="-122"/>
            </a:endParaRPr>
          </a:p>
        </p:txBody>
      </p:sp>
      <p:sp>
        <p:nvSpPr>
          <p:cNvPr id="8" name="矩形 7"/>
          <p:cNvSpPr/>
          <p:nvPr>
            <p:custDataLst>
              <p:tags r:id="rId5"/>
            </p:custDataLst>
          </p:nvPr>
        </p:nvSpPr>
        <p:spPr>
          <a:xfrm>
            <a:off x="2214719" y="2652452"/>
            <a:ext cx="1043876" cy="524515"/>
          </a:xfrm>
          <a:prstGeom prst="rect">
            <a:avLst/>
          </a:prstGeom>
        </p:spPr>
        <p:txBody>
          <a:bodyPr wrap="none">
            <a:spAutoFit/>
          </a:bodyPr>
          <a:lstStyle>
            <a:defPPr/>
          </a:lstStyle>
          <a:p>
            <a:pPr eaLnBrk="1" hangingPunct="1">
              <a:defRPr/>
            </a:pPr>
            <a:r>
              <a:rPr lang="en-US" altLang="zh-CN" sz="2800" b="1" err="1">
                <a:solidFill>
                  <a:srgbClr val="E70012"/>
                </a:solidFill>
                <a:latin typeface="微软雅黑" panose="020B0503020204020204" charset="-122"/>
                <a:ea typeface="微软雅黑" panose="020B0503020204020204" charset="-122"/>
              </a:rPr>
              <a:t>zhāo</a:t>
            </a:r>
            <a:endParaRPr lang="zh-CN" altLang="en-US" sz="2800">
              <a:solidFill>
                <a:srgbClr val="E70012"/>
              </a:solidFill>
              <a:latin typeface="微软雅黑" panose="020B0503020204020204" charset="-122"/>
              <a:ea typeface="微软雅黑" panose="020B0503020204020204" charset="-122"/>
            </a:endParaRPr>
          </a:p>
        </p:txBody>
      </p:sp>
      <p:sp>
        <p:nvSpPr>
          <p:cNvPr id="9" name="矩形 8"/>
          <p:cNvSpPr>
            <a:spLocks noChangeArrowheads="1"/>
          </p:cNvSpPr>
          <p:nvPr>
            <p:custDataLst>
              <p:tags r:id="rId6"/>
            </p:custDataLst>
          </p:nvPr>
        </p:nvSpPr>
        <p:spPr bwMode="auto">
          <a:xfrm>
            <a:off x="5228601" y="530445"/>
            <a:ext cx="3529013" cy="1815882"/>
          </a:xfrm>
          <a:prstGeom prst="rect">
            <a:avLst/>
          </a:prstGeom>
          <a:noFill/>
          <a:ln w="9525">
            <a:noFill/>
            <a:miter lim="800000"/>
          </a:ln>
        </p:spPr>
        <p:txBody>
          <a:bodyPr>
            <a:spAutoFit/>
          </a:bodyPr>
          <a:lstStyle>
            <a:defPPr/>
          </a:lstStyle>
          <a:p>
            <a:pPr eaLnBrk="1" hangingPunct="1">
              <a:lnSpc>
                <a:spcPct val="200000"/>
              </a:lnSpc>
            </a:pPr>
            <a:r>
              <a:rPr lang="zh-CN" altLang="en-US" sz="2800" b="1">
                <a:solidFill>
                  <a:srgbClr val="025EAA"/>
                </a:solidFill>
                <a:latin typeface="微软雅黑" panose="020B0503020204020204" charset="-122"/>
                <a:ea typeface="微软雅黑" panose="020B0503020204020204" charset="-122"/>
              </a:rPr>
              <a:t>（       ）千载难逢</a:t>
            </a:r>
          </a:p>
          <a:p>
            <a:pPr eaLnBrk="1" hangingPunct="1">
              <a:lnSpc>
                <a:spcPct val="200000"/>
              </a:lnSpc>
            </a:pPr>
            <a:r>
              <a:rPr lang="zh-CN" altLang="en-US" sz="2800" b="1">
                <a:solidFill>
                  <a:srgbClr val="025EAA"/>
                </a:solidFill>
                <a:latin typeface="微软雅黑" panose="020B0503020204020204" charset="-122"/>
                <a:ea typeface="微软雅黑" panose="020B0503020204020204" charset="-122"/>
              </a:rPr>
              <a:t>（       ）满载而归</a:t>
            </a:r>
          </a:p>
        </p:txBody>
      </p:sp>
      <p:sp>
        <p:nvSpPr>
          <p:cNvPr id="11" name="左大括号 10"/>
          <p:cNvSpPr/>
          <p:nvPr>
            <p:custDataLst>
              <p:tags r:id="rId7"/>
            </p:custDataLst>
          </p:nvPr>
        </p:nvSpPr>
        <p:spPr>
          <a:xfrm>
            <a:off x="5120651" y="1090630"/>
            <a:ext cx="218433" cy="1033697"/>
          </a:xfrm>
          <a:prstGeom prst="leftBrace">
            <a:avLst/>
          </a:prstGeom>
          <a:noFill/>
          <a:ln w="25400">
            <a:solidFill>
              <a:srgbClr val="025EAA"/>
            </a:solidFill>
          </a:ln>
        </p:spPr>
        <p:style>
          <a:lnRef idx="1">
            <a:schemeClr val="accent1"/>
          </a:lnRef>
          <a:fillRef idx="0">
            <a:schemeClr val="accent1"/>
          </a:fillRef>
          <a:effectRef idx="0">
            <a:schemeClr val="accent1"/>
          </a:effectRef>
          <a:fontRef idx="minor">
            <a:schemeClr val="tx1"/>
          </a:fontRef>
        </p:style>
        <p:txBody>
          <a:bodyPr anchor="ctr"/>
          <a:lstStyle>
            <a:defPPr/>
          </a:lstStyle>
          <a:p>
            <a:pPr algn="ctr" eaLnBrk="1" hangingPunct="1">
              <a:defRPr/>
            </a:pPr>
            <a:endParaRPr lang="zh-CN" altLang="en-US" sz="2800">
              <a:latin typeface="微软雅黑" panose="020B0503020204020204" charset="-122"/>
              <a:ea typeface="微软雅黑" panose="020B0503020204020204" charset="-122"/>
            </a:endParaRPr>
          </a:p>
        </p:txBody>
      </p:sp>
      <p:sp>
        <p:nvSpPr>
          <p:cNvPr id="12" name="矩形 11"/>
          <p:cNvSpPr/>
          <p:nvPr>
            <p:custDataLst>
              <p:tags r:id="rId8"/>
            </p:custDataLst>
          </p:nvPr>
        </p:nvSpPr>
        <p:spPr>
          <a:xfrm>
            <a:off x="5709614" y="774463"/>
            <a:ext cx="681597" cy="524515"/>
          </a:xfrm>
          <a:prstGeom prst="rect">
            <a:avLst/>
          </a:prstGeom>
        </p:spPr>
        <p:txBody>
          <a:bodyPr wrap="none">
            <a:spAutoFit/>
          </a:bodyPr>
          <a:lstStyle>
            <a:defPPr/>
          </a:lstStyle>
          <a:p>
            <a:pPr eaLnBrk="1" hangingPunct="1">
              <a:defRPr/>
            </a:pPr>
            <a:r>
              <a:rPr lang="en-US" altLang="zh-CN" sz="2800" b="1" err="1">
                <a:solidFill>
                  <a:srgbClr val="E70012"/>
                </a:solidFill>
                <a:latin typeface="微软雅黑" panose="020B0503020204020204" charset="-122"/>
                <a:ea typeface="微软雅黑" panose="020B0503020204020204" charset="-122"/>
              </a:rPr>
              <a:t>zǎi</a:t>
            </a:r>
            <a:endParaRPr lang="zh-CN" altLang="en-US" sz="2800">
              <a:solidFill>
                <a:srgbClr val="E70012"/>
              </a:solidFill>
              <a:latin typeface="微软雅黑" panose="020B0503020204020204" charset="-122"/>
              <a:ea typeface="微软雅黑" panose="020B0503020204020204" charset="-122"/>
            </a:endParaRPr>
          </a:p>
        </p:txBody>
      </p:sp>
      <p:sp>
        <p:nvSpPr>
          <p:cNvPr id="13" name="矩形 12"/>
          <p:cNvSpPr/>
          <p:nvPr>
            <p:custDataLst>
              <p:tags r:id="rId9"/>
            </p:custDataLst>
          </p:nvPr>
        </p:nvSpPr>
        <p:spPr>
          <a:xfrm>
            <a:off x="5708026" y="1599811"/>
            <a:ext cx="681597" cy="524515"/>
          </a:xfrm>
          <a:prstGeom prst="rect">
            <a:avLst/>
          </a:prstGeom>
        </p:spPr>
        <p:txBody>
          <a:bodyPr wrap="none">
            <a:spAutoFit/>
          </a:bodyPr>
          <a:lstStyle>
            <a:defPPr/>
          </a:lstStyle>
          <a:p>
            <a:pPr eaLnBrk="1" hangingPunct="1">
              <a:defRPr/>
            </a:pPr>
            <a:r>
              <a:rPr lang="en-US" altLang="zh-CN" sz="2800" b="1" err="1">
                <a:solidFill>
                  <a:srgbClr val="E70012"/>
                </a:solidFill>
                <a:latin typeface="微软雅黑" panose="020B0503020204020204" charset="-122"/>
                <a:ea typeface="微软雅黑" panose="020B0503020204020204" charset="-122"/>
              </a:rPr>
              <a:t>zài</a:t>
            </a:r>
            <a:endParaRPr lang="zh-CN" altLang="en-US" sz="2800">
              <a:solidFill>
                <a:srgbClr val="E70012"/>
              </a:solidFill>
              <a:latin typeface="微软雅黑" panose="020B0503020204020204" charset="-122"/>
              <a:ea typeface="微软雅黑" panose="020B0503020204020204" charset="-122"/>
            </a:endParaRPr>
          </a:p>
        </p:txBody>
      </p:sp>
      <p:sp>
        <p:nvSpPr>
          <p:cNvPr id="14" name="矩形 13"/>
          <p:cNvSpPr/>
          <p:nvPr>
            <p:custDataLst>
              <p:tags r:id="rId10"/>
            </p:custDataLst>
          </p:nvPr>
        </p:nvSpPr>
        <p:spPr>
          <a:xfrm>
            <a:off x="2323201" y="3272438"/>
            <a:ext cx="809837" cy="524515"/>
          </a:xfrm>
          <a:prstGeom prst="rect">
            <a:avLst/>
          </a:prstGeom>
        </p:spPr>
        <p:txBody>
          <a:bodyPr wrap="none">
            <a:spAutoFit/>
          </a:bodyPr>
          <a:lstStyle>
            <a:defPPr/>
          </a:lstStyle>
          <a:p>
            <a:pPr eaLnBrk="1" hangingPunct="1">
              <a:defRPr/>
            </a:pPr>
            <a:r>
              <a:rPr lang="en-US" altLang="zh-CN" sz="2800" b="1" err="1">
                <a:solidFill>
                  <a:srgbClr val="E70012"/>
                </a:solidFill>
                <a:latin typeface="微软雅黑" panose="020B0503020204020204" charset="-122"/>
                <a:ea typeface="微软雅黑" panose="020B0503020204020204" charset="-122"/>
              </a:rPr>
              <a:t>zhe</a:t>
            </a:r>
            <a:endParaRPr lang="zh-CN" altLang="en-US" sz="2800">
              <a:solidFill>
                <a:srgbClr val="E70012"/>
              </a:solidFill>
              <a:latin typeface="微软雅黑" panose="020B0503020204020204" charset="-122"/>
              <a:ea typeface="微软雅黑" panose="020B0503020204020204" charset="-122"/>
            </a:endParaRPr>
          </a:p>
        </p:txBody>
      </p:sp>
      <p:sp>
        <p:nvSpPr>
          <p:cNvPr id="15" name="矩形 14"/>
          <p:cNvSpPr>
            <a:spLocks noChangeArrowheads="1"/>
          </p:cNvSpPr>
          <p:nvPr>
            <p:custDataLst>
              <p:tags r:id="rId11"/>
            </p:custDataLst>
          </p:nvPr>
        </p:nvSpPr>
        <p:spPr bwMode="auto">
          <a:xfrm>
            <a:off x="5339084" y="2681440"/>
            <a:ext cx="3319462" cy="1815882"/>
          </a:xfrm>
          <a:prstGeom prst="rect">
            <a:avLst/>
          </a:prstGeom>
          <a:noFill/>
          <a:ln w="9525">
            <a:noFill/>
            <a:miter lim="800000"/>
          </a:ln>
        </p:spPr>
        <p:txBody>
          <a:bodyPr>
            <a:spAutoFit/>
          </a:bodyPr>
          <a:lstStyle>
            <a:defPPr/>
          </a:lstStyle>
          <a:p>
            <a:pPr eaLnBrk="1" hangingPunct="1">
              <a:lnSpc>
                <a:spcPct val="200000"/>
              </a:lnSpc>
            </a:pPr>
            <a:r>
              <a:rPr lang="zh-CN" altLang="en-US" sz="2800" b="1">
                <a:solidFill>
                  <a:srgbClr val="025EAA"/>
                </a:solidFill>
                <a:latin typeface="微软雅黑" panose="020B0503020204020204" charset="-122"/>
                <a:ea typeface="微软雅黑" panose="020B0503020204020204" charset="-122"/>
              </a:rPr>
              <a:t>（       ）一刹那</a:t>
            </a:r>
          </a:p>
          <a:p>
            <a:pPr eaLnBrk="1" hangingPunct="1">
              <a:lnSpc>
                <a:spcPct val="200000"/>
              </a:lnSpc>
            </a:pPr>
            <a:r>
              <a:rPr lang="zh-CN" altLang="en-US" sz="2800" b="1">
                <a:solidFill>
                  <a:srgbClr val="025EAA"/>
                </a:solidFill>
                <a:latin typeface="微软雅黑" panose="020B0503020204020204" charset="-122"/>
                <a:ea typeface="微软雅黑" panose="020B0503020204020204" charset="-122"/>
              </a:rPr>
              <a:t>（   </a:t>
            </a:r>
            <a:r>
              <a:rPr lang="en-US" altLang="zh-CN" sz="2800" b="1">
                <a:solidFill>
                  <a:srgbClr val="025EAA"/>
                </a:solidFill>
                <a:latin typeface="微软雅黑" panose="020B0503020204020204" charset="-122"/>
                <a:ea typeface="微软雅黑" panose="020B0503020204020204" charset="-122"/>
              </a:rPr>
              <a:t>    </a:t>
            </a:r>
            <a:r>
              <a:rPr lang="zh-CN" altLang="en-US" sz="2800" b="1">
                <a:solidFill>
                  <a:srgbClr val="025EAA"/>
                </a:solidFill>
                <a:latin typeface="微软雅黑" panose="020B0503020204020204" charset="-122"/>
                <a:ea typeface="微软雅黑" panose="020B0503020204020204" charset="-122"/>
              </a:rPr>
              <a:t>）刹车</a:t>
            </a:r>
          </a:p>
        </p:txBody>
      </p:sp>
      <p:sp>
        <p:nvSpPr>
          <p:cNvPr id="17" name="左大括号 16"/>
          <p:cNvSpPr/>
          <p:nvPr>
            <p:custDataLst>
              <p:tags r:id="rId12"/>
            </p:custDataLst>
          </p:nvPr>
        </p:nvSpPr>
        <p:spPr>
          <a:xfrm>
            <a:off x="5228600" y="3281044"/>
            <a:ext cx="346322" cy="1041565"/>
          </a:xfrm>
          <a:prstGeom prst="leftBrace">
            <a:avLst/>
          </a:prstGeom>
          <a:noFill/>
          <a:ln w="25400">
            <a:solidFill>
              <a:srgbClr val="025EAA"/>
            </a:solidFill>
          </a:ln>
        </p:spPr>
        <p:style>
          <a:lnRef idx="1">
            <a:schemeClr val="accent1"/>
          </a:lnRef>
          <a:fillRef idx="0">
            <a:schemeClr val="accent1"/>
          </a:fillRef>
          <a:effectRef idx="0">
            <a:schemeClr val="accent1"/>
          </a:effectRef>
          <a:fontRef idx="minor">
            <a:schemeClr val="tx1"/>
          </a:fontRef>
        </p:style>
        <p:txBody>
          <a:bodyPr anchor="ctr"/>
          <a:lstStyle>
            <a:defPPr/>
          </a:lstStyle>
          <a:p>
            <a:pPr algn="ctr" eaLnBrk="1" hangingPunct="1">
              <a:defRPr/>
            </a:pPr>
            <a:endParaRPr lang="zh-CN" altLang="en-US" sz="2800">
              <a:latin typeface="微软雅黑" panose="020B0503020204020204" charset="-122"/>
              <a:ea typeface="微软雅黑" panose="020B0503020204020204" charset="-122"/>
            </a:endParaRPr>
          </a:p>
        </p:txBody>
      </p:sp>
      <p:sp>
        <p:nvSpPr>
          <p:cNvPr id="18" name="矩形 17"/>
          <p:cNvSpPr/>
          <p:nvPr>
            <p:custDataLst>
              <p:tags r:id="rId13"/>
            </p:custDataLst>
          </p:nvPr>
        </p:nvSpPr>
        <p:spPr>
          <a:xfrm>
            <a:off x="5796926" y="2951070"/>
            <a:ext cx="809837" cy="524515"/>
          </a:xfrm>
          <a:prstGeom prst="rect">
            <a:avLst/>
          </a:prstGeom>
        </p:spPr>
        <p:txBody>
          <a:bodyPr wrap="none">
            <a:spAutoFit/>
          </a:bodyPr>
          <a:lstStyle>
            <a:defPPr/>
          </a:lstStyle>
          <a:p>
            <a:pPr eaLnBrk="1" hangingPunct="1">
              <a:defRPr/>
            </a:pPr>
            <a:r>
              <a:rPr lang="en-US" altLang="zh-CN" sz="2800" b="1" err="1">
                <a:solidFill>
                  <a:srgbClr val="E70012"/>
                </a:solidFill>
                <a:latin typeface="微软雅黑" panose="020B0503020204020204" charset="-122"/>
                <a:ea typeface="微软雅黑" panose="020B0503020204020204" charset="-122"/>
              </a:rPr>
              <a:t>chà</a:t>
            </a:r>
            <a:endParaRPr lang="zh-CN" altLang="en-US" sz="2800">
              <a:solidFill>
                <a:srgbClr val="E70012"/>
              </a:solidFill>
              <a:latin typeface="微软雅黑" panose="020B0503020204020204" charset="-122"/>
              <a:ea typeface="微软雅黑" panose="020B0503020204020204" charset="-122"/>
            </a:endParaRPr>
          </a:p>
        </p:txBody>
      </p:sp>
      <p:sp>
        <p:nvSpPr>
          <p:cNvPr id="19" name="矩形 18"/>
          <p:cNvSpPr/>
          <p:nvPr>
            <p:custDataLst>
              <p:tags r:id="rId14"/>
            </p:custDataLst>
          </p:nvPr>
        </p:nvSpPr>
        <p:spPr>
          <a:xfrm>
            <a:off x="5866775" y="3817304"/>
            <a:ext cx="801823" cy="524515"/>
          </a:xfrm>
          <a:prstGeom prst="rect">
            <a:avLst/>
          </a:prstGeom>
        </p:spPr>
        <p:txBody>
          <a:bodyPr wrap="none">
            <a:spAutoFit/>
          </a:bodyPr>
          <a:lstStyle>
            <a:defPPr/>
          </a:lstStyle>
          <a:p>
            <a:pPr eaLnBrk="1" hangingPunct="1">
              <a:defRPr/>
            </a:pPr>
            <a:r>
              <a:rPr lang="en-US" altLang="zh-CN" sz="2800" b="1" err="1">
                <a:solidFill>
                  <a:srgbClr val="E70012"/>
                </a:solidFill>
                <a:latin typeface="微软雅黑" panose="020B0503020204020204" charset="-122"/>
                <a:ea typeface="微软雅黑" panose="020B0503020204020204" charset="-122"/>
              </a:rPr>
              <a:t>shā</a:t>
            </a:r>
            <a:endParaRPr lang="zh-CN" altLang="en-US" sz="2800">
              <a:solidFill>
                <a:srgbClr val="E70012"/>
              </a:solidFill>
              <a:latin typeface="微软雅黑" panose="020B0503020204020204" charset="-122"/>
              <a:ea typeface="微软雅黑" panose="020B0503020204020204" charset="-122"/>
            </a:endParaRPr>
          </a:p>
        </p:txBody>
      </p:sp>
      <p:sp>
        <p:nvSpPr>
          <p:cNvPr id="16" name="文本框 15"/>
          <p:cNvSpPr txBox="1"/>
          <p:nvPr>
            <p:custDataLst>
              <p:tags r:id="rId15"/>
            </p:custDataLst>
          </p:nvPr>
        </p:nvSpPr>
        <p:spPr>
          <a:xfrm>
            <a:off x="765176" y="197974"/>
            <a:ext cx="1663065"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a:ln>
                  <a:noFill/>
                </a:ln>
                <a:gradFill>
                  <a:gsLst>
                    <a:gs pos="0">
                      <a:srgbClr val="007BD3"/>
                    </a:gs>
                    <a:gs pos="100000">
                      <a:srgbClr val="034373"/>
                    </a:gs>
                  </a:gsLst>
                  <a:lin ang="5400000" scaled="0"/>
                </a:gradFill>
                <a:effectLst/>
                <a:uFillTx/>
                <a:latin typeface="微软雅黑" panose="020B0503020204020204" charset="-122"/>
                <a:ea typeface="微软雅黑" panose="020B0503020204020204" charset="-122"/>
                <a:cs typeface="Arial"/>
                <a:sym typeface="Arial"/>
              </a:rPr>
              <a:t>多音字</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nodeType="clickPar">
                      <p:stCondLst>
                        <p:cond delay="indefinite"/>
                        <p:cond evt="onBegin" delay="0">
                          <p:tn val="10"/>
                        </p:cond>
                      </p:stCondLst>
                      <p:childTnLst>
                        <p:par>
                          <p:cTn id="12" fill="hold" nodeType="after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nodeType="clickPar">
                      <p:stCondLst>
                        <p:cond delay="indefinite"/>
                        <p:cond evt="onBegin" delay="0">
                          <p:tn val="15"/>
                        </p:cond>
                      </p:stCondLst>
                      <p:childTnLst>
                        <p:par>
                          <p:cTn id="17" fill="hold" nodeType="after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nodeType="clickPar">
                      <p:stCondLst>
                        <p:cond delay="indefinite"/>
                        <p:cond evt="onBegin" delay="0">
                          <p:tn val="20"/>
                        </p:cond>
                      </p:stCondLst>
                      <p:childTnLst>
                        <p:par>
                          <p:cTn id="22" fill="hold" nodeType="after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par>
                    <p:cTn id="26" fill="hold" nodeType="clickPar">
                      <p:stCondLst>
                        <p:cond delay="indefinite"/>
                        <p:cond evt="onBegin" delay="0">
                          <p:tn val="25"/>
                        </p:cond>
                      </p:stCondLst>
                      <p:childTnLst>
                        <p:par>
                          <p:cTn id="27" fill="hold" nodeType="afterGroup">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par>
                    <p:cTn id="37" fill="hold" nodeType="clickPar">
                      <p:stCondLst>
                        <p:cond delay="indefinite"/>
                        <p:cond evt="onBegin" delay="0">
                          <p:tn val="36"/>
                        </p:cond>
                      </p:stCondLst>
                      <p:childTnLst>
                        <p:par>
                          <p:cTn id="38" fill="hold" nodeType="afterGroup">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childTnLst>
                          </p:cTn>
                        </p:par>
                      </p:childTnLst>
                    </p:cTn>
                  </p:par>
                  <p:par>
                    <p:cTn id="42" fill="hold" nodeType="clickPar">
                      <p:stCondLst>
                        <p:cond delay="indefinite"/>
                        <p:cond evt="onBegin" delay="0">
                          <p:tn val="41"/>
                        </p:cond>
                      </p:stCondLst>
                      <p:childTnLst>
                        <p:par>
                          <p:cTn id="43" fill="hold" nodeType="afterGroup">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par>
                    <p:cTn id="53" fill="hold" nodeType="clickPar">
                      <p:stCondLst>
                        <p:cond delay="indefinite"/>
                        <p:cond evt="onBegin" delay="0">
                          <p:tn val="52"/>
                        </p:cond>
                      </p:stCondLst>
                      <p:childTnLst>
                        <p:par>
                          <p:cTn id="54" fill="hold" nodeType="after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childTnLst>
                          </p:cTn>
                        </p:par>
                      </p:childTnLst>
                    </p:cTn>
                  </p:par>
                  <p:par>
                    <p:cTn id="58" fill="hold" nodeType="clickPar">
                      <p:stCondLst>
                        <p:cond delay="indefinite"/>
                        <p:cond evt="onBegin" delay="0">
                          <p:tn val="57"/>
                        </p:cond>
                      </p:stCondLst>
                      <p:childTnLst>
                        <p:par>
                          <p:cTn id="59" fill="hold" nodeType="afterGroup">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P spid="7" grpId="0"/>
      <p:bldP spid="8" grpId="0"/>
      <p:bldP spid="9" grpId="0"/>
      <p:bldP spid="11" grpId="0" animBg="1"/>
      <p:bldP spid="12" grpId="0"/>
      <p:bldP spid="13" grpId="0"/>
      <p:bldP spid="14" grpId="0"/>
      <p:bldP spid="15" grpId="0"/>
      <p:bldP spid="17" grpId="0" animBg="1"/>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4"/>
          <p:cNvSpPr txBox="1">
            <a:spLocks noChangeArrowheads="1"/>
          </p:cNvSpPr>
          <p:nvPr>
            <p:custDataLst>
              <p:tags r:id="rId1"/>
            </p:custDataLst>
          </p:nvPr>
        </p:nvSpPr>
        <p:spPr bwMode="auto">
          <a:xfrm>
            <a:off x="335916" y="835182"/>
            <a:ext cx="8681085" cy="4040958"/>
          </a:xfrm>
          <a:prstGeom prst="rect">
            <a:avLst/>
          </a:prstGeom>
          <a:noFill/>
          <a:ln w="9525">
            <a:noFill/>
            <a:miter lim="800000"/>
          </a:ln>
        </p:spPr>
        <p:txBody>
          <a:bodyPr wrap="square">
            <a:spAutoFit/>
          </a:bodyPr>
          <a:lstStyle>
            <a:defPPr/>
          </a:lstStyle>
          <a:p>
            <a:pPr eaLnBrk="1" hangingPunct="1">
              <a:lnSpc>
                <a:spcPct val="160000"/>
              </a:lnSpc>
            </a:pPr>
            <a:r>
              <a:rPr lang="zh-CN" altLang="en-US" sz="2000" b="1">
                <a:solidFill>
                  <a:srgbClr val="E70012"/>
                </a:solidFill>
                <a:latin typeface="微软雅黑" panose="020B0503020204020204" charset="-122"/>
                <a:ea typeface="微软雅黑" panose="020B0503020204020204" charset="-122"/>
                <a:cs typeface="微软雅黑" panose="020B0503020204020204" charset="-122"/>
              </a:rPr>
              <a:t>舰岛</a:t>
            </a:r>
            <a:r>
              <a:rPr lang="zh-CN" altLang="en-US" sz="2000" b="1">
                <a:solidFill>
                  <a:srgbClr val="025EAA"/>
                </a:solidFill>
                <a:latin typeface="微软雅黑" panose="020B0503020204020204" charset="-122"/>
                <a:ea typeface="微软雅黑" panose="020B0503020204020204" charset="-122"/>
                <a:cs typeface="微软雅黑" panose="020B0503020204020204" charset="-122"/>
              </a:rPr>
              <a:t>：</a:t>
            </a:r>
            <a:r>
              <a:rPr lang="zh-CN" altLang="en-US" sz="2000" b="1">
                <a:solidFill>
                  <a:schemeClr val="tx1"/>
                </a:solidFill>
                <a:latin typeface="微软雅黑" panose="020B0503020204020204" charset="-122"/>
                <a:ea typeface="微软雅黑" panose="020B0503020204020204" charset="-122"/>
                <a:cs typeface="微软雅黑" panose="020B0503020204020204" charset="-122"/>
              </a:rPr>
              <a:t>现代航空母舰常把舰桥、烟囱等集中建造在飞行甲板的一侧，形似小岛，称为舰岛。</a:t>
            </a:r>
            <a:endParaRPr lang="zh-CN" altLang="en-US" sz="2000" b="1">
              <a:solidFill>
                <a:srgbClr val="025EAA"/>
              </a:solidFill>
              <a:latin typeface="微软雅黑" panose="020B0503020204020204" charset="-122"/>
              <a:ea typeface="微软雅黑" panose="020B0503020204020204" charset="-122"/>
              <a:cs typeface="微软雅黑"/>
            </a:endParaRPr>
          </a:p>
          <a:p>
            <a:pPr eaLnBrk="1" hangingPunct="1">
              <a:lnSpc>
                <a:spcPct val="160000"/>
              </a:lnSpc>
            </a:pPr>
            <a:r>
              <a:rPr lang="zh-CN" altLang="en-US" sz="2000" b="1">
                <a:solidFill>
                  <a:srgbClr val="E70012"/>
                </a:solidFill>
                <a:latin typeface="微软雅黑" panose="020B0503020204020204" charset="-122"/>
                <a:ea typeface="微软雅黑" panose="020B0503020204020204" charset="-122"/>
                <a:cs typeface="微软雅黑" panose="020B0503020204020204" charset="-122"/>
              </a:rPr>
              <a:t>战位</a:t>
            </a:r>
            <a:r>
              <a:rPr lang="zh-CN" altLang="en-US" sz="2000" b="1">
                <a:solidFill>
                  <a:srgbClr val="025EAA"/>
                </a:solidFill>
                <a:latin typeface="微软雅黑" panose="020B0503020204020204" charset="-122"/>
                <a:ea typeface="微软雅黑" panose="020B0503020204020204" charset="-122"/>
                <a:cs typeface="微软雅黑" panose="020B0503020204020204" charset="-122"/>
              </a:rPr>
              <a:t>：</a:t>
            </a:r>
            <a:r>
              <a:rPr lang="zh-CN" altLang="en-US" sz="2000" b="1">
                <a:solidFill>
                  <a:schemeClr val="tx1"/>
                </a:solidFill>
                <a:latin typeface="微软雅黑" panose="020B0503020204020204" charset="-122"/>
                <a:ea typeface="微软雅黑" panose="020B0503020204020204" charset="-122"/>
                <a:cs typeface="微软雅黑" panose="020B0503020204020204" charset="-122"/>
              </a:rPr>
              <a:t>“舰艇战斗部位”的简称。船员进行战斗活动的位置。舰艇战斗组织系统的最低一级组织，一般都设有专门的标识。</a:t>
            </a:r>
            <a:endParaRPr lang="zh-CN" altLang="en-US" sz="2000" b="1">
              <a:solidFill>
                <a:srgbClr val="025EAA"/>
              </a:solidFill>
              <a:latin typeface="微软雅黑" panose="020B0503020204020204" charset="-122"/>
              <a:ea typeface="微软雅黑" panose="020B0503020204020204" charset="-122"/>
              <a:cs typeface="微软雅黑" panose="020B0503020204020204" charset="-122"/>
            </a:endParaRPr>
          </a:p>
          <a:p>
            <a:pPr eaLnBrk="1" hangingPunct="1">
              <a:lnSpc>
                <a:spcPct val="160000"/>
              </a:lnSpc>
            </a:pPr>
            <a:r>
              <a:rPr lang="zh-CN" altLang="en-US" sz="2000" b="1">
                <a:solidFill>
                  <a:srgbClr val="E70012"/>
                </a:solidFill>
                <a:latin typeface="微软雅黑" panose="020B0503020204020204" charset="-122"/>
                <a:ea typeface="微软雅黑" panose="020B0503020204020204" charset="-122"/>
                <a:cs typeface="微软雅黑" panose="020B0503020204020204" charset="-122"/>
              </a:rPr>
              <a:t>阻拦索</a:t>
            </a:r>
            <a:r>
              <a:rPr lang="zh-CN" altLang="en-US" sz="2000" b="1">
                <a:solidFill>
                  <a:srgbClr val="025EAA"/>
                </a:solidFill>
                <a:latin typeface="微软雅黑" panose="020B0503020204020204" charset="-122"/>
                <a:ea typeface="微软雅黑" panose="020B0503020204020204" charset="-122"/>
                <a:cs typeface="微软雅黑" panose="020B0503020204020204" charset="-122"/>
              </a:rPr>
              <a:t>：</a:t>
            </a:r>
            <a:r>
              <a:rPr lang="zh-CN" altLang="en-US" sz="2000" b="1">
                <a:solidFill>
                  <a:schemeClr val="tx1"/>
                </a:solidFill>
                <a:latin typeface="微软雅黑" panose="020B0503020204020204" charset="-122"/>
                <a:ea typeface="微软雅黑" panose="020B0503020204020204" charset="-122"/>
                <a:cs typeface="微软雅黑" panose="020B0503020204020204" charset="-122"/>
              </a:rPr>
              <a:t>横向设置在航空母舰飞行甲板降落跑道上的特制钢索，用于吸收着舰飞机的前冲能量，以缩短其滑行距离，一般设置</a:t>
            </a:r>
            <a:r>
              <a:rPr lang="en-US" altLang="zh-CN" sz="2000" b="1">
                <a:solidFill>
                  <a:schemeClr val="tx1"/>
                </a:solidFill>
                <a:latin typeface="微软雅黑" panose="020B0503020204020204" charset="-122"/>
                <a:ea typeface="微软雅黑" panose="020B0503020204020204" charset="-122"/>
                <a:cs typeface="微软雅黑" panose="020B0503020204020204" charset="-122"/>
              </a:rPr>
              <a:t>4~6</a:t>
            </a:r>
            <a:r>
              <a:rPr lang="zh-CN" altLang="en-US" sz="2000" b="1">
                <a:solidFill>
                  <a:schemeClr val="tx1"/>
                </a:solidFill>
                <a:latin typeface="微软雅黑" panose="020B0503020204020204" charset="-122"/>
                <a:ea typeface="微软雅黑" panose="020B0503020204020204" charset="-122"/>
                <a:cs typeface="微软雅黑" panose="020B0503020204020204" charset="-122"/>
              </a:rPr>
              <a:t>道。</a:t>
            </a:r>
            <a:endParaRPr lang="zh-CN" altLang="en-US" sz="2000" b="1">
              <a:solidFill>
                <a:srgbClr val="025EAA"/>
              </a:solidFill>
              <a:latin typeface="微软雅黑" panose="020B0503020204020204" charset="-122"/>
              <a:ea typeface="微软雅黑" panose="020B0503020204020204" charset="-122"/>
              <a:cs typeface="微软雅黑" panose="020B0503020204020204" charset="-122"/>
            </a:endParaRPr>
          </a:p>
          <a:p>
            <a:pPr eaLnBrk="1" hangingPunct="1">
              <a:lnSpc>
                <a:spcPct val="160000"/>
              </a:lnSpc>
            </a:pPr>
            <a:r>
              <a:rPr lang="zh-CN" altLang="en-US" sz="2000" b="1">
                <a:solidFill>
                  <a:srgbClr val="E70012"/>
                </a:solidFill>
                <a:latin typeface="微软雅黑" panose="020B0503020204020204" charset="-122"/>
                <a:ea typeface="微软雅黑" panose="020B0503020204020204" charset="-122"/>
                <a:cs typeface="微软雅黑" panose="020B0503020204020204" charset="-122"/>
              </a:rPr>
              <a:t>白手起家</a:t>
            </a:r>
            <a:r>
              <a:rPr lang="zh-CN" altLang="en-US" sz="2000" b="1">
                <a:solidFill>
                  <a:srgbClr val="025EAA"/>
                </a:solidFill>
                <a:latin typeface="微软雅黑" panose="020B0503020204020204" charset="-122"/>
                <a:ea typeface="微软雅黑" panose="020B0503020204020204" charset="-122"/>
                <a:cs typeface="微软雅黑" panose="020B0503020204020204" charset="-122"/>
              </a:rPr>
              <a:t>：</a:t>
            </a:r>
            <a:r>
              <a:rPr lang="zh-CN" altLang="en-US" sz="2000" b="1">
                <a:solidFill>
                  <a:schemeClr val="tx1"/>
                </a:solidFill>
                <a:latin typeface="微软雅黑" panose="020B0503020204020204" charset="-122"/>
                <a:ea typeface="微软雅黑" panose="020B0503020204020204" charset="-122"/>
                <a:cs typeface="微软雅黑" panose="020B0503020204020204" charset="-122"/>
              </a:rPr>
              <a:t>比喻原来没有基础或条件很差而创立起一番事业。</a:t>
            </a:r>
            <a:endParaRPr lang="zh-CN" altLang="en-US" sz="2000" b="1">
              <a:solidFill>
                <a:srgbClr val="025EAA"/>
              </a:solidFill>
              <a:latin typeface="微软雅黑" panose="020B0503020204020204" charset="-122"/>
              <a:ea typeface="微软雅黑" panose="020B0503020204020204" charset="-122"/>
              <a:cs typeface="微软雅黑" panose="020B0503020204020204" charset="-122"/>
            </a:endParaRPr>
          </a:p>
          <a:p>
            <a:pPr eaLnBrk="1" hangingPunct="1">
              <a:lnSpc>
                <a:spcPct val="160000"/>
              </a:lnSpc>
            </a:pPr>
            <a:r>
              <a:rPr lang="zh-CN" altLang="en-US" sz="2000" b="1">
                <a:solidFill>
                  <a:srgbClr val="FF0000"/>
                </a:solidFill>
                <a:latin typeface="微软雅黑" panose="020B0503020204020204" charset="-122"/>
                <a:ea typeface="微软雅黑" panose="020B0503020204020204" charset="-122"/>
                <a:cs typeface="微软雅黑" panose="020B0503020204020204" charset="-122"/>
              </a:rPr>
              <a:t>殚精竭虑</a:t>
            </a:r>
            <a:r>
              <a:rPr lang="zh-CN" altLang="en-US" sz="2000" b="1">
                <a:solidFill>
                  <a:srgbClr val="025EAA"/>
                </a:solidFill>
                <a:latin typeface="微软雅黑" panose="020B0503020204020204" charset="-122"/>
                <a:ea typeface="微软雅黑" panose="020B0503020204020204" charset="-122"/>
                <a:cs typeface="微软雅黑" panose="020B0503020204020204" charset="-122"/>
              </a:rPr>
              <a:t>：</a:t>
            </a:r>
            <a:r>
              <a:rPr lang="zh-CN" altLang="en-US" sz="2000" b="1">
                <a:solidFill>
                  <a:schemeClr val="tx1"/>
                </a:solidFill>
                <a:latin typeface="微软雅黑" panose="020B0503020204020204" charset="-122"/>
                <a:ea typeface="微软雅黑" panose="020B0503020204020204" charset="-122"/>
                <a:cs typeface="微软雅黑" panose="020B0503020204020204" charset="-122"/>
              </a:rPr>
              <a:t>用尽精力，费尽心思。</a:t>
            </a:r>
            <a:endParaRPr lang="zh-CN" altLang="en-US" sz="2000" b="1">
              <a:solidFill>
                <a:schemeClr val="tx1"/>
              </a:solidFill>
              <a:latin typeface="微软雅黑" panose="020B0503020204020204" charset="-122"/>
              <a:ea typeface="微软雅黑" panose="020B0503020204020204" charset="-122"/>
              <a:cs typeface="微软雅黑"/>
            </a:endParaRPr>
          </a:p>
        </p:txBody>
      </p:sp>
      <p:sp>
        <p:nvSpPr>
          <p:cNvPr id="16" name="文本框 15"/>
          <p:cNvSpPr txBox="1"/>
          <p:nvPr>
            <p:custDataLst>
              <p:tags r:id="rId2"/>
            </p:custDataLst>
          </p:nvPr>
        </p:nvSpPr>
        <p:spPr>
          <a:xfrm>
            <a:off x="765176" y="197974"/>
            <a:ext cx="1663065"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dirty="0">
                <a:ln>
                  <a:noFill/>
                </a:ln>
                <a:gradFill>
                  <a:gsLst>
                    <a:gs pos="0">
                      <a:srgbClr val="007BD3"/>
                    </a:gs>
                    <a:gs pos="100000">
                      <a:srgbClr val="034373"/>
                    </a:gs>
                  </a:gsLst>
                  <a:lin ang="5400000" scaled="0"/>
                </a:gradFill>
                <a:effectLst/>
                <a:uFillTx/>
                <a:latin typeface="微软雅黑" panose="020B0503020204020204" charset="-122"/>
                <a:ea typeface="微软雅黑" panose="020B0503020204020204" charset="-122"/>
                <a:cs typeface="Arial"/>
                <a:sym typeface="Arial"/>
              </a:rPr>
              <a:t>重点词语</a:t>
            </a: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4"/>
          <p:cNvSpPr txBox="1">
            <a:spLocks noChangeArrowheads="1"/>
          </p:cNvSpPr>
          <p:nvPr>
            <p:custDataLst>
              <p:tags r:id="rId1"/>
            </p:custDataLst>
          </p:nvPr>
        </p:nvSpPr>
        <p:spPr bwMode="auto">
          <a:xfrm>
            <a:off x="355600" y="842821"/>
            <a:ext cx="8483600" cy="4160633"/>
          </a:xfrm>
          <a:prstGeom prst="rect">
            <a:avLst/>
          </a:prstGeom>
          <a:noFill/>
          <a:ln w="9525">
            <a:noFill/>
            <a:miter lim="800000"/>
          </a:ln>
        </p:spPr>
        <p:txBody>
          <a:bodyPr wrap="square">
            <a:spAutoFit/>
          </a:bodyPr>
          <a:lstStyle>
            <a:defPPr/>
          </a:lstStyle>
          <a:p>
            <a:pPr eaLnBrk="1" hangingPunct="1">
              <a:lnSpc>
                <a:spcPct val="120000"/>
              </a:lnSpc>
            </a:pPr>
            <a:r>
              <a:rPr lang="zh-CN" altLang="en-US" sz="2200" b="1">
                <a:solidFill>
                  <a:srgbClr val="E70012"/>
                </a:solidFill>
                <a:latin typeface="微软雅黑" panose="020B0503020204020204" charset="-122"/>
                <a:ea typeface="微软雅黑" panose="020B0503020204020204" charset="-122"/>
              </a:rPr>
              <a:t>镌刻</a:t>
            </a:r>
            <a:r>
              <a:rPr lang="zh-CN" altLang="en-US" sz="2200" b="1">
                <a:solidFill>
                  <a:srgbClr val="025EAA"/>
                </a:solidFill>
                <a:latin typeface="微软雅黑" panose="020B0503020204020204" charset="-122"/>
                <a:ea typeface="微软雅黑" panose="020B0503020204020204" charset="-122"/>
              </a:rPr>
              <a:t>：</a:t>
            </a:r>
            <a:r>
              <a:rPr lang="zh-CN" altLang="en-US" sz="2200" b="1">
                <a:solidFill>
                  <a:schemeClr val="tx1"/>
                </a:solidFill>
                <a:latin typeface="微软雅黑" panose="020B0503020204020204" charset="-122"/>
                <a:ea typeface="微软雅黑" panose="020B0503020204020204" charset="-122"/>
              </a:rPr>
              <a:t>雕刻。</a:t>
            </a:r>
          </a:p>
          <a:p>
            <a:pPr algn="l" eaLnBrk="1" hangingPunct="1">
              <a:lnSpc>
                <a:spcPct val="120000"/>
              </a:lnSpc>
              <a:buClrTx/>
              <a:buSzTx/>
              <a:buFontTx/>
            </a:pPr>
            <a:r>
              <a:rPr lang="zh-CN" altLang="en-US" sz="2200" b="1">
                <a:solidFill>
                  <a:srgbClr val="E70012"/>
                </a:solidFill>
                <a:latin typeface="微软雅黑" panose="020B0503020204020204" charset="-122"/>
                <a:ea typeface="微软雅黑" panose="020B0503020204020204" charset="-122"/>
              </a:rPr>
              <a:t>澎湃</a:t>
            </a:r>
            <a:r>
              <a:rPr lang="zh-CN" altLang="en-US" sz="2200" b="1">
                <a:solidFill>
                  <a:srgbClr val="025EAA"/>
                </a:solidFill>
                <a:latin typeface="微软雅黑" panose="020B0503020204020204" charset="-122"/>
                <a:ea typeface="微软雅黑" panose="020B0503020204020204" charset="-122"/>
              </a:rPr>
              <a:t>：</a:t>
            </a:r>
            <a:r>
              <a:rPr lang="zh-CN" altLang="en-US" sz="2200" b="1">
                <a:solidFill>
                  <a:schemeClr val="tx1"/>
                </a:solidFill>
                <a:latin typeface="微软雅黑" panose="020B0503020204020204" charset="-122"/>
                <a:ea typeface="微软雅黑" panose="020B0503020204020204" charset="-122"/>
              </a:rPr>
              <a:t>形容波浪互相撞击；形容声势浩大，气势雄伟。</a:t>
            </a:r>
          </a:p>
          <a:p>
            <a:pPr eaLnBrk="1" hangingPunct="1">
              <a:lnSpc>
                <a:spcPct val="120000"/>
              </a:lnSpc>
            </a:pPr>
            <a:r>
              <a:rPr lang="zh-CN" altLang="en-US" sz="2200" b="1">
                <a:solidFill>
                  <a:srgbClr val="E70012"/>
                </a:solidFill>
                <a:latin typeface="微软雅黑" panose="020B0503020204020204" charset="-122"/>
                <a:ea typeface="微软雅黑" panose="020B0503020204020204" charset="-122"/>
              </a:rPr>
              <a:t>呼啸</a:t>
            </a:r>
            <a:r>
              <a:rPr lang="zh-CN" altLang="en-US" sz="2200" b="1">
                <a:solidFill>
                  <a:srgbClr val="025EAA"/>
                </a:solidFill>
                <a:latin typeface="微软雅黑" panose="020B0503020204020204" charset="-122"/>
                <a:ea typeface="微软雅黑" panose="020B0503020204020204" charset="-122"/>
              </a:rPr>
              <a:t>：</a:t>
            </a:r>
            <a:r>
              <a:rPr lang="zh-CN" altLang="en-US" sz="2200" b="1">
                <a:solidFill>
                  <a:schemeClr val="tx1"/>
                </a:solidFill>
                <a:latin typeface="微软雅黑" panose="020B0503020204020204" charset="-122"/>
                <a:ea typeface="微软雅黑" panose="020B0503020204020204" charset="-122"/>
              </a:rPr>
              <a:t>发出高而长的声音。</a:t>
            </a:r>
            <a:endParaRPr lang="zh-CN" altLang="en-US" sz="2200" b="1">
              <a:solidFill>
                <a:srgbClr val="025EAA"/>
              </a:solidFill>
              <a:latin typeface="微软雅黑" panose="020B0503020204020204" charset="-122"/>
              <a:ea typeface="微软雅黑" panose="020B0503020204020204" charset="-122"/>
            </a:endParaRPr>
          </a:p>
          <a:p>
            <a:pPr eaLnBrk="1" hangingPunct="1">
              <a:lnSpc>
                <a:spcPct val="120000"/>
              </a:lnSpc>
            </a:pPr>
            <a:r>
              <a:rPr lang="zh-CN" altLang="en-US" sz="2200" b="1">
                <a:solidFill>
                  <a:srgbClr val="E70012"/>
                </a:solidFill>
                <a:latin typeface="微软雅黑" panose="020B0503020204020204" charset="-122"/>
                <a:ea typeface="微软雅黑" panose="020B0503020204020204" charset="-122"/>
              </a:rPr>
              <a:t>桅杆</a:t>
            </a:r>
            <a:r>
              <a:rPr lang="zh-CN" altLang="en-US" sz="2200" b="1">
                <a:solidFill>
                  <a:srgbClr val="025EAA"/>
                </a:solidFill>
                <a:latin typeface="微软雅黑" panose="020B0503020204020204" charset="-122"/>
                <a:ea typeface="微软雅黑" panose="020B0503020204020204" charset="-122"/>
              </a:rPr>
              <a:t>：</a:t>
            </a:r>
            <a:r>
              <a:rPr lang="zh-CN" altLang="en-US" sz="2200" b="1">
                <a:solidFill>
                  <a:schemeClr val="tx1"/>
                </a:solidFill>
                <a:latin typeface="微软雅黑" panose="020B0503020204020204" charset="-122"/>
                <a:ea typeface="微软雅黑" panose="020B0503020204020204" charset="-122"/>
              </a:rPr>
              <a:t>船上挂帆的杆子；轮船上悬挂信号、装设天线、支撑观测台</a:t>
            </a:r>
          </a:p>
          <a:p>
            <a:pPr eaLnBrk="1" hangingPunct="1">
              <a:lnSpc>
                <a:spcPct val="120000"/>
              </a:lnSpc>
            </a:pPr>
            <a:r>
              <a:rPr lang="zh-CN" altLang="en-US" sz="2200" b="1">
                <a:solidFill>
                  <a:schemeClr val="tx1"/>
                </a:solidFill>
                <a:latin typeface="微软雅黑" panose="020B0503020204020204" charset="-122"/>
                <a:ea typeface="微软雅黑" panose="020B0503020204020204" charset="-122"/>
              </a:rPr>
              <a:t>          的高杆。</a:t>
            </a:r>
            <a:endParaRPr lang="zh-CN" altLang="en-US" sz="2200" b="1">
              <a:solidFill>
                <a:srgbClr val="025EAA"/>
              </a:solidFill>
              <a:latin typeface="微软雅黑" panose="020B0503020204020204" charset="-122"/>
              <a:ea typeface="微软雅黑" panose="020B0503020204020204" charset="-122"/>
            </a:endParaRPr>
          </a:p>
          <a:p>
            <a:pPr eaLnBrk="1" hangingPunct="1">
              <a:lnSpc>
                <a:spcPct val="120000"/>
              </a:lnSpc>
            </a:pPr>
            <a:r>
              <a:rPr lang="zh-CN" altLang="en-US" sz="2200" b="1">
                <a:solidFill>
                  <a:srgbClr val="E70012"/>
                </a:solidFill>
                <a:latin typeface="微软雅黑" panose="020B0503020204020204" charset="-122"/>
                <a:ea typeface="微软雅黑" panose="020B0503020204020204" charset="-122"/>
              </a:rPr>
              <a:t>凛冽</a:t>
            </a:r>
            <a:r>
              <a:rPr lang="zh-CN" altLang="en-US" sz="2200" b="1">
                <a:solidFill>
                  <a:srgbClr val="025EAA"/>
                </a:solidFill>
                <a:latin typeface="微软雅黑" panose="020B0503020204020204" charset="-122"/>
                <a:ea typeface="微软雅黑" panose="020B0503020204020204" charset="-122"/>
              </a:rPr>
              <a:t>：</a:t>
            </a:r>
            <a:r>
              <a:rPr lang="zh-CN" altLang="en-US" sz="2200" b="1">
                <a:solidFill>
                  <a:schemeClr val="tx1"/>
                </a:solidFill>
                <a:latin typeface="微软雅黑" panose="020B0503020204020204" charset="-122"/>
                <a:ea typeface="微软雅黑" panose="020B0503020204020204" charset="-122"/>
              </a:rPr>
              <a:t>刺骨地寒冷。</a:t>
            </a:r>
            <a:endParaRPr lang="zh-CN" altLang="en-US" sz="2200" b="1">
              <a:solidFill>
                <a:srgbClr val="025EAA"/>
              </a:solidFill>
              <a:latin typeface="微软雅黑" panose="020B0503020204020204" charset="-122"/>
              <a:ea typeface="微软雅黑" panose="020B0503020204020204" charset="-122"/>
            </a:endParaRPr>
          </a:p>
          <a:p>
            <a:pPr eaLnBrk="1" hangingPunct="1">
              <a:lnSpc>
                <a:spcPct val="120000"/>
              </a:lnSpc>
            </a:pPr>
            <a:r>
              <a:rPr lang="zh-CN" altLang="en-US" sz="2200" b="1">
                <a:solidFill>
                  <a:srgbClr val="E70012"/>
                </a:solidFill>
                <a:latin typeface="微软雅黑" panose="020B0503020204020204" charset="-122"/>
                <a:ea typeface="微软雅黑" panose="020B0503020204020204" charset="-122"/>
              </a:rPr>
              <a:t>浩瀚</a:t>
            </a:r>
            <a:r>
              <a:rPr lang="zh-CN" altLang="en-US" sz="2200" b="1">
                <a:solidFill>
                  <a:srgbClr val="025EAA"/>
                </a:solidFill>
                <a:latin typeface="微软雅黑" panose="020B0503020204020204" charset="-122"/>
                <a:ea typeface="微软雅黑" panose="020B0503020204020204" charset="-122"/>
              </a:rPr>
              <a:t>：</a:t>
            </a:r>
            <a:r>
              <a:rPr lang="zh-CN" altLang="en-US" sz="2200" b="1">
                <a:solidFill>
                  <a:schemeClr val="tx1"/>
                </a:solidFill>
                <a:latin typeface="微软雅黑" panose="020B0503020204020204" charset="-122"/>
                <a:ea typeface="微软雅黑" panose="020B0503020204020204" charset="-122"/>
              </a:rPr>
              <a:t>水势盛大；形容广大或繁多。</a:t>
            </a:r>
            <a:endParaRPr lang="zh-CN" altLang="en-US" sz="2200" b="1">
              <a:solidFill>
                <a:srgbClr val="025EAA"/>
              </a:solidFill>
              <a:latin typeface="微软雅黑" panose="020B0503020204020204" charset="-122"/>
              <a:ea typeface="微软雅黑" panose="020B0503020204020204" charset="-122"/>
            </a:endParaRPr>
          </a:p>
          <a:p>
            <a:pPr eaLnBrk="1" hangingPunct="1">
              <a:lnSpc>
                <a:spcPct val="120000"/>
              </a:lnSpc>
            </a:pPr>
            <a:r>
              <a:rPr lang="zh-CN" altLang="en-US" sz="2200" b="1">
                <a:solidFill>
                  <a:srgbClr val="E70012"/>
                </a:solidFill>
                <a:latin typeface="微软雅黑" panose="020B0503020204020204" charset="-122"/>
                <a:ea typeface="微软雅黑" panose="020B0503020204020204" charset="-122"/>
              </a:rPr>
              <a:t>娴熟</a:t>
            </a:r>
            <a:r>
              <a:rPr lang="zh-CN" altLang="en-US" sz="2200" b="1">
                <a:solidFill>
                  <a:srgbClr val="025EAA"/>
                </a:solidFill>
                <a:latin typeface="微软雅黑" panose="020B0503020204020204" charset="-122"/>
                <a:ea typeface="微软雅黑" panose="020B0503020204020204" charset="-122"/>
              </a:rPr>
              <a:t>：</a:t>
            </a:r>
            <a:r>
              <a:rPr lang="zh-CN" altLang="en-US" sz="2200" b="1">
                <a:solidFill>
                  <a:schemeClr val="tx1"/>
                </a:solidFill>
                <a:latin typeface="微软雅黑" panose="020B0503020204020204" charset="-122"/>
                <a:ea typeface="微软雅黑" panose="020B0503020204020204" charset="-122"/>
              </a:rPr>
              <a:t>熟练。</a:t>
            </a:r>
            <a:endParaRPr lang="en-US" altLang="zh-CN" sz="2200" b="1">
              <a:solidFill>
                <a:srgbClr val="025EAA"/>
              </a:solidFill>
              <a:latin typeface="微软雅黑" panose="020B0503020204020204" charset="-122"/>
              <a:ea typeface="微软雅黑" panose="020B0503020204020204" charset="-122"/>
            </a:endParaRPr>
          </a:p>
          <a:p>
            <a:pPr eaLnBrk="1" hangingPunct="1">
              <a:lnSpc>
                <a:spcPct val="120000"/>
              </a:lnSpc>
            </a:pPr>
            <a:r>
              <a:rPr lang="zh-CN" altLang="en-US" sz="2200" b="1">
                <a:solidFill>
                  <a:srgbClr val="E70012"/>
                </a:solidFill>
                <a:latin typeface="微软雅黑" panose="020B0503020204020204" charset="-122"/>
                <a:ea typeface="微软雅黑" panose="020B0503020204020204" charset="-122"/>
              </a:rPr>
              <a:t>一丝不苟</a:t>
            </a:r>
            <a:r>
              <a:rPr lang="zh-CN" altLang="en-US" sz="2200" b="1">
                <a:solidFill>
                  <a:srgbClr val="025EAA"/>
                </a:solidFill>
                <a:latin typeface="微软雅黑" panose="020B0503020204020204" charset="-122"/>
                <a:ea typeface="微软雅黑" panose="020B0503020204020204" charset="-122"/>
              </a:rPr>
              <a:t>：</a:t>
            </a:r>
            <a:r>
              <a:rPr lang="zh-CN" altLang="en-US" sz="2200" b="1">
                <a:solidFill>
                  <a:schemeClr val="tx1"/>
                </a:solidFill>
                <a:latin typeface="微软雅黑" panose="020B0503020204020204" charset="-122"/>
                <a:ea typeface="微软雅黑" panose="020B0503020204020204" charset="-122"/>
              </a:rPr>
              <a:t>连细微的地方也不马虎，形容办事认真。</a:t>
            </a:r>
            <a:endParaRPr lang="zh-CN" altLang="en-US" sz="2200" b="1">
              <a:solidFill>
                <a:srgbClr val="025EAA"/>
              </a:solidFill>
              <a:latin typeface="微软雅黑" panose="020B0503020204020204" charset="-122"/>
              <a:ea typeface="微软雅黑" panose="020B0503020204020204" charset="-122"/>
            </a:endParaRPr>
          </a:p>
          <a:p>
            <a:pPr algn="l" eaLnBrk="1" hangingPunct="1">
              <a:lnSpc>
                <a:spcPct val="120000"/>
              </a:lnSpc>
              <a:buClrTx/>
              <a:buSzTx/>
              <a:buFontTx/>
            </a:pPr>
            <a:r>
              <a:rPr lang="zh-CN" altLang="en-US" sz="2200" b="1">
                <a:solidFill>
                  <a:srgbClr val="E70012"/>
                </a:solidFill>
                <a:latin typeface="微软雅黑" panose="020B0503020204020204" charset="-122"/>
                <a:ea typeface="微软雅黑" panose="020B0503020204020204" charset="-122"/>
              </a:rPr>
              <a:t>惊心动魄</a:t>
            </a:r>
            <a:r>
              <a:rPr lang="zh-CN" altLang="en-US" sz="2200" b="1">
                <a:solidFill>
                  <a:srgbClr val="025EAA"/>
                </a:solidFill>
                <a:latin typeface="微软雅黑" panose="020B0503020204020204" charset="-122"/>
                <a:ea typeface="微软雅黑" panose="020B0503020204020204" charset="-122"/>
              </a:rPr>
              <a:t>：</a:t>
            </a:r>
            <a:r>
              <a:rPr lang="zh-CN" altLang="en-US" sz="2200" b="1">
                <a:solidFill>
                  <a:schemeClr val="tx1"/>
                </a:solidFill>
                <a:latin typeface="微软雅黑" panose="020B0503020204020204" charset="-122"/>
                <a:ea typeface="微软雅黑" panose="020B0503020204020204" charset="-122"/>
              </a:rPr>
              <a:t>形容使人感受很深，震动很大。</a:t>
            </a:r>
          </a:p>
        </p:txBody>
      </p:sp>
      <p:sp>
        <p:nvSpPr>
          <p:cNvPr id="16" name="文本框 15"/>
          <p:cNvSpPr txBox="1"/>
          <p:nvPr>
            <p:custDataLst>
              <p:tags r:id="rId2"/>
            </p:custDataLst>
          </p:nvPr>
        </p:nvSpPr>
        <p:spPr>
          <a:xfrm>
            <a:off x="765176" y="197974"/>
            <a:ext cx="1663065"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a:ln>
                  <a:noFill/>
                </a:ln>
                <a:gradFill>
                  <a:gsLst>
                    <a:gs pos="0">
                      <a:srgbClr val="007BD3"/>
                    </a:gs>
                    <a:gs pos="100000">
                      <a:srgbClr val="034373"/>
                    </a:gs>
                  </a:gsLst>
                  <a:lin ang="5400000" scaled="0"/>
                </a:gradFill>
                <a:effectLst/>
                <a:uFillTx/>
                <a:latin typeface="微软雅黑" panose="020B0503020204020204" charset="-122"/>
                <a:ea typeface="微软雅黑" panose="020B0503020204020204" charset="-122"/>
                <a:cs typeface="Arial"/>
                <a:sym typeface="Arial"/>
              </a:rPr>
              <a:t>重点词语</a:t>
            </a: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1038225" y="317013"/>
            <a:ext cx="4951730" cy="5219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00000"/>
              </a:lnSpc>
              <a:spcBef>
                <a:spcPct val="0"/>
              </a:spcBef>
              <a:spcAft>
                <a:spcPct val="0"/>
              </a:spcAft>
              <a:buClrTx/>
              <a:buSzTx/>
              <a:buFontTx/>
              <a:buNone/>
            </a:pPr>
            <a:r>
              <a:rPr kumimoji="0" lang="zh-CN" altLang="en-US" sz="2800" b="1" i="0" u="none" strike="noStrike" cap="none" spc="0" normalizeH="0" baseline="0" dirty="0">
                <a:ln>
                  <a:noFill/>
                </a:ln>
                <a:gradFill>
                  <a:gsLst>
                    <a:gs pos="0">
                      <a:srgbClr val="007BD3"/>
                    </a:gs>
                    <a:gs pos="100000">
                      <a:srgbClr val="034373"/>
                    </a:gs>
                  </a:gsLst>
                  <a:lin ang="5400000" scaled="0"/>
                </a:gradFill>
                <a:effectLst/>
                <a:uFillTx/>
                <a:latin typeface="微软雅黑" panose="020B0503020204020204" charset="-122"/>
                <a:ea typeface="微软雅黑" panose="020B0503020204020204" charset="-122"/>
                <a:cs typeface="Arial"/>
                <a:sym typeface="Arial"/>
              </a:rPr>
              <a:t>活动一：初读课文，整体感知</a:t>
            </a:r>
          </a:p>
        </p:txBody>
      </p:sp>
      <p:sp>
        <p:nvSpPr>
          <p:cNvPr id="2" name="文本框 1"/>
          <p:cNvSpPr txBox="1"/>
          <p:nvPr>
            <p:custDataLst>
              <p:tags r:id="rId2"/>
            </p:custDataLst>
          </p:nvPr>
        </p:nvSpPr>
        <p:spPr>
          <a:xfrm>
            <a:off x="351155" y="1076443"/>
            <a:ext cx="8441690" cy="379269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defPPr/>
          </a:lstStyle>
          <a:p>
            <a:pPr marL="0" marR="0" indent="0" algn="l" defTabSz="914400" rtl="0" fontAlgn="auto" latinLnBrk="1" hangingPunct="0">
              <a:lnSpc>
                <a:spcPct val="150000"/>
              </a:lnSpc>
              <a:spcBef>
                <a:spcPct val="0"/>
              </a:spcBef>
              <a:spcAft>
                <a:spcPct val="0"/>
              </a:spcAft>
              <a:buClrTx/>
              <a:buSzTx/>
              <a:buFontTx/>
              <a:buNone/>
            </a:pPr>
            <a:r>
              <a:rPr kumimoji="0" lang="en-US" altLang="zh-CN" sz="2000" b="1" i="0" u="none" strike="noStrike" cap="none" spc="0" normalizeH="0" baseline="0">
                <a:ln>
                  <a:noFill/>
                </a:ln>
                <a:solidFill>
                  <a:srgbClr val="FF0000"/>
                </a:solidFill>
                <a:effectLst>
                  <a:outerShdw blurRad="38100" dist="38100" dir="2700000" algn="tl">
                    <a:srgbClr val="000000">
                      <a:alpha val="43137"/>
                    </a:srgbClr>
                  </a:outerShdw>
                </a:effectLst>
                <a:uFillTx/>
                <a:latin typeface="黑体" panose="02010609060101010101" charset="-122"/>
                <a:ea typeface="黑体" panose="02010609060101010101" charset="-122"/>
                <a:cs typeface="Arial"/>
                <a:sym typeface="Arial"/>
              </a:rPr>
              <a:t>1 - 2</a:t>
            </a:r>
            <a:r>
              <a:rPr kumimoji="0" lang="zh-CN" altLang="en-US" sz="2000" b="1" i="0" u="none" strike="noStrike" cap="none" spc="0" normalizeH="0" baseline="0">
                <a:ln>
                  <a:noFill/>
                </a:ln>
                <a:solidFill>
                  <a:srgbClr val="FF0000"/>
                </a:solidFill>
                <a:effectLst>
                  <a:outerShdw blurRad="38100" dist="38100" dir="2700000" algn="tl">
                    <a:srgbClr val="000000">
                      <a:alpha val="43137"/>
                    </a:srgbClr>
                  </a:outerShdw>
                </a:effectLst>
                <a:uFillTx/>
                <a:latin typeface="黑体" panose="02010609060101010101" charset="-122"/>
                <a:ea typeface="黑体" panose="02010609060101010101" charset="-122"/>
                <a:cs typeface="Arial"/>
                <a:sym typeface="Arial"/>
              </a:rPr>
              <a:t>段：</a:t>
            </a: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交代时、地、事，展现出一种庄严、紧张而又有条不紊的氛围。</a:t>
            </a:r>
            <a:endParaRPr kumimoji="0" lang="zh-CN" altLang="en-US" sz="2000" b="1" i="0" u="none" strike="noStrike" cap="none" spc="0" normalizeH="0" baseline="0">
              <a:ln>
                <a:noFill/>
              </a:ln>
              <a:solidFill>
                <a:srgbClr val="000000"/>
              </a:solidFill>
              <a:effectLst/>
              <a:uFillTx/>
              <a:latin typeface="黑体" panose="02010609060101010101" charset="-122"/>
              <a:ea typeface="黑体"/>
              <a:cs typeface="Arial"/>
              <a:sym typeface="Arial"/>
            </a:endParaRPr>
          </a:p>
          <a:p>
            <a:pPr marL="0" marR="0" indent="0" algn="l" defTabSz="914400" rtl="0" fontAlgn="auto" latinLnBrk="1" hangingPunct="0">
              <a:lnSpc>
                <a:spcPct val="150000"/>
              </a:lnSpc>
              <a:spcBef>
                <a:spcPct val="0"/>
              </a:spcBef>
              <a:spcAft>
                <a:spcPct val="0"/>
              </a:spcAft>
              <a:buClrTx/>
              <a:buSzTx/>
              <a:buFontTx/>
              <a:buNone/>
            </a:pPr>
            <a:r>
              <a:rPr kumimoji="0" lang="en-US" altLang="zh-CN" sz="2000" b="1" i="0" u="none" strike="noStrike" cap="none" spc="0" normalizeH="0" baseline="0">
                <a:ln>
                  <a:noFill/>
                </a:ln>
                <a:solidFill>
                  <a:srgbClr val="FF0000"/>
                </a:solidFill>
                <a:effectLst>
                  <a:outerShdw blurRad="38100" dist="38100" dir="2700000" algn="tl">
                    <a:srgbClr val="000000">
                      <a:alpha val="43137"/>
                    </a:srgbClr>
                  </a:outerShdw>
                </a:effectLst>
                <a:uFillTx/>
                <a:latin typeface="黑体" panose="02010609060101010101" charset="-122"/>
                <a:ea typeface="黑体" panose="02010609060101010101" charset="-122"/>
                <a:cs typeface="Arial"/>
                <a:sym typeface="Arial"/>
              </a:rPr>
              <a:t>3 - 4段：</a:t>
            </a: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插入背景资料，指出航母舰载机上舰对于中国海军的意义，并突 </a:t>
            </a:r>
          </a:p>
          <a:p>
            <a:pPr marL="0" marR="0" indent="0" algn="l" defTabSz="914400" rtl="0" fontAlgn="auto" latinLnBrk="1" hangingPunct="0">
              <a:lnSpc>
                <a:spcPct val="150000"/>
              </a:lnSpc>
              <a:spcBef>
                <a:spcPct val="0"/>
              </a:spcBef>
              <a:spcAft>
                <a:spcPct val="0"/>
              </a:spcAft>
              <a:buClrTx/>
              <a:buSzTx/>
              <a:buFontTx/>
              <a:buNone/>
            </a:pP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         出强调舰载机着舰的难度与风险。</a:t>
            </a:r>
          </a:p>
          <a:p>
            <a:pPr marL="0" marR="0" indent="0" algn="l" defTabSz="914400" rtl="0" fontAlgn="auto" latinLnBrk="1" hangingPunct="0">
              <a:lnSpc>
                <a:spcPct val="150000"/>
              </a:lnSpc>
              <a:spcBef>
                <a:spcPct val="0"/>
              </a:spcBef>
              <a:spcAft>
                <a:spcPct val="0"/>
              </a:spcAft>
              <a:buClrTx/>
              <a:buSzTx/>
              <a:buFontTx/>
              <a:buNone/>
            </a:pPr>
            <a:r>
              <a:rPr kumimoji="0" lang="en-US" altLang="zh-CN" sz="2000" b="1" i="0" u="none" strike="noStrike" cap="none" spc="0" normalizeH="0" baseline="0">
                <a:ln>
                  <a:noFill/>
                </a:ln>
                <a:solidFill>
                  <a:srgbClr val="FF0000"/>
                </a:solidFill>
                <a:effectLst>
                  <a:outerShdw blurRad="38100" dist="38100" dir="2700000" algn="tl">
                    <a:srgbClr val="000000">
                      <a:alpha val="43137"/>
                    </a:srgbClr>
                  </a:outerShdw>
                </a:effectLst>
                <a:uFillTx/>
                <a:latin typeface="黑体" panose="02010609060101010101" charset="-122"/>
                <a:ea typeface="黑体" panose="02010609060101010101" charset="-122"/>
                <a:cs typeface="Arial"/>
                <a:sym typeface="Arial"/>
              </a:rPr>
              <a:t>5 -17段：</a:t>
            </a: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连用一连串短段，将舰上的广播、口令，航母与舰载机的航行、</a:t>
            </a:r>
          </a:p>
          <a:p>
            <a:pPr marL="0" marR="0" indent="0" algn="l" defTabSz="914400" rtl="0" fontAlgn="auto" latinLnBrk="1" hangingPunct="0">
              <a:lnSpc>
                <a:spcPct val="150000"/>
              </a:lnSpc>
              <a:spcBef>
                <a:spcPct val="0"/>
              </a:spcBef>
              <a:spcAft>
                <a:spcPct val="0"/>
              </a:spcAft>
              <a:buClrTx/>
              <a:buSzTx/>
              <a:buFontTx/>
              <a:buNone/>
            </a:pP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         飞行姿态，舰上人员的动作、表情交织在一起，仿佛一连串连续</a:t>
            </a:r>
          </a:p>
          <a:p>
            <a:pPr marL="0" marR="0" indent="0" algn="l" defTabSz="914400" rtl="0" fontAlgn="auto" latinLnBrk="1" hangingPunct="0">
              <a:lnSpc>
                <a:spcPct val="150000"/>
              </a:lnSpc>
              <a:spcBef>
                <a:spcPct val="0"/>
              </a:spcBef>
              <a:spcAft>
                <a:spcPct val="0"/>
              </a:spcAft>
              <a:buClrTx/>
              <a:buSzTx/>
              <a:buFontTx/>
              <a:buNone/>
            </a:pP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         又定格的镜头。小场景、小细节，强化紧张氛围。</a:t>
            </a:r>
          </a:p>
          <a:p>
            <a:pPr marL="0" marR="0" indent="0" algn="l" defTabSz="914400" rtl="0" fontAlgn="auto" latinLnBrk="1" hangingPunct="0">
              <a:lnSpc>
                <a:spcPct val="150000"/>
              </a:lnSpc>
              <a:spcBef>
                <a:spcPct val="0"/>
              </a:spcBef>
              <a:spcAft>
                <a:spcPct val="0"/>
              </a:spcAft>
              <a:buClrTx/>
              <a:buSzTx/>
              <a:buFontTx/>
              <a:buNone/>
            </a:pPr>
            <a:r>
              <a:rPr kumimoji="0" lang="en-US" altLang="zh-CN" sz="2000" b="1" i="0" u="none" strike="noStrike" cap="none" spc="0" normalizeH="0" baseline="0">
                <a:ln>
                  <a:noFill/>
                </a:ln>
                <a:solidFill>
                  <a:srgbClr val="FF0000"/>
                </a:solidFill>
                <a:effectLst>
                  <a:outerShdw blurRad="38100" dist="38100" dir="2700000" algn="tl">
                    <a:srgbClr val="000000">
                      <a:alpha val="43137"/>
                    </a:srgbClr>
                  </a:outerShdw>
                </a:effectLst>
                <a:uFillTx/>
                <a:latin typeface="黑体" panose="02010609060101010101" charset="-122"/>
                <a:ea typeface="黑体" panose="02010609060101010101" charset="-122"/>
                <a:cs typeface="Arial"/>
                <a:sym typeface="Arial"/>
              </a:rPr>
              <a:t>18-20</a:t>
            </a:r>
            <a:r>
              <a:rPr kumimoji="0" lang="zh-CN" altLang="en-US" sz="2000" b="1" i="0" u="none" strike="noStrike" cap="none" spc="0" normalizeH="0" baseline="0">
                <a:ln>
                  <a:noFill/>
                </a:ln>
                <a:solidFill>
                  <a:srgbClr val="FF0000"/>
                </a:solidFill>
                <a:effectLst>
                  <a:outerShdw blurRad="38100" dist="38100" dir="2700000" algn="tl">
                    <a:srgbClr val="000000">
                      <a:alpha val="43137"/>
                    </a:srgbClr>
                  </a:outerShdw>
                </a:effectLst>
                <a:uFillTx/>
                <a:latin typeface="黑体" panose="02010609060101010101" charset="-122"/>
                <a:ea typeface="黑体" panose="02010609060101010101" charset="-122"/>
                <a:cs typeface="Arial"/>
                <a:sym typeface="Arial"/>
              </a:rPr>
              <a:t>段：</a:t>
            </a: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连用</a:t>
            </a:r>
            <a:r>
              <a:rPr kumimoji="0" lang="en-US" altLang="zh-CN"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3</a:t>
            </a: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段，细致描写舰载机迅速下降、成功着舰的过程。巨大</a:t>
            </a:r>
          </a:p>
          <a:p>
            <a:pPr marL="0" marR="0" indent="0" algn="l" defTabSz="914400" rtl="0" fontAlgn="auto" latinLnBrk="1" hangingPunct="0">
              <a:lnSpc>
                <a:spcPct val="150000"/>
              </a:lnSpc>
              <a:spcBef>
                <a:spcPct val="0"/>
              </a:spcBef>
              <a:spcAft>
                <a:spcPct val="0"/>
              </a:spcAft>
              <a:buClrTx/>
              <a:buSzTx/>
              <a:buFontTx/>
              <a:buNone/>
            </a:pP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        </a:t>
            </a:r>
            <a:r>
              <a:rPr kumimoji="0" lang="en-US" altLang="zh-CN"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“V”</a:t>
            </a:r>
            <a:r>
              <a:rPr kumimoji="0" lang="zh-CN" altLang="en-US" sz="2000" b="1" i="0" u="none" strike="noStrike" cap="none" spc="0" normalizeH="0" baseline="0">
                <a:ln>
                  <a:noFill/>
                </a:ln>
                <a:solidFill>
                  <a:srgbClr val="000000"/>
                </a:solidFill>
                <a:effectLst/>
                <a:uFillTx/>
                <a:latin typeface="黑体" panose="02010609060101010101" charset="-122"/>
                <a:ea typeface="黑体" panose="02010609060101010101" charset="-122"/>
                <a:cs typeface="Arial"/>
                <a:sym typeface="Arial"/>
              </a:rPr>
              <a:t>字，细节呈现，为下面描写舰上人们情感的爆发再次蓄势。</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7"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after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1000"/>
                                        <p:tgtEl>
                                          <p:spTgt spid="2">
                                            <p:txEl>
                                              <p:pRg st="1" end="1"/>
                                            </p:txEl>
                                          </p:spTgt>
                                        </p:tgtEl>
                                      </p:cBhvr>
                                    </p:animEffect>
                                    <p:anim calcmode="lin" valueType="num">
                                      <p:cBhvr>
                                        <p:cTn id="16"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2">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5" fill="hold" nodeType="clickPar">
                      <p:stCondLst>
                        <p:cond delay="indefinite"/>
                      </p:stCondLst>
                      <p:childTnLst>
                        <p:par>
                          <p:cTn id="26" fill="hold" nodeType="afterGroup">
                            <p:stCondLst>
                              <p:cond delay="0"/>
                            </p:stCondLst>
                            <p:childTnLst>
                              <p:par>
                                <p:cTn id="27" presetID="37" presetClass="entr" presetSubtype="0" fill="hold"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Effect transition="in" filter="fade">
                                      <p:cBhvr>
                                        <p:cTn id="29" dur="1000"/>
                                        <p:tgtEl>
                                          <p:spTgt spid="2">
                                            <p:txEl>
                                              <p:pRg st="3" end="3"/>
                                            </p:txEl>
                                          </p:spTgt>
                                        </p:tgtEl>
                                      </p:cBhvr>
                                    </p:animEffect>
                                    <p:anim calcmode="lin" valueType="num">
                                      <p:cBhvr>
                                        <p:cTn id="30"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2">
                                            <p:txEl>
                                              <p:pRg st="3" end="3"/>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2">
                                            <p:txEl>
                                              <p:pRg st="3" end="3"/>
                                            </p:txEl>
                                          </p:spTgt>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2">
                                            <p:txEl>
                                              <p:pRg st="4" end="4"/>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
                                            <p:txEl>
                                              <p:pRg st="4" end="4"/>
                                            </p:txEl>
                                          </p:spTgt>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0"/>
                                  </p:stCondLst>
                                  <p:childTnLst>
                                    <p:set>
                                      <p:cBhvr>
                                        <p:cTn id="40" dur="1" fill="hold">
                                          <p:stCondLst>
                                            <p:cond delay="0"/>
                                          </p:stCondLst>
                                        </p:cTn>
                                        <p:tgtEl>
                                          <p:spTgt spid="2">
                                            <p:txEl>
                                              <p:pRg st="5" end="5"/>
                                            </p:txEl>
                                          </p:spTgt>
                                        </p:tgtEl>
                                        <p:attrNameLst>
                                          <p:attrName>style.visibility</p:attrName>
                                        </p:attrNameLst>
                                      </p:cBhvr>
                                      <p:to>
                                        <p:strVal val="visible"/>
                                      </p:to>
                                    </p:set>
                                    <p:animEffect transition="in" filter="fade">
                                      <p:cBhvr>
                                        <p:cTn id="41" dur="1000"/>
                                        <p:tgtEl>
                                          <p:spTgt spid="2">
                                            <p:txEl>
                                              <p:pRg st="5" end="5"/>
                                            </p:txEl>
                                          </p:spTgt>
                                        </p:tgtEl>
                                      </p:cBhvr>
                                    </p:animEffect>
                                    <p:anim calcmode="lin" valueType="num">
                                      <p:cBhvr>
                                        <p:cTn id="42"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3" dur="900" decel="100000" fill="hold"/>
                                        <p:tgtEl>
                                          <p:spTgt spid="2">
                                            <p:txEl>
                                              <p:pRg st="5" end="5"/>
                                            </p:txEl>
                                          </p:spTgt>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2">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45" fill="hold" nodeType="clickPar">
                      <p:stCondLst>
                        <p:cond delay="indefinite"/>
                      </p:stCondLst>
                      <p:childTnLst>
                        <p:par>
                          <p:cTn id="46" fill="hold" nodeType="afterGroup">
                            <p:stCondLst>
                              <p:cond delay="0"/>
                            </p:stCondLst>
                            <p:childTnLst>
                              <p:par>
                                <p:cTn id="47" presetID="37" presetClass="entr" presetSubtype="0"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900" decel="100000" fill="hold"/>
                                        <p:tgtEl>
                                          <p:spTgt spid="2">
                                            <p:txEl>
                                              <p:pRg st="6" end="6"/>
                                            </p:txEl>
                                          </p:spTgt>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2">
                                            <p:txEl>
                                              <p:pRg st="6" end="6"/>
                                            </p:txEl>
                                          </p:spTgt>
                                        </p:tgtEl>
                                        <p:attrNameLst>
                                          <p:attrName>ppt_y</p:attrName>
                                        </p:attrNameLst>
                                      </p:cBhvr>
                                      <p:tavLst>
                                        <p:tav tm="0">
                                          <p:val>
                                            <p:strVal val="#ppt_y-.03"/>
                                          </p:val>
                                        </p:tav>
                                        <p:tav tm="100000">
                                          <p:val>
                                            <p:strVal val="#ppt_y"/>
                                          </p:val>
                                        </p:tav>
                                      </p:tavLst>
                                    </p:anim>
                                  </p:childTnLst>
                                </p:cTn>
                              </p:par>
                              <p:par>
                                <p:cTn id="53" presetID="37" presetClass="entr" presetSubtype="0" fill="hold" nodeType="withEffect">
                                  <p:stCondLst>
                                    <p:cond delay="0"/>
                                  </p:stCondLst>
                                  <p:childTnLst>
                                    <p:set>
                                      <p:cBhvr>
                                        <p:cTn id="54" dur="1" fill="hold">
                                          <p:stCondLst>
                                            <p:cond delay="0"/>
                                          </p:stCondLst>
                                        </p:cTn>
                                        <p:tgtEl>
                                          <p:spTgt spid="2">
                                            <p:txEl>
                                              <p:pRg st="7" end="7"/>
                                            </p:txEl>
                                          </p:spTgt>
                                        </p:tgtEl>
                                        <p:attrNameLst>
                                          <p:attrName>style.visibility</p:attrName>
                                        </p:attrNameLst>
                                      </p:cBhvr>
                                      <p:to>
                                        <p:strVal val="visible"/>
                                      </p:to>
                                    </p:set>
                                    <p:animEffect transition="in" filter="fade">
                                      <p:cBhvr>
                                        <p:cTn id="55" dur="1000"/>
                                        <p:tgtEl>
                                          <p:spTgt spid="2">
                                            <p:txEl>
                                              <p:pRg st="7" end="7"/>
                                            </p:txEl>
                                          </p:spTgt>
                                        </p:tgtEl>
                                      </p:cBhvr>
                                    </p:animEffect>
                                    <p:anim calcmode="lin" valueType="num">
                                      <p:cBhvr>
                                        <p:cTn id="56"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2">
                                            <p:txEl>
                                              <p:pRg st="7" end="7"/>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2">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0.05.14"/>
  <p:tag name="AS_TITLE" val="Aspose.Slides for .NET 4.0 Client Profile"/>
  <p:tag name="AS_VERSION" val="20.5"/>
</p:tagLst>
</file>

<file path=ppt/tags/tag10.xml><?xml version="1.0" encoding="utf-8"?>
<p:tagLst xmlns:a="http://schemas.openxmlformats.org/drawingml/2006/main" xmlns:r="http://schemas.openxmlformats.org/officeDocument/2006/relationships" xmlns:p="http://schemas.openxmlformats.org/presentationml/2006/main">
  <p:tag name="AS_UNIQUEID" val="22"/>
</p:tagLst>
</file>

<file path=ppt/tags/tag100.xml><?xml version="1.0" encoding="utf-8"?>
<p:tagLst xmlns:a="http://schemas.openxmlformats.org/drawingml/2006/main" xmlns:r="http://schemas.openxmlformats.org/officeDocument/2006/relationships" xmlns:p="http://schemas.openxmlformats.org/presentationml/2006/main">
  <p:tag name="AS_UNIQUEID" val="127"/>
</p:tagLst>
</file>

<file path=ppt/tags/tag101.xml><?xml version="1.0" encoding="utf-8"?>
<p:tagLst xmlns:a="http://schemas.openxmlformats.org/drawingml/2006/main" xmlns:r="http://schemas.openxmlformats.org/officeDocument/2006/relationships" xmlns:p="http://schemas.openxmlformats.org/presentationml/2006/main">
  <p:tag name="AS_UNIQUEID" val="129"/>
</p:tagLst>
</file>

<file path=ppt/tags/tag102.xml><?xml version="1.0" encoding="utf-8"?>
<p:tagLst xmlns:a="http://schemas.openxmlformats.org/drawingml/2006/main" xmlns:r="http://schemas.openxmlformats.org/officeDocument/2006/relationships" xmlns:p="http://schemas.openxmlformats.org/presentationml/2006/main">
  <p:tag name="AS_UNIQUEID" val="130"/>
</p:tagLst>
</file>

<file path=ppt/tags/tag103.xml><?xml version="1.0" encoding="utf-8"?>
<p:tagLst xmlns:a="http://schemas.openxmlformats.org/drawingml/2006/main" xmlns:r="http://schemas.openxmlformats.org/officeDocument/2006/relationships" xmlns:p="http://schemas.openxmlformats.org/presentationml/2006/main">
  <p:tag name="AS_UNIQUEID" val="131"/>
</p:tagLst>
</file>

<file path=ppt/tags/tag104.xml><?xml version="1.0" encoding="utf-8"?>
<p:tagLst xmlns:a="http://schemas.openxmlformats.org/drawingml/2006/main" xmlns:r="http://schemas.openxmlformats.org/officeDocument/2006/relationships" xmlns:p="http://schemas.openxmlformats.org/presentationml/2006/main">
  <p:tag name="AS_UNIQUEID" val="132"/>
</p:tagLst>
</file>

<file path=ppt/tags/tag11.xml><?xml version="1.0" encoding="utf-8"?>
<p:tagLst xmlns:a="http://schemas.openxmlformats.org/drawingml/2006/main" xmlns:r="http://schemas.openxmlformats.org/officeDocument/2006/relationships" xmlns:p="http://schemas.openxmlformats.org/presentationml/2006/main">
  <p:tag name="AS_UNIQUEID" val="25"/>
</p:tagLst>
</file>

<file path=ppt/tags/tag12.xml><?xml version="1.0" encoding="utf-8"?>
<p:tagLst xmlns:a="http://schemas.openxmlformats.org/drawingml/2006/main" xmlns:r="http://schemas.openxmlformats.org/officeDocument/2006/relationships" xmlns:p="http://schemas.openxmlformats.org/presentationml/2006/main">
  <p:tag name="AS_UNIQUEID" val="23"/>
</p:tagLst>
</file>

<file path=ppt/tags/tag13.xml><?xml version="1.0" encoding="utf-8"?>
<p:tagLst xmlns:a="http://schemas.openxmlformats.org/drawingml/2006/main" xmlns:r="http://schemas.openxmlformats.org/officeDocument/2006/relationships" xmlns:p="http://schemas.openxmlformats.org/presentationml/2006/main">
  <p:tag name="AS_UNIQUEID" val="24"/>
</p:tagLst>
</file>

<file path=ppt/tags/tag14.xml><?xml version="1.0" encoding="utf-8"?>
<p:tagLst xmlns:a="http://schemas.openxmlformats.org/drawingml/2006/main" xmlns:r="http://schemas.openxmlformats.org/officeDocument/2006/relationships" xmlns:p="http://schemas.openxmlformats.org/presentationml/2006/main">
  <p:tag name="AS_UNIQUEID" val="17"/>
</p:tagLst>
</file>

<file path=ppt/tags/tag15.xml><?xml version="1.0" encoding="utf-8"?>
<p:tagLst xmlns:a="http://schemas.openxmlformats.org/drawingml/2006/main" xmlns:r="http://schemas.openxmlformats.org/officeDocument/2006/relationships" xmlns:p="http://schemas.openxmlformats.org/presentationml/2006/main">
  <p:tag name="AS_UNIQUEID" val="20"/>
</p:tagLst>
</file>

<file path=ppt/tags/tag16.xml><?xml version="1.0" encoding="utf-8"?>
<p:tagLst xmlns:a="http://schemas.openxmlformats.org/drawingml/2006/main" xmlns:r="http://schemas.openxmlformats.org/officeDocument/2006/relationships" xmlns:p="http://schemas.openxmlformats.org/presentationml/2006/main">
  <p:tag name="AS_UNIQUEID" val="18"/>
</p:tagLst>
</file>

<file path=ppt/tags/tag17.xml><?xml version="1.0" encoding="utf-8"?>
<p:tagLst xmlns:a="http://schemas.openxmlformats.org/drawingml/2006/main" xmlns:r="http://schemas.openxmlformats.org/officeDocument/2006/relationships" xmlns:p="http://schemas.openxmlformats.org/presentationml/2006/main">
  <p:tag name="AS_UNIQUEID" val="19"/>
</p:tagLst>
</file>

<file path=ppt/tags/tag18.xml><?xml version="1.0" encoding="utf-8"?>
<p:tagLst xmlns:a="http://schemas.openxmlformats.org/drawingml/2006/main" xmlns:r="http://schemas.openxmlformats.org/officeDocument/2006/relationships" xmlns:p="http://schemas.openxmlformats.org/presentationml/2006/main">
  <p:tag name="AS_UNIQUEID" val="12"/>
</p:tagLst>
</file>

<file path=ppt/tags/tag19.xml><?xml version="1.0" encoding="utf-8"?>
<p:tagLst xmlns:a="http://schemas.openxmlformats.org/drawingml/2006/main" xmlns:r="http://schemas.openxmlformats.org/officeDocument/2006/relationships" xmlns:p="http://schemas.openxmlformats.org/presentationml/2006/main">
  <p:tag name="AS_UNIQUEID" val="13"/>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 name="KSO_WM_UNIT_ID" val=""/>
  <p:tag name="KSO_WM_UNIT_INDEX" val=""/>
  <p:tag name="KSO_WM_UNIT_PLACING_PICTURE" val="103648.772"/>
  <p:tag name="KSO_WM_UNIT_PLACING_PICTURE_COLLAGE_RELATIVERECTANGLE" val="{&quot;bottom&quot;:0.19213596891604068,&quot;left&quot;:0,&quot;right&quot;:0,&quot;top&quot;:0.16518561430611159}"/>
  <p:tag name="KSO_WM_UNIT_PLACING_PICTURE_COLLAGE_VIEWPORT" val="{&quot;height&quot;:5336.6666666666661,&quot;width&quot;:14399}"/>
  <p:tag name="KSO_WM_UNIT_PLACING_PICTURE_INFO" val="{&quot;code&quot;:&quot;A[5]&quot;,&quot;full_picture&quot;:false,&quot;last_crop_picture&quot;:&quot;A[5]&quot;,&quot;scheme&quot;:&quot;2-4&quot;,&quot;spacing&quot;:5}"/>
  <p:tag name="KSO_WM_UNIT_PLACING_PICTURE_USER_RELATIVERECTANGLE" val="{&quot;bottom&quot;:0.026950354609929079,&quot;left&quot;:0,&quot;right&quot;:0,&quot;top&quot;:0}"/>
  <p:tag name="KSO_WM_UNIT_PLACING_PICTURE_USER_VIEWPORT" val="{&quot;height&quot;:8080,&quot;width&quot;:14399}"/>
  <p:tag name="KSO_WM_UNIT_TYPE" val=""/>
</p:tagLst>
</file>

<file path=ppt/tags/tag20.xml><?xml version="1.0" encoding="utf-8"?>
<p:tagLst xmlns:a="http://schemas.openxmlformats.org/drawingml/2006/main" xmlns:r="http://schemas.openxmlformats.org/officeDocument/2006/relationships" xmlns:p="http://schemas.openxmlformats.org/presentationml/2006/main">
  <p:tag name="AS_UNIQUEID" val="27"/>
</p:tagLst>
</file>

<file path=ppt/tags/tag21.xml><?xml version="1.0" encoding="utf-8"?>
<p:tagLst xmlns:a="http://schemas.openxmlformats.org/drawingml/2006/main" xmlns:r="http://schemas.openxmlformats.org/officeDocument/2006/relationships" xmlns:p="http://schemas.openxmlformats.org/presentationml/2006/main">
  <p:tag name="AS_UNIQUEID" val="28"/>
</p:tagLst>
</file>

<file path=ppt/tags/tag22.xml><?xml version="1.0" encoding="utf-8"?>
<p:tagLst xmlns:a="http://schemas.openxmlformats.org/drawingml/2006/main" xmlns:r="http://schemas.openxmlformats.org/officeDocument/2006/relationships" xmlns:p="http://schemas.openxmlformats.org/presentationml/2006/main">
  <p:tag name="AS_UNIQUEID" val="29"/>
</p:tagLst>
</file>

<file path=ppt/tags/tag23.xml><?xml version="1.0" encoding="utf-8"?>
<p:tagLst xmlns:a="http://schemas.openxmlformats.org/drawingml/2006/main" xmlns:r="http://schemas.openxmlformats.org/officeDocument/2006/relationships" xmlns:p="http://schemas.openxmlformats.org/presentationml/2006/main">
  <p:tag name="AS_UNIQUEID" val="30"/>
</p:tagLst>
</file>

<file path=ppt/tags/tag24.xml><?xml version="1.0" encoding="utf-8"?>
<p:tagLst xmlns:a="http://schemas.openxmlformats.org/drawingml/2006/main" xmlns:r="http://schemas.openxmlformats.org/officeDocument/2006/relationships" xmlns:p="http://schemas.openxmlformats.org/presentationml/2006/main">
  <p:tag name="AS_UNIQUEID" val="32"/>
</p:tagLst>
</file>

<file path=ppt/tags/tag25.xml><?xml version="1.0" encoding="utf-8"?>
<p:tagLst xmlns:a="http://schemas.openxmlformats.org/drawingml/2006/main" xmlns:r="http://schemas.openxmlformats.org/officeDocument/2006/relationships" xmlns:p="http://schemas.openxmlformats.org/presentationml/2006/main">
  <p:tag name="AS_UNIQUEID" val="33"/>
</p:tagLst>
</file>

<file path=ppt/tags/tag26.xml><?xml version="1.0" encoding="utf-8"?>
<p:tagLst xmlns:a="http://schemas.openxmlformats.org/drawingml/2006/main" xmlns:r="http://schemas.openxmlformats.org/officeDocument/2006/relationships" xmlns:p="http://schemas.openxmlformats.org/presentationml/2006/main">
  <p:tag name="AS_UNIQUEID" val="34"/>
</p:tagLst>
</file>

<file path=ppt/tags/tag27.xml><?xml version="1.0" encoding="utf-8"?>
<p:tagLst xmlns:a="http://schemas.openxmlformats.org/drawingml/2006/main" xmlns:r="http://schemas.openxmlformats.org/officeDocument/2006/relationships" xmlns:p="http://schemas.openxmlformats.org/presentationml/2006/main">
  <p:tag name="AS_UNIQUEID" val="35"/>
</p:tagLst>
</file>

<file path=ppt/tags/tag28.xml><?xml version="1.0" encoding="utf-8"?>
<p:tagLst xmlns:a="http://schemas.openxmlformats.org/drawingml/2006/main" xmlns:r="http://schemas.openxmlformats.org/officeDocument/2006/relationships" xmlns:p="http://schemas.openxmlformats.org/presentationml/2006/main">
  <p:tag name="AS_UNIQUEID" val="36"/>
</p:tagLst>
</file>

<file path=ppt/tags/tag29.xml><?xml version="1.0" encoding="utf-8"?>
<p:tagLst xmlns:a="http://schemas.openxmlformats.org/drawingml/2006/main" xmlns:r="http://schemas.openxmlformats.org/officeDocument/2006/relationships" xmlns:p="http://schemas.openxmlformats.org/presentationml/2006/main">
  <p:tag name="AS_UNIQUEID" val="37"/>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 name="KSO_WM_UNIT_ID" val=""/>
  <p:tag name="KSO_WM_UNIT_INDEX" val=""/>
  <p:tag name="KSO_WM_UNIT_PLACING_PICTURE" val="103648.772"/>
  <p:tag name="KSO_WM_UNIT_PLACING_PICTURE_COLLAGE_RELATIVERECTANGLE" val="{&quot;bottom&quot;:0.40994745005440197,&quot;left&quot;:0,&quot;right&quot;:0,&quot;top&quot;:0.40994745005440197}"/>
  <p:tag name="KSO_WM_UNIT_PLACING_PICTURE_COLLAGE_VIEWPORT" val="{&quot;height&quot;:2593.333333333333,&quot;width&quot;:14399}"/>
  <p:tag name="KSO_WM_UNIT_PLACING_PICTURE_INFO" val="{&quot;code&quot;:&quot;A[5]&quot;,&quot;full_picture&quot;:false,&quot;last_crop_picture&quot;:&quot;A[5]&quot;,&quot;scheme&quot;:&quot;2-4&quot;,&quot;spacing&quot;:5}"/>
  <p:tag name="KSO_WM_UNIT_PLACING_PICTURE_USER_RELATIVERECTANGLE" val="{&quot;bottom&quot;:0,&quot;left&quot;:0,&quot;right&quot;:0,&quot;top&quot;:0}"/>
  <p:tag name="KSO_WM_UNIT_PLACING_PICTURE_USER_VIEWPORT" val="{&quot;height&quot;:2593.333333333333,&quot;width&quot;:14399}"/>
  <p:tag name="KSO_WM_UNIT_TYPE" val=""/>
</p:tagLst>
</file>

<file path=ppt/tags/tag30.xml><?xml version="1.0" encoding="utf-8"?>
<p:tagLst xmlns:a="http://schemas.openxmlformats.org/drawingml/2006/main" xmlns:r="http://schemas.openxmlformats.org/officeDocument/2006/relationships" xmlns:p="http://schemas.openxmlformats.org/presentationml/2006/main">
  <p:tag name="AS_UNIQUEID" val="38"/>
</p:tagLst>
</file>

<file path=ppt/tags/tag31.xml><?xml version="1.0" encoding="utf-8"?>
<p:tagLst xmlns:a="http://schemas.openxmlformats.org/drawingml/2006/main" xmlns:r="http://schemas.openxmlformats.org/officeDocument/2006/relationships" xmlns:p="http://schemas.openxmlformats.org/presentationml/2006/main">
  <p:tag name="AS_UNIQUEID" val="39"/>
</p:tagLst>
</file>

<file path=ppt/tags/tag32.xml><?xml version="1.0" encoding="utf-8"?>
<p:tagLst xmlns:a="http://schemas.openxmlformats.org/drawingml/2006/main" xmlns:r="http://schemas.openxmlformats.org/officeDocument/2006/relationships" xmlns:p="http://schemas.openxmlformats.org/presentationml/2006/main">
  <p:tag name="AS_UNIQUEID" val="40"/>
</p:tagLst>
</file>

<file path=ppt/tags/tag33.xml><?xml version="1.0" encoding="utf-8"?>
<p:tagLst xmlns:a="http://schemas.openxmlformats.org/drawingml/2006/main" xmlns:r="http://schemas.openxmlformats.org/officeDocument/2006/relationships" xmlns:p="http://schemas.openxmlformats.org/presentationml/2006/main">
  <p:tag name="AS_UNIQUEID" val="41"/>
</p:tagLst>
</file>

<file path=ppt/tags/tag34.xml><?xml version="1.0" encoding="utf-8"?>
<p:tagLst xmlns:a="http://schemas.openxmlformats.org/drawingml/2006/main" xmlns:r="http://schemas.openxmlformats.org/officeDocument/2006/relationships" xmlns:p="http://schemas.openxmlformats.org/presentationml/2006/main">
  <p:tag name="AS_UNIQUEID" val="42"/>
</p:tagLst>
</file>

<file path=ppt/tags/tag35.xml><?xml version="1.0" encoding="utf-8"?>
<p:tagLst xmlns:a="http://schemas.openxmlformats.org/drawingml/2006/main" xmlns:r="http://schemas.openxmlformats.org/officeDocument/2006/relationships" xmlns:p="http://schemas.openxmlformats.org/presentationml/2006/main">
  <p:tag name="AS_UNIQUEID" val="43"/>
</p:tagLst>
</file>

<file path=ppt/tags/tag36.xml><?xml version="1.0" encoding="utf-8"?>
<p:tagLst xmlns:a="http://schemas.openxmlformats.org/drawingml/2006/main" xmlns:r="http://schemas.openxmlformats.org/officeDocument/2006/relationships" xmlns:p="http://schemas.openxmlformats.org/presentationml/2006/main">
  <p:tag name="AS_UNIQUEID" val="44"/>
</p:tagLst>
</file>

<file path=ppt/tags/tag37.xml><?xml version="1.0" encoding="utf-8"?>
<p:tagLst xmlns:a="http://schemas.openxmlformats.org/drawingml/2006/main" xmlns:r="http://schemas.openxmlformats.org/officeDocument/2006/relationships" xmlns:p="http://schemas.openxmlformats.org/presentationml/2006/main">
  <p:tag name="AS_UNIQUEID" val="45"/>
</p:tagLst>
</file>

<file path=ppt/tags/tag38.xml><?xml version="1.0" encoding="utf-8"?>
<p:tagLst xmlns:a="http://schemas.openxmlformats.org/drawingml/2006/main" xmlns:r="http://schemas.openxmlformats.org/officeDocument/2006/relationships" xmlns:p="http://schemas.openxmlformats.org/presentationml/2006/main">
  <p:tag name="AS_UNIQUEID" val="47"/>
</p:tagLst>
</file>

<file path=ppt/tags/tag39.xml><?xml version="1.0" encoding="utf-8"?>
<p:tagLst xmlns:a="http://schemas.openxmlformats.org/drawingml/2006/main" xmlns:r="http://schemas.openxmlformats.org/officeDocument/2006/relationships" xmlns:p="http://schemas.openxmlformats.org/presentationml/2006/main">
  <p:tag name="AS_UNIQUEID" val="48"/>
</p:tagLst>
</file>

<file path=ppt/tags/tag4.xml><?xml version="1.0" encoding="utf-8"?>
<p:tagLst xmlns:a="http://schemas.openxmlformats.org/drawingml/2006/main" xmlns:r="http://schemas.openxmlformats.org/officeDocument/2006/relationships" xmlns:p="http://schemas.openxmlformats.org/presentationml/2006/main">
  <p:tag name="AS_UNIQUEID" val="10"/>
  <p:tag name="KSO_WM_UNIT_PLACING_PICTURE_USER_VIEWPORT" val="{&quot;height&quot;:2549,&quot;width&quot;:5470}"/>
</p:tagLst>
</file>

<file path=ppt/tags/tag40.xml><?xml version="1.0" encoding="utf-8"?>
<p:tagLst xmlns:a="http://schemas.openxmlformats.org/drawingml/2006/main" xmlns:r="http://schemas.openxmlformats.org/officeDocument/2006/relationships" xmlns:p="http://schemas.openxmlformats.org/presentationml/2006/main">
  <p:tag name="AS_UNIQUEID" val="49"/>
</p:tagLst>
</file>

<file path=ppt/tags/tag41.xml><?xml version="1.0" encoding="utf-8"?>
<p:tagLst xmlns:a="http://schemas.openxmlformats.org/drawingml/2006/main" xmlns:r="http://schemas.openxmlformats.org/officeDocument/2006/relationships" xmlns:p="http://schemas.openxmlformats.org/presentationml/2006/main">
  <p:tag name="AS_UNIQUEID" val="50"/>
</p:tagLst>
</file>

<file path=ppt/tags/tag42.xml><?xml version="1.0" encoding="utf-8"?>
<p:tagLst xmlns:a="http://schemas.openxmlformats.org/drawingml/2006/main" xmlns:r="http://schemas.openxmlformats.org/officeDocument/2006/relationships" xmlns:p="http://schemas.openxmlformats.org/presentationml/2006/main">
  <p:tag name="AS_UNIQUEID" val="51"/>
</p:tagLst>
</file>

<file path=ppt/tags/tag43.xml><?xml version="1.0" encoding="utf-8"?>
<p:tagLst xmlns:a="http://schemas.openxmlformats.org/drawingml/2006/main" xmlns:r="http://schemas.openxmlformats.org/officeDocument/2006/relationships" xmlns:p="http://schemas.openxmlformats.org/presentationml/2006/main">
  <p:tag name="AS_UNIQUEID" val="52"/>
</p:tagLst>
</file>

<file path=ppt/tags/tag44.xml><?xml version="1.0" encoding="utf-8"?>
<p:tagLst xmlns:a="http://schemas.openxmlformats.org/drawingml/2006/main" xmlns:r="http://schemas.openxmlformats.org/officeDocument/2006/relationships" xmlns:p="http://schemas.openxmlformats.org/presentationml/2006/main">
  <p:tag name="AS_UNIQUEID" val="53"/>
</p:tagLst>
</file>

<file path=ppt/tags/tag45.xml><?xml version="1.0" encoding="utf-8"?>
<p:tagLst xmlns:a="http://schemas.openxmlformats.org/drawingml/2006/main" xmlns:r="http://schemas.openxmlformats.org/officeDocument/2006/relationships" xmlns:p="http://schemas.openxmlformats.org/presentationml/2006/main">
  <p:tag name="AS_UNIQUEID" val="54"/>
</p:tagLst>
</file>

<file path=ppt/tags/tag46.xml><?xml version="1.0" encoding="utf-8"?>
<p:tagLst xmlns:a="http://schemas.openxmlformats.org/drawingml/2006/main" xmlns:r="http://schemas.openxmlformats.org/officeDocument/2006/relationships" xmlns:p="http://schemas.openxmlformats.org/presentationml/2006/main">
  <p:tag name="AS_UNIQUEID" val="55"/>
</p:tagLst>
</file>

<file path=ppt/tags/tag47.xml><?xml version="1.0" encoding="utf-8"?>
<p:tagLst xmlns:a="http://schemas.openxmlformats.org/drawingml/2006/main" xmlns:r="http://schemas.openxmlformats.org/officeDocument/2006/relationships" xmlns:p="http://schemas.openxmlformats.org/presentationml/2006/main">
  <p:tag name="AS_UNIQUEID" val="56"/>
</p:tagLst>
</file>

<file path=ppt/tags/tag48.xml><?xml version="1.0" encoding="utf-8"?>
<p:tagLst xmlns:a="http://schemas.openxmlformats.org/drawingml/2006/main" xmlns:r="http://schemas.openxmlformats.org/officeDocument/2006/relationships" xmlns:p="http://schemas.openxmlformats.org/presentationml/2006/main">
  <p:tag name="AS_UNIQUEID" val="57"/>
</p:tagLst>
</file>

<file path=ppt/tags/tag49.xml><?xml version="1.0" encoding="utf-8"?>
<p:tagLst xmlns:a="http://schemas.openxmlformats.org/drawingml/2006/main" xmlns:r="http://schemas.openxmlformats.org/officeDocument/2006/relationships" xmlns:p="http://schemas.openxmlformats.org/presentationml/2006/main">
  <p:tag name="AS_UNIQUEID" val="58"/>
</p:tagLst>
</file>

<file path=ppt/tags/tag5.xml><?xml version="1.0" encoding="utf-8"?>
<p:tagLst xmlns:a="http://schemas.openxmlformats.org/drawingml/2006/main" xmlns:r="http://schemas.openxmlformats.org/officeDocument/2006/relationships" xmlns:p="http://schemas.openxmlformats.org/presentationml/2006/main">
  <p:tag name="AS_UNIQUEID" val="11"/>
</p:tagLst>
</file>

<file path=ppt/tags/tag50.xml><?xml version="1.0" encoding="utf-8"?>
<p:tagLst xmlns:a="http://schemas.openxmlformats.org/drawingml/2006/main" xmlns:r="http://schemas.openxmlformats.org/officeDocument/2006/relationships" xmlns:p="http://schemas.openxmlformats.org/presentationml/2006/main">
  <p:tag name="AS_UNIQUEID" val="59"/>
</p:tagLst>
</file>

<file path=ppt/tags/tag51.xml><?xml version="1.0" encoding="utf-8"?>
<p:tagLst xmlns:a="http://schemas.openxmlformats.org/drawingml/2006/main" xmlns:r="http://schemas.openxmlformats.org/officeDocument/2006/relationships" xmlns:p="http://schemas.openxmlformats.org/presentationml/2006/main">
  <p:tag name="AS_UNIQUEID" val="60"/>
</p:tagLst>
</file>

<file path=ppt/tags/tag52.xml><?xml version="1.0" encoding="utf-8"?>
<p:tagLst xmlns:a="http://schemas.openxmlformats.org/drawingml/2006/main" xmlns:r="http://schemas.openxmlformats.org/officeDocument/2006/relationships" xmlns:p="http://schemas.openxmlformats.org/presentationml/2006/main">
  <p:tag name="AS_UNIQUEID" val="61"/>
</p:tagLst>
</file>

<file path=ppt/tags/tag53.xml><?xml version="1.0" encoding="utf-8"?>
<p:tagLst xmlns:a="http://schemas.openxmlformats.org/drawingml/2006/main" xmlns:r="http://schemas.openxmlformats.org/officeDocument/2006/relationships" xmlns:p="http://schemas.openxmlformats.org/presentationml/2006/main">
  <p:tag name="AS_UNIQUEID" val="63"/>
</p:tagLst>
</file>

<file path=ppt/tags/tag54.xml><?xml version="1.0" encoding="utf-8"?>
<p:tagLst xmlns:a="http://schemas.openxmlformats.org/drawingml/2006/main" xmlns:r="http://schemas.openxmlformats.org/officeDocument/2006/relationships" xmlns:p="http://schemas.openxmlformats.org/presentationml/2006/main">
  <p:tag name="AS_UNIQUEID" val="64"/>
</p:tagLst>
</file>

<file path=ppt/tags/tag55.xml><?xml version="1.0" encoding="utf-8"?>
<p:tagLst xmlns:a="http://schemas.openxmlformats.org/drawingml/2006/main" xmlns:r="http://schemas.openxmlformats.org/officeDocument/2006/relationships" xmlns:p="http://schemas.openxmlformats.org/presentationml/2006/main">
  <p:tag name="AS_UNIQUEID" val="66"/>
</p:tagLst>
</file>

<file path=ppt/tags/tag56.xml><?xml version="1.0" encoding="utf-8"?>
<p:tagLst xmlns:a="http://schemas.openxmlformats.org/drawingml/2006/main" xmlns:r="http://schemas.openxmlformats.org/officeDocument/2006/relationships" xmlns:p="http://schemas.openxmlformats.org/presentationml/2006/main">
  <p:tag name="AS_UNIQUEID" val="67"/>
</p:tagLst>
</file>

<file path=ppt/tags/tag57.xml><?xml version="1.0" encoding="utf-8"?>
<p:tagLst xmlns:a="http://schemas.openxmlformats.org/drawingml/2006/main" xmlns:r="http://schemas.openxmlformats.org/officeDocument/2006/relationships" xmlns:p="http://schemas.openxmlformats.org/presentationml/2006/main">
  <p:tag name="AS_UNIQUEID" val="69"/>
</p:tagLst>
</file>

<file path=ppt/tags/tag58.xml><?xml version="1.0" encoding="utf-8"?>
<p:tagLst xmlns:a="http://schemas.openxmlformats.org/drawingml/2006/main" xmlns:r="http://schemas.openxmlformats.org/officeDocument/2006/relationships" xmlns:p="http://schemas.openxmlformats.org/presentationml/2006/main">
  <p:tag name="AS_UNIQUEID" val="70"/>
</p:tagLst>
</file>

<file path=ppt/tags/tag59.xml><?xml version="1.0" encoding="utf-8"?>
<p:tagLst xmlns:a="http://schemas.openxmlformats.org/drawingml/2006/main" xmlns:r="http://schemas.openxmlformats.org/officeDocument/2006/relationships" xmlns:p="http://schemas.openxmlformats.org/presentationml/2006/main">
  <p:tag name="AS_UNIQUEID" val="72"/>
</p:tagLst>
</file>

<file path=ppt/tags/tag6.xml><?xml version="1.0" encoding="utf-8"?>
<p:tagLst xmlns:a="http://schemas.openxmlformats.org/drawingml/2006/main" xmlns:r="http://schemas.openxmlformats.org/officeDocument/2006/relationships" xmlns:p="http://schemas.openxmlformats.org/presentationml/2006/main">
  <p:tag name="AS_UNIQUEID" val="14"/>
</p:tagLst>
</file>

<file path=ppt/tags/tag60.xml><?xml version="1.0" encoding="utf-8"?>
<p:tagLst xmlns:a="http://schemas.openxmlformats.org/drawingml/2006/main" xmlns:r="http://schemas.openxmlformats.org/officeDocument/2006/relationships" xmlns:p="http://schemas.openxmlformats.org/presentationml/2006/main">
  <p:tag name="AS_UNIQUEID" val="73"/>
</p:tagLst>
</file>

<file path=ppt/tags/tag61.xml><?xml version="1.0" encoding="utf-8"?>
<p:tagLst xmlns:a="http://schemas.openxmlformats.org/drawingml/2006/main" xmlns:r="http://schemas.openxmlformats.org/officeDocument/2006/relationships" xmlns:p="http://schemas.openxmlformats.org/presentationml/2006/main">
  <p:tag name="AS_UNIQUEID" val="74"/>
</p:tagLst>
</file>

<file path=ppt/tags/tag62.xml><?xml version="1.0" encoding="utf-8"?>
<p:tagLst xmlns:a="http://schemas.openxmlformats.org/drawingml/2006/main" xmlns:r="http://schemas.openxmlformats.org/officeDocument/2006/relationships" xmlns:p="http://schemas.openxmlformats.org/presentationml/2006/main">
  <p:tag name="AS_UNIQUEID" val="76"/>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FILL_FORE_SCHEMECOLOR_INDEX" val="5"/>
  <p:tag name="KSO_WM_UNIT_FILL_TYPE" val="1"/>
  <p:tag name="KSO_WM_UNIT_HIGHLIGHT" val="0"/>
  <p:tag name="KSO_WM_UNIT_ID" val="diagram20182021_3*l_h_i*1_1_1"/>
  <p:tag name="KSO_WM_UNIT_INDEX" val="1_1_1"/>
  <p:tag name="KSO_WM_UNIT_LAYERLEVEL" val="1_1_1"/>
  <p:tag name="KSO_WM_UNIT_LINE_FILL_TYPE" val="2"/>
  <p:tag name="KSO_WM_UNIT_LINE_FORE_SCHEMECOLOR_INDEX" val="5"/>
  <p:tag name="KSO_WM_UNIT_TEXT_FILL_FORE_SCHEMECOLOR_INDEX" val="13"/>
  <p:tag name="KSO_WM_UNIT_TEXT_FILL_TYPE" val="1"/>
  <p:tag name="KSO_WM_UNIT_TYPE" val="l_h_i"/>
</p:tagLst>
</file>

<file path=ppt/tags/tag63.xml><?xml version="1.0" encoding="utf-8"?>
<p:tagLst xmlns:a="http://schemas.openxmlformats.org/drawingml/2006/main" xmlns:r="http://schemas.openxmlformats.org/officeDocument/2006/relationships" xmlns:p="http://schemas.openxmlformats.org/presentationml/2006/main">
  <p:tag name="AS_UNIQUEID" val="77"/>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FILL_FORE_SCHEMECOLOR_INDEX" val="6"/>
  <p:tag name="KSO_WM_UNIT_FILL_TYPE" val="1"/>
  <p:tag name="KSO_WM_UNIT_HIGHLIGHT" val="0"/>
  <p:tag name="KSO_WM_UNIT_ID" val="diagram20182021_3*l_h_i*1_2_1"/>
  <p:tag name="KSO_WM_UNIT_INDEX" val="1_2_1"/>
  <p:tag name="KSO_WM_UNIT_LAYERLEVEL" val="1_1_1"/>
  <p:tag name="KSO_WM_UNIT_LINE_FILL_TYPE" val="2"/>
  <p:tag name="KSO_WM_UNIT_LINE_FORE_SCHEMECOLOR_INDEX" val="6"/>
  <p:tag name="KSO_WM_UNIT_TEXT_FILL_FORE_SCHEMECOLOR_INDEX" val="13"/>
  <p:tag name="KSO_WM_UNIT_TEXT_FILL_TYPE" val="1"/>
  <p:tag name="KSO_WM_UNIT_TYPE" val="l_h_i"/>
</p:tagLst>
</file>

<file path=ppt/tags/tag64.xml><?xml version="1.0" encoding="utf-8"?>
<p:tagLst xmlns:a="http://schemas.openxmlformats.org/drawingml/2006/main" xmlns:r="http://schemas.openxmlformats.org/officeDocument/2006/relationships" xmlns:p="http://schemas.openxmlformats.org/presentationml/2006/main">
  <p:tag name="AS_UNIQUEID" val="78"/>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FILL_FORE_SCHEMECOLOR_INDEX" val="7"/>
  <p:tag name="KSO_WM_UNIT_FILL_TYPE" val="1"/>
  <p:tag name="KSO_WM_UNIT_HIGHLIGHT" val="0"/>
  <p:tag name="KSO_WM_UNIT_ID" val="diagram20182021_3*l_h_i*1_3_1"/>
  <p:tag name="KSO_WM_UNIT_INDEX" val="1_3_1"/>
  <p:tag name="KSO_WM_UNIT_LAYERLEVEL" val="1_1_1"/>
  <p:tag name="KSO_WM_UNIT_LINE_FILL_TYPE" val="2"/>
  <p:tag name="KSO_WM_UNIT_LINE_FORE_SCHEMECOLOR_INDEX" val="7"/>
  <p:tag name="KSO_WM_UNIT_TEXT_FILL_FORE_SCHEMECOLOR_INDEX" val="13"/>
  <p:tag name="KSO_WM_UNIT_TEXT_FILL_TYPE" val="1"/>
  <p:tag name="KSO_WM_UNIT_TYPE" val="l_h_i"/>
</p:tagLst>
</file>

<file path=ppt/tags/tag65.xml><?xml version="1.0" encoding="utf-8"?>
<p:tagLst xmlns:a="http://schemas.openxmlformats.org/drawingml/2006/main" xmlns:r="http://schemas.openxmlformats.org/officeDocument/2006/relationships" xmlns:p="http://schemas.openxmlformats.org/presentationml/2006/main">
  <p:tag name="AS_UNIQUEID" val="79"/>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FILL_FORE_SCHEMECOLOR_INDEX" val="8"/>
  <p:tag name="KSO_WM_UNIT_FILL_TYPE" val="1"/>
  <p:tag name="KSO_WM_UNIT_HIGHLIGHT" val="0"/>
  <p:tag name="KSO_WM_UNIT_ID" val="diagram20182021_3*l_h_i*1_4_1"/>
  <p:tag name="KSO_WM_UNIT_INDEX" val="1_4_1"/>
  <p:tag name="KSO_WM_UNIT_LAYERLEVEL" val="1_1_1"/>
  <p:tag name="KSO_WM_UNIT_LINE_FILL_TYPE" val="2"/>
  <p:tag name="KSO_WM_UNIT_LINE_FORE_SCHEMECOLOR_INDEX" val="8"/>
  <p:tag name="KSO_WM_UNIT_TEXT_FILL_FORE_SCHEMECOLOR_INDEX" val="13"/>
  <p:tag name="KSO_WM_UNIT_TEXT_FILL_TYPE" val="1"/>
  <p:tag name="KSO_WM_UNIT_TYPE" val="l_h_i"/>
</p:tagLst>
</file>

<file path=ppt/tags/tag66.xml><?xml version="1.0" encoding="utf-8"?>
<p:tagLst xmlns:a="http://schemas.openxmlformats.org/drawingml/2006/main" xmlns:r="http://schemas.openxmlformats.org/officeDocument/2006/relationships" xmlns:p="http://schemas.openxmlformats.org/presentationml/2006/main">
  <p:tag name="AS_UNIQUEID" val="80"/>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HIGHLIGHT" val="0"/>
  <p:tag name="KSO_WM_UNIT_ID" val="diagram20182021_3*l_i*1_5"/>
  <p:tag name="KSO_WM_UNIT_INDEX" val="1_5"/>
  <p:tag name="KSO_WM_UNIT_LAYERLEVEL" val="1_1"/>
  <p:tag name="KSO_WM_UNIT_LINE_FILL_TYPE" val="2"/>
  <p:tag name="KSO_WM_UNIT_LINE_FORE_SCHEMECOLOR_INDEX" val="5"/>
  <p:tag name="KSO_WM_UNIT_TEXT_FILL_FORE_SCHEMECOLOR_INDEX" val="2"/>
  <p:tag name="KSO_WM_UNIT_TEXT_FILL_TYPE" val="1"/>
  <p:tag name="KSO_WM_UNIT_TYPE" val="l_i"/>
</p:tagLst>
</file>

<file path=ppt/tags/tag67.xml><?xml version="1.0" encoding="utf-8"?>
<p:tagLst xmlns:a="http://schemas.openxmlformats.org/drawingml/2006/main" xmlns:r="http://schemas.openxmlformats.org/officeDocument/2006/relationships" xmlns:p="http://schemas.openxmlformats.org/presentationml/2006/main">
  <p:tag name="AS_UNIQUEID" val="81"/>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FILL_FORE_SCHEMECOLOR_INDEX" val="5"/>
  <p:tag name="KSO_WM_UNIT_FILL_TYPE" val="1"/>
  <p:tag name="KSO_WM_UNIT_HIGHLIGHT" val="0"/>
  <p:tag name="KSO_WM_UNIT_ID" val="diagram20182021_3*l_h_i*1_1_2"/>
  <p:tag name="KSO_WM_UNIT_INDEX" val="1_1_2"/>
  <p:tag name="KSO_WM_UNIT_LAYERLEVEL" val="1_1_1"/>
  <p:tag name="KSO_WM_UNIT_LINE_FILL_TYPE" val="2"/>
  <p:tag name="KSO_WM_UNIT_LINE_FORE_SCHEMECOLOR_INDEX" val="5"/>
  <p:tag name="KSO_WM_UNIT_TEXT_FILL_FORE_SCHEMECOLOR_INDEX" val="2"/>
  <p:tag name="KSO_WM_UNIT_TEXT_FILL_TYPE" val="1"/>
  <p:tag name="KSO_WM_UNIT_TYPE" val="l_h_i"/>
</p:tagLst>
</file>

<file path=ppt/tags/tag68.xml><?xml version="1.0" encoding="utf-8"?>
<p:tagLst xmlns:a="http://schemas.openxmlformats.org/drawingml/2006/main" xmlns:r="http://schemas.openxmlformats.org/officeDocument/2006/relationships" xmlns:p="http://schemas.openxmlformats.org/presentationml/2006/main">
  <p:tag name="AS_UNIQUEID" val="82"/>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FILL_FORE_SCHEMECOLOR_INDEX" val="6"/>
  <p:tag name="KSO_WM_UNIT_FILL_TYPE" val="1"/>
  <p:tag name="KSO_WM_UNIT_HIGHLIGHT" val="0"/>
  <p:tag name="KSO_WM_UNIT_ID" val="diagram20182021_3*l_h_i*1_2_2"/>
  <p:tag name="KSO_WM_UNIT_INDEX" val="1_2_2"/>
  <p:tag name="KSO_WM_UNIT_LAYERLEVEL" val="1_1_1"/>
  <p:tag name="KSO_WM_UNIT_LINE_FILL_TYPE" val="2"/>
  <p:tag name="KSO_WM_UNIT_LINE_FORE_SCHEMECOLOR_INDEX" val="6"/>
  <p:tag name="KSO_WM_UNIT_TEXT_FILL_FORE_SCHEMECOLOR_INDEX" val="2"/>
  <p:tag name="KSO_WM_UNIT_TEXT_FILL_TYPE" val="1"/>
  <p:tag name="KSO_WM_UNIT_TYPE" val="l_h_i"/>
</p:tagLst>
</file>

<file path=ppt/tags/tag69.xml><?xml version="1.0" encoding="utf-8"?>
<p:tagLst xmlns:a="http://schemas.openxmlformats.org/drawingml/2006/main" xmlns:r="http://schemas.openxmlformats.org/officeDocument/2006/relationships" xmlns:p="http://schemas.openxmlformats.org/presentationml/2006/main">
  <p:tag name="AS_UNIQUEID" val="83"/>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FILL_FORE_SCHEMECOLOR_INDEX" val="7"/>
  <p:tag name="KSO_WM_UNIT_FILL_TYPE" val="1"/>
  <p:tag name="KSO_WM_UNIT_HIGHLIGHT" val="0"/>
  <p:tag name="KSO_WM_UNIT_ID" val="diagram20182021_3*l_h_i*1_3_2"/>
  <p:tag name="KSO_WM_UNIT_INDEX" val="1_3_2"/>
  <p:tag name="KSO_WM_UNIT_LAYERLEVEL" val="1_1_1"/>
  <p:tag name="KSO_WM_UNIT_LINE_FILL_TYPE" val="2"/>
  <p:tag name="KSO_WM_UNIT_LINE_FORE_SCHEMECOLOR_INDEX" val="7"/>
  <p:tag name="KSO_WM_UNIT_TEXT_FILL_FORE_SCHEMECOLOR_INDEX" val="2"/>
  <p:tag name="KSO_WM_UNIT_TEXT_FILL_TYPE" val="1"/>
  <p:tag name="KSO_WM_UNIT_TYPE" val="l_h_i"/>
</p:tagLst>
</file>

<file path=ppt/tags/tag7.xml><?xml version="1.0" encoding="utf-8"?>
<p:tagLst xmlns:a="http://schemas.openxmlformats.org/drawingml/2006/main" xmlns:r="http://schemas.openxmlformats.org/officeDocument/2006/relationships" xmlns:p="http://schemas.openxmlformats.org/presentationml/2006/main">
  <p:tag name="AS_UNIQUEID" val="15"/>
</p:tagLst>
</file>

<file path=ppt/tags/tag70.xml><?xml version="1.0" encoding="utf-8"?>
<p:tagLst xmlns:a="http://schemas.openxmlformats.org/drawingml/2006/main" xmlns:r="http://schemas.openxmlformats.org/officeDocument/2006/relationships" xmlns:p="http://schemas.openxmlformats.org/presentationml/2006/main">
  <p:tag name="AS_UNIQUEID" val="84"/>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FILL_FORE_SCHEMECOLOR_INDEX" val="8"/>
  <p:tag name="KSO_WM_UNIT_FILL_TYPE" val="1"/>
  <p:tag name="KSO_WM_UNIT_HIGHLIGHT" val="0"/>
  <p:tag name="KSO_WM_UNIT_ID" val="diagram20182021_3*l_h_i*1_4_2"/>
  <p:tag name="KSO_WM_UNIT_INDEX" val="1_4_2"/>
  <p:tag name="KSO_WM_UNIT_LAYERLEVEL" val="1_1_1"/>
  <p:tag name="KSO_WM_UNIT_LINE_FILL_TYPE" val="2"/>
  <p:tag name="KSO_WM_UNIT_LINE_FORE_SCHEMECOLOR_INDEX" val="8"/>
  <p:tag name="KSO_WM_UNIT_TEXT_FILL_FORE_SCHEMECOLOR_INDEX" val="2"/>
  <p:tag name="KSO_WM_UNIT_TEXT_FILL_TYPE" val="1"/>
  <p:tag name="KSO_WM_UNIT_TYPE" val="l_h_i"/>
</p:tagLst>
</file>

<file path=ppt/tags/tag71.xml><?xml version="1.0" encoding="utf-8"?>
<p:tagLst xmlns:a="http://schemas.openxmlformats.org/drawingml/2006/main" xmlns:r="http://schemas.openxmlformats.org/officeDocument/2006/relationships" xmlns:p="http://schemas.openxmlformats.org/presentationml/2006/main">
  <p:tag name="AS_UNIQUEID" val="85"/>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HIGHLIGHT" val="0"/>
  <p:tag name="KSO_WM_UNIT_ID" val="diagram20182021_3*l_h_f*1_1_1"/>
  <p:tag name="KSO_WM_UNIT_INDEX" val="1_1_1"/>
  <p:tag name="KSO_WM_UNIT_LAYERLEVEL" val="1_1_1"/>
  <p:tag name="KSO_WM_UNIT_NOCLEAR" val="0"/>
  <p:tag name="KSO_WM_UNIT_PRESET_TEXT" val="单击此处添加文本具体内容"/>
  <p:tag name="KSO_WM_UNIT_SUBTYPE" val="a"/>
  <p:tag name="KSO_WM_UNIT_TEXT_FILL_FORE_SCHEMECOLOR_INDEX" val="14"/>
  <p:tag name="KSO_WM_UNIT_TEXT_FILL_TYPE" val="1"/>
  <p:tag name="KSO_WM_UNIT_TYPE" val="l_h_f"/>
  <p:tag name="KSO_WM_UNIT_VALUE" val="13"/>
</p:tagLst>
</file>

<file path=ppt/tags/tag72.xml><?xml version="1.0" encoding="utf-8"?>
<p:tagLst xmlns:a="http://schemas.openxmlformats.org/drawingml/2006/main" xmlns:r="http://schemas.openxmlformats.org/officeDocument/2006/relationships" xmlns:p="http://schemas.openxmlformats.org/presentationml/2006/main">
  <p:tag name="AS_UNIQUEID" val="86"/>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HIGHLIGHT" val="0"/>
  <p:tag name="KSO_WM_UNIT_ID" val="diagram20182021_3*l_h_f*1_2_1"/>
  <p:tag name="KSO_WM_UNIT_INDEX" val="1_2_1"/>
  <p:tag name="KSO_WM_UNIT_LAYERLEVEL" val="1_1_1"/>
  <p:tag name="KSO_WM_UNIT_NOCLEAR" val="0"/>
  <p:tag name="KSO_WM_UNIT_PRESET_TEXT" val="单击此处添加文本具体内容"/>
  <p:tag name="KSO_WM_UNIT_SUBTYPE" val="a"/>
  <p:tag name="KSO_WM_UNIT_TEXT_FILL_FORE_SCHEMECOLOR_INDEX" val="14"/>
  <p:tag name="KSO_WM_UNIT_TEXT_FILL_TYPE" val="1"/>
  <p:tag name="KSO_WM_UNIT_TYPE" val="l_h_f"/>
  <p:tag name="KSO_WM_UNIT_VALUE" val="13"/>
</p:tagLst>
</file>

<file path=ppt/tags/tag73.xml><?xml version="1.0" encoding="utf-8"?>
<p:tagLst xmlns:a="http://schemas.openxmlformats.org/drawingml/2006/main" xmlns:r="http://schemas.openxmlformats.org/officeDocument/2006/relationships" xmlns:p="http://schemas.openxmlformats.org/presentationml/2006/main">
  <p:tag name="AS_UNIQUEID" val="87"/>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HIGHLIGHT" val="0"/>
  <p:tag name="KSO_WM_UNIT_ID" val="diagram20182021_3*l_h_f*1_3_1"/>
  <p:tag name="KSO_WM_UNIT_INDEX" val="1_3_1"/>
  <p:tag name="KSO_WM_UNIT_LAYERLEVEL" val="1_1_1"/>
  <p:tag name="KSO_WM_UNIT_NOCLEAR" val="0"/>
  <p:tag name="KSO_WM_UNIT_PRESET_TEXT" val="单击此处添加文本具体内容"/>
  <p:tag name="KSO_WM_UNIT_SUBTYPE" val="a"/>
  <p:tag name="KSO_WM_UNIT_TEXT_FILL_FORE_SCHEMECOLOR_INDEX" val="14"/>
  <p:tag name="KSO_WM_UNIT_TEXT_FILL_TYPE" val="1"/>
  <p:tag name="KSO_WM_UNIT_TYPE" val="l_h_f"/>
  <p:tag name="KSO_WM_UNIT_VALUE" val="13"/>
</p:tagLst>
</file>

<file path=ppt/tags/tag74.xml><?xml version="1.0" encoding="utf-8"?>
<p:tagLst xmlns:a="http://schemas.openxmlformats.org/drawingml/2006/main" xmlns:r="http://schemas.openxmlformats.org/officeDocument/2006/relationships" xmlns:p="http://schemas.openxmlformats.org/presentationml/2006/main">
  <p:tag name="AS_UNIQUEID" val="88"/>
  <p:tag name="KSO_WM_BEAUTIFY_FLAG" val="#wm#"/>
  <p:tag name="KSO_WM_DIAGRAM_GROUP_CODE" val="l1-1"/>
  <p:tag name="KSO_WM_TAG_VERSION" val="1.0"/>
  <p:tag name="KSO_WM_TEMPLATE_CATEGORY" val="diagram"/>
  <p:tag name="KSO_WM_TEMPLATE_INDEX" val="20182021"/>
  <p:tag name="KSO_WM_UNIT_COMPATIBLE" val="0"/>
  <p:tag name="KSO_WM_UNIT_DIAGRAM_ISNUMVISUAL" val="0"/>
  <p:tag name="KSO_WM_UNIT_DIAGRAM_ISREFERUNIT" val="0"/>
  <p:tag name="KSO_WM_UNIT_HIGHLIGHT" val="0"/>
  <p:tag name="KSO_WM_UNIT_ID" val="diagram20182021_3*l_h_f*1_4_1"/>
  <p:tag name="KSO_WM_UNIT_INDEX" val="1_4_1"/>
  <p:tag name="KSO_WM_UNIT_LAYERLEVEL" val="1_1_1"/>
  <p:tag name="KSO_WM_UNIT_NOCLEAR" val="0"/>
  <p:tag name="KSO_WM_UNIT_PRESET_TEXT" val="单击此处添加文本具体内容"/>
  <p:tag name="KSO_WM_UNIT_SUBTYPE" val="a"/>
  <p:tag name="KSO_WM_UNIT_TEXT_FILL_FORE_SCHEMECOLOR_INDEX" val="14"/>
  <p:tag name="KSO_WM_UNIT_TEXT_FILL_TYPE" val="1"/>
  <p:tag name="KSO_WM_UNIT_TYPE" val="l_h_f"/>
  <p:tag name="KSO_WM_UNIT_VALUE" val="13"/>
</p:tagLst>
</file>

<file path=ppt/tags/tag75.xml><?xml version="1.0" encoding="utf-8"?>
<p:tagLst xmlns:a="http://schemas.openxmlformats.org/drawingml/2006/main" xmlns:r="http://schemas.openxmlformats.org/officeDocument/2006/relationships" xmlns:p="http://schemas.openxmlformats.org/presentationml/2006/main">
  <p:tag name="AS_UNIQUEID" val="90"/>
</p:tagLst>
</file>

<file path=ppt/tags/tag76.xml><?xml version="1.0" encoding="utf-8"?>
<p:tagLst xmlns:a="http://schemas.openxmlformats.org/drawingml/2006/main" xmlns:r="http://schemas.openxmlformats.org/officeDocument/2006/relationships" xmlns:p="http://schemas.openxmlformats.org/presentationml/2006/main">
  <p:tag name="AS_UNIQUEID" val="91"/>
</p:tagLst>
</file>

<file path=ppt/tags/tag77.xml><?xml version="1.0" encoding="utf-8"?>
<p:tagLst xmlns:a="http://schemas.openxmlformats.org/drawingml/2006/main" xmlns:r="http://schemas.openxmlformats.org/officeDocument/2006/relationships" xmlns:p="http://schemas.openxmlformats.org/presentationml/2006/main">
  <p:tag name="AS_UNIQUEID" val="93"/>
</p:tagLst>
</file>

<file path=ppt/tags/tag78.xml><?xml version="1.0" encoding="utf-8"?>
<p:tagLst xmlns:a="http://schemas.openxmlformats.org/drawingml/2006/main" xmlns:r="http://schemas.openxmlformats.org/officeDocument/2006/relationships" xmlns:p="http://schemas.openxmlformats.org/presentationml/2006/main">
  <p:tag name="AS_UNIQUEID" val="95"/>
</p:tagLst>
</file>

<file path=ppt/tags/tag79.xml><?xml version="1.0" encoding="utf-8"?>
<p:tagLst xmlns:a="http://schemas.openxmlformats.org/drawingml/2006/main" xmlns:r="http://schemas.openxmlformats.org/officeDocument/2006/relationships" xmlns:p="http://schemas.openxmlformats.org/presentationml/2006/main">
  <p:tag name="AS_UNIQUEID" val="97"/>
</p:tagLst>
</file>

<file path=ppt/tags/tag8.xml><?xml version="1.0" encoding="utf-8"?>
<p:tagLst xmlns:a="http://schemas.openxmlformats.org/drawingml/2006/main" xmlns:r="http://schemas.openxmlformats.org/officeDocument/2006/relationships" xmlns:p="http://schemas.openxmlformats.org/presentationml/2006/main">
  <p:tag name="AS_UNIQUEID" val="16"/>
</p:tagLst>
</file>

<file path=ppt/tags/tag80.xml><?xml version="1.0" encoding="utf-8"?>
<p:tagLst xmlns:a="http://schemas.openxmlformats.org/drawingml/2006/main" xmlns:r="http://schemas.openxmlformats.org/officeDocument/2006/relationships" xmlns:p="http://schemas.openxmlformats.org/presentationml/2006/main">
  <p:tag name="AS_UNIQUEID" val="99"/>
</p:tagLst>
</file>

<file path=ppt/tags/tag81.xml><?xml version="1.0" encoding="utf-8"?>
<p:tagLst xmlns:a="http://schemas.openxmlformats.org/drawingml/2006/main" xmlns:r="http://schemas.openxmlformats.org/officeDocument/2006/relationships" xmlns:p="http://schemas.openxmlformats.org/presentationml/2006/main">
  <p:tag name="AS_UNIQUEID" val="101"/>
</p:tagLst>
</file>

<file path=ppt/tags/tag82.xml><?xml version="1.0" encoding="utf-8"?>
<p:tagLst xmlns:a="http://schemas.openxmlformats.org/drawingml/2006/main" xmlns:r="http://schemas.openxmlformats.org/officeDocument/2006/relationships" xmlns:p="http://schemas.openxmlformats.org/presentationml/2006/main">
  <p:tag name="AS_UNIQUEID" val="103"/>
</p:tagLst>
</file>

<file path=ppt/tags/tag83.xml><?xml version="1.0" encoding="utf-8"?>
<p:tagLst xmlns:a="http://schemas.openxmlformats.org/drawingml/2006/main" xmlns:r="http://schemas.openxmlformats.org/officeDocument/2006/relationships" xmlns:p="http://schemas.openxmlformats.org/presentationml/2006/main">
  <p:tag name="AS_UNIQUEID" val="105"/>
</p:tagLst>
</file>

<file path=ppt/tags/tag84.xml><?xml version="1.0" encoding="utf-8"?>
<p:tagLst xmlns:a="http://schemas.openxmlformats.org/drawingml/2006/main" xmlns:r="http://schemas.openxmlformats.org/officeDocument/2006/relationships" xmlns:p="http://schemas.openxmlformats.org/presentationml/2006/main">
  <p:tag name="AS_UNIQUEID" val="107"/>
</p:tagLst>
</file>

<file path=ppt/tags/tag85.xml><?xml version="1.0" encoding="utf-8"?>
<p:tagLst xmlns:a="http://schemas.openxmlformats.org/drawingml/2006/main" xmlns:r="http://schemas.openxmlformats.org/officeDocument/2006/relationships" xmlns:p="http://schemas.openxmlformats.org/presentationml/2006/main">
  <p:tag name="AS_UNIQUEID" val="108"/>
</p:tagLst>
</file>

<file path=ppt/tags/tag86.xml><?xml version="1.0" encoding="utf-8"?>
<p:tagLst xmlns:a="http://schemas.openxmlformats.org/drawingml/2006/main" xmlns:r="http://schemas.openxmlformats.org/officeDocument/2006/relationships" xmlns:p="http://schemas.openxmlformats.org/presentationml/2006/main">
  <p:tag name="AS_UNIQUEID" val="110"/>
</p:tagLst>
</file>

<file path=ppt/tags/tag87.xml><?xml version="1.0" encoding="utf-8"?>
<p:tagLst xmlns:a="http://schemas.openxmlformats.org/drawingml/2006/main" xmlns:r="http://schemas.openxmlformats.org/officeDocument/2006/relationships" xmlns:p="http://schemas.openxmlformats.org/presentationml/2006/main">
  <p:tag name="AS_UNIQUEID" val="111"/>
</p:tagLst>
</file>

<file path=ppt/tags/tag88.xml><?xml version="1.0" encoding="utf-8"?>
<p:tagLst xmlns:a="http://schemas.openxmlformats.org/drawingml/2006/main" xmlns:r="http://schemas.openxmlformats.org/officeDocument/2006/relationships" xmlns:p="http://schemas.openxmlformats.org/presentationml/2006/main">
  <p:tag name="AS_UNIQUEID" val="112"/>
</p:tagLst>
</file>

<file path=ppt/tags/tag89.xml><?xml version="1.0" encoding="utf-8"?>
<p:tagLst xmlns:a="http://schemas.openxmlformats.org/drawingml/2006/main" xmlns:r="http://schemas.openxmlformats.org/officeDocument/2006/relationships" xmlns:p="http://schemas.openxmlformats.org/presentationml/2006/main">
  <p:tag name="AS_UNIQUEID" val="114"/>
</p:tagLst>
</file>

<file path=ppt/tags/tag9.xml><?xml version="1.0" encoding="utf-8"?>
<p:tagLst xmlns:a="http://schemas.openxmlformats.org/drawingml/2006/main" xmlns:r="http://schemas.openxmlformats.org/officeDocument/2006/relationships" xmlns:p="http://schemas.openxmlformats.org/presentationml/2006/main">
  <p:tag name="AS_UNIQUEID" val="21"/>
</p:tagLst>
</file>

<file path=ppt/tags/tag90.xml><?xml version="1.0" encoding="utf-8"?>
<p:tagLst xmlns:a="http://schemas.openxmlformats.org/drawingml/2006/main" xmlns:r="http://schemas.openxmlformats.org/officeDocument/2006/relationships" xmlns:p="http://schemas.openxmlformats.org/presentationml/2006/main">
  <p:tag name="AS_UNIQUEID" val="115"/>
</p:tagLst>
</file>

<file path=ppt/tags/tag91.xml><?xml version="1.0" encoding="utf-8"?>
<p:tagLst xmlns:a="http://schemas.openxmlformats.org/drawingml/2006/main" xmlns:r="http://schemas.openxmlformats.org/officeDocument/2006/relationships" xmlns:p="http://schemas.openxmlformats.org/presentationml/2006/main">
  <p:tag name="AS_UNIQUEID" val="116"/>
</p:tagLst>
</file>

<file path=ppt/tags/tag92.xml><?xml version="1.0" encoding="utf-8"?>
<p:tagLst xmlns:a="http://schemas.openxmlformats.org/drawingml/2006/main" xmlns:r="http://schemas.openxmlformats.org/officeDocument/2006/relationships" xmlns:p="http://schemas.openxmlformats.org/presentationml/2006/main">
  <p:tag name="AS_UNIQUEID" val="118"/>
</p:tagLst>
</file>

<file path=ppt/tags/tag93.xml><?xml version="1.0" encoding="utf-8"?>
<p:tagLst xmlns:a="http://schemas.openxmlformats.org/drawingml/2006/main" xmlns:r="http://schemas.openxmlformats.org/officeDocument/2006/relationships" xmlns:p="http://schemas.openxmlformats.org/presentationml/2006/main">
  <p:tag name="AS_UNIQUEID" val="119"/>
</p:tagLst>
</file>

<file path=ppt/tags/tag94.xml><?xml version="1.0" encoding="utf-8"?>
<p:tagLst xmlns:a="http://schemas.openxmlformats.org/drawingml/2006/main" xmlns:r="http://schemas.openxmlformats.org/officeDocument/2006/relationships" xmlns:p="http://schemas.openxmlformats.org/presentationml/2006/main">
  <p:tag name="AS_UNIQUEID" val="120"/>
</p:tagLst>
</file>

<file path=ppt/tags/tag95.xml><?xml version="1.0" encoding="utf-8"?>
<p:tagLst xmlns:a="http://schemas.openxmlformats.org/drawingml/2006/main" xmlns:r="http://schemas.openxmlformats.org/officeDocument/2006/relationships" xmlns:p="http://schemas.openxmlformats.org/presentationml/2006/main">
  <p:tag name="AS_UNIQUEID" val="121"/>
  <p:tag name="KSO_WM_UNIT_TABLE_BEAUTIFY" val="smartTable{9c61ff87-7b30-49f9-a2fc-b2a650297634}"/>
</p:tagLst>
</file>

<file path=ppt/tags/tag96.xml><?xml version="1.0" encoding="utf-8"?>
<p:tagLst xmlns:a="http://schemas.openxmlformats.org/drawingml/2006/main" xmlns:r="http://schemas.openxmlformats.org/officeDocument/2006/relationships" xmlns:p="http://schemas.openxmlformats.org/presentationml/2006/main">
  <p:tag name="AS_UNIQUEID" val="122"/>
</p:tagLst>
</file>

<file path=ppt/tags/tag97.xml><?xml version="1.0" encoding="utf-8"?>
<p:tagLst xmlns:a="http://schemas.openxmlformats.org/drawingml/2006/main" xmlns:r="http://schemas.openxmlformats.org/officeDocument/2006/relationships" xmlns:p="http://schemas.openxmlformats.org/presentationml/2006/main">
  <p:tag name="AS_UNIQUEID" val="124"/>
</p:tagLst>
</file>

<file path=ppt/tags/tag98.xml><?xml version="1.0" encoding="utf-8"?>
<p:tagLst xmlns:a="http://schemas.openxmlformats.org/drawingml/2006/main" xmlns:r="http://schemas.openxmlformats.org/officeDocument/2006/relationships" xmlns:p="http://schemas.openxmlformats.org/presentationml/2006/main">
  <p:tag name="AS_UNIQUEID" val="125"/>
</p:tagLst>
</file>

<file path=ppt/tags/tag99.xml><?xml version="1.0" encoding="utf-8"?>
<p:tagLst xmlns:a="http://schemas.openxmlformats.org/drawingml/2006/main" xmlns:r="http://schemas.openxmlformats.org/officeDocument/2006/relationships" xmlns:p="http://schemas.openxmlformats.org/presentationml/2006/main">
  <p:tag name="AS_UNIQUEID" val="126"/>
</p:tagLst>
</file>

<file path=ppt/theme/theme1.xml><?xml version="1.0" encoding="utf-8"?>
<a:theme xmlns:a="http://schemas.openxmlformats.org/drawingml/2006/main" name="第一PPT模板网-WWW.1PPT.COM">
  <a:themeElements>
    <a:clrScheme name="Default">
      <a:dk1>
        <a:srgbClr val="000000"/>
      </a:dk1>
      <a:lt1>
        <a:srgbClr val="F2F2F2"/>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BBE0E3"/>
          </a:solidFill>
          <a:prstDash val="solid"/>
          <a:miter lim="800000"/>
        </a:ln>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BBE0E3"/>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Arial" panose="020B0604020202020204"/>
            <a:ea typeface="Arial" panose="020B0604020202020204"/>
            <a:cs typeface="Arial" panose="020B0604020202020204"/>
            <a:sym typeface="Arial" panose="020B060402020202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BBE0E3"/>
          </a:solidFill>
          <a:prstDash val="solid"/>
          <a:miter lim="800000"/>
        </a:ln>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BBE0E3"/>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Arial" panose="020B0604020202020204"/>
            <a:ea typeface="Arial" panose="020B0604020202020204"/>
            <a:cs typeface="Arial" panose="020B0604020202020204"/>
            <a:sym typeface="Arial" panose="020B060402020202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1999</Words>
  <Application>Microsoft Office PowerPoint</Application>
  <PresentationFormat>全屏显示(16:9)</PresentationFormat>
  <Paragraphs>176</Paragraphs>
  <Slides>26</Slides>
  <Notes>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26</vt:i4>
      </vt:variant>
    </vt:vector>
  </HeadingPairs>
  <TitlesOfParts>
    <vt:vector size="40" baseType="lpstr">
      <vt:lpstr>Helvetica Neue</vt:lpstr>
      <vt:lpstr>Meiryo</vt:lpstr>
      <vt:lpstr>黑体</vt:lpstr>
      <vt:lpstr>华文中宋</vt:lpstr>
      <vt:lpstr>楷体</vt:lpstr>
      <vt:lpstr>宋体</vt:lpstr>
      <vt:lpstr>微软雅黑</vt:lpstr>
      <vt:lpstr>Arial</vt:lpstr>
      <vt:lpstr>Calibri</vt:lpstr>
      <vt:lpstr>Calibri Light</vt:lpstr>
      <vt:lpstr>Helvetica</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99</cp:revision>
  <dcterms:created xsi:type="dcterms:W3CDTF">2019-04-02T02:49:00Z</dcterms:created>
  <dcterms:modified xsi:type="dcterms:W3CDTF">2021-12-24T07:35:25Z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