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 id="2147483716" r:id="rId2"/>
    <p:sldMasterId id="2147483728" r:id="rId3"/>
  </p:sldMasterIdLst>
  <p:notesMasterIdLst>
    <p:notesMasterId r:id="rId20"/>
  </p:notesMasterIdLst>
  <p:sldIdLst>
    <p:sldId id="256" r:id="rId4"/>
    <p:sldId id="257" r:id="rId5"/>
    <p:sldId id="258" r:id="rId6"/>
    <p:sldId id="259" r:id="rId7"/>
    <p:sldId id="313" r:id="rId8"/>
    <p:sldId id="261" r:id="rId9"/>
    <p:sldId id="263" r:id="rId10"/>
    <p:sldId id="264" r:id="rId11"/>
    <p:sldId id="265" r:id="rId12"/>
    <p:sldId id="314" r:id="rId13"/>
    <p:sldId id="269" r:id="rId14"/>
    <p:sldId id="266" r:id="rId15"/>
    <p:sldId id="270" r:id="rId16"/>
    <p:sldId id="268" r:id="rId17"/>
    <p:sldId id="271" r:id="rId18"/>
    <p:sldId id="315" r:id="rId19"/>
  </p:sldIdLst>
  <p:sldSz cx="12192000" cy="6858000"/>
  <p:notesSz cx="7104063" cy="10234613"/>
  <p:defaultTex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FB551"/>
    <a:srgbClr val="CC0000"/>
    <a:srgbClr val="0303BD"/>
    <a:srgbClr val="1624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160"/>
        <p:guide pos="288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F6998671-5FC5-4984-8191-B3401DB4903D}" type="datetimeFigureOut">
              <a:rPr lang="zh-CN" altLang="en-US" smtClean="0"/>
              <a:t>2021/12/19</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6BFE196F-61D1-46CA-B68B-1CF3490AFA96}" type="slidenum">
              <a:rPr lang="zh-CN" altLang="en-US" smtClean="0"/>
              <a:t>‹#›</a:t>
            </a:fld>
            <a:endParaRPr lang="zh-CN" altLang="en-US"/>
          </a:p>
        </p:txBody>
      </p:sp>
    </p:spTree>
    <p:extLst>
      <p:ext uri="{BB962C8B-B14F-4D97-AF65-F5344CB8AC3E}">
        <p14:creationId xmlns:p14="http://schemas.microsoft.com/office/powerpoint/2010/main" val="35778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BFE196F-61D1-46CA-B68B-1CF3490AFA96}" type="slidenum">
              <a:rPr lang="zh-CN" altLang="en-US" smtClean="0"/>
              <a:t>8</a:t>
            </a:fld>
            <a:endParaRPr lang="zh-CN" altLang="en-US"/>
          </a:p>
        </p:txBody>
      </p:sp>
    </p:spTree>
    <p:extLst>
      <p:ext uri="{BB962C8B-B14F-4D97-AF65-F5344CB8AC3E}">
        <p14:creationId xmlns:p14="http://schemas.microsoft.com/office/powerpoint/2010/main" val="3997154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46671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
        <p:nvSpPr>
          <p:cNvPr id="11"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ea typeface="宋体" pitchFamily="2" charset="-122"/>
            </a:endParaRPr>
          </a:p>
        </p:txBody>
      </p:sp>
      <p:sp>
        <p:nvSpPr>
          <p:cNvPr id="12" name="KSO_FT"/>
          <p:cNvSpPr>
            <a:spLocks noGrp="1"/>
          </p:cNvSpPr>
          <p:nvPr>
            <p:ph type="ftr" sz="quarter" idx="11"/>
          </p:nvPr>
        </p:nvSpPr>
        <p:spPr/>
        <p:txBody>
          <a:bodyPr/>
          <a:lstStyle>
            <a:lvl1pPr>
              <a:defRPr/>
            </a:lvl1pPr>
          </a:lstStyle>
          <a:p>
            <a:endParaRPr lang="zh-CN" altLang="en-US"/>
          </a:p>
        </p:txBody>
      </p:sp>
      <p:sp>
        <p:nvSpPr>
          <p:cNvPr id="13" name="KSO_FN"/>
          <p:cNvSpPr>
            <a:spLocks noGrp="1"/>
          </p:cNvSpPr>
          <p:nvPr>
            <p:ph type="sldNum" sz="quarter" idx="12"/>
          </p:nvPr>
        </p:nvSpPr>
        <p:spPr/>
        <p:txBody>
          <a:bodyPr/>
          <a:lstStyle>
            <a:lvl1pPr>
              <a:defRPr/>
            </a:lvl1pPr>
          </a:lstStyle>
          <a:p>
            <a:fld id="{DA20DF82-C462-4F34-8D73-906804E557E8}"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1704288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A9D4BB22-BA6D-40A9-BEED-6E8916480FA0}"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124570038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10171291" y="365125"/>
            <a:ext cx="1182511" cy="5811838"/>
          </a:xfrm>
        </p:spPr>
        <p:txBody>
          <a:bodyPr vert="eaVert"/>
          <a:lstStyle/>
          <a:p>
            <a:r>
              <a:rPr lang="zh-CN" altLang="en-US" noProof="1" smtClean="0"/>
              <a:t>单击此处编辑母版标题样式</a:t>
            </a:r>
            <a:endParaRPr lang="en-US" noProof="1"/>
          </a:p>
        </p:txBody>
      </p:sp>
      <p:sp>
        <p:nvSpPr>
          <p:cNvPr id="3" name="KSO_BC1"/>
          <p:cNvSpPr>
            <a:spLocks noGrp="1"/>
          </p:cNvSpPr>
          <p:nvPr>
            <p:ph type="body" orient="vert" idx="1"/>
          </p:nvPr>
        </p:nvSpPr>
        <p:spPr>
          <a:xfrm>
            <a:off x="2113843" y="365125"/>
            <a:ext cx="7933269" cy="5811838"/>
          </a:xfrm>
        </p:spPr>
        <p:txBody>
          <a:bodyPr vert="eaVert"/>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ACDD02AD-C318-438F-B2FF-4C4FB69C413F}"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255341710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11" name="KSO_FD"/>
          <p:cNvSpPr>
            <a:spLocks noGrp="1"/>
          </p:cNvSpPr>
          <p:nvPr>
            <p:ph type="dt" sz="half" idx="10"/>
          </p:nvPr>
        </p:nvSpPr>
        <p:spPr/>
        <p:txBody>
          <a:bodyPr/>
          <a:lstStyle>
            <a:lvl1pPr>
              <a:defRPr/>
            </a:lvl1pPr>
          </a:lstStyle>
          <a:p>
            <a:fld id="{82F288E0-7875-42C4-84C8-98DBBD3BF4D2}" type="datetimeFigureOut">
              <a:rPr lang="zh-CN" altLang="en-US"/>
              <a:pPr/>
              <a:t>2021/12/19</a:t>
            </a:fld>
            <a:endParaRPr lang="zh-CN" altLang="en-US"/>
          </a:p>
        </p:txBody>
      </p:sp>
      <p:sp>
        <p:nvSpPr>
          <p:cNvPr id="12" name="KSO_FT"/>
          <p:cNvSpPr>
            <a:spLocks noGrp="1"/>
          </p:cNvSpPr>
          <p:nvPr>
            <p:ph type="ftr" sz="quarter" idx="11"/>
          </p:nvPr>
        </p:nvSpPr>
        <p:spPr/>
        <p:txBody>
          <a:bodyPr/>
          <a:lstStyle>
            <a:lvl1pPr>
              <a:defRPr/>
            </a:lvl1pPr>
          </a:lstStyle>
          <a:p>
            <a:endParaRPr lang="zh-CN" altLang="en-US"/>
          </a:p>
        </p:txBody>
      </p:sp>
      <p:sp>
        <p:nvSpPr>
          <p:cNvPr id="13" name="KSO_FN"/>
          <p:cNvSpPr>
            <a:spLocks noGrp="1"/>
          </p:cNvSpPr>
          <p:nvPr>
            <p:ph type="sldNum" sz="quarter" idx="12"/>
          </p:nvPr>
        </p:nvSpPr>
        <p:spPr/>
        <p:txBody>
          <a:bodyPr/>
          <a:lstStyle>
            <a:lvl1pPr>
              <a:defRPr/>
            </a:lvl1pPr>
          </a:lstStyle>
          <a:p>
            <a:fld id="{7E76661C-4CBA-4913-9818-4057E82D27D2}" type="slidenum">
              <a:rPr lang="zh-CN" altLang="en-US"/>
              <a:pPr/>
              <a:t>‹#›</a:t>
            </a:fld>
            <a:endParaRPr lang="zh-CN" altLang="en-US">
              <a:ea typeface="宋体" pitchFamily="2" charset="-122"/>
            </a:endParaRPr>
          </a:p>
        </p:txBody>
      </p:sp>
    </p:spTree>
    <p:extLst>
      <p:ext uri="{BB962C8B-B14F-4D97-AF65-F5344CB8AC3E}">
        <p14:creationId xmlns:p14="http://schemas.microsoft.com/office/powerpoint/2010/main" val="419442549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0991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7462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117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49499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4610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7829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158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normAutofit/>
          </a:bodyPr>
          <a:lstStyle>
            <a:lvl1pPr>
              <a:defRPr sz="3200"/>
            </a:lvl1pPr>
          </a:lstStyle>
          <a:p>
            <a:r>
              <a:rPr lang="zh-CN" altLang="en-US" noProof="1" smtClean="0"/>
              <a:t>单击此处编辑母版标题样式</a:t>
            </a:r>
            <a:endParaRPr lang="en-US" noProof="1"/>
          </a:p>
        </p:txBody>
      </p:sp>
      <p:sp>
        <p:nvSpPr>
          <p:cNvPr id="3" name="KSO_BC1"/>
          <p:cNvSpPr>
            <a:spLocks noGrp="1"/>
          </p:cNvSpPr>
          <p:nvPr>
            <p:ph idx="1"/>
          </p:nvPr>
        </p:nvSpPr>
        <p:spPr/>
        <p:txBody>
          <a:bodyPr>
            <a:normAutofit/>
          </a:bodyPr>
          <a:lstStyle>
            <a:lvl1pPr>
              <a:defRPr sz="2400">
                <a:solidFill>
                  <a:schemeClr val="accent1"/>
                </a:solidFill>
              </a:defRPr>
            </a:lvl1pPr>
            <a:lvl2pPr>
              <a:defRPr sz="1800"/>
            </a:lvl2pPr>
          </a:lstStyle>
          <a:p>
            <a:pPr lvl="0"/>
            <a:r>
              <a:rPr lang="zh-CN" altLang="en-US" noProof="1" smtClean="0"/>
              <a:t>单击此处编辑母版文本样式</a:t>
            </a:r>
          </a:p>
          <a:p>
            <a:pPr lvl="1"/>
            <a:r>
              <a:rPr lang="zh-CN" altLang="en-US" noProof="1" smtClean="0"/>
              <a:t>第二级</a:t>
            </a:r>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D31DD444-ACB9-4B63-B64C-B349E3D82C90}"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1802803589"/>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13025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2323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64707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989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2677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5044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78813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2080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11405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3504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hasCustomPrompt="1"/>
          </p:nvPr>
        </p:nvSpPr>
        <p:spPr>
          <a:xfrm>
            <a:off x="2098676" y="2108202"/>
            <a:ext cx="7994651" cy="1235075"/>
          </a:xfrm>
        </p:spPr>
        <p:txBody>
          <a:bodyPr>
            <a:normAutofit/>
          </a:bodyPr>
          <a:lstStyle>
            <a:lvl1pPr algn="ctr">
              <a:defRPr sz="2700">
                <a:solidFill>
                  <a:schemeClr val="tx2"/>
                </a:solidFill>
                <a:effectLst/>
              </a:defRPr>
            </a:lvl1pPr>
          </a:lstStyle>
          <a:p>
            <a:r>
              <a:rPr lang="zh-CN" altLang="en-US" noProof="1" smtClean="0"/>
              <a:t>此处添加您的标题</a:t>
            </a:r>
            <a:endParaRPr lang="en-US" noProof="1"/>
          </a:p>
        </p:txBody>
      </p:sp>
      <p:sp>
        <p:nvSpPr>
          <p:cNvPr id="3" name="KSO_ST2"/>
          <p:cNvSpPr>
            <a:spLocks noGrp="1"/>
          </p:cNvSpPr>
          <p:nvPr>
            <p:ph type="body" idx="1" hasCustomPrompt="1"/>
          </p:nvPr>
        </p:nvSpPr>
        <p:spPr>
          <a:xfrm>
            <a:off x="4050894" y="3400425"/>
            <a:ext cx="4090217"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2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r>
              <a:rPr lang="zh-CN" altLang="en-US" noProof="1" smtClean="0"/>
              <a:t>单击此处添加您的副标题</a:t>
            </a:r>
            <a:endParaRPr lang="en-US" altLang="zh-CN" noProof="1"/>
          </a:p>
        </p:txBody>
      </p:sp>
      <p:sp>
        <p:nvSpPr>
          <p:cNvPr id="4"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5" name="KSO_FT"/>
          <p:cNvSpPr>
            <a:spLocks noGrp="1"/>
          </p:cNvSpPr>
          <p:nvPr>
            <p:ph type="ftr" sz="quarter" idx="11"/>
          </p:nvPr>
        </p:nvSpPr>
        <p:spPr/>
        <p:txBody>
          <a:bodyPr/>
          <a:lstStyle>
            <a:lvl1pPr>
              <a:defRPr/>
            </a:lvl1pPr>
          </a:lstStyle>
          <a:p>
            <a:endParaRPr lang="zh-CN" altLang="en-US"/>
          </a:p>
        </p:txBody>
      </p:sp>
      <p:sp>
        <p:nvSpPr>
          <p:cNvPr id="6" name="KSO_FN"/>
          <p:cNvSpPr>
            <a:spLocks noGrp="1"/>
          </p:cNvSpPr>
          <p:nvPr>
            <p:ph type="sldNum" sz="quarter" idx="12"/>
          </p:nvPr>
        </p:nvSpPr>
        <p:spPr/>
        <p:txBody>
          <a:bodyPr/>
          <a:lstStyle>
            <a:lvl1pPr>
              <a:defRPr/>
            </a:lvl1pPr>
          </a:lstStyle>
          <a:p>
            <a:fld id="{3B17C754-C15A-439D-9587-E3E44DDA6745}"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3069188922"/>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84421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97461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59299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57378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4483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BC1"/>
          <p:cNvSpPr>
            <a:spLocks noGrp="1"/>
          </p:cNvSpPr>
          <p:nvPr>
            <p:ph sz="half" idx="1"/>
          </p:nvPr>
        </p:nvSpPr>
        <p:spPr>
          <a:xfrm>
            <a:off x="1399823" y="1244603"/>
            <a:ext cx="5080000" cy="4932363"/>
          </a:xfrm>
        </p:spPr>
        <p:txBody>
          <a:body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sz="half" idx="2"/>
          </p:nvPr>
        </p:nvSpPr>
        <p:spPr>
          <a:xfrm>
            <a:off x="6519334" y="1244603"/>
            <a:ext cx="5094116" cy="4932363"/>
          </a:xfrm>
        </p:spPr>
        <p:txBody>
          <a:bodyPr/>
          <a:lstStyle/>
          <a:p>
            <a:pPr lvl="0"/>
            <a:r>
              <a:rPr lang="zh-CN" altLang="en-US" noProof="1" smtClean="0"/>
              <a:t>单击此处编辑母版文本样式</a:t>
            </a:r>
          </a:p>
          <a:p>
            <a:pPr lvl="1"/>
            <a:r>
              <a:rPr lang="zh-CN" altLang="en-US" noProof="1" smtClean="0"/>
              <a:t>第二级</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6C348C50-DE03-47ED-8C5B-293874DD450C}"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233555598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1099436" y="1376362"/>
            <a:ext cx="5157787"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KSO_BC1"/>
          <p:cNvSpPr>
            <a:spLocks noGrp="1"/>
          </p:cNvSpPr>
          <p:nvPr>
            <p:ph sz="half" idx="2"/>
          </p:nvPr>
        </p:nvSpPr>
        <p:spPr>
          <a:xfrm>
            <a:off x="1099436" y="2200274"/>
            <a:ext cx="5157787" cy="3684588"/>
          </a:xfrm>
        </p:spPr>
        <p:txBody>
          <a:bodyPr/>
          <a:lstStyle/>
          <a:p>
            <a:pPr lvl="0"/>
            <a:r>
              <a:rPr lang="zh-CN" altLang="en-US" noProof="1" smtClean="0"/>
              <a:t>单击此处编辑母版文本样式</a:t>
            </a:r>
          </a:p>
          <a:p>
            <a:pPr lvl="1"/>
            <a:r>
              <a:rPr lang="zh-CN" altLang="en-US" noProof="1" smtClean="0"/>
              <a:t>第二级</a:t>
            </a:r>
          </a:p>
        </p:txBody>
      </p:sp>
      <p:sp>
        <p:nvSpPr>
          <p:cNvPr id="5" name="Text Placeholder 4"/>
          <p:cNvSpPr>
            <a:spLocks noGrp="1"/>
          </p:cNvSpPr>
          <p:nvPr>
            <p:ph type="body" sz="quarter" idx="3"/>
          </p:nvPr>
        </p:nvSpPr>
        <p:spPr>
          <a:xfrm>
            <a:off x="6431847" y="1376362"/>
            <a:ext cx="5183188"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KSO_BC2"/>
          <p:cNvSpPr>
            <a:spLocks noGrp="1"/>
          </p:cNvSpPr>
          <p:nvPr>
            <p:ph sz="quarter" idx="4"/>
          </p:nvPr>
        </p:nvSpPr>
        <p:spPr>
          <a:xfrm>
            <a:off x="6431847" y="2200274"/>
            <a:ext cx="5183188" cy="3684588"/>
          </a:xfrm>
        </p:spPr>
        <p:txBody>
          <a:bodyPr/>
          <a:lstStyle/>
          <a:p>
            <a:pPr lvl="0"/>
            <a:r>
              <a:rPr lang="zh-CN" altLang="en-US" noProof="1" smtClean="0"/>
              <a:t>单击此处编辑母版文本样式</a:t>
            </a:r>
          </a:p>
          <a:p>
            <a:pPr lvl="1"/>
            <a:r>
              <a:rPr lang="zh-CN" altLang="en-US" noProof="1" smtClean="0"/>
              <a:t>第二级</a:t>
            </a:r>
          </a:p>
        </p:txBody>
      </p:sp>
      <p:sp>
        <p:nvSpPr>
          <p:cNvPr id="7"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8" name="KSO_FT"/>
          <p:cNvSpPr>
            <a:spLocks noGrp="1"/>
          </p:cNvSpPr>
          <p:nvPr>
            <p:ph type="ftr" sz="quarter" idx="11"/>
          </p:nvPr>
        </p:nvSpPr>
        <p:spPr/>
        <p:txBody>
          <a:bodyPr/>
          <a:lstStyle>
            <a:lvl1pPr>
              <a:defRPr/>
            </a:lvl1pPr>
          </a:lstStyle>
          <a:p>
            <a:endParaRPr lang="zh-CN" altLang="en-US"/>
          </a:p>
        </p:txBody>
      </p:sp>
      <p:sp>
        <p:nvSpPr>
          <p:cNvPr id="9" name="KSO_FN"/>
          <p:cNvSpPr>
            <a:spLocks noGrp="1"/>
          </p:cNvSpPr>
          <p:nvPr>
            <p:ph type="sldNum" sz="quarter" idx="12"/>
          </p:nvPr>
        </p:nvSpPr>
        <p:spPr/>
        <p:txBody>
          <a:bodyPr/>
          <a:lstStyle>
            <a:lvl1pPr>
              <a:defRPr/>
            </a:lvl1pPr>
          </a:lstStyle>
          <a:p>
            <a:fld id="{A7199725-1473-4AE4-B7A6-E24E114647B6}"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91101069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noProof="1" smtClean="0"/>
              <a:t>单击此处编辑母版标题样式</a:t>
            </a:r>
            <a:endParaRPr lang="en-US" noProof="1"/>
          </a:p>
        </p:txBody>
      </p:sp>
      <p:sp>
        <p:nvSpPr>
          <p:cNvPr id="3"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4" name="KSO_FT"/>
          <p:cNvSpPr>
            <a:spLocks noGrp="1"/>
          </p:cNvSpPr>
          <p:nvPr>
            <p:ph type="ftr" sz="quarter" idx="11"/>
          </p:nvPr>
        </p:nvSpPr>
        <p:spPr/>
        <p:txBody>
          <a:bodyPr/>
          <a:lstStyle>
            <a:lvl1pPr>
              <a:defRPr/>
            </a:lvl1pPr>
          </a:lstStyle>
          <a:p>
            <a:endParaRPr lang="zh-CN" altLang="en-US"/>
          </a:p>
        </p:txBody>
      </p:sp>
      <p:sp>
        <p:nvSpPr>
          <p:cNvPr id="5" name="KSO_FN"/>
          <p:cNvSpPr>
            <a:spLocks noGrp="1"/>
          </p:cNvSpPr>
          <p:nvPr>
            <p:ph type="sldNum" sz="quarter" idx="12"/>
          </p:nvPr>
        </p:nvSpPr>
        <p:spPr/>
        <p:txBody>
          <a:bodyPr/>
          <a:lstStyle>
            <a:lvl1pPr>
              <a:defRPr/>
            </a:lvl1pPr>
          </a:lstStyle>
          <a:p>
            <a:fld id="{DD69D97F-76E5-4522-951C-56C88EC586C3}"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207570663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矩形 1"/>
          <p:cNvSpPr/>
          <p:nvPr/>
        </p:nvSpPr>
        <p:spPr>
          <a:xfrm>
            <a:off x="-6350" y="0"/>
            <a:ext cx="12192001" cy="6858000"/>
          </a:xfrm>
          <a:prstGeom prst="rect">
            <a:avLst/>
          </a:prstGeom>
          <a:pattFill prst="dotGrid">
            <a:fgClr>
              <a:schemeClr val="bg1"/>
            </a:fgClr>
            <a:bgClr>
              <a:srgbClr val="F3F3F3"/>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3"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4" name="KSO_FT"/>
          <p:cNvSpPr>
            <a:spLocks noGrp="1"/>
          </p:cNvSpPr>
          <p:nvPr>
            <p:ph type="ftr" sz="quarter" idx="11"/>
          </p:nvPr>
        </p:nvSpPr>
        <p:spPr/>
        <p:txBody>
          <a:bodyPr/>
          <a:lstStyle>
            <a:lvl1pPr>
              <a:defRPr/>
            </a:lvl1pPr>
          </a:lstStyle>
          <a:p>
            <a:endParaRPr lang="zh-CN" altLang="en-US"/>
          </a:p>
        </p:txBody>
      </p:sp>
      <p:sp>
        <p:nvSpPr>
          <p:cNvPr id="5" name="KSO_FN"/>
          <p:cNvSpPr>
            <a:spLocks noGrp="1"/>
          </p:cNvSpPr>
          <p:nvPr>
            <p:ph type="sldNum" sz="quarter" idx="12"/>
          </p:nvPr>
        </p:nvSpPr>
        <p:spPr/>
        <p:txBody>
          <a:bodyPr/>
          <a:lstStyle>
            <a:lvl1pPr>
              <a:defRPr/>
            </a:lvl1pPr>
          </a:lstStyle>
          <a:p>
            <a:fld id="{F97C9E87-685F-4DCA-AD45-B2442A3AAF5D}"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225718583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1144591" y="533402"/>
            <a:ext cx="3932237" cy="1600200"/>
          </a:xfrm>
        </p:spPr>
        <p:txBody>
          <a:bodyPr/>
          <a:lstStyle>
            <a:lvl1pPr>
              <a:defRPr sz="2400"/>
            </a:lvl1pPr>
          </a:lstStyle>
          <a:p>
            <a:r>
              <a:rPr lang="zh-CN" altLang="en-US" noProof="1" smtClean="0"/>
              <a:t>单击此处编辑母版标题样式</a:t>
            </a:r>
            <a:endParaRPr lang="en-US" noProof="1"/>
          </a:p>
        </p:txBody>
      </p:sp>
      <p:sp>
        <p:nvSpPr>
          <p:cNvPr id="3" name="KSO_BC1"/>
          <p:cNvSpPr>
            <a:spLocks noGrp="1"/>
          </p:cNvSpPr>
          <p:nvPr>
            <p:ph idx="1"/>
          </p:nvPr>
        </p:nvSpPr>
        <p:spPr>
          <a:xfrm>
            <a:off x="5487989" y="1063631"/>
            <a:ext cx="6172200" cy="4873625"/>
          </a:xfrm>
        </p:spPr>
        <p:txBody>
          <a:bodyPr>
            <a:normAutofit/>
          </a:bodyPr>
          <a:lstStyle>
            <a:lvl1pPr>
              <a:defRPr sz="1500"/>
            </a:lvl1pPr>
            <a:lvl2pPr>
              <a:defRPr sz="1350"/>
            </a:lvl2pPr>
            <a:lvl3pPr>
              <a:defRPr sz="1200"/>
            </a:lvl3pPr>
            <a:lvl4pPr>
              <a:defRPr sz="1050"/>
            </a:lvl4pPr>
            <a:lvl5pPr>
              <a:defRPr sz="105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p:txBody>
      </p:sp>
      <p:sp>
        <p:nvSpPr>
          <p:cNvPr id="4" name="KSO_BC2"/>
          <p:cNvSpPr>
            <a:spLocks noGrp="1"/>
          </p:cNvSpPr>
          <p:nvPr>
            <p:ph type="body" sz="half" idx="2"/>
          </p:nvPr>
        </p:nvSpPr>
        <p:spPr>
          <a:xfrm>
            <a:off x="1144591" y="2133602"/>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5E751939-FD19-4116-8A68-4026A045A06D}"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1418951583"/>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1246192" y="457200"/>
            <a:ext cx="3932237" cy="1600200"/>
          </a:xfrm>
        </p:spPr>
        <p:txBody>
          <a:bodyPr/>
          <a:lstStyle>
            <a:lvl1pPr>
              <a:defRPr sz="2400"/>
            </a:lvl1pPr>
          </a:lstStyle>
          <a:p>
            <a:r>
              <a:rPr lang="zh-CN" altLang="en-US" noProof="1" smtClean="0"/>
              <a:t>单击此处编辑母版标题样式</a:t>
            </a:r>
            <a:endParaRPr lang="en-US" noProof="1"/>
          </a:p>
        </p:txBody>
      </p:sp>
      <p:sp>
        <p:nvSpPr>
          <p:cNvPr id="3" name="KSO_BC1"/>
          <p:cNvSpPr>
            <a:spLocks noGrp="1" noChangeAspect="1"/>
          </p:cNvSpPr>
          <p:nvPr>
            <p:ph type="pic" idx="1"/>
          </p:nvPr>
        </p:nvSpPr>
        <p:spPr>
          <a:xfrm>
            <a:off x="5442833" y="987429"/>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noProof="1" smtClean="0"/>
              <a:t>单击图标添加图片</a:t>
            </a:r>
            <a:endParaRPr lang="en-US" noProof="1"/>
          </a:p>
        </p:txBody>
      </p:sp>
      <p:sp>
        <p:nvSpPr>
          <p:cNvPr id="4" name="KSO_BC2"/>
          <p:cNvSpPr>
            <a:spLocks noGrp="1"/>
          </p:cNvSpPr>
          <p:nvPr>
            <p:ph type="body" sz="half" idx="2"/>
          </p:nvPr>
        </p:nvSpPr>
        <p:spPr>
          <a:xfrm>
            <a:off x="1246192"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KSO_FD"/>
          <p:cNvSpPr>
            <a:spLocks noGrp="1"/>
          </p:cNvSpPr>
          <p:nvPr>
            <p:ph type="dt" sz="half" idx="10"/>
          </p:nvPr>
        </p:nvSpPr>
        <p:spPr/>
        <p:txBody>
          <a:bodyPr/>
          <a:lstStyle>
            <a:lvl1pPr>
              <a:defRPr/>
            </a:lvl1pPr>
          </a:lstStyle>
          <a:p>
            <a:fld id="{82F288E0-7875-42C4-84C8-98DBBD3BF4D2}" type="datetimeFigureOut">
              <a:rPr lang="zh-CN" altLang="en-US" smtClean="0"/>
              <a:pPr/>
              <a:t>2021/12/19</a:t>
            </a:fld>
            <a:endParaRPr lang="zh-CN" altLang="en-US"/>
          </a:p>
        </p:txBody>
      </p:sp>
      <p:sp>
        <p:nvSpPr>
          <p:cNvPr id="6" name="KSO_FT"/>
          <p:cNvSpPr>
            <a:spLocks noGrp="1"/>
          </p:cNvSpPr>
          <p:nvPr>
            <p:ph type="ftr" sz="quarter" idx="11"/>
          </p:nvPr>
        </p:nvSpPr>
        <p:spPr/>
        <p:txBody>
          <a:bodyPr/>
          <a:lstStyle>
            <a:lvl1pPr>
              <a:defRPr/>
            </a:lvl1pPr>
          </a:lstStyle>
          <a:p>
            <a:endParaRPr lang="zh-CN" altLang="en-US"/>
          </a:p>
        </p:txBody>
      </p:sp>
      <p:sp>
        <p:nvSpPr>
          <p:cNvPr id="7" name="KSO_FN"/>
          <p:cNvSpPr>
            <a:spLocks noGrp="1"/>
          </p:cNvSpPr>
          <p:nvPr>
            <p:ph type="sldNum" sz="quarter" idx="12"/>
          </p:nvPr>
        </p:nvSpPr>
        <p:spPr/>
        <p:txBody>
          <a:bodyPr/>
          <a:lstStyle>
            <a:lvl1pPr>
              <a:defRPr/>
            </a:lvl1pPr>
          </a:lstStyle>
          <a:p>
            <a:fld id="{DC0FE427-BB90-487F-9AAF-D067B4E56A01}" type="slidenum">
              <a:rPr lang="zh-CN" altLang="en-US" smtClean="0"/>
              <a:pPr/>
              <a:t>‹#›</a:t>
            </a:fld>
            <a:endParaRPr lang="zh-CN" altLang="en-US">
              <a:ea typeface="宋体" pitchFamily="2" charset="-122"/>
            </a:endParaRPr>
          </a:p>
        </p:txBody>
      </p:sp>
    </p:spTree>
    <p:extLst>
      <p:ext uri="{BB962C8B-B14F-4D97-AF65-F5344CB8AC3E}">
        <p14:creationId xmlns:p14="http://schemas.microsoft.com/office/powerpoint/2010/main" val="64062882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KSO_FD"/>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fontAlgn="auto">
              <a:defRPr sz="900" noProof="1" smtClean="0">
                <a:solidFill>
                  <a:schemeClr val="tx1">
                    <a:tint val="75000"/>
                  </a:schemeClr>
                </a:solidFill>
                <a:latin typeface="+mn-lt"/>
                <a:ea typeface="+mn-ea"/>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2021/12/19</a:t>
            </a:fld>
            <a:endParaRPr lang="zh-CN" altLang="en-US">
              <a:solidFill>
                <a:prstClr val="black">
                  <a:tint val="75000"/>
                </a:prstClr>
              </a:solidFill>
              <a:latin typeface="Calibri"/>
              <a:ea typeface="宋体"/>
            </a:endParaRPr>
          </a:p>
        </p:txBody>
      </p:sp>
      <p:sp>
        <p:nvSpPr>
          <p:cNvPr id="5" name="KSO_FT"/>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fontAlgn="auto">
              <a:defRPr sz="900" noProof="1">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KSO_FN"/>
          <p:cNvSpPr>
            <a:spLocks noGrp="1"/>
          </p:cNvSpPr>
          <p:nvPr>
            <p:ph type="sldNum" sz="quarter" idx="4"/>
          </p:nvPr>
        </p:nvSpPr>
        <p:spPr>
          <a:xfrm>
            <a:off x="8610600" y="6356351"/>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9D9D9D"/>
                </a:solidFill>
                <a:ea typeface="幼圆" pitchFamily="49" charset="-122"/>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
        <p:nvSpPr>
          <p:cNvPr id="1030" name="KSO_BT1"/>
          <p:cNvSpPr>
            <a:spLocks noGrp="1" noChangeArrowheads="1"/>
          </p:cNvSpPr>
          <p:nvPr>
            <p:ph type="title" idx="4294967295"/>
          </p:nvPr>
        </p:nvSpPr>
        <p:spPr bwMode="auto">
          <a:xfrm>
            <a:off x="999068" y="182564"/>
            <a:ext cx="9707033"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endParaRPr lang="en-US" altLang="zh-CN" smtClean="0"/>
          </a:p>
        </p:txBody>
      </p:sp>
      <p:sp>
        <p:nvSpPr>
          <p:cNvPr id="1031" name="KSO_BC1"/>
          <p:cNvSpPr>
            <a:spLocks noGrp="1" noChangeArrowheads="1"/>
          </p:cNvSpPr>
          <p:nvPr>
            <p:ph type="body" idx="4294967295"/>
          </p:nvPr>
        </p:nvSpPr>
        <p:spPr bwMode="auto">
          <a:xfrm>
            <a:off x="558801" y="1370014"/>
            <a:ext cx="11055351" cy="491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
        <p:nvSpPr>
          <p:cNvPr id="17" name="任意多边形 16"/>
          <p:cNvSpPr/>
          <p:nvPr/>
        </p:nvSpPr>
        <p:spPr>
          <a:xfrm flipH="1">
            <a:off x="-122767" y="6134101"/>
            <a:ext cx="12335933" cy="669925"/>
          </a:xfrm>
          <a:custGeom>
            <a:avLst/>
            <a:gdLst>
              <a:gd name="connsiteX0" fmla="*/ 0 w 9144000"/>
              <a:gd name="connsiteY0" fmla="*/ 2044700 h 3200400"/>
              <a:gd name="connsiteX1" fmla="*/ 1816100 w 9144000"/>
              <a:gd name="connsiteY1" fmla="*/ 2044700 h 3200400"/>
              <a:gd name="connsiteX2" fmla="*/ 2082800 w 9144000"/>
              <a:gd name="connsiteY2" fmla="*/ 1612900 h 3200400"/>
              <a:gd name="connsiteX3" fmla="*/ 2628900 w 9144000"/>
              <a:gd name="connsiteY3" fmla="*/ 3200400 h 3200400"/>
              <a:gd name="connsiteX4" fmla="*/ 4013200 w 9144000"/>
              <a:gd name="connsiteY4" fmla="*/ 0 h 3200400"/>
              <a:gd name="connsiteX5" fmla="*/ 4203700 w 9144000"/>
              <a:gd name="connsiteY5" fmla="*/ 2070100 h 3200400"/>
              <a:gd name="connsiteX6" fmla="*/ 9144000 w 9144000"/>
              <a:gd name="connsiteY6" fmla="*/ 2070100 h 3200400"/>
              <a:gd name="connsiteX0-1" fmla="*/ 0 w 9144000"/>
              <a:gd name="connsiteY0-2" fmla="*/ 2044700 h 3200400"/>
              <a:gd name="connsiteX1-3" fmla="*/ 1816100 w 9144000"/>
              <a:gd name="connsiteY1-4" fmla="*/ 2044700 h 3200400"/>
              <a:gd name="connsiteX2-5" fmla="*/ 2120900 w 9144000"/>
              <a:gd name="connsiteY2-6" fmla="*/ 1155700 h 3200400"/>
              <a:gd name="connsiteX3-7" fmla="*/ 2628900 w 9144000"/>
              <a:gd name="connsiteY3-8" fmla="*/ 3200400 h 3200400"/>
              <a:gd name="connsiteX4-9" fmla="*/ 4013200 w 9144000"/>
              <a:gd name="connsiteY4-10" fmla="*/ 0 h 3200400"/>
              <a:gd name="connsiteX5-11" fmla="*/ 4203700 w 9144000"/>
              <a:gd name="connsiteY5-12" fmla="*/ 2070100 h 3200400"/>
              <a:gd name="connsiteX6-13" fmla="*/ 9144000 w 9144000"/>
              <a:gd name="connsiteY6-14" fmla="*/ 2070100 h 3200400"/>
              <a:gd name="connsiteX0-15" fmla="*/ 0 w 9144000"/>
              <a:gd name="connsiteY0-16" fmla="*/ 2044700 h 3200400"/>
              <a:gd name="connsiteX1-17" fmla="*/ 1816100 w 9144000"/>
              <a:gd name="connsiteY1-18" fmla="*/ 2044700 h 3200400"/>
              <a:gd name="connsiteX2-19" fmla="*/ 2120900 w 9144000"/>
              <a:gd name="connsiteY2-20" fmla="*/ 1155700 h 3200400"/>
              <a:gd name="connsiteX3-21" fmla="*/ 2628900 w 9144000"/>
              <a:gd name="connsiteY3-22" fmla="*/ 3200400 h 3200400"/>
              <a:gd name="connsiteX4-23" fmla="*/ 4013200 w 9144000"/>
              <a:gd name="connsiteY4-24" fmla="*/ 0 h 3200400"/>
              <a:gd name="connsiteX5-25" fmla="*/ 4419600 w 9144000"/>
              <a:gd name="connsiteY5-26" fmla="*/ 2044700 h 3200400"/>
              <a:gd name="connsiteX6-27" fmla="*/ 9144000 w 9144000"/>
              <a:gd name="connsiteY6-28" fmla="*/ 2070100 h 3200400"/>
              <a:gd name="connsiteX0-29" fmla="*/ 0 w 9144000"/>
              <a:gd name="connsiteY0-30" fmla="*/ 2044700 h 3683000"/>
              <a:gd name="connsiteX1-31" fmla="*/ 1816100 w 9144000"/>
              <a:gd name="connsiteY1-32" fmla="*/ 2044700 h 3683000"/>
              <a:gd name="connsiteX2-33" fmla="*/ 2120900 w 9144000"/>
              <a:gd name="connsiteY2-34" fmla="*/ 1155700 h 3683000"/>
              <a:gd name="connsiteX3-35" fmla="*/ 2654300 w 9144000"/>
              <a:gd name="connsiteY3-36" fmla="*/ 3683000 h 3683000"/>
              <a:gd name="connsiteX4-37" fmla="*/ 4013200 w 9144000"/>
              <a:gd name="connsiteY4-38" fmla="*/ 0 h 3683000"/>
              <a:gd name="connsiteX5-39" fmla="*/ 4419600 w 9144000"/>
              <a:gd name="connsiteY5-40" fmla="*/ 2044700 h 3683000"/>
              <a:gd name="connsiteX6-41" fmla="*/ 9144000 w 9144000"/>
              <a:gd name="connsiteY6-42" fmla="*/ 2070100 h 3683000"/>
              <a:gd name="connsiteX0-43" fmla="*/ 0 w 9824864"/>
              <a:gd name="connsiteY0-44" fmla="*/ 2044700 h 3683000"/>
              <a:gd name="connsiteX1-45" fmla="*/ 1816100 w 9824864"/>
              <a:gd name="connsiteY1-46" fmla="*/ 2044700 h 3683000"/>
              <a:gd name="connsiteX2-47" fmla="*/ 2120900 w 9824864"/>
              <a:gd name="connsiteY2-48" fmla="*/ 1155700 h 3683000"/>
              <a:gd name="connsiteX3-49" fmla="*/ 2654300 w 9824864"/>
              <a:gd name="connsiteY3-50" fmla="*/ 3683000 h 3683000"/>
              <a:gd name="connsiteX4-51" fmla="*/ 4013200 w 9824864"/>
              <a:gd name="connsiteY4-52" fmla="*/ 0 h 3683000"/>
              <a:gd name="connsiteX5-53" fmla="*/ 4419600 w 9824864"/>
              <a:gd name="connsiteY5-54" fmla="*/ 2044700 h 3683000"/>
              <a:gd name="connsiteX6-55" fmla="*/ 9824864 w 9824864"/>
              <a:gd name="connsiteY6-56" fmla="*/ 2057400 h 3683000"/>
              <a:gd name="connsiteX0-57" fmla="*/ 0 w 54516104"/>
              <a:gd name="connsiteY0-58" fmla="*/ 2044700 h 3683000"/>
              <a:gd name="connsiteX1-59" fmla="*/ 1816100 w 54516104"/>
              <a:gd name="connsiteY1-60" fmla="*/ 2044700 h 3683000"/>
              <a:gd name="connsiteX2-61" fmla="*/ 2120900 w 54516104"/>
              <a:gd name="connsiteY2-62" fmla="*/ 1155700 h 3683000"/>
              <a:gd name="connsiteX3-63" fmla="*/ 2654300 w 54516104"/>
              <a:gd name="connsiteY3-64" fmla="*/ 3683000 h 3683000"/>
              <a:gd name="connsiteX4-65" fmla="*/ 4013200 w 54516104"/>
              <a:gd name="connsiteY4-66" fmla="*/ 0 h 3683000"/>
              <a:gd name="connsiteX5-67" fmla="*/ 4419600 w 54516104"/>
              <a:gd name="connsiteY5-68" fmla="*/ 2044700 h 3683000"/>
              <a:gd name="connsiteX6-69" fmla="*/ 54516104 w 54516104"/>
              <a:gd name="connsiteY6-70" fmla="*/ 1722425 h 3683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516104" h="3683000">
                <a:moveTo>
                  <a:pt x="0" y="2044700"/>
                </a:moveTo>
                <a:lnTo>
                  <a:pt x="1816100" y="2044700"/>
                </a:lnTo>
                <a:lnTo>
                  <a:pt x="2120900" y="1155700"/>
                </a:lnTo>
                <a:lnTo>
                  <a:pt x="2654300" y="3683000"/>
                </a:lnTo>
                <a:lnTo>
                  <a:pt x="4013200" y="0"/>
                </a:lnTo>
                <a:lnTo>
                  <a:pt x="4419600" y="2044700"/>
                </a:lnTo>
                <a:lnTo>
                  <a:pt x="54516104" y="1722425"/>
                </a:lnTo>
              </a:path>
            </a:pathLst>
          </a:custGeom>
          <a:noFill/>
          <a:ln w="28575">
            <a:solidFill>
              <a:srgbClr val="FFFFFF">
                <a:alpha val="18824"/>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8" name="椭圆 17"/>
          <p:cNvSpPr/>
          <p:nvPr/>
        </p:nvSpPr>
        <p:spPr>
          <a:xfrm flipH="1">
            <a:off x="11705167" y="6280151"/>
            <a:ext cx="46567" cy="34925"/>
          </a:xfrm>
          <a:prstGeom prst="ellipse">
            <a:avLst/>
          </a:prstGeom>
          <a:solidFill>
            <a:srgbClr val="FFC000"/>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9" name="空心弧 18"/>
          <p:cNvSpPr/>
          <p:nvPr/>
        </p:nvSpPr>
        <p:spPr>
          <a:xfrm flipH="1">
            <a:off x="11580284" y="6183313"/>
            <a:ext cx="294216" cy="220662"/>
          </a:xfrm>
          <a:prstGeom prst="blockArc">
            <a:avLst>
              <a:gd name="adj1" fmla="val 6987560"/>
              <a:gd name="adj2" fmla="val 4268019"/>
              <a:gd name="adj3" fmla="val 2270"/>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tx1"/>
              </a:solidFill>
            </a:endParaRPr>
          </a:p>
        </p:txBody>
      </p:sp>
      <p:sp>
        <p:nvSpPr>
          <p:cNvPr id="20" name="空心弧 19"/>
          <p:cNvSpPr/>
          <p:nvPr/>
        </p:nvSpPr>
        <p:spPr>
          <a:xfrm flipH="1">
            <a:off x="11612034" y="6207125"/>
            <a:ext cx="230717" cy="173038"/>
          </a:xfrm>
          <a:prstGeom prst="blockArc">
            <a:avLst>
              <a:gd name="adj1" fmla="val 7164909"/>
              <a:gd name="adj2" fmla="val 4170413"/>
              <a:gd name="adj3" fmla="val 2907"/>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tx1"/>
              </a:solidFill>
            </a:endParaRPr>
          </a:p>
        </p:txBody>
      </p:sp>
    </p:spTree>
    <p:extLst>
      <p:ext uri="{BB962C8B-B14F-4D97-AF65-F5344CB8AC3E}">
        <p14:creationId xmlns:p14="http://schemas.microsoft.com/office/powerpoint/2010/main" val="4216923139"/>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Lst>
  <p:txStyles>
    <p:titleStyle>
      <a:lvl1pPr algn="l" defTabSz="685800" rtl="0" eaLnBrk="1" fontAlgn="base" hangingPunct="1">
        <a:lnSpc>
          <a:spcPct val="90000"/>
        </a:lnSpc>
        <a:spcBef>
          <a:spcPct val="0"/>
        </a:spcBef>
        <a:spcAft>
          <a:spcPct val="0"/>
        </a:spcAft>
        <a:defRPr sz="3200" b="1" kern="1200">
          <a:solidFill>
            <a:schemeClr val="accent1"/>
          </a:solidFill>
          <a:latin typeface="+mj-ea"/>
          <a:ea typeface="+mj-ea"/>
          <a:cs typeface="+mj-cs"/>
        </a:defRPr>
      </a:lvl1pPr>
      <a:lvl2pPr algn="l" defTabSz="685800" rtl="0" eaLnBrk="1" fontAlgn="base" hangingPunct="1">
        <a:lnSpc>
          <a:spcPct val="90000"/>
        </a:lnSpc>
        <a:spcBef>
          <a:spcPct val="0"/>
        </a:spcBef>
        <a:spcAft>
          <a:spcPct val="0"/>
        </a:spcAft>
        <a:defRPr sz="3200" b="1">
          <a:solidFill>
            <a:schemeClr val="accent1"/>
          </a:solidFill>
          <a:latin typeface="华文中宋" pitchFamily="2" charset="-122"/>
          <a:ea typeface="华文中宋" pitchFamily="2" charset="-122"/>
        </a:defRPr>
      </a:lvl2pPr>
      <a:lvl3pPr algn="l" defTabSz="685800" rtl="0" eaLnBrk="1" fontAlgn="base" hangingPunct="1">
        <a:lnSpc>
          <a:spcPct val="90000"/>
        </a:lnSpc>
        <a:spcBef>
          <a:spcPct val="0"/>
        </a:spcBef>
        <a:spcAft>
          <a:spcPct val="0"/>
        </a:spcAft>
        <a:defRPr sz="3200" b="1">
          <a:solidFill>
            <a:schemeClr val="accent1"/>
          </a:solidFill>
          <a:latin typeface="华文中宋" pitchFamily="2" charset="-122"/>
          <a:ea typeface="华文中宋" pitchFamily="2" charset="-122"/>
        </a:defRPr>
      </a:lvl3pPr>
      <a:lvl4pPr algn="l" defTabSz="685800" rtl="0" eaLnBrk="1" fontAlgn="base" hangingPunct="1">
        <a:lnSpc>
          <a:spcPct val="90000"/>
        </a:lnSpc>
        <a:spcBef>
          <a:spcPct val="0"/>
        </a:spcBef>
        <a:spcAft>
          <a:spcPct val="0"/>
        </a:spcAft>
        <a:defRPr sz="3200" b="1">
          <a:solidFill>
            <a:schemeClr val="accent1"/>
          </a:solidFill>
          <a:latin typeface="华文中宋" pitchFamily="2" charset="-122"/>
          <a:ea typeface="华文中宋" pitchFamily="2" charset="-122"/>
        </a:defRPr>
      </a:lvl4pPr>
      <a:lvl5pPr algn="l" defTabSz="685800" rtl="0" eaLnBrk="1" fontAlgn="base" hangingPunct="1">
        <a:lnSpc>
          <a:spcPct val="90000"/>
        </a:lnSpc>
        <a:spcBef>
          <a:spcPct val="0"/>
        </a:spcBef>
        <a:spcAft>
          <a:spcPct val="0"/>
        </a:spcAft>
        <a:defRPr sz="3200" b="1">
          <a:solidFill>
            <a:schemeClr val="accent1"/>
          </a:solidFill>
          <a:latin typeface="华文中宋" pitchFamily="2" charset="-122"/>
          <a:ea typeface="华文中宋" pitchFamily="2" charset="-122"/>
        </a:defRPr>
      </a:lvl5pPr>
      <a:lvl6pPr marL="457200" algn="l" defTabSz="685800" rtl="0" eaLnBrk="1" fontAlgn="base" hangingPunct="1">
        <a:lnSpc>
          <a:spcPct val="90000"/>
        </a:lnSpc>
        <a:spcBef>
          <a:spcPct val="0"/>
        </a:spcBef>
        <a:spcAft>
          <a:spcPct val="0"/>
        </a:spcAft>
        <a:defRPr sz="3200" b="1">
          <a:solidFill>
            <a:schemeClr val="accent1"/>
          </a:solidFill>
          <a:latin typeface="华文中宋" pitchFamily="2" charset="-122"/>
          <a:ea typeface="华文中宋" pitchFamily="2" charset="-122"/>
        </a:defRPr>
      </a:lvl6pPr>
      <a:lvl7pPr marL="914400" algn="l" defTabSz="685800" rtl="0" eaLnBrk="1" fontAlgn="base" hangingPunct="1">
        <a:lnSpc>
          <a:spcPct val="90000"/>
        </a:lnSpc>
        <a:spcBef>
          <a:spcPct val="0"/>
        </a:spcBef>
        <a:spcAft>
          <a:spcPct val="0"/>
        </a:spcAft>
        <a:defRPr sz="3200" b="1">
          <a:solidFill>
            <a:schemeClr val="accent1"/>
          </a:solidFill>
          <a:latin typeface="华文中宋" pitchFamily="2" charset="-122"/>
          <a:ea typeface="华文中宋" pitchFamily="2" charset="-122"/>
        </a:defRPr>
      </a:lvl7pPr>
      <a:lvl8pPr marL="1371600" algn="l" defTabSz="685800" rtl="0" eaLnBrk="1" fontAlgn="base" hangingPunct="1">
        <a:lnSpc>
          <a:spcPct val="90000"/>
        </a:lnSpc>
        <a:spcBef>
          <a:spcPct val="0"/>
        </a:spcBef>
        <a:spcAft>
          <a:spcPct val="0"/>
        </a:spcAft>
        <a:defRPr sz="3200" b="1">
          <a:solidFill>
            <a:schemeClr val="accent1"/>
          </a:solidFill>
          <a:latin typeface="华文中宋" pitchFamily="2" charset="-122"/>
          <a:ea typeface="华文中宋" pitchFamily="2" charset="-122"/>
        </a:defRPr>
      </a:lvl8pPr>
      <a:lvl9pPr marL="1828800" algn="l" defTabSz="685800" rtl="0" eaLnBrk="1" fontAlgn="base" hangingPunct="1">
        <a:lnSpc>
          <a:spcPct val="90000"/>
        </a:lnSpc>
        <a:spcBef>
          <a:spcPct val="0"/>
        </a:spcBef>
        <a:spcAft>
          <a:spcPct val="0"/>
        </a:spcAft>
        <a:defRPr sz="3200" b="1">
          <a:solidFill>
            <a:schemeClr val="accent1"/>
          </a:solidFill>
          <a:latin typeface="华文中宋" pitchFamily="2" charset="-122"/>
          <a:ea typeface="华文中宋" pitchFamily="2" charset="-122"/>
        </a:defRPr>
      </a:lvl9pPr>
    </p:titleStyle>
    <p:bodyStyle>
      <a:lvl1pPr marL="268288" indent="-268288" algn="just" defTabSz="685800" rtl="0" eaLnBrk="1" fontAlgn="base" hangingPunct="1">
        <a:lnSpc>
          <a:spcPct val="110000"/>
        </a:lnSpc>
        <a:spcBef>
          <a:spcPts val="450"/>
        </a:spcBef>
        <a:spcAft>
          <a:spcPct val="0"/>
        </a:spcAft>
        <a:buClr>
          <a:schemeClr val="accent1"/>
        </a:buClr>
        <a:buSzPct val="60000"/>
        <a:buFont typeface="Wingdings 2" pitchFamily="18" charset="2"/>
        <a:buChar char=""/>
        <a:defRPr lang="zh-CN" altLang="en-US" sz="2400" kern="1200" dirty="0">
          <a:solidFill>
            <a:schemeClr val="accent1"/>
          </a:solidFill>
          <a:latin typeface="+mn-ea"/>
          <a:ea typeface="+mn-ea"/>
          <a:cs typeface="+mn-cs"/>
        </a:defRPr>
      </a:lvl1pPr>
      <a:lvl2pPr marL="268288" indent="-268288" algn="just" defTabSz="685800" rtl="0" eaLnBrk="1" fontAlgn="base" hangingPunct="1">
        <a:lnSpc>
          <a:spcPct val="120000"/>
        </a:lnSpc>
        <a:spcBef>
          <a:spcPct val="0"/>
        </a:spcBef>
        <a:spcAft>
          <a:spcPts val="450"/>
        </a:spcAft>
        <a:buClr>
          <a:srgbClr val="88DAA7"/>
        </a:buClr>
        <a:buFont typeface="幼圆" pitchFamily="49" charset="-122"/>
        <a:buChar char=" "/>
        <a:defRPr kern="1200">
          <a:solidFill>
            <a:schemeClr val="tx1"/>
          </a:solidFill>
          <a:latin typeface="+mn-ea"/>
          <a:ea typeface="+mn-ea"/>
          <a:cs typeface="+mn-cs"/>
        </a:defRPr>
      </a:lvl2pPr>
      <a:lvl3pPr marL="857250" indent="-171450" algn="l" defTabSz="685800" rtl="0" eaLnBrk="1" fontAlgn="base" hangingPunct="1">
        <a:lnSpc>
          <a:spcPct val="90000"/>
        </a:lnSpc>
        <a:spcBef>
          <a:spcPts val="375"/>
        </a:spcBef>
        <a:spcAft>
          <a:spcPts val="450"/>
        </a:spcAft>
        <a:buFont typeface="Arial" pitchFamily="34" charset="0"/>
        <a:buChar char="•"/>
        <a:defRPr sz="1500" kern="1200">
          <a:solidFill>
            <a:schemeClr val="tx1"/>
          </a:solidFill>
          <a:latin typeface="+mn-lt"/>
          <a:ea typeface="+mn-ea"/>
          <a:cs typeface="+mn-cs"/>
        </a:defRPr>
      </a:lvl3pPr>
      <a:lvl4pPr marL="1200150" indent="-171450" algn="l" defTabSz="685800" rtl="0" eaLnBrk="1" fontAlgn="base" hangingPunct="1">
        <a:lnSpc>
          <a:spcPct val="90000"/>
        </a:lnSpc>
        <a:spcBef>
          <a:spcPts val="375"/>
        </a:spcBef>
        <a:spcAft>
          <a:spcPts val="450"/>
        </a:spcAft>
        <a:buFont typeface="Arial" pitchFamily="34" charset="0"/>
        <a:buChar char="•"/>
        <a:defRPr sz="1300" kern="1200">
          <a:solidFill>
            <a:schemeClr val="tx1"/>
          </a:solidFill>
          <a:latin typeface="+mn-lt"/>
          <a:ea typeface="+mn-ea"/>
          <a:cs typeface="+mn-cs"/>
        </a:defRPr>
      </a:lvl4pPr>
      <a:lvl5pPr marL="1543050" indent="-171450" algn="l" defTabSz="685800" rtl="0" eaLnBrk="1" fontAlgn="base" hangingPunct="1">
        <a:lnSpc>
          <a:spcPct val="90000"/>
        </a:lnSpc>
        <a:spcBef>
          <a:spcPts val="375"/>
        </a:spcBef>
        <a:spcAft>
          <a:spcPts val="450"/>
        </a:spcAft>
        <a:buFont typeface="Arial"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2021/12/19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34455999"/>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buFontTx/>
                <a:buNone/>
              </a:pPr>
              <a:t>2021/12/19</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buFontTx/>
                <a:buNone/>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70513643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baike.baidu.com/item/%E6%B8%85%E7%8E%8B%E6%9C%9D/7966992"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65288" y="2529103"/>
            <a:ext cx="8848725" cy="362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标题 1"/>
          <p:cNvSpPr>
            <a:spLocks noGrp="1"/>
          </p:cNvSpPr>
          <p:nvPr>
            <p:ph type="ctrTitle" idx="4294967295"/>
          </p:nvPr>
        </p:nvSpPr>
        <p:spPr>
          <a:xfrm>
            <a:off x="0" y="792163"/>
            <a:ext cx="8848725" cy="1093787"/>
          </a:xfrm>
        </p:spPr>
        <p:txBody>
          <a:bodyPr vert="horz" wrap="square" lIns="68580" tIns="34290" rIns="68580" bIns="34290" numCol="1" anchor="b" anchorCtr="0" compatLnSpc="1">
            <a:prstTxWarp prst="textNoShape">
              <a:avLst/>
            </a:prstTxWarp>
          </a:bodyPr>
          <a:lstStyle/>
          <a:p>
            <a:pPr algn="ctr" defTabSz="914400" fontAlgn="auto"/>
            <a:r>
              <a:rPr lang="zh-CN" altLang="en-US" sz="5400" noProof="1">
                <a:solidFill>
                  <a:schemeClr val="accent4">
                    <a:lumMod val="50000"/>
                  </a:schemeClr>
                </a:solidFill>
                <a:latin typeface="微软雅黑"/>
                <a:ea typeface="微软雅黑"/>
                <a:sym typeface="微软雅黑"/>
              </a:rPr>
              <a:t>己亥杂诗（其五）</a:t>
            </a:r>
          </a:p>
        </p:txBody>
      </p:sp>
      <p:sp>
        <p:nvSpPr>
          <p:cNvPr id="2052" name="副标题 2"/>
          <p:cNvSpPr>
            <a:spLocks noGrp="1"/>
          </p:cNvSpPr>
          <p:nvPr>
            <p:ph type="subTitle" idx="4294967295"/>
          </p:nvPr>
        </p:nvSpPr>
        <p:spPr>
          <a:xfrm>
            <a:off x="5334000" y="2058988"/>
            <a:ext cx="6858000" cy="446087"/>
          </a:xfrm>
        </p:spPr>
        <p:txBody>
          <a:bodyPr vert="horz" wrap="square" lIns="68580" tIns="34290" rIns="68580" bIns="34290" numCol="1" anchor="t" anchorCtr="0" compatLnSpc="1">
            <a:prstTxWarp prst="textNoShape">
              <a:avLst/>
            </a:prstTxWarp>
            <a:normAutofit lnSpcReduction="10000"/>
          </a:bodyPr>
          <a:lstStyle/>
          <a:p>
            <a:pPr marL="0" indent="0" algn="ctr" defTabSz="914400" fontAlgn="auto">
              <a:buNone/>
            </a:pPr>
            <a:r>
              <a:rPr b="1" noProof="1">
                <a:solidFill>
                  <a:schemeClr val="accent4">
                    <a:lumMod val="50000"/>
                  </a:schemeClr>
                </a:solidFill>
                <a:latin typeface="微软雅黑"/>
                <a:ea typeface="微软雅黑"/>
                <a:sym typeface="微软雅黑"/>
              </a:rPr>
              <a:t>龚自珍</a:t>
            </a:r>
          </a:p>
        </p:txBody>
      </p:sp>
      <p:sp>
        <p:nvSpPr>
          <p:cNvPr id="5" name="矩形 4"/>
          <p:cNvSpPr/>
          <p:nvPr/>
        </p:nvSpPr>
        <p:spPr>
          <a:xfrm>
            <a:off x="1665288" y="6243244"/>
            <a:ext cx="8848725" cy="407291"/>
          </a:xfrm>
          <a:prstGeom prst="rect">
            <a:avLst/>
          </a:prstGeom>
        </p:spPr>
        <p:txBody>
          <a:bodyPr wrap="square">
            <a:spAutoFit/>
          </a:bodyPr>
          <a:lstStyle/>
          <a:p>
            <a:pPr marL="342900" indent="-342900" algn="ctr">
              <a:lnSpc>
                <a:spcPct val="110000"/>
              </a:lnSpc>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内容占位符 2"/>
          <p:cNvSpPr>
            <a:spLocks noGrp="1" noChangeArrowheads="1"/>
          </p:cNvSpPr>
          <p:nvPr>
            <p:ph idx="4294967295"/>
          </p:nvPr>
        </p:nvSpPr>
        <p:spPr>
          <a:xfrm>
            <a:off x="0" y="1511300"/>
            <a:ext cx="6340475" cy="454025"/>
          </a:xfrm>
          <a:noFill/>
        </p:spPr>
        <p:txBody>
          <a:bodyPr vert="horz" wrap="square" lIns="68580" tIns="34290" rIns="68580" bIns="34290" numCol="1" anchor="t" anchorCtr="0" compatLnSpc="1">
            <a:prstTxWarp prst="textNoShape">
              <a:avLst/>
            </a:prstTxWarp>
            <a:normAutofit fontScale="85000" lnSpcReduction="20000"/>
          </a:bodyPr>
          <a:lstStyle/>
          <a:p>
            <a:pPr marL="0" indent="0">
              <a:buNone/>
            </a:pPr>
            <a:r>
              <a:rPr sz="3200" b="1" dirty="0">
                <a:latin typeface="微软雅黑"/>
                <a:ea typeface="微软雅黑"/>
                <a:sym typeface="微软雅黑"/>
              </a:rPr>
              <a:t>落红不是无情物，化作春泥更护花。 </a:t>
            </a:r>
          </a:p>
        </p:txBody>
      </p:sp>
      <p:sp>
        <p:nvSpPr>
          <p:cNvPr id="13314" name="文本框 1"/>
          <p:cNvSpPr txBox="1">
            <a:spLocks noChangeArrowheads="1"/>
          </p:cNvSpPr>
          <p:nvPr/>
        </p:nvSpPr>
        <p:spPr bwMode="auto">
          <a:xfrm>
            <a:off x="1924051" y="2139950"/>
            <a:ext cx="8342313"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ts val="4000"/>
              </a:lnSpc>
            </a:pPr>
            <a:r>
              <a:rPr lang="zh-CN" altLang="en-US" sz="2400">
                <a:solidFill>
                  <a:srgbClr val="C00000"/>
                </a:solidFill>
                <a:latin typeface="微软雅黑"/>
                <a:ea typeface="微软雅黑"/>
                <a:sym typeface="微软雅黑"/>
              </a:rPr>
              <a:t>    这两句抒情。运用了借代，比喻，拟人的手法。落红并不是无情的东西，它怀恋大自然，即使凋谢，也要化作春泥，护育新花生长。作者以落红自比，表达作者自己虽然辞官还乡，但仍然关心国家的前途命运，不忘报国之志。表现了作者自我牺牲的爱国热忱和奉献精神。景中寓情，情中有景，情景交融。</a:t>
            </a:r>
            <a:endParaRPr lang="en-US" altLang="zh-CN" sz="2400">
              <a:solidFill>
                <a:srgbClr val="C00000"/>
              </a:solidFill>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checkerboard(across)">
                                      <p:cBhvr>
                                        <p:cTn id="7" dur="500"/>
                                        <p:tgtEl>
                                          <p:spTgt spid="133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内容占位符 2"/>
          <p:cNvSpPr>
            <a:spLocks noGrp="1" noChangeArrowheads="1"/>
          </p:cNvSpPr>
          <p:nvPr>
            <p:ph idx="1"/>
          </p:nvPr>
        </p:nvSpPr>
        <p:spPr>
          <a:xfrm>
            <a:off x="2152650" y="2000251"/>
            <a:ext cx="7886700" cy="3338513"/>
          </a:xfrm>
        </p:spPr>
        <p:txBody>
          <a:bodyPr vert="horz" wrap="square" lIns="68580" tIns="34290" rIns="68580" bIns="34290" numCol="1" anchor="t" anchorCtr="0" compatLnSpc="1">
            <a:prstTxWarp prst="textNoShape">
              <a:avLst/>
            </a:prstTxWarp>
            <a:normAutofit/>
          </a:bodyPr>
          <a:lstStyle/>
          <a:p>
            <a:pPr marL="0" indent="0">
              <a:lnSpc>
                <a:spcPts val="4000"/>
              </a:lnSpc>
              <a:buNone/>
            </a:pPr>
            <a:r>
              <a:rPr b="1" dirty="0" smtClean="0">
                <a:solidFill>
                  <a:srgbClr val="0D0D0D"/>
                </a:solidFill>
                <a:latin typeface="微软雅黑"/>
                <a:ea typeface="微软雅黑"/>
                <a:sym typeface="微软雅黑"/>
              </a:rPr>
              <a:t>借代和比喻修辞手法</a:t>
            </a:r>
            <a:endParaRPr b="1" dirty="0" smtClean="0">
              <a:solidFill>
                <a:srgbClr val="C00000"/>
              </a:solidFill>
              <a:latin typeface="微软雅黑"/>
              <a:ea typeface="微软雅黑"/>
              <a:sym typeface="微软雅黑"/>
            </a:endParaRPr>
          </a:p>
          <a:p>
            <a:pPr marL="0" indent="0">
              <a:lnSpc>
                <a:spcPts val="4000"/>
              </a:lnSpc>
              <a:buNone/>
            </a:pPr>
            <a:r>
              <a:rPr lang="en-US" altLang="zh-CN" dirty="0" smtClean="0">
                <a:latin typeface="微软雅黑"/>
                <a:ea typeface="微软雅黑"/>
                <a:sym typeface="微软雅黑"/>
              </a:rPr>
              <a:t>    “</a:t>
            </a:r>
            <a:r>
              <a:rPr dirty="0" smtClean="0">
                <a:latin typeface="微软雅黑"/>
                <a:ea typeface="微软雅黑"/>
                <a:sym typeface="微软雅黑"/>
              </a:rPr>
              <a:t>落红不是无情物，化作春泥更护花。</a:t>
            </a:r>
            <a:r>
              <a:rPr lang="en-US" altLang="zh-CN" dirty="0" smtClean="0">
                <a:latin typeface="微软雅黑"/>
                <a:ea typeface="微软雅黑"/>
                <a:sym typeface="微软雅黑"/>
              </a:rPr>
              <a:t>”</a:t>
            </a:r>
            <a:r>
              <a:rPr dirty="0" smtClean="0">
                <a:latin typeface="微软雅黑"/>
                <a:ea typeface="微软雅黑"/>
                <a:sym typeface="微软雅黑"/>
              </a:rPr>
              <a:t>中作者以落红自比，“花”喻指国家、人民。诗人虽辞官回家</a:t>
            </a:r>
            <a:r>
              <a:rPr lang="en-US" altLang="zh-CN" dirty="0" smtClean="0">
                <a:latin typeface="微软雅黑"/>
                <a:ea typeface="微软雅黑"/>
                <a:sym typeface="微软雅黑"/>
              </a:rPr>
              <a:t>,</a:t>
            </a:r>
            <a:r>
              <a:rPr dirty="0" smtClean="0">
                <a:latin typeface="微软雅黑"/>
                <a:ea typeface="微软雅黑"/>
                <a:sym typeface="微软雅黑"/>
              </a:rPr>
              <a:t>但仍心系国家人民</a:t>
            </a:r>
            <a:r>
              <a:rPr lang="en-US" altLang="zh-CN" dirty="0" smtClean="0">
                <a:latin typeface="微软雅黑"/>
                <a:ea typeface="微软雅黑"/>
                <a:sym typeface="微软雅黑"/>
              </a:rPr>
              <a:t>,</a:t>
            </a:r>
            <a:r>
              <a:rPr dirty="0" smtClean="0">
                <a:latin typeface="微软雅黑"/>
                <a:ea typeface="微软雅黑"/>
                <a:sym typeface="微软雅黑"/>
              </a:rPr>
              <a:t> 要像落红化作春泥去护花那样报效国家</a:t>
            </a:r>
            <a:r>
              <a:rPr lang="en-US" altLang="zh-CN" dirty="0" smtClean="0">
                <a:latin typeface="微软雅黑"/>
                <a:ea typeface="微软雅黑"/>
                <a:sym typeface="微软雅黑"/>
              </a:rPr>
              <a:t>,</a:t>
            </a:r>
            <a:r>
              <a:rPr dirty="0" smtClean="0">
                <a:latin typeface="微软雅黑"/>
                <a:ea typeface="微软雅黑"/>
                <a:sym typeface="微软雅黑"/>
              </a:rPr>
              <a:t>报效人民。</a:t>
            </a:r>
          </a:p>
        </p:txBody>
      </p:sp>
      <p:sp>
        <p:nvSpPr>
          <p:cNvPr id="64" name="圆角矩形 63"/>
          <p:cNvSpPr/>
          <p:nvPr/>
        </p:nvSpPr>
        <p:spPr>
          <a:xfrm>
            <a:off x="1838325" y="1036639"/>
            <a:ext cx="2286000" cy="492125"/>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15363" name="文本框 64"/>
          <p:cNvSpPr txBox="1">
            <a:spLocks noChangeArrowheads="1"/>
          </p:cNvSpPr>
          <p:nvPr/>
        </p:nvSpPr>
        <p:spPr bwMode="auto">
          <a:xfrm>
            <a:off x="2290763" y="1009650"/>
            <a:ext cx="18335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写法探究</a:t>
            </a:r>
          </a:p>
        </p:txBody>
      </p:sp>
      <p:pic>
        <p:nvPicPr>
          <p:cNvPr id="15364" name="图片 65" descr="钢笔"/>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89114" y="977901"/>
            <a:ext cx="581025"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4337">
                                            <p:txEl>
                                              <p:pRg st="1" end="1"/>
                                            </p:txEl>
                                          </p:spTgt>
                                        </p:tgtEl>
                                        <p:attrNameLst>
                                          <p:attrName>style.visibility</p:attrName>
                                        </p:attrNameLst>
                                      </p:cBhvr>
                                      <p:to>
                                        <p:strVal val="visible"/>
                                      </p:to>
                                    </p:set>
                                    <p:animEffect transition="in" filter="checkerboard(across)">
                                      <p:cBhvr>
                                        <p:cTn id="7" dur="500"/>
                                        <p:tgtEl>
                                          <p:spTgt spid="143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内容占位符 2"/>
          <p:cNvSpPr>
            <a:spLocks noGrp="1" noChangeArrowheads="1"/>
          </p:cNvSpPr>
          <p:nvPr>
            <p:ph idx="1"/>
          </p:nvPr>
        </p:nvSpPr>
        <p:spPr>
          <a:xfrm>
            <a:off x="1771650" y="2044701"/>
            <a:ext cx="6559550" cy="517525"/>
          </a:xfrm>
        </p:spPr>
        <p:txBody>
          <a:bodyPr vert="horz" wrap="square" lIns="68580" tIns="34290" rIns="68580" bIns="34290" numCol="1" anchor="t" anchorCtr="0" compatLnSpc="1">
            <a:prstTxWarp prst="textNoShape">
              <a:avLst/>
            </a:prstTxWarp>
            <a:normAutofit/>
          </a:bodyPr>
          <a:lstStyle/>
          <a:p>
            <a:pPr marL="0" indent="0">
              <a:buNone/>
            </a:pPr>
            <a:r>
              <a:rPr b="1" dirty="0" smtClean="0">
                <a:latin typeface="微软雅黑"/>
                <a:ea typeface="微软雅黑"/>
                <a:sym typeface="微软雅黑"/>
              </a:rPr>
              <a:t>    试着简要赏析一下这首诗。</a:t>
            </a:r>
            <a:endParaRPr lang="en-US" altLang="zh-CN" b="1" dirty="0" smtClean="0">
              <a:latin typeface="微软雅黑"/>
              <a:ea typeface="微软雅黑"/>
              <a:sym typeface="微软雅黑"/>
            </a:endParaRPr>
          </a:p>
        </p:txBody>
      </p:sp>
      <p:sp>
        <p:nvSpPr>
          <p:cNvPr id="49" name="圆角矩形 48"/>
          <p:cNvSpPr/>
          <p:nvPr/>
        </p:nvSpPr>
        <p:spPr>
          <a:xfrm>
            <a:off x="1782763" y="1190625"/>
            <a:ext cx="2463800"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16387" name="文本框 51"/>
          <p:cNvSpPr txBox="1">
            <a:spLocks noChangeArrowheads="1"/>
          </p:cNvSpPr>
          <p:nvPr/>
        </p:nvSpPr>
        <p:spPr bwMode="auto">
          <a:xfrm>
            <a:off x="2335213" y="1155700"/>
            <a:ext cx="1911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鉴赏评价</a:t>
            </a:r>
          </a:p>
        </p:txBody>
      </p:sp>
      <p:pic>
        <p:nvPicPr>
          <p:cNvPr id="16388" name="图片 52" descr="评价"/>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82764" y="1190625"/>
            <a:ext cx="50323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文本框 1"/>
          <p:cNvSpPr txBox="1">
            <a:spLocks noChangeArrowheads="1"/>
          </p:cNvSpPr>
          <p:nvPr/>
        </p:nvSpPr>
        <p:spPr bwMode="auto">
          <a:xfrm>
            <a:off x="1771650" y="2667001"/>
            <a:ext cx="86487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ts val="4000"/>
              </a:lnSpc>
            </a:pPr>
            <a:r>
              <a:rPr lang="zh-CN" altLang="en-US" sz="2400" dirty="0">
                <a:solidFill>
                  <a:srgbClr val="C00000"/>
                </a:solidFill>
                <a:latin typeface="微软雅黑"/>
                <a:ea typeface="微软雅黑"/>
                <a:sym typeface="微软雅黑"/>
              </a:rPr>
              <a:t>    这首小诗将政治抱负和个人志向融为一体，将抒情和议论有机结合，形象地表达了诗人复杂的情感。龚自珍论诗曾说“诗与人为一，人外无诗，诗外无人”（</a:t>
            </a:r>
            <a:r>
              <a:rPr lang="en-US" altLang="zh-CN" sz="2400" dirty="0">
                <a:solidFill>
                  <a:srgbClr val="C00000"/>
                </a:solidFill>
                <a:latin typeface="微软雅黑"/>
                <a:ea typeface="微软雅黑"/>
                <a:sym typeface="微软雅黑"/>
              </a:rPr>
              <a:t>《</a:t>
            </a:r>
            <a:r>
              <a:rPr lang="zh-CN" altLang="en-US" sz="2400" dirty="0">
                <a:solidFill>
                  <a:srgbClr val="C00000"/>
                </a:solidFill>
                <a:latin typeface="微软雅黑"/>
                <a:ea typeface="微软雅黑"/>
                <a:sym typeface="微软雅黑"/>
              </a:rPr>
              <a:t>书汤海秋诗集后</a:t>
            </a:r>
            <a:r>
              <a:rPr lang="en-US" altLang="zh-CN" sz="2400" dirty="0">
                <a:solidFill>
                  <a:srgbClr val="C00000"/>
                </a:solidFill>
                <a:latin typeface="微软雅黑"/>
                <a:ea typeface="微软雅黑"/>
                <a:sym typeface="微软雅黑"/>
              </a:rPr>
              <a:t>》</a:t>
            </a:r>
            <a:r>
              <a:rPr lang="zh-CN" altLang="en-US" sz="2400" dirty="0">
                <a:solidFill>
                  <a:srgbClr val="C00000"/>
                </a:solidFill>
                <a:latin typeface="微软雅黑"/>
                <a:ea typeface="微软雅黑"/>
                <a:sym typeface="微软雅黑"/>
              </a:rPr>
              <a:t>），他自己的创作就是最好的证明。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5365">
                                            <p:txEl>
                                              <p:pRg st="0" end="0"/>
                                            </p:txEl>
                                          </p:spTgt>
                                        </p:tgtEl>
                                        <p:attrNameLst>
                                          <p:attrName>style.visibility</p:attrName>
                                        </p:attrNameLst>
                                      </p:cBhvr>
                                      <p:to>
                                        <p:strVal val="visible"/>
                                      </p:to>
                                    </p:set>
                                    <p:animEffect transition="in" filter="checkerboard(across)">
                                      <p:cBhvr>
                                        <p:cTn id="7" dur="500"/>
                                        <p:tgtEl>
                                          <p:spTgt spid="153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内容占位符 2"/>
          <p:cNvSpPr>
            <a:spLocks noGrp="1" noChangeArrowheads="1"/>
          </p:cNvSpPr>
          <p:nvPr>
            <p:ph idx="1"/>
          </p:nvPr>
        </p:nvSpPr>
        <p:spPr>
          <a:xfrm>
            <a:off x="2076451" y="1917701"/>
            <a:ext cx="8372475" cy="4518025"/>
          </a:xfrm>
        </p:spPr>
        <p:txBody>
          <a:bodyPr vert="horz" wrap="square" lIns="68580" tIns="34290" rIns="68580" bIns="34290" numCol="1" anchor="t" anchorCtr="0" compatLnSpc="1">
            <a:prstTxWarp prst="textNoShape">
              <a:avLst/>
            </a:prstTxWarp>
            <a:normAutofit/>
          </a:bodyPr>
          <a:lstStyle/>
          <a:p>
            <a:pPr marL="0" indent="0">
              <a:lnSpc>
                <a:spcPts val="4000"/>
              </a:lnSpc>
              <a:spcBef>
                <a:spcPct val="0"/>
              </a:spcBef>
              <a:buNone/>
            </a:pPr>
            <a:r>
              <a:rPr b="1" dirty="0" smtClean="0">
                <a:latin typeface="微软雅黑"/>
                <a:ea typeface="微软雅黑"/>
                <a:sym typeface="微软雅黑"/>
              </a:rPr>
              <a:t>古代诗人描写落花：</a:t>
            </a:r>
          </a:p>
          <a:p>
            <a:pPr marL="0" indent="0">
              <a:lnSpc>
                <a:spcPts val="4000"/>
              </a:lnSpc>
              <a:spcBef>
                <a:spcPct val="0"/>
              </a:spcBef>
              <a:buNone/>
            </a:pPr>
            <a:r>
              <a:rPr dirty="0" smtClean="0">
                <a:latin typeface="微软雅黑"/>
                <a:ea typeface="微软雅黑"/>
                <a:sym typeface="微软雅黑"/>
              </a:rPr>
              <a:t>    </a:t>
            </a:r>
            <a:r>
              <a:rPr dirty="0" smtClean="0">
                <a:solidFill>
                  <a:srgbClr val="C00000"/>
                </a:solidFill>
                <a:latin typeface="微软雅黑"/>
                <a:ea typeface="微软雅黑"/>
                <a:sym typeface="微软雅黑"/>
              </a:rPr>
              <a:t>一种是怨啼鸟，怪东风，叹年华，面对落花嘘唏感叹：  </a:t>
            </a:r>
            <a:r>
              <a:rPr dirty="0" smtClean="0">
                <a:latin typeface="微软雅黑"/>
                <a:ea typeface="微软雅黑"/>
                <a:sym typeface="微软雅黑"/>
              </a:rPr>
              <a:t>“流水落花春去也，天上人间。” （李煜）“花自飘零水自流，一种相思，两处闲愁。” （李清照）“侬今葬花人笑痴，他年葬侬知是谁？”  （林黛玉）</a:t>
            </a:r>
          </a:p>
          <a:p>
            <a:pPr marL="0" indent="0">
              <a:lnSpc>
                <a:spcPts val="4000"/>
              </a:lnSpc>
              <a:spcBef>
                <a:spcPct val="0"/>
              </a:spcBef>
              <a:buNone/>
            </a:pPr>
            <a:r>
              <a:rPr dirty="0" smtClean="0">
                <a:latin typeface="微软雅黑"/>
                <a:ea typeface="微软雅黑"/>
                <a:sym typeface="微软雅黑"/>
              </a:rPr>
              <a:t>    </a:t>
            </a:r>
            <a:r>
              <a:rPr dirty="0" smtClean="0">
                <a:solidFill>
                  <a:srgbClr val="C00000"/>
                </a:solidFill>
                <a:latin typeface="微软雅黑"/>
                <a:ea typeface="微软雅黑"/>
                <a:sym typeface="微软雅黑"/>
              </a:rPr>
              <a:t>另一种把落花作为自然景物来描写，其中不少昂扬向上的精神：</a:t>
            </a:r>
            <a:r>
              <a:rPr dirty="0" smtClean="0">
                <a:latin typeface="微软雅黑"/>
                <a:ea typeface="微软雅黑"/>
                <a:sym typeface="微软雅黑"/>
              </a:rPr>
              <a:t>“花落春仍在”“夜来风雨声，花落知多少。”（孟浩然）</a:t>
            </a:r>
          </a:p>
        </p:txBody>
      </p:sp>
      <p:sp>
        <p:nvSpPr>
          <p:cNvPr id="72" name="圆角矩形 71"/>
          <p:cNvSpPr/>
          <p:nvPr/>
        </p:nvSpPr>
        <p:spPr>
          <a:xfrm>
            <a:off x="1798639" y="1095375"/>
            <a:ext cx="2270125"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17411" name="文本框 72"/>
          <p:cNvSpPr txBox="1">
            <a:spLocks noChangeArrowheads="1"/>
          </p:cNvSpPr>
          <p:nvPr/>
        </p:nvSpPr>
        <p:spPr bwMode="auto">
          <a:xfrm>
            <a:off x="2289176" y="1055688"/>
            <a:ext cx="19081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拓展延伸</a:t>
            </a:r>
          </a:p>
        </p:txBody>
      </p:sp>
      <p:pic>
        <p:nvPicPr>
          <p:cNvPr id="17412" name="图片 74" descr="外链_icon"/>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65301" y="1079501"/>
            <a:ext cx="54292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5361">
                                            <p:txEl>
                                              <p:pRg st="1" end="1"/>
                                            </p:txEl>
                                          </p:spTgt>
                                        </p:tgtEl>
                                        <p:attrNameLst>
                                          <p:attrName>style.visibility</p:attrName>
                                        </p:attrNameLst>
                                      </p:cBhvr>
                                      <p:to>
                                        <p:strVal val="visible"/>
                                      </p:to>
                                    </p:set>
                                    <p:animEffect transition="in" filter="checkerboard(across)">
                                      <p:cBhvr>
                                        <p:cTn id="7" dur="500"/>
                                        <p:tgtEl>
                                          <p:spTgt spid="15361">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5361">
                                            <p:txEl>
                                              <p:pRg st="2" end="2"/>
                                            </p:txEl>
                                          </p:spTgt>
                                        </p:tgtEl>
                                        <p:attrNameLst>
                                          <p:attrName>style.visibility</p:attrName>
                                        </p:attrNameLst>
                                      </p:cBhvr>
                                      <p:to>
                                        <p:strVal val="visible"/>
                                      </p:to>
                                    </p:set>
                                    <p:animEffect transition="in" filter="checkerboard(across)">
                                      <p:cBhvr>
                                        <p:cTn id="12" dur="500"/>
                                        <p:tgtEl>
                                          <p:spTgt spid="1536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内容占位符 2"/>
          <p:cNvSpPr>
            <a:spLocks noGrp="1" noChangeArrowheads="1"/>
          </p:cNvSpPr>
          <p:nvPr>
            <p:ph idx="1"/>
          </p:nvPr>
        </p:nvSpPr>
        <p:spPr>
          <a:xfrm>
            <a:off x="2036763" y="1882776"/>
            <a:ext cx="8139112" cy="4486275"/>
          </a:xfrm>
        </p:spPr>
        <p:txBody>
          <a:bodyPr vert="horz" wrap="square" lIns="68580" tIns="34290" rIns="68580" bIns="34290" numCol="1" anchor="t" anchorCtr="0" compatLnSpc="1">
            <a:prstTxWarp prst="textNoShape">
              <a:avLst/>
            </a:prstTxWarp>
            <a:normAutofit/>
          </a:bodyPr>
          <a:lstStyle/>
          <a:p>
            <a:pPr marL="0" indent="0">
              <a:lnSpc>
                <a:spcPts val="4000"/>
              </a:lnSpc>
              <a:buNone/>
            </a:pPr>
            <a:r>
              <a:rPr dirty="0" smtClean="0">
                <a:latin typeface="微软雅黑"/>
                <a:ea typeface="微软雅黑"/>
                <a:sym typeface="微软雅黑"/>
              </a:rPr>
              <a:t>       这是一首出色的政治诗。这首诗写出了作者辞官南归的痛苦心情，同时也表述了诗人关心国家前途命运，希望统治者不拘一格选拔人才的思想感情。作者于诗中指出要使中国恢复蓬勃生机，必须倚仗一场猛烈的疾风惊雷般的社会变革的震撼与涤荡。并希望最高统治者振作起来，选拔、任用各种治国的英才，给予他们施展才能的机会，从而振兴中国。这表现了一个政治家时时处处以国事民事为重的爱国情怀和积极进取的人生态度。 </a:t>
            </a:r>
          </a:p>
        </p:txBody>
      </p:sp>
      <p:sp>
        <p:nvSpPr>
          <p:cNvPr id="60" name="圆角矩形 59"/>
          <p:cNvSpPr/>
          <p:nvPr/>
        </p:nvSpPr>
        <p:spPr>
          <a:xfrm>
            <a:off x="1830389" y="1065214"/>
            <a:ext cx="2166937" cy="492125"/>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18435" name="文本框 60"/>
          <p:cNvSpPr txBox="1">
            <a:spLocks noChangeArrowheads="1"/>
          </p:cNvSpPr>
          <p:nvPr/>
        </p:nvSpPr>
        <p:spPr bwMode="auto">
          <a:xfrm>
            <a:off x="2322513" y="1038225"/>
            <a:ext cx="14414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总  结</a:t>
            </a:r>
          </a:p>
        </p:txBody>
      </p:sp>
      <p:pic>
        <p:nvPicPr>
          <p:cNvPr id="18436" name="图片 70" descr="咨询总结"/>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87526" y="985839"/>
            <a:ext cx="6635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圆角矩形 75"/>
          <p:cNvSpPr/>
          <p:nvPr/>
        </p:nvSpPr>
        <p:spPr>
          <a:xfrm>
            <a:off x="1846263" y="1108075"/>
            <a:ext cx="2386012"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pic>
        <p:nvPicPr>
          <p:cNvPr id="19458" name="图片 79" descr="结构索引"/>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08163" y="1062038"/>
            <a:ext cx="60325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文本框 80"/>
          <p:cNvSpPr txBox="1">
            <a:spLocks noChangeArrowheads="1"/>
          </p:cNvSpPr>
          <p:nvPr/>
        </p:nvSpPr>
        <p:spPr bwMode="auto">
          <a:xfrm>
            <a:off x="2347913" y="1065213"/>
            <a:ext cx="18843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结构图示</a:t>
            </a:r>
          </a:p>
        </p:txBody>
      </p:sp>
      <p:sp>
        <p:nvSpPr>
          <p:cNvPr id="19460" name="文本框 1"/>
          <p:cNvSpPr txBox="1">
            <a:spLocks noChangeArrowheads="1"/>
          </p:cNvSpPr>
          <p:nvPr/>
        </p:nvSpPr>
        <p:spPr bwMode="auto">
          <a:xfrm>
            <a:off x="5600700" y="2760663"/>
            <a:ext cx="322580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ct val="120000"/>
              </a:lnSpc>
            </a:pPr>
            <a:r>
              <a:rPr lang="zh-CN" altLang="en-US" sz="2400">
                <a:solidFill>
                  <a:srgbClr val="0D0D0D"/>
                </a:solidFill>
                <a:latin typeface="微软雅黑"/>
                <a:ea typeface="微软雅黑"/>
                <a:sym typeface="微软雅黑"/>
              </a:rPr>
              <a:t>满载离愁</a:t>
            </a:r>
          </a:p>
          <a:p>
            <a:pPr>
              <a:lnSpc>
                <a:spcPct val="120000"/>
              </a:lnSpc>
            </a:pPr>
            <a:r>
              <a:rPr lang="zh-CN" altLang="en-US" sz="2400">
                <a:solidFill>
                  <a:srgbClr val="0D0D0D"/>
                </a:solidFill>
                <a:latin typeface="微软雅黑"/>
                <a:ea typeface="微软雅黑"/>
                <a:sym typeface="微软雅黑"/>
              </a:rPr>
              <a:t>远归故里</a:t>
            </a:r>
          </a:p>
        </p:txBody>
      </p:sp>
      <p:sp>
        <p:nvSpPr>
          <p:cNvPr id="4" name="左大括号 3"/>
          <p:cNvSpPr/>
          <p:nvPr/>
        </p:nvSpPr>
        <p:spPr>
          <a:xfrm flipH="1">
            <a:off x="7415214" y="3000375"/>
            <a:ext cx="371475" cy="1803400"/>
          </a:xfrm>
          <a:prstGeom prst="leftBrace">
            <a:avLst>
              <a:gd name="adj1" fmla="val 25506"/>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buFontTx/>
              <a:buNone/>
              <a:defRPr/>
            </a:pPr>
            <a:endParaRPr lang="zh-CN" altLang="en-US" sz="3200" b="1" dirty="0">
              <a:latin typeface="微软雅黑"/>
              <a:ea typeface="微软雅黑"/>
              <a:sym typeface="微软雅黑"/>
            </a:endParaRPr>
          </a:p>
        </p:txBody>
      </p:sp>
      <p:sp>
        <p:nvSpPr>
          <p:cNvPr id="19462" name="文本框 5"/>
          <p:cNvSpPr txBox="1">
            <a:spLocks noChangeArrowheads="1"/>
          </p:cNvSpPr>
          <p:nvPr/>
        </p:nvSpPr>
        <p:spPr bwMode="auto">
          <a:xfrm>
            <a:off x="5600700" y="4052888"/>
            <a:ext cx="343058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ct val="120000"/>
              </a:lnSpc>
            </a:pPr>
            <a:r>
              <a:rPr lang="zh-CN" altLang="en-US" sz="2400">
                <a:solidFill>
                  <a:srgbClr val="0D0D0D"/>
                </a:solidFill>
                <a:latin typeface="微软雅黑"/>
                <a:ea typeface="微软雅黑"/>
                <a:sym typeface="微软雅黑"/>
              </a:rPr>
              <a:t>自比落红</a:t>
            </a:r>
          </a:p>
          <a:p>
            <a:pPr>
              <a:lnSpc>
                <a:spcPct val="120000"/>
              </a:lnSpc>
            </a:pPr>
            <a:r>
              <a:rPr lang="zh-CN" altLang="en-US" sz="2400">
                <a:solidFill>
                  <a:srgbClr val="0D0D0D"/>
                </a:solidFill>
                <a:latin typeface="微软雅黑"/>
                <a:ea typeface="微软雅黑"/>
                <a:sym typeface="微软雅黑"/>
              </a:rPr>
              <a:t>仍呵护花</a:t>
            </a:r>
          </a:p>
        </p:txBody>
      </p:sp>
      <p:sp>
        <p:nvSpPr>
          <p:cNvPr id="19463" name="文本框 6"/>
          <p:cNvSpPr txBox="1">
            <a:spLocks noChangeArrowheads="1"/>
          </p:cNvSpPr>
          <p:nvPr/>
        </p:nvSpPr>
        <p:spPr bwMode="auto">
          <a:xfrm>
            <a:off x="7958138" y="3373438"/>
            <a:ext cx="21891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400">
                <a:solidFill>
                  <a:srgbClr val="0D0D0D"/>
                </a:solidFill>
                <a:latin typeface="微软雅黑"/>
                <a:ea typeface="微软雅黑"/>
                <a:sym typeface="微软雅黑"/>
              </a:rPr>
              <a:t>虽辞官归家</a:t>
            </a:r>
          </a:p>
          <a:p>
            <a:r>
              <a:rPr lang="zh-CN" altLang="en-US" sz="2400">
                <a:solidFill>
                  <a:srgbClr val="0D0D0D"/>
                </a:solidFill>
                <a:latin typeface="微软雅黑"/>
                <a:ea typeface="微软雅黑"/>
                <a:sym typeface="微软雅黑"/>
              </a:rPr>
              <a:t>仍心系报国</a:t>
            </a:r>
          </a:p>
        </p:txBody>
      </p:sp>
      <p:sp>
        <p:nvSpPr>
          <p:cNvPr id="2" name="文本框 1"/>
          <p:cNvSpPr txBox="1"/>
          <p:nvPr/>
        </p:nvSpPr>
        <p:spPr>
          <a:xfrm>
            <a:off x="3044825" y="2605089"/>
            <a:ext cx="3086100" cy="1118255"/>
          </a:xfrm>
          <a:prstGeom prst="rect">
            <a:avLst/>
          </a:prstGeom>
          <a:noFill/>
          <a:ln>
            <a:noFill/>
          </a:ln>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a:spAutoFit/>
          </a:bodyPr>
          <a:lstStyle/>
          <a:p>
            <a:pPr>
              <a:lnSpc>
                <a:spcPts val="4000"/>
              </a:lnSpc>
            </a:pPr>
            <a:r>
              <a:rPr lang="zh-CN" altLang="en-US" sz="2400" noProof="1">
                <a:latin typeface="微软雅黑"/>
                <a:ea typeface="微软雅黑"/>
                <a:sym typeface="微软雅黑"/>
              </a:rPr>
              <a:t>浩荡离愁白日斜</a:t>
            </a:r>
          </a:p>
          <a:p>
            <a:pPr>
              <a:lnSpc>
                <a:spcPts val="4000"/>
              </a:lnSpc>
            </a:pPr>
            <a:r>
              <a:rPr lang="zh-CN" altLang="en-US" sz="2400" noProof="1">
                <a:latin typeface="微软雅黑"/>
                <a:ea typeface="微软雅黑"/>
                <a:sym typeface="微软雅黑"/>
              </a:rPr>
              <a:t>吟鞭东指即天涯</a:t>
            </a:r>
          </a:p>
        </p:txBody>
      </p:sp>
      <p:sp>
        <p:nvSpPr>
          <p:cNvPr id="19465" name="文本框 2"/>
          <p:cNvSpPr txBox="1">
            <a:spLocks noChangeArrowheads="1"/>
          </p:cNvSpPr>
          <p:nvPr/>
        </p:nvSpPr>
        <p:spPr bwMode="auto">
          <a:xfrm>
            <a:off x="3108326" y="3933826"/>
            <a:ext cx="2608263"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ts val="4000"/>
              </a:lnSpc>
            </a:pPr>
            <a:r>
              <a:rPr lang="zh-CN" altLang="en-US" sz="2400">
                <a:latin typeface="微软雅黑"/>
                <a:ea typeface="微软雅黑"/>
                <a:sym typeface="微软雅黑"/>
              </a:rPr>
              <a:t>落红不是无情物化作春泥更护花</a:t>
            </a:r>
          </a:p>
        </p:txBody>
      </p:sp>
      <p:sp>
        <p:nvSpPr>
          <p:cNvPr id="19466" name="文本框 4"/>
          <p:cNvSpPr txBox="1">
            <a:spLocks noChangeArrowheads="1"/>
          </p:cNvSpPr>
          <p:nvPr/>
        </p:nvSpPr>
        <p:spPr bwMode="auto">
          <a:xfrm>
            <a:off x="2081252" y="3057526"/>
            <a:ext cx="553998"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400" b="1">
                <a:latin typeface="微软雅黑"/>
                <a:ea typeface="微软雅黑"/>
                <a:sym typeface="微软雅黑"/>
              </a:rPr>
              <a:t>己亥杂诗</a:t>
            </a:r>
          </a:p>
        </p:txBody>
      </p:sp>
      <p:sp>
        <p:nvSpPr>
          <p:cNvPr id="6" name="左大括号 5"/>
          <p:cNvSpPr/>
          <p:nvPr/>
        </p:nvSpPr>
        <p:spPr>
          <a:xfrm>
            <a:off x="2794001" y="2828925"/>
            <a:ext cx="314325" cy="1974850"/>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algn="ctr"/>
            <a:endParaRPr lang="zh-CN" altLang="en-US" noProof="1">
              <a:latin typeface="微软雅黑"/>
              <a:ea typeface="微软雅黑"/>
              <a:sym typeface="微软雅黑"/>
            </a:endParaRPr>
          </a:p>
        </p:txBody>
      </p:sp>
      <p:sp>
        <p:nvSpPr>
          <p:cNvPr id="7" name="右大括号 6"/>
          <p:cNvSpPr/>
          <p:nvPr/>
        </p:nvSpPr>
        <p:spPr>
          <a:xfrm>
            <a:off x="5446713" y="2816226"/>
            <a:ext cx="74612" cy="868363"/>
          </a:xfrm>
          <a:prstGeom prst="rightBrace">
            <a:avLst/>
          </a:prstGeom>
        </p:spPr>
        <p:style>
          <a:lnRef idx="1">
            <a:schemeClr val="dk1"/>
          </a:lnRef>
          <a:fillRef idx="0">
            <a:schemeClr val="dk1"/>
          </a:fillRef>
          <a:effectRef idx="0">
            <a:schemeClr val="dk1"/>
          </a:effectRef>
          <a:fontRef idx="minor">
            <a:schemeClr val="tx1"/>
          </a:fontRef>
        </p:style>
        <p:txBody>
          <a:bodyPr anchor="ctr"/>
          <a:lstStyle/>
          <a:p>
            <a:pPr algn="ctr"/>
            <a:endParaRPr lang="zh-CN" altLang="en-US" noProof="1">
              <a:latin typeface="微软雅黑"/>
              <a:ea typeface="微软雅黑"/>
              <a:sym typeface="微软雅黑"/>
            </a:endParaRPr>
          </a:p>
        </p:txBody>
      </p:sp>
      <p:sp>
        <p:nvSpPr>
          <p:cNvPr id="8" name="右大括号 7"/>
          <p:cNvSpPr/>
          <p:nvPr/>
        </p:nvSpPr>
        <p:spPr>
          <a:xfrm>
            <a:off x="5422900" y="4054476"/>
            <a:ext cx="76200" cy="893763"/>
          </a:xfrm>
          <a:prstGeom prst="rightBrace">
            <a:avLst/>
          </a:prstGeom>
        </p:spPr>
        <p:style>
          <a:lnRef idx="1">
            <a:schemeClr val="dk1"/>
          </a:lnRef>
          <a:fillRef idx="0">
            <a:schemeClr val="dk1"/>
          </a:fillRef>
          <a:effectRef idx="0">
            <a:schemeClr val="dk1"/>
          </a:effectRef>
          <a:fontRef idx="minor">
            <a:schemeClr val="tx1"/>
          </a:fontRef>
        </p:style>
        <p:txBody>
          <a:bodyPr anchor="ctr"/>
          <a:lstStyle/>
          <a:p>
            <a:pPr algn="ctr"/>
            <a:endParaRPr lang="zh-CN" altLang="en-US" noProof="1">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buFontTx/>
              <a:buNone/>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buFontTx/>
              <a:buNone/>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86970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a:off x="1843088" y="1016000"/>
            <a:ext cx="2417762"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5122" name="文本框 12"/>
          <p:cNvSpPr txBox="1">
            <a:spLocks noChangeArrowheads="1"/>
          </p:cNvSpPr>
          <p:nvPr/>
        </p:nvSpPr>
        <p:spPr bwMode="auto">
          <a:xfrm>
            <a:off x="2390775" y="973138"/>
            <a:ext cx="2051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作者介绍</a:t>
            </a:r>
          </a:p>
        </p:txBody>
      </p:sp>
      <p:pic>
        <p:nvPicPr>
          <p:cNvPr id="5123" name="图片 46" descr="人物"/>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11338" y="992189"/>
            <a:ext cx="54610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内容占位符 1"/>
          <p:cNvSpPr>
            <a:spLocks noGrp="1" noChangeArrowheads="1"/>
          </p:cNvSpPr>
          <p:nvPr>
            <p:ph idx="1"/>
          </p:nvPr>
        </p:nvSpPr>
        <p:spPr>
          <a:xfrm>
            <a:off x="1843089" y="1420814"/>
            <a:ext cx="8364537" cy="4351337"/>
          </a:xfrm>
        </p:spPr>
        <p:txBody>
          <a:bodyPr/>
          <a:lstStyle/>
          <a:p>
            <a:pPr marL="0" indent="0">
              <a:buNone/>
            </a:pPr>
            <a:r>
              <a:rPr smtClean="0">
                <a:latin typeface="微软雅黑"/>
                <a:ea typeface="微软雅黑"/>
                <a:sym typeface="微软雅黑"/>
              </a:rPr>
              <a:t> </a:t>
            </a:r>
            <a:endParaRPr smtClean="0">
              <a:solidFill>
                <a:srgbClr val="FF0000"/>
              </a:solidFill>
              <a:latin typeface="微软雅黑"/>
              <a:ea typeface="微软雅黑"/>
              <a:sym typeface="微软雅黑"/>
            </a:endParaRPr>
          </a:p>
        </p:txBody>
      </p:sp>
      <p:sp>
        <p:nvSpPr>
          <p:cNvPr id="5125" name="文本框 99"/>
          <p:cNvSpPr txBox="1">
            <a:spLocks noChangeArrowheads="1"/>
          </p:cNvSpPr>
          <p:nvPr/>
        </p:nvSpPr>
        <p:spPr bwMode="auto">
          <a:xfrm>
            <a:off x="4635500" y="1146820"/>
            <a:ext cx="5816600" cy="545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667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ts val="3800"/>
              </a:lnSpc>
            </a:pPr>
            <a:r>
              <a:rPr lang="zh-CN" altLang="en-US" sz="2400" dirty="0">
                <a:solidFill>
                  <a:srgbClr val="000000"/>
                </a:solidFill>
                <a:latin typeface="微软雅黑"/>
                <a:ea typeface="微软雅黑"/>
                <a:sym typeface="微软雅黑"/>
              </a:rPr>
              <a:t>  龚自珍（</a:t>
            </a:r>
            <a:r>
              <a:rPr lang="en-US" altLang="zh-CN" sz="2400" dirty="0">
                <a:solidFill>
                  <a:srgbClr val="000000"/>
                </a:solidFill>
                <a:latin typeface="微软雅黑"/>
                <a:ea typeface="微软雅黑"/>
                <a:sym typeface="微软雅黑"/>
              </a:rPr>
              <a:t>1792</a:t>
            </a:r>
            <a:r>
              <a:rPr lang="zh-CN" altLang="en-US" sz="2400" dirty="0">
                <a:solidFill>
                  <a:srgbClr val="000000"/>
                </a:solidFill>
                <a:latin typeface="微软雅黑"/>
                <a:ea typeface="微软雅黑"/>
                <a:sym typeface="微软雅黑"/>
              </a:rPr>
              <a:t>～</a:t>
            </a:r>
            <a:r>
              <a:rPr lang="en-US" altLang="zh-CN" sz="2400" dirty="0">
                <a:solidFill>
                  <a:srgbClr val="000000"/>
                </a:solidFill>
                <a:latin typeface="微软雅黑"/>
                <a:ea typeface="微软雅黑"/>
                <a:sym typeface="微软雅黑"/>
              </a:rPr>
              <a:t>1841</a:t>
            </a:r>
            <a:r>
              <a:rPr lang="zh-CN" altLang="en-US" sz="2400" dirty="0">
                <a:solidFill>
                  <a:srgbClr val="000000"/>
                </a:solidFill>
                <a:latin typeface="微软雅黑"/>
                <a:ea typeface="微软雅黑"/>
                <a:sym typeface="微软雅黑"/>
              </a:rPr>
              <a:t>）</a:t>
            </a:r>
            <a:r>
              <a:rPr lang="zh-CN" altLang="en-US" sz="2400" b="1" dirty="0">
                <a:solidFill>
                  <a:srgbClr val="C00000"/>
                </a:solidFill>
                <a:latin typeface="微软雅黑"/>
                <a:ea typeface="微软雅黑"/>
                <a:sym typeface="微软雅黑"/>
              </a:rPr>
              <a:t>清代思想家、文学家及改良主义的先驱者</a:t>
            </a:r>
            <a:r>
              <a:rPr lang="zh-CN" altLang="en-US" sz="2400" dirty="0">
                <a:solidFill>
                  <a:srgbClr val="000000"/>
                </a:solidFill>
                <a:latin typeface="微软雅黑"/>
                <a:ea typeface="微软雅黑"/>
                <a:sym typeface="微软雅黑"/>
              </a:rPr>
              <a:t>。主张革除弊政，抵制外国侵略，曾全力支持林则徐禁除鸦片。</a:t>
            </a:r>
            <a:r>
              <a:rPr lang="en-US" altLang="zh-CN" sz="2400" dirty="0">
                <a:solidFill>
                  <a:srgbClr val="000000"/>
                </a:solidFill>
                <a:latin typeface="微软雅黑"/>
                <a:ea typeface="微软雅黑"/>
                <a:sym typeface="微软雅黑"/>
              </a:rPr>
              <a:t>48</a:t>
            </a:r>
            <a:r>
              <a:rPr lang="zh-CN" altLang="en-US" sz="2400" dirty="0">
                <a:solidFill>
                  <a:srgbClr val="000000"/>
                </a:solidFill>
                <a:latin typeface="微软雅黑"/>
                <a:ea typeface="微软雅黑"/>
                <a:sym typeface="微软雅黑"/>
              </a:rPr>
              <a:t>岁辞官南归，次年暴卒于江苏丹阳云阳书院。他的诗文主张</a:t>
            </a:r>
            <a:r>
              <a:rPr lang="zh-CN" altLang="en-US" sz="2400" b="1" dirty="0">
                <a:solidFill>
                  <a:srgbClr val="C00000"/>
                </a:solidFill>
                <a:latin typeface="微软雅黑"/>
                <a:ea typeface="微软雅黑"/>
                <a:sym typeface="微软雅黑"/>
              </a:rPr>
              <a:t>“更法”、“改图”，</a:t>
            </a:r>
            <a:r>
              <a:rPr lang="zh-CN" altLang="en-US" sz="2400" dirty="0">
                <a:solidFill>
                  <a:srgbClr val="000000"/>
                </a:solidFill>
                <a:latin typeface="微软雅黑"/>
                <a:ea typeface="微软雅黑"/>
                <a:sym typeface="微软雅黑"/>
              </a:rPr>
              <a:t>揭露清统治者的腐朽，洋溢着爱国热情，被柳亚子誉为</a:t>
            </a:r>
            <a:r>
              <a:rPr lang="zh-CN" altLang="en-US" sz="2400" b="1" dirty="0">
                <a:solidFill>
                  <a:srgbClr val="C00000"/>
                </a:solidFill>
                <a:latin typeface="微软雅黑"/>
                <a:ea typeface="微软雅黑"/>
                <a:sym typeface="微软雅黑"/>
              </a:rPr>
              <a:t>“三百年来第一流”。</a:t>
            </a:r>
          </a:p>
          <a:p>
            <a:pPr>
              <a:lnSpc>
                <a:spcPts val="3800"/>
              </a:lnSpc>
            </a:pPr>
            <a:r>
              <a:rPr lang="zh-CN" altLang="en-US" sz="2400" b="1" dirty="0">
                <a:solidFill>
                  <a:srgbClr val="C00000"/>
                </a:solidFill>
                <a:latin typeface="微软雅黑"/>
                <a:ea typeface="微软雅黑"/>
                <a:sym typeface="微软雅黑"/>
              </a:rPr>
              <a:t> </a:t>
            </a:r>
            <a:r>
              <a:rPr lang="zh-CN" altLang="en-US" sz="2400" dirty="0">
                <a:solidFill>
                  <a:srgbClr val="000000"/>
                </a:solidFill>
                <a:latin typeface="微软雅黑"/>
                <a:ea typeface="微软雅黑"/>
                <a:sym typeface="微软雅黑"/>
              </a:rPr>
              <a:t>著有</a:t>
            </a:r>
            <a:r>
              <a:rPr lang="en-US" altLang="zh-CN" sz="2400" b="1" dirty="0">
                <a:solidFill>
                  <a:srgbClr val="C00000"/>
                </a:solidFill>
                <a:latin typeface="微软雅黑"/>
                <a:ea typeface="微软雅黑"/>
                <a:sym typeface="微软雅黑"/>
              </a:rPr>
              <a:t>《</a:t>
            </a:r>
            <a:r>
              <a:rPr lang="zh-CN" altLang="en-US" sz="2400" b="1" dirty="0">
                <a:solidFill>
                  <a:srgbClr val="C00000"/>
                </a:solidFill>
                <a:latin typeface="微软雅黑"/>
                <a:ea typeface="微软雅黑"/>
                <a:sym typeface="微软雅黑"/>
              </a:rPr>
              <a:t>定庵文集</a:t>
            </a:r>
            <a:r>
              <a:rPr lang="en-US" altLang="zh-CN" sz="2400" b="1" dirty="0">
                <a:solidFill>
                  <a:srgbClr val="C00000"/>
                </a:solidFill>
                <a:latin typeface="微软雅黑"/>
                <a:ea typeface="微软雅黑"/>
                <a:sym typeface="微软雅黑"/>
              </a:rPr>
              <a:t>》</a:t>
            </a:r>
            <a:r>
              <a:rPr lang="zh-CN" altLang="en-US" sz="2400" dirty="0">
                <a:solidFill>
                  <a:srgbClr val="000000"/>
                </a:solidFill>
                <a:latin typeface="微软雅黑"/>
                <a:ea typeface="微软雅黑"/>
                <a:sym typeface="微软雅黑"/>
              </a:rPr>
              <a:t>，留存文章</a:t>
            </a:r>
            <a:r>
              <a:rPr lang="en-US" altLang="zh-CN" sz="2400" dirty="0">
                <a:solidFill>
                  <a:srgbClr val="000000"/>
                </a:solidFill>
                <a:latin typeface="微软雅黑"/>
                <a:ea typeface="微软雅黑"/>
                <a:sym typeface="微软雅黑"/>
              </a:rPr>
              <a:t>300</a:t>
            </a:r>
            <a:r>
              <a:rPr lang="zh-CN" altLang="en-US" sz="2400" dirty="0">
                <a:solidFill>
                  <a:srgbClr val="000000"/>
                </a:solidFill>
                <a:latin typeface="微软雅黑"/>
                <a:ea typeface="微软雅黑"/>
                <a:sym typeface="微软雅黑"/>
              </a:rPr>
              <a:t>余篇，诗词近</a:t>
            </a:r>
            <a:r>
              <a:rPr lang="en-US" altLang="zh-CN" sz="2400" dirty="0">
                <a:solidFill>
                  <a:srgbClr val="000000"/>
                </a:solidFill>
                <a:latin typeface="微软雅黑"/>
                <a:ea typeface="微软雅黑"/>
                <a:sym typeface="微软雅黑"/>
              </a:rPr>
              <a:t>800</a:t>
            </a:r>
            <a:r>
              <a:rPr lang="zh-CN" altLang="en-US" sz="2400" dirty="0">
                <a:solidFill>
                  <a:srgbClr val="000000"/>
                </a:solidFill>
                <a:latin typeface="微软雅黑"/>
                <a:ea typeface="微软雅黑"/>
                <a:sym typeface="微软雅黑"/>
              </a:rPr>
              <a:t>首，今人辑为</a:t>
            </a:r>
            <a:r>
              <a:rPr lang="en-US" altLang="zh-CN" sz="2400" b="1" dirty="0">
                <a:solidFill>
                  <a:srgbClr val="C00000"/>
                </a:solidFill>
                <a:latin typeface="微软雅黑"/>
                <a:ea typeface="微软雅黑"/>
                <a:sym typeface="微软雅黑"/>
              </a:rPr>
              <a:t>《</a:t>
            </a:r>
            <a:r>
              <a:rPr lang="zh-CN" altLang="en-US" sz="2400" b="1" dirty="0">
                <a:solidFill>
                  <a:srgbClr val="C00000"/>
                </a:solidFill>
                <a:latin typeface="微软雅黑"/>
                <a:ea typeface="微软雅黑"/>
                <a:sym typeface="微软雅黑"/>
              </a:rPr>
              <a:t>龚自珍全集</a:t>
            </a:r>
            <a:r>
              <a:rPr lang="en-US" altLang="zh-CN" sz="2400" b="1" dirty="0">
                <a:solidFill>
                  <a:srgbClr val="C00000"/>
                </a:solidFill>
                <a:latin typeface="微软雅黑"/>
                <a:ea typeface="微软雅黑"/>
                <a:sym typeface="微软雅黑"/>
              </a:rPr>
              <a:t>》</a:t>
            </a:r>
            <a:r>
              <a:rPr lang="zh-CN" altLang="en-US" sz="2400" dirty="0">
                <a:solidFill>
                  <a:srgbClr val="000000"/>
                </a:solidFill>
                <a:latin typeface="微软雅黑"/>
                <a:ea typeface="微软雅黑"/>
                <a:sym typeface="微软雅黑"/>
              </a:rPr>
              <a:t>。著名诗作</a:t>
            </a:r>
            <a:r>
              <a:rPr lang="en-US" altLang="zh-CN" sz="2400" dirty="0">
                <a:solidFill>
                  <a:srgbClr val="000000"/>
                </a:solidFill>
                <a:latin typeface="微软雅黑"/>
                <a:ea typeface="微软雅黑"/>
                <a:sym typeface="微软雅黑"/>
              </a:rPr>
              <a:t>《</a:t>
            </a:r>
            <a:r>
              <a:rPr lang="zh-CN" altLang="en-US" sz="2400" dirty="0">
                <a:solidFill>
                  <a:srgbClr val="000000"/>
                </a:solidFill>
                <a:latin typeface="微软雅黑"/>
                <a:ea typeface="微软雅黑"/>
                <a:sym typeface="微软雅黑"/>
              </a:rPr>
              <a:t>己亥杂诗</a:t>
            </a:r>
            <a:r>
              <a:rPr lang="en-US" altLang="zh-CN" sz="2400" dirty="0">
                <a:solidFill>
                  <a:srgbClr val="000000"/>
                </a:solidFill>
                <a:latin typeface="微软雅黑"/>
                <a:ea typeface="微软雅黑"/>
                <a:sym typeface="微软雅黑"/>
              </a:rPr>
              <a:t>》</a:t>
            </a:r>
            <a:r>
              <a:rPr lang="zh-CN" altLang="en-US" sz="2400" dirty="0">
                <a:solidFill>
                  <a:srgbClr val="000000"/>
                </a:solidFill>
                <a:latin typeface="微软雅黑"/>
                <a:ea typeface="微软雅黑"/>
                <a:sym typeface="微软雅黑"/>
              </a:rPr>
              <a:t>共</a:t>
            </a:r>
            <a:r>
              <a:rPr lang="en-US" altLang="zh-CN" sz="2400" dirty="0">
                <a:solidFill>
                  <a:srgbClr val="000000"/>
                </a:solidFill>
                <a:latin typeface="微软雅黑"/>
                <a:ea typeface="微软雅黑"/>
                <a:sym typeface="微软雅黑"/>
              </a:rPr>
              <a:t>315</a:t>
            </a:r>
            <a:r>
              <a:rPr lang="zh-CN" altLang="en-US" sz="2400" dirty="0">
                <a:solidFill>
                  <a:srgbClr val="000000"/>
                </a:solidFill>
                <a:latin typeface="微软雅黑"/>
                <a:ea typeface="微软雅黑"/>
                <a:sym typeface="微软雅黑"/>
              </a:rPr>
              <a:t>首。 </a:t>
            </a:r>
          </a:p>
        </p:txBody>
      </p:sp>
      <p:pic>
        <p:nvPicPr>
          <p:cNvPr id="5126" name="图片 3079" descr="u=3014159863,4185654528&amp;fm=27&amp;gp=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90688" y="1925639"/>
            <a:ext cx="2724150" cy="436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5939161" y="239697"/>
            <a:ext cx="1970843" cy="307456"/>
          </a:xfrm>
          <a:prstGeom prst="rect">
            <a:avLst/>
          </a:prstGeom>
          <a:noFill/>
        </p:spPr>
        <p:txBody>
          <a:bodyPr wrap="square" rtlCol="0">
            <a:spAutoFit/>
          </a:bodyPr>
          <a:lstStyle/>
          <a:p>
            <a:pPr>
              <a:lnSpc>
                <a:spcPct val="130000"/>
              </a:lnSpc>
            </a:pPr>
            <a:r>
              <a:rPr lang="en-US" altLang="zh-CN" sz="1200" dirty="0">
                <a:solidFill>
                  <a:srgbClr val="FFFFFF"/>
                </a:solidFill>
                <a:latin typeface="Arial" panose="020B0604020202020204" pitchFamily="34" charset="0"/>
                <a:ea typeface="微软雅黑" panose="020B0503020204020204" charset="-122"/>
              </a:rPr>
              <a:t>https://www.ypppt.com/</a:t>
            </a:r>
            <a:endParaRPr lang="zh-CN" altLang="en-US" sz="1200" dirty="0" smtClean="0">
              <a:solidFill>
                <a:srgbClr val="FFFFFF"/>
              </a:solidFill>
              <a:latin typeface="Arial" panose="020B0604020202020204" pitchFamily="34" charset="0"/>
              <a:ea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内容占位符 2"/>
          <p:cNvSpPr>
            <a:spLocks noGrp="1" noChangeArrowheads="1"/>
          </p:cNvSpPr>
          <p:nvPr>
            <p:ph idx="1"/>
          </p:nvPr>
        </p:nvSpPr>
        <p:spPr>
          <a:xfrm>
            <a:off x="1908175" y="1990725"/>
            <a:ext cx="8116888" cy="3086100"/>
          </a:xfrm>
        </p:spPr>
        <p:txBody>
          <a:bodyPr vert="horz" wrap="square" lIns="68580" tIns="34290" rIns="68580" bIns="34290" numCol="1" anchor="t" anchorCtr="0" compatLnSpc="1">
            <a:prstTxWarp prst="textNoShape">
              <a:avLst/>
            </a:prstTxWarp>
            <a:normAutofit/>
          </a:bodyPr>
          <a:lstStyle/>
          <a:p>
            <a:pPr marL="0" indent="0">
              <a:lnSpc>
                <a:spcPts val="4000"/>
              </a:lnSpc>
              <a:spcBef>
                <a:spcPct val="0"/>
              </a:spcBef>
              <a:buNone/>
            </a:pPr>
            <a:r>
              <a:rPr dirty="0" smtClean="0">
                <a:latin typeface="微软雅黑"/>
                <a:ea typeface="微软雅黑"/>
                <a:sym typeface="微软雅黑"/>
              </a:rPr>
              <a:t>       这组诗作于清道光十九年己亥（</a:t>
            </a:r>
            <a:r>
              <a:rPr lang="en-US" altLang="zh-CN" dirty="0" smtClean="0">
                <a:latin typeface="微软雅黑"/>
                <a:ea typeface="微软雅黑"/>
                <a:sym typeface="微软雅黑"/>
              </a:rPr>
              <a:t>1839</a:t>
            </a:r>
            <a:r>
              <a:rPr dirty="0" smtClean="0">
                <a:latin typeface="微软雅黑"/>
                <a:ea typeface="微软雅黑"/>
                <a:sym typeface="微软雅黑"/>
              </a:rPr>
              <a:t>年）。这年龚自珍辞官，由北京南返杭州，后又北上接取家属，在南北往返的途中，他看着祖国的大好河山，目睹生活在苦难中的人民，不禁触景生情，思绪万千，即兴写下了一首又一首诗，于是诞生了</a:t>
            </a:r>
            <a:r>
              <a:rPr lang="en-US" altLang="zh-CN" dirty="0" smtClean="0">
                <a:latin typeface="微软雅黑"/>
                <a:ea typeface="微软雅黑"/>
                <a:sym typeface="微软雅黑"/>
              </a:rPr>
              <a:t>《</a:t>
            </a:r>
            <a:r>
              <a:rPr dirty="0" smtClean="0">
                <a:latin typeface="微软雅黑"/>
                <a:ea typeface="微软雅黑"/>
                <a:sym typeface="微软雅黑"/>
              </a:rPr>
              <a:t>己亥杂诗</a:t>
            </a:r>
            <a:r>
              <a:rPr lang="en-US" altLang="zh-CN" dirty="0" smtClean="0">
                <a:latin typeface="微软雅黑"/>
                <a:ea typeface="微软雅黑"/>
                <a:sym typeface="微软雅黑"/>
              </a:rPr>
              <a:t>》</a:t>
            </a:r>
            <a:r>
              <a:rPr dirty="0" smtClean="0">
                <a:latin typeface="微软雅黑"/>
                <a:ea typeface="微软雅黑"/>
                <a:sym typeface="微软雅黑"/>
              </a:rPr>
              <a:t>。 </a:t>
            </a:r>
          </a:p>
        </p:txBody>
      </p:sp>
      <p:sp>
        <p:nvSpPr>
          <p:cNvPr id="19" name="圆角矩形 18"/>
          <p:cNvSpPr/>
          <p:nvPr/>
        </p:nvSpPr>
        <p:spPr>
          <a:xfrm>
            <a:off x="1817688" y="1095375"/>
            <a:ext cx="2322512"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6147" name="文本框 19"/>
          <p:cNvSpPr txBox="1">
            <a:spLocks noChangeArrowheads="1"/>
          </p:cNvSpPr>
          <p:nvPr/>
        </p:nvSpPr>
        <p:spPr bwMode="auto">
          <a:xfrm>
            <a:off x="2351088" y="1065213"/>
            <a:ext cx="2139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背景资料</a:t>
            </a:r>
          </a:p>
        </p:txBody>
      </p:sp>
      <p:pic>
        <p:nvPicPr>
          <p:cNvPr id="6148" name="图片 21" descr="背景"/>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17688" y="1084263"/>
            <a:ext cx="51435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内容占位符 2"/>
          <p:cNvSpPr>
            <a:spLocks noGrp="1" noChangeArrowheads="1"/>
          </p:cNvSpPr>
          <p:nvPr>
            <p:ph idx="1"/>
          </p:nvPr>
        </p:nvSpPr>
        <p:spPr>
          <a:xfrm>
            <a:off x="2108201" y="1614489"/>
            <a:ext cx="8139113" cy="3627437"/>
          </a:xfrm>
        </p:spPr>
        <p:txBody>
          <a:bodyPr vert="horz" wrap="square" lIns="68580" tIns="34290" rIns="68580" bIns="34290" numCol="1" anchor="t" anchorCtr="0" compatLnSpc="1">
            <a:prstTxWarp prst="textNoShape">
              <a:avLst/>
            </a:prstTxWarp>
            <a:normAutofit/>
          </a:bodyPr>
          <a:lstStyle/>
          <a:p>
            <a:pPr marL="0" indent="0">
              <a:lnSpc>
                <a:spcPts val="4000"/>
              </a:lnSpc>
              <a:buNone/>
            </a:pPr>
            <a:r>
              <a:rPr lang="en-US" altLang="zh-CN" b="1" dirty="0" smtClean="0">
                <a:latin typeface="微软雅黑"/>
                <a:ea typeface="微软雅黑"/>
                <a:sym typeface="微软雅黑"/>
              </a:rPr>
              <a:t>《</a:t>
            </a:r>
            <a:r>
              <a:rPr b="1" dirty="0" smtClean="0">
                <a:latin typeface="微软雅黑"/>
                <a:ea typeface="微软雅黑"/>
                <a:sym typeface="微软雅黑"/>
              </a:rPr>
              <a:t>己亥杂诗</a:t>
            </a:r>
            <a:r>
              <a:rPr lang="en-US" altLang="zh-CN" b="1" dirty="0" smtClean="0">
                <a:latin typeface="微软雅黑"/>
                <a:ea typeface="微软雅黑"/>
                <a:sym typeface="微软雅黑"/>
              </a:rPr>
              <a:t>》</a:t>
            </a:r>
            <a:endParaRPr b="1" dirty="0" smtClean="0">
              <a:latin typeface="微软雅黑"/>
              <a:ea typeface="微软雅黑"/>
              <a:sym typeface="微软雅黑"/>
            </a:endParaRPr>
          </a:p>
          <a:p>
            <a:pPr marL="0" indent="0">
              <a:lnSpc>
                <a:spcPts val="4000"/>
              </a:lnSpc>
              <a:buNone/>
            </a:pPr>
            <a:r>
              <a:rPr b="1" dirty="0" smtClean="0">
                <a:latin typeface="微软雅黑"/>
                <a:ea typeface="微软雅黑"/>
                <a:sym typeface="微软雅黑"/>
              </a:rPr>
              <a:t>    </a:t>
            </a:r>
            <a:r>
              <a:rPr dirty="0" smtClean="0">
                <a:latin typeface="微软雅黑"/>
                <a:ea typeface="微软雅黑"/>
                <a:sym typeface="微软雅黑"/>
              </a:rPr>
              <a:t>清代诗人龚自珍（</a:t>
            </a:r>
            <a:r>
              <a:rPr lang="en-US" altLang="zh-CN" dirty="0" smtClean="0">
                <a:latin typeface="微软雅黑"/>
                <a:ea typeface="微软雅黑"/>
                <a:sym typeface="微软雅黑"/>
              </a:rPr>
              <a:t>1792-1841</a:t>
            </a:r>
            <a:r>
              <a:rPr dirty="0" smtClean="0">
                <a:latin typeface="微软雅黑"/>
                <a:ea typeface="微软雅黑"/>
                <a:sym typeface="微软雅黑"/>
              </a:rPr>
              <a:t>）创作的一组诗集。本诗是一组自叙诗，写了平生出处、著述、交游等，题材极为广泛。龚自珍所作诗文，提倡“更法”“改革”，批评</a:t>
            </a:r>
            <a:r>
              <a:rPr dirty="0" smtClean="0">
                <a:latin typeface="微软雅黑"/>
                <a:ea typeface="微软雅黑"/>
                <a:sym typeface="微软雅黑"/>
                <a:hlinkClick r:id="rId2"/>
              </a:rPr>
              <a:t>清王朝</a:t>
            </a:r>
            <a:r>
              <a:rPr dirty="0" smtClean="0">
                <a:latin typeface="微软雅黑"/>
                <a:ea typeface="微软雅黑"/>
                <a:sym typeface="微软雅黑"/>
              </a:rPr>
              <a:t>的腐败，洋溢着爱国热情。 </a:t>
            </a:r>
          </a:p>
        </p:txBody>
      </p:sp>
      <p:sp>
        <p:nvSpPr>
          <p:cNvPr id="23" name="圆角矩形 22"/>
          <p:cNvSpPr/>
          <p:nvPr/>
        </p:nvSpPr>
        <p:spPr>
          <a:xfrm>
            <a:off x="1843088" y="1025525"/>
            <a:ext cx="2360612"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7171" name="文本框 25"/>
          <p:cNvSpPr txBox="1">
            <a:spLocks noChangeArrowheads="1"/>
          </p:cNvSpPr>
          <p:nvPr/>
        </p:nvSpPr>
        <p:spPr bwMode="auto">
          <a:xfrm>
            <a:off x="2333626" y="971550"/>
            <a:ext cx="1870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知识链接</a:t>
            </a:r>
          </a:p>
        </p:txBody>
      </p:sp>
      <p:pic>
        <p:nvPicPr>
          <p:cNvPr id="7172" name="图片 26" descr="知识库"/>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43089" y="1008064"/>
            <a:ext cx="5222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图片 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869113" y="4065589"/>
            <a:ext cx="3522662"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内容占位符 2"/>
          <p:cNvSpPr>
            <a:spLocks noGrp="1" noChangeArrowheads="1"/>
          </p:cNvSpPr>
          <p:nvPr>
            <p:ph idx="4294967295"/>
          </p:nvPr>
        </p:nvSpPr>
        <p:spPr>
          <a:xfrm>
            <a:off x="0" y="1841500"/>
            <a:ext cx="6599238" cy="4262438"/>
          </a:xfrm>
          <a:noFill/>
        </p:spPr>
        <p:txBody>
          <a:bodyPr vert="horz" wrap="square" lIns="68580" tIns="34290" rIns="68580" bIns="34290" numCol="1" anchor="t" anchorCtr="0" compatLnSpc="1">
            <a:prstTxWarp prst="textNoShape">
              <a:avLst/>
            </a:prstTxWarp>
          </a:bodyPr>
          <a:lstStyle/>
          <a:p>
            <a:pPr marL="0" indent="0">
              <a:buNone/>
            </a:pPr>
            <a:endParaRPr altLang="zh-CN" sz="3200" dirty="0">
              <a:latin typeface="微软雅黑"/>
              <a:ea typeface="微软雅黑"/>
              <a:sym typeface="微软雅黑"/>
            </a:endParaRPr>
          </a:p>
          <a:p>
            <a:pPr marL="0" indent="0">
              <a:buNone/>
            </a:pPr>
            <a:r>
              <a:rPr sz="3200" b="1" dirty="0">
                <a:solidFill>
                  <a:srgbClr val="C00000"/>
                </a:solidFill>
                <a:latin typeface="微软雅黑"/>
                <a:ea typeface="微软雅黑"/>
                <a:sym typeface="微软雅黑"/>
              </a:rPr>
              <a:t>斜</a:t>
            </a:r>
            <a:r>
              <a:rPr altLang="zh-CN" sz="3200" dirty="0">
                <a:latin typeface="微软雅黑"/>
                <a:ea typeface="微软雅黑"/>
                <a:sym typeface="微软雅黑"/>
              </a:rPr>
              <a:t>（    ）</a:t>
            </a:r>
            <a:endParaRPr sz="3200" b="1" dirty="0">
              <a:solidFill>
                <a:srgbClr val="C00000"/>
              </a:solidFill>
              <a:latin typeface="微软雅黑"/>
              <a:ea typeface="微软雅黑"/>
              <a:sym typeface="微软雅黑"/>
            </a:endParaRPr>
          </a:p>
        </p:txBody>
      </p:sp>
      <p:sp>
        <p:nvSpPr>
          <p:cNvPr id="7" name="标题 6"/>
          <p:cNvSpPr>
            <a:spLocks noGrp="1" noChangeArrowheads="1"/>
          </p:cNvSpPr>
          <p:nvPr>
            <p:ph type="title" idx="4294967295"/>
          </p:nvPr>
        </p:nvSpPr>
        <p:spPr>
          <a:xfrm>
            <a:off x="0" y="2193925"/>
            <a:ext cx="828675" cy="496888"/>
          </a:xfrm>
        </p:spPr>
        <p:txBody>
          <a:bodyPr anchor="t">
            <a:normAutofit fontScale="90000"/>
          </a:bodyPr>
          <a:lstStyle/>
          <a:p>
            <a:r>
              <a:rPr lang="en-US" altLang="zh-CN" sz="2800" dirty="0" err="1">
                <a:solidFill>
                  <a:srgbClr val="0303BD"/>
                </a:solidFill>
                <a:latin typeface="微软雅黑"/>
                <a:ea typeface="微软雅黑"/>
                <a:sym typeface="微软雅黑"/>
              </a:rPr>
              <a:t>xiá</a:t>
            </a:r>
            <a:r>
              <a:rPr lang="en-US" altLang="zh-CN" dirty="0" smtClean="0">
                <a:latin typeface="微软雅黑"/>
                <a:ea typeface="微软雅黑"/>
                <a:sym typeface="微软雅黑"/>
              </a:rPr>
              <a:t>  </a:t>
            </a:r>
            <a:endParaRPr lang="zh-CN" altLang="zh-CN" dirty="0" smtClean="0">
              <a:latin typeface="微软雅黑"/>
              <a:ea typeface="微软雅黑"/>
              <a:sym typeface="微软雅黑"/>
            </a:endParaRPr>
          </a:p>
        </p:txBody>
      </p:sp>
      <p:sp>
        <p:nvSpPr>
          <p:cNvPr id="28" name="圆角矩形 27"/>
          <p:cNvSpPr/>
          <p:nvPr/>
        </p:nvSpPr>
        <p:spPr>
          <a:xfrm>
            <a:off x="1874839" y="1120775"/>
            <a:ext cx="2295525"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8195" name="文本框 28"/>
          <p:cNvSpPr txBox="1">
            <a:spLocks noChangeArrowheads="1"/>
          </p:cNvSpPr>
          <p:nvPr/>
        </p:nvSpPr>
        <p:spPr bwMode="auto">
          <a:xfrm>
            <a:off x="2365376" y="1092200"/>
            <a:ext cx="22082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检查预习</a:t>
            </a:r>
          </a:p>
        </p:txBody>
      </p:sp>
      <p:pic>
        <p:nvPicPr>
          <p:cNvPr id="8196" name="图片 30" descr="清单"/>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84363" y="1098550"/>
            <a:ext cx="5334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3588" y="1955801"/>
            <a:ext cx="5808662" cy="387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内容占位符 2"/>
          <p:cNvSpPr>
            <a:spLocks noGrp="1" noChangeArrowheads="1"/>
          </p:cNvSpPr>
          <p:nvPr>
            <p:ph idx="1"/>
          </p:nvPr>
        </p:nvSpPr>
        <p:spPr>
          <a:xfrm>
            <a:off x="1462087" y="1989139"/>
            <a:ext cx="5462588" cy="2879725"/>
          </a:xfrm>
        </p:spPr>
        <p:txBody>
          <a:bodyPr vert="horz" wrap="square" lIns="68580" tIns="34290" rIns="68580" bIns="34290" numCol="1" anchor="t" anchorCtr="0" compatLnSpc="1">
            <a:prstTxWarp prst="textNoShape">
              <a:avLst/>
            </a:prstTxWarp>
            <a:normAutofit fontScale="92500" lnSpcReduction="10000"/>
          </a:bodyPr>
          <a:lstStyle/>
          <a:p>
            <a:pPr marL="0" indent="0" algn="ctr">
              <a:buNone/>
            </a:pPr>
            <a:r>
              <a:rPr b="1" dirty="0" smtClean="0">
                <a:latin typeface="微软雅黑"/>
                <a:ea typeface="微软雅黑"/>
                <a:sym typeface="微软雅黑"/>
              </a:rPr>
              <a:t>己亥杂诗（</a:t>
            </a:r>
            <a:r>
              <a:rPr dirty="0" smtClean="0">
                <a:latin typeface="微软雅黑"/>
                <a:ea typeface="微软雅黑"/>
                <a:sym typeface="微软雅黑"/>
              </a:rPr>
              <a:t>其五</a:t>
            </a:r>
            <a:r>
              <a:rPr b="1" dirty="0" smtClean="0">
                <a:latin typeface="微软雅黑"/>
                <a:ea typeface="微软雅黑"/>
                <a:sym typeface="微软雅黑"/>
              </a:rPr>
              <a:t>）</a:t>
            </a:r>
          </a:p>
          <a:p>
            <a:pPr marL="0" indent="0" algn="ctr">
              <a:buNone/>
            </a:pPr>
            <a:r>
              <a:rPr dirty="0" smtClean="0">
                <a:latin typeface="微软雅黑"/>
                <a:ea typeface="微软雅黑"/>
                <a:sym typeface="微软雅黑"/>
              </a:rPr>
              <a:t>龚自珍</a:t>
            </a:r>
          </a:p>
          <a:p>
            <a:pPr marL="0" indent="0" algn="ctr">
              <a:lnSpc>
                <a:spcPct val="150000"/>
              </a:lnSpc>
              <a:buNone/>
            </a:pPr>
            <a:r>
              <a:rPr dirty="0" smtClean="0">
                <a:latin typeface="微软雅黑"/>
                <a:ea typeface="微软雅黑"/>
                <a:sym typeface="微软雅黑"/>
              </a:rPr>
              <a:t>浩荡</a:t>
            </a:r>
            <a:r>
              <a:rPr lang="en-US" altLang="zh-CN" dirty="0" smtClean="0">
                <a:solidFill>
                  <a:srgbClr val="FF0000"/>
                </a:solidFill>
                <a:latin typeface="微软雅黑"/>
                <a:ea typeface="微软雅黑"/>
                <a:sym typeface="微软雅黑"/>
              </a:rPr>
              <a:t>/</a:t>
            </a:r>
            <a:r>
              <a:rPr dirty="0" smtClean="0">
                <a:latin typeface="微软雅黑"/>
                <a:ea typeface="微软雅黑"/>
                <a:sym typeface="微软雅黑"/>
              </a:rPr>
              <a:t>离愁</a:t>
            </a:r>
            <a:r>
              <a:rPr lang="en-US" altLang="zh-CN" dirty="0" smtClean="0">
                <a:solidFill>
                  <a:srgbClr val="FF0000"/>
                </a:solidFill>
                <a:latin typeface="微软雅黑"/>
                <a:ea typeface="微软雅黑"/>
                <a:sym typeface="微软雅黑"/>
              </a:rPr>
              <a:t>/</a:t>
            </a:r>
            <a:r>
              <a:rPr dirty="0" smtClean="0">
                <a:latin typeface="微软雅黑"/>
                <a:ea typeface="微软雅黑"/>
                <a:sym typeface="微软雅黑"/>
              </a:rPr>
              <a:t>白日斜，</a:t>
            </a:r>
          </a:p>
          <a:p>
            <a:pPr marL="0" indent="0" algn="ctr">
              <a:lnSpc>
                <a:spcPct val="150000"/>
              </a:lnSpc>
              <a:buNone/>
            </a:pPr>
            <a:r>
              <a:rPr dirty="0" smtClean="0">
                <a:latin typeface="微软雅黑"/>
                <a:ea typeface="微软雅黑"/>
                <a:sym typeface="微软雅黑"/>
              </a:rPr>
              <a:t>吟鞭</a:t>
            </a:r>
            <a:r>
              <a:rPr lang="en-US" altLang="zh-CN" dirty="0" smtClean="0">
                <a:solidFill>
                  <a:srgbClr val="FF0000"/>
                </a:solidFill>
                <a:latin typeface="微软雅黑"/>
                <a:ea typeface="微软雅黑"/>
                <a:sym typeface="微软雅黑"/>
              </a:rPr>
              <a:t>/</a:t>
            </a:r>
            <a:r>
              <a:rPr dirty="0" smtClean="0">
                <a:latin typeface="微软雅黑"/>
                <a:ea typeface="微软雅黑"/>
                <a:sym typeface="微软雅黑"/>
              </a:rPr>
              <a:t>东指</a:t>
            </a:r>
            <a:r>
              <a:rPr lang="en-US" altLang="zh-CN" dirty="0" smtClean="0">
                <a:solidFill>
                  <a:srgbClr val="FF0000"/>
                </a:solidFill>
                <a:latin typeface="微软雅黑"/>
                <a:ea typeface="微软雅黑"/>
                <a:sym typeface="微软雅黑"/>
              </a:rPr>
              <a:t>/</a:t>
            </a:r>
            <a:r>
              <a:rPr dirty="0" smtClean="0">
                <a:latin typeface="微软雅黑"/>
                <a:ea typeface="微软雅黑"/>
                <a:sym typeface="微软雅黑"/>
              </a:rPr>
              <a:t>即天涯。</a:t>
            </a:r>
            <a:br>
              <a:rPr dirty="0" smtClean="0">
                <a:latin typeface="微软雅黑"/>
                <a:ea typeface="微软雅黑"/>
                <a:sym typeface="微软雅黑"/>
              </a:rPr>
            </a:br>
            <a:r>
              <a:rPr dirty="0" smtClean="0">
                <a:latin typeface="微软雅黑"/>
                <a:ea typeface="微软雅黑"/>
                <a:sym typeface="微软雅黑"/>
              </a:rPr>
              <a:t>落红</a:t>
            </a:r>
            <a:r>
              <a:rPr lang="en-US" altLang="zh-CN" dirty="0" smtClean="0">
                <a:solidFill>
                  <a:srgbClr val="FF0000"/>
                </a:solidFill>
                <a:latin typeface="微软雅黑"/>
                <a:ea typeface="微软雅黑"/>
                <a:sym typeface="微软雅黑"/>
              </a:rPr>
              <a:t>/</a:t>
            </a:r>
            <a:r>
              <a:rPr dirty="0" smtClean="0">
                <a:latin typeface="微软雅黑"/>
                <a:ea typeface="微软雅黑"/>
                <a:sym typeface="微软雅黑"/>
              </a:rPr>
              <a:t>不是</a:t>
            </a:r>
            <a:r>
              <a:rPr lang="en-US" altLang="zh-CN" dirty="0" smtClean="0">
                <a:solidFill>
                  <a:srgbClr val="FF0000"/>
                </a:solidFill>
                <a:latin typeface="微软雅黑"/>
                <a:ea typeface="微软雅黑"/>
                <a:sym typeface="微软雅黑"/>
              </a:rPr>
              <a:t>/</a:t>
            </a:r>
            <a:r>
              <a:rPr dirty="0" smtClean="0">
                <a:latin typeface="微软雅黑"/>
                <a:ea typeface="微软雅黑"/>
                <a:sym typeface="微软雅黑"/>
              </a:rPr>
              <a:t>无情物，</a:t>
            </a:r>
          </a:p>
          <a:p>
            <a:pPr marL="0" indent="0" algn="ctr">
              <a:lnSpc>
                <a:spcPct val="150000"/>
              </a:lnSpc>
              <a:buNone/>
            </a:pPr>
            <a:r>
              <a:rPr dirty="0" smtClean="0">
                <a:latin typeface="微软雅黑"/>
                <a:ea typeface="微软雅黑"/>
                <a:sym typeface="微软雅黑"/>
              </a:rPr>
              <a:t>化作</a:t>
            </a:r>
            <a:r>
              <a:rPr lang="en-US" altLang="zh-CN" dirty="0" smtClean="0">
                <a:solidFill>
                  <a:srgbClr val="FF0000"/>
                </a:solidFill>
                <a:latin typeface="微软雅黑"/>
                <a:ea typeface="微软雅黑"/>
                <a:sym typeface="微软雅黑"/>
              </a:rPr>
              <a:t>/</a:t>
            </a:r>
            <a:r>
              <a:rPr dirty="0" smtClean="0">
                <a:latin typeface="微软雅黑"/>
                <a:ea typeface="微软雅黑"/>
                <a:sym typeface="微软雅黑"/>
              </a:rPr>
              <a:t>春泥</a:t>
            </a:r>
            <a:r>
              <a:rPr lang="en-US" altLang="zh-CN" dirty="0" smtClean="0">
                <a:solidFill>
                  <a:srgbClr val="FF0000"/>
                </a:solidFill>
                <a:latin typeface="微软雅黑"/>
                <a:ea typeface="微软雅黑"/>
                <a:sym typeface="微软雅黑"/>
              </a:rPr>
              <a:t>/</a:t>
            </a:r>
            <a:r>
              <a:rPr dirty="0" smtClean="0">
                <a:latin typeface="微软雅黑"/>
                <a:ea typeface="微软雅黑"/>
                <a:sym typeface="微软雅黑"/>
              </a:rPr>
              <a:t>更护花。 </a:t>
            </a:r>
          </a:p>
          <a:p>
            <a:pPr marL="0" indent="0" algn="ctr">
              <a:buNone/>
            </a:pPr>
            <a:endParaRPr dirty="0" smtClean="0">
              <a:latin typeface="微软雅黑"/>
              <a:ea typeface="微软雅黑"/>
              <a:sym typeface="微软雅黑"/>
            </a:endParaRPr>
          </a:p>
        </p:txBody>
      </p:sp>
      <p:sp>
        <p:nvSpPr>
          <p:cNvPr id="32" name="圆角矩形 31"/>
          <p:cNvSpPr/>
          <p:nvPr/>
        </p:nvSpPr>
        <p:spPr>
          <a:xfrm>
            <a:off x="1827214" y="979489"/>
            <a:ext cx="2270125" cy="490537"/>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10243" name="文本框 32"/>
          <p:cNvSpPr txBox="1">
            <a:spLocks noChangeArrowheads="1"/>
          </p:cNvSpPr>
          <p:nvPr/>
        </p:nvSpPr>
        <p:spPr bwMode="auto">
          <a:xfrm>
            <a:off x="2268538" y="950913"/>
            <a:ext cx="19034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朗读指导</a:t>
            </a:r>
          </a:p>
        </p:txBody>
      </p:sp>
      <p:pic>
        <p:nvPicPr>
          <p:cNvPr id="10244" name="图片 34" descr="的声音_voice2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82764" y="977901"/>
            <a:ext cx="479425"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70563" y="1254125"/>
            <a:ext cx="4705350" cy="545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610350" y="2593976"/>
            <a:ext cx="3703638" cy="303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6" name="内容占位符 2"/>
          <p:cNvSpPr>
            <a:spLocks noGrp="1" noChangeArrowheads="1"/>
          </p:cNvSpPr>
          <p:nvPr>
            <p:ph idx="1"/>
          </p:nvPr>
        </p:nvSpPr>
        <p:spPr>
          <a:xfrm>
            <a:off x="2044701" y="1997075"/>
            <a:ext cx="4418013" cy="407988"/>
          </a:xfrm>
        </p:spPr>
        <p:txBody>
          <a:bodyPr vert="horz" wrap="square" lIns="68580" tIns="34290" rIns="68580" bIns="34290" numCol="1" anchor="t" anchorCtr="0" compatLnSpc="1">
            <a:prstTxWarp prst="textNoShape">
              <a:avLst/>
            </a:prstTxWarp>
            <a:noAutofit/>
          </a:bodyPr>
          <a:lstStyle/>
          <a:p>
            <a:pPr marL="0" indent="0">
              <a:lnSpc>
                <a:spcPts val="4000"/>
              </a:lnSpc>
              <a:buNone/>
            </a:pPr>
            <a:r>
              <a:rPr b="1" dirty="0" smtClean="0">
                <a:solidFill>
                  <a:srgbClr val="FF0000"/>
                </a:solidFill>
                <a:latin typeface="微软雅黑"/>
                <a:ea typeface="微软雅黑"/>
                <a:sym typeface="微软雅黑"/>
              </a:rPr>
              <a:t>    </a:t>
            </a:r>
            <a:r>
              <a:rPr b="1" dirty="0" smtClean="0">
                <a:latin typeface="微软雅黑"/>
                <a:ea typeface="微软雅黑"/>
                <a:sym typeface="微软雅黑"/>
              </a:rPr>
              <a:t>诗人以落红化春泥为喻，寄托了自己怎样的情怀？</a:t>
            </a:r>
            <a:endParaRPr lang="en-US" altLang="zh-CN" b="1" dirty="0" smtClean="0">
              <a:latin typeface="微软雅黑"/>
              <a:ea typeface="微软雅黑"/>
              <a:sym typeface="微软雅黑"/>
            </a:endParaRPr>
          </a:p>
          <a:p>
            <a:pPr marL="0" indent="0"/>
            <a:endParaRPr b="1" dirty="0" smtClean="0">
              <a:latin typeface="微软雅黑"/>
              <a:ea typeface="微软雅黑"/>
              <a:sym typeface="微软雅黑"/>
            </a:endParaRPr>
          </a:p>
        </p:txBody>
      </p:sp>
      <p:sp>
        <p:nvSpPr>
          <p:cNvPr id="36" name="圆角矩形 35"/>
          <p:cNvSpPr/>
          <p:nvPr/>
        </p:nvSpPr>
        <p:spPr>
          <a:xfrm>
            <a:off x="1816101" y="1071564"/>
            <a:ext cx="2346325" cy="490537"/>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11268" name="文本框 36"/>
          <p:cNvSpPr txBox="1">
            <a:spLocks noChangeArrowheads="1"/>
          </p:cNvSpPr>
          <p:nvPr/>
        </p:nvSpPr>
        <p:spPr bwMode="auto">
          <a:xfrm>
            <a:off x="2306639" y="1042988"/>
            <a:ext cx="1857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整体感知</a:t>
            </a:r>
          </a:p>
        </p:txBody>
      </p:sp>
      <p:pic>
        <p:nvPicPr>
          <p:cNvPr id="11269" name="图片 38" descr="2列2行"/>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08163" y="1066801"/>
            <a:ext cx="51911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文本框 1"/>
          <p:cNvSpPr txBox="1">
            <a:spLocks noChangeArrowheads="1"/>
          </p:cNvSpPr>
          <p:nvPr/>
        </p:nvSpPr>
        <p:spPr bwMode="auto">
          <a:xfrm>
            <a:off x="1789113" y="3194051"/>
            <a:ext cx="4673600" cy="2144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ts val="4000"/>
              </a:lnSpc>
            </a:pPr>
            <a:r>
              <a:rPr lang="zh-CN" altLang="en-US" sz="2400" dirty="0">
                <a:solidFill>
                  <a:srgbClr val="C00000"/>
                </a:solidFill>
                <a:latin typeface="微软雅黑"/>
                <a:ea typeface="微软雅黑"/>
                <a:sym typeface="微软雅黑"/>
              </a:rPr>
              <a:t>    寄托了诗人虽然脱离了官场，但依然关心着国家的命运，不忘报国的情怀。表现了作者自我牺牲的爱国热忱和奉献精神。</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checkerboard(across)">
                                      <p:cBhvr>
                                        <p:cTn id="7" dur="5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内容占位符 2"/>
          <p:cNvSpPr>
            <a:spLocks noGrp="1" noChangeArrowheads="1"/>
          </p:cNvSpPr>
          <p:nvPr>
            <p:ph idx="1"/>
          </p:nvPr>
        </p:nvSpPr>
        <p:spPr>
          <a:xfrm>
            <a:off x="1878014" y="2089151"/>
            <a:ext cx="8537575" cy="1065213"/>
          </a:xfrm>
        </p:spPr>
        <p:txBody>
          <a:bodyPr vert="horz" wrap="square" lIns="68580" tIns="34290" rIns="68580" bIns="34290" numCol="1" anchor="t" anchorCtr="0" compatLnSpc="1">
            <a:prstTxWarp prst="textNoShape">
              <a:avLst/>
            </a:prstTxWarp>
            <a:normAutofit/>
          </a:bodyPr>
          <a:lstStyle/>
          <a:p>
            <a:pPr marL="0" indent="0">
              <a:buNone/>
            </a:pPr>
            <a:r>
              <a:rPr b="1" dirty="0" smtClean="0">
                <a:latin typeface="微软雅黑"/>
                <a:ea typeface="微软雅黑"/>
                <a:sym typeface="微软雅黑"/>
              </a:rPr>
              <a:t>    “浩荡离愁白日斜”作者为何而愁？</a:t>
            </a:r>
          </a:p>
        </p:txBody>
      </p:sp>
      <p:sp>
        <p:nvSpPr>
          <p:cNvPr id="40" name="圆角矩形 39"/>
          <p:cNvSpPr/>
          <p:nvPr/>
        </p:nvSpPr>
        <p:spPr>
          <a:xfrm>
            <a:off x="1847851" y="1081089"/>
            <a:ext cx="2320925" cy="490537"/>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12291" name="文本框 40"/>
          <p:cNvSpPr txBox="1">
            <a:spLocks noChangeArrowheads="1"/>
          </p:cNvSpPr>
          <p:nvPr/>
        </p:nvSpPr>
        <p:spPr bwMode="auto">
          <a:xfrm>
            <a:off x="2338389" y="1027113"/>
            <a:ext cx="18303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内容探究</a:t>
            </a:r>
          </a:p>
        </p:txBody>
      </p:sp>
      <p:pic>
        <p:nvPicPr>
          <p:cNvPr id="12292" name="图片 42" descr="用户查寻"/>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65313" y="1069975"/>
            <a:ext cx="50800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文本框 1"/>
          <p:cNvSpPr txBox="1">
            <a:spLocks noChangeArrowheads="1"/>
          </p:cNvSpPr>
          <p:nvPr/>
        </p:nvSpPr>
        <p:spPr bwMode="auto">
          <a:xfrm>
            <a:off x="2230438" y="2822575"/>
            <a:ext cx="818515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ct val="150000"/>
              </a:lnSpc>
            </a:pPr>
            <a:r>
              <a:rPr lang="zh-CN" altLang="en-US" sz="2400" dirty="0">
                <a:solidFill>
                  <a:srgbClr val="C00000"/>
                </a:solidFill>
                <a:latin typeface="微软雅黑"/>
                <a:ea typeface="微软雅黑"/>
                <a:sym typeface="微软雅黑"/>
              </a:rPr>
              <a:t>    诗人离开京城，正是鸦片战争的前一年，他目睹了清王朝的腐朽，他为国家的命运而忧愁，为封建统治阶级的命运忧愁。</a:t>
            </a:r>
          </a:p>
        </p:txBody>
      </p:sp>
      <p:pic>
        <p:nvPicPr>
          <p:cNvPr id="12294"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905626" y="4359275"/>
            <a:ext cx="3332163"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checkerboard(across)">
                                      <p:cBhvr>
                                        <p:cTn id="7"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内容占位符 2"/>
          <p:cNvSpPr>
            <a:spLocks noGrp="1" noChangeArrowheads="1"/>
          </p:cNvSpPr>
          <p:nvPr>
            <p:ph idx="1"/>
          </p:nvPr>
        </p:nvSpPr>
        <p:spPr>
          <a:xfrm>
            <a:off x="1838325" y="2139950"/>
            <a:ext cx="7353300" cy="641350"/>
          </a:xfrm>
        </p:spPr>
        <p:txBody>
          <a:bodyPr vert="horz" wrap="square" lIns="68580" tIns="34290" rIns="68580" bIns="34290" numCol="1" anchor="t" anchorCtr="0" compatLnSpc="1">
            <a:prstTxWarp prst="textNoShape">
              <a:avLst/>
            </a:prstTxWarp>
            <a:noAutofit/>
          </a:bodyPr>
          <a:lstStyle/>
          <a:p>
            <a:pPr marL="0" indent="0">
              <a:buNone/>
            </a:pPr>
            <a:r>
              <a:rPr sz="3200" b="1" dirty="0">
                <a:latin typeface="微软雅黑"/>
                <a:ea typeface="微软雅黑"/>
                <a:sym typeface="微软雅黑"/>
              </a:rPr>
              <a:t>    浩荡离愁白日斜，吟鞭东指即天涯。</a:t>
            </a:r>
            <a:br>
              <a:rPr sz="3200" b="1" dirty="0">
                <a:latin typeface="微软雅黑"/>
                <a:ea typeface="微软雅黑"/>
                <a:sym typeface="微软雅黑"/>
              </a:rPr>
            </a:br>
            <a:endParaRPr sz="3200" b="1" dirty="0">
              <a:latin typeface="微软雅黑"/>
              <a:ea typeface="微软雅黑"/>
              <a:sym typeface="微软雅黑"/>
            </a:endParaRPr>
          </a:p>
        </p:txBody>
      </p:sp>
      <p:sp>
        <p:nvSpPr>
          <p:cNvPr id="44" name="圆角矩形 43"/>
          <p:cNvSpPr/>
          <p:nvPr/>
        </p:nvSpPr>
        <p:spPr>
          <a:xfrm>
            <a:off x="1851026" y="1168400"/>
            <a:ext cx="2320925" cy="490538"/>
          </a:xfrm>
          <a:prstGeom prst="roundRect">
            <a:avLst/>
          </a:prstGeom>
          <a:noFill/>
          <a:ln w="3175">
            <a:solidFill>
              <a:srgbClr val="FF0000"/>
            </a:solidFill>
            <a:prstDash val="solid"/>
          </a:ln>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endParaRPr lang="zh-CN" altLang="en-US" sz="100" noProof="1">
              <a:latin typeface="微软雅黑"/>
              <a:ea typeface="微软雅黑"/>
              <a:sym typeface="微软雅黑"/>
            </a:endParaRPr>
          </a:p>
        </p:txBody>
      </p:sp>
      <p:sp>
        <p:nvSpPr>
          <p:cNvPr id="13315" name="文本框 44"/>
          <p:cNvSpPr txBox="1">
            <a:spLocks noChangeArrowheads="1"/>
          </p:cNvSpPr>
          <p:nvPr/>
        </p:nvSpPr>
        <p:spPr bwMode="auto">
          <a:xfrm>
            <a:off x="2341564" y="1127125"/>
            <a:ext cx="18303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sz="3200" b="1">
                <a:solidFill>
                  <a:srgbClr val="162477"/>
                </a:solidFill>
                <a:latin typeface="微软雅黑"/>
                <a:ea typeface="微软雅黑"/>
                <a:sym typeface="微软雅黑"/>
              </a:rPr>
              <a:t>品味赏析</a:t>
            </a:r>
          </a:p>
        </p:txBody>
      </p:sp>
      <p:pic>
        <p:nvPicPr>
          <p:cNvPr id="13316" name="图片 47" descr="品"/>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24039" y="1138239"/>
            <a:ext cx="561975"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文本框 2"/>
          <p:cNvSpPr txBox="1">
            <a:spLocks noChangeArrowheads="1"/>
          </p:cNvSpPr>
          <p:nvPr/>
        </p:nvSpPr>
        <p:spPr bwMode="auto">
          <a:xfrm>
            <a:off x="1851026" y="2668589"/>
            <a:ext cx="8188325" cy="265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ts val="4000"/>
              </a:lnSpc>
            </a:pPr>
            <a:r>
              <a:rPr lang="zh-CN" altLang="en-US" sz="2400" dirty="0">
                <a:solidFill>
                  <a:srgbClr val="C00000"/>
                </a:solidFill>
                <a:latin typeface="微软雅黑"/>
                <a:ea typeface="微软雅黑"/>
                <a:sym typeface="微软雅黑"/>
              </a:rPr>
              <a:t>    前两句写景。望着夕阳西下，牵动了作者广阔无边的离愁别恨，这离别之愁，不仅是离别家眷，更是离别朝廷。诗人的马鞭所指，东即天涯海角，可见辞官的决心之大。但辞官不等于放弃理想，亦未割断自己与朝廷的感情牵连。诗后两句正是作者一片拳拳忠君爱民之心的形象体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checkerboard(across)">
                                      <p:cBhvr>
                                        <p:cTn id="7"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Lst>
  </p:timing>
</p:sld>
</file>

<file path=ppt/theme/theme1.xml><?xml version="1.0" encoding="utf-8"?>
<a:theme xmlns:a="http://schemas.openxmlformats.org/drawingml/2006/main" name="主题2">
  <a:themeElements>
    <a:clrScheme name="自定义 550">
      <a:dk1>
        <a:srgbClr val="5F5F5F"/>
      </a:dk1>
      <a:lt1>
        <a:srgbClr val="FFFFFF"/>
      </a:lt1>
      <a:dk2>
        <a:srgbClr val="5F5F5F"/>
      </a:dk2>
      <a:lt2>
        <a:srgbClr val="FFFFFF"/>
      </a:lt2>
      <a:accent1>
        <a:srgbClr val="3BB7A8"/>
      </a:accent1>
      <a:accent2>
        <a:srgbClr val="3BBF6D"/>
      </a:accent2>
      <a:accent3>
        <a:srgbClr val="8EC45C"/>
      </a:accent3>
      <a:accent4>
        <a:srgbClr val="A17FC3"/>
      </a:accent4>
      <a:accent5>
        <a:srgbClr val="CB6849"/>
      </a:accent5>
      <a:accent6>
        <a:srgbClr val="FFC000"/>
      </a:accent6>
      <a:hlink>
        <a:srgbClr val="00B0F0"/>
      </a:hlink>
      <a:folHlink>
        <a:srgbClr val="AFB2B4"/>
      </a:folHlink>
    </a:clrScheme>
    <a:fontScheme name="自定义 36">
      <a:majorFont>
        <a:latin typeface="Arial"/>
        <a:ea typeface="华文中宋"/>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charset="-122"/>
          </a:defRPr>
        </a:defPPr>
      </a:lstStyle>
    </a:txDef>
  </a:objectDefaults>
  <a:extraClrSchemeLst/>
  <a:extLst>
    <a:ext uri="{05A4C25C-085E-4340-85A3-A5531E510DB2}">
      <thm15:themeFamily xmlns:thm15="http://schemas.microsoft.com/office/thememl/2012/main" name="主题2" id="{D78C0BCE-93AB-4321-96C3-9A964E95AF69}" vid="{19A07E4C-80DC-4E0C-A18F-3A59DB10B4CD}"/>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794</Words>
  <Application>Microsoft Office PowerPoint</Application>
  <PresentationFormat>宽屏</PresentationFormat>
  <Paragraphs>68</Paragraphs>
  <Slides>16</Slides>
  <Notes>2</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16</vt:i4>
      </vt:variant>
    </vt:vector>
  </HeadingPairs>
  <TitlesOfParts>
    <vt:vector size="28" baseType="lpstr">
      <vt:lpstr>Meiryo</vt:lpstr>
      <vt:lpstr>华文中宋</vt:lpstr>
      <vt:lpstr>宋体</vt:lpstr>
      <vt:lpstr>微软雅黑</vt:lpstr>
      <vt:lpstr>幼圆</vt:lpstr>
      <vt:lpstr>Arial</vt:lpstr>
      <vt:lpstr>Calibri</vt:lpstr>
      <vt:lpstr>Calibri Light</vt:lpstr>
      <vt:lpstr>Wingdings 2</vt:lpstr>
      <vt:lpstr>主题2</vt:lpstr>
      <vt:lpstr>1_Office 主题</vt:lpstr>
      <vt:lpstr>Office Theme</vt:lpstr>
      <vt:lpstr>己亥杂诗（其五）</vt:lpstr>
      <vt:lpstr>PowerPoint 演示文稿</vt:lpstr>
      <vt:lpstr>PowerPoint 演示文稿</vt:lpstr>
      <vt:lpstr>PowerPoint 演示文稿</vt:lpstr>
      <vt:lpstr>xiá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105</cp:revision>
  <dcterms:created xsi:type="dcterms:W3CDTF">2018-01-19T05:09:53Z</dcterms:created>
  <dcterms:modified xsi:type="dcterms:W3CDTF">2021-12-19T02:37:57Z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