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5"/>
  </p:notesMasterIdLst>
  <p:sldIdLst>
    <p:sldId id="256" r:id="rId3"/>
    <p:sldId id="294" r:id="rId4"/>
    <p:sldId id="298" r:id="rId5"/>
    <p:sldId id="299" r:id="rId6"/>
    <p:sldId id="301" r:id="rId7"/>
    <p:sldId id="308" r:id="rId8"/>
    <p:sldId id="314" r:id="rId9"/>
    <p:sldId id="312" r:id="rId10"/>
    <p:sldId id="309" r:id="rId11"/>
    <p:sldId id="304" r:id="rId12"/>
    <p:sldId id="269" r:id="rId13"/>
    <p:sldId id="315" r:id="rId14"/>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Times New Roman" pitchFamily="18" charset="0"/>
        <a:ea typeface="幼圆" pitchFamily="49" charset="-122"/>
        <a:cs typeface="+mn-cs"/>
      </a:defRPr>
    </a:lvl1pPr>
    <a:lvl2pPr marL="457200" algn="l" rtl="0" fontAlgn="base">
      <a:spcBef>
        <a:spcPct val="0"/>
      </a:spcBef>
      <a:spcAft>
        <a:spcPct val="0"/>
      </a:spcAft>
      <a:defRPr kern="1200">
        <a:solidFill>
          <a:schemeClr val="tx1"/>
        </a:solidFill>
        <a:latin typeface="Times New Roman" pitchFamily="18" charset="0"/>
        <a:ea typeface="幼圆" pitchFamily="49" charset="-122"/>
        <a:cs typeface="+mn-cs"/>
      </a:defRPr>
    </a:lvl2pPr>
    <a:lvl3pPr marL="914400" algn="l" rtl="0" fontAlgn="base">
      <a:spcBef>
        <a:spcPct val="0"/>
      </a:spcBef>
      <a:spcAft>
        <a:spcPct val="0"/>
      </a:spcAft>
      <a:defRPr kern="1200">
        <a:solidFill>
          <a:schemeClr val="tx1"/>
        </a:solidFill>
        <a:latin typeface="Times New Roman" pitchFamily="18" charset="0"/>
        <a:ea typeface="幼圆" pitchFamily="49" charset="-122"/>
        <a:cs typeface="+mn-cs"/>
      </a:defRPr>
    </a:lvl3pPr>
    <a:lvl4pPr marL="1371600" algn="l" rtl="0" fontAlgn="base">
      <a:spcBef>
        <a:spcPct val="0"/>
      </a:spcBef>
      <a:spcAft>
        <a:spcPct val="0"/>
      </a:spcAft>
      <a:defRPr kern="1200">
        <a:solidFill>
          <a:schemeClr val="tx1"/>
        </a:solidFill>
        <a:latin typeface="Times New Roman" pitchFamily="18" charset="0"/>
        <a:ea typeface="幼圆" pitchFamily="49" charset="-122"/>
        <a:cs typeface="+mn-cs"/>
      </a:defRPr>
    </a:lvl4pPr>
    <a:lvl5pPr marL="1828800" algn="l" rtl="0" fontAlgn="base">
      <a:spcBef>
        <a:spcPct val="0"/>
      </a:spcBef>
      <a:spcAft>
        <a:spcPct val="0"/>
      </a:spcAft>
      <a:defRPr kern="1200">
        <a:solidFill>
          <a:schemeClr val="tx1"/>
        </a:solidFill>
        <a:latin typeface="Times New Roman" pitchFamily="18" charset="0"/>
        <a:ea typeface="幼圆" pitchFamily="49" charset="-122"/>
        <a:cs typeface="+mn-cs"/>
      </a:defRPr>
    </a:lvl5pPr>
    <a:lvl6pPr marL="2286000" algn="l" defTabSz="914400" rtl="0" eaLnBrk="1" latinLnBrk="0" hangingPunct="1">
      <a:defRPr kern="1200">
        <a:solidFill>
          <a:schemeClr val="tx1"/>
        </a:solidFill>
        <a:latin typeface="Times New Roman" pitchFamily="18" charset="0"/>
        <a:ea typeface="幼圆" pitchFamily="49" charset="-122"/>
        <a:cs typeface="+mn-cs"/>
      </a:defRPr>
    </a:lvl6pPr>
    <a:lvl7pPr marL="2743200" algn="l" defTabSz="914400" rtl="0" eaLnBrk="1" latinLnBrk="0" hangingPunct="1">
      <a:defRPr kern="1200">
        <a:solidFill>
          <a:schemeClr val="tx1"/>
        </a:solidFill>
        <a:latin typeface="Times New Roman" pitchFamily="18" charset="0"/>
        <a:ea typeface="幼圆" pitchFamily="49" charset="-122"/>
        <a:cs typeface="+mn-cs"/>
      </a:defRPr>
    </a:lvl7pPr>
    <a:lvl8pPr marL="3200400" algn="l" defTabSz="914400" rtl="0" eaLnBrk="1" latinLnBrk="0" hangingPunct="1">
      <a:defRPr kern="1200">
        <a:solidFill>
          <a:schemeClr val="tx1"/>
        </a:solidFill>
        <a:latin typeface="Times New Roman" pitchFamily="18" charset="0"/>
        <a:ea typeface="幼圆" pitchFamily="49" charset="-122"/>
        <a:cs typeface="+mn-cs"/>
      </a:defRPr>
    </a:lvl8pPr>
    <a:lvl9pPr marL="3657600" algn="l" defTabSz="914400" rtl="0" eaLnBrk="1" latinLnBrk="0" hangingPunct="1">
      <a:defRPr kern="1200">
        <a:solidFill>
          <a:schemeClr val="tx1"/>
        </a:solidFill>
        <a:latin typeface="Times New Roman" pitchFamily="18" charset="0"/>
        <a:ea typeface="幼圆" pitchFamily="49" charset="-122"/>
        <a:cs typeface="+mn-cs"/>
      </a:defRPr>
    </a:lvl9pPr>
  </p:defaultTextStyle>
  <p:extLst>
    <p:ext uri="{EFAFB233-063F-42B5-8137-9DF3F51BA10A}">
      <p15:sldGuideLst xmlns:p15="http://schemas.microsoft.com/office/powerpoint/2012/main">
        <p15:guide id="1" orient="horz" pos="2400" userDrawn="1">
          <p15:clr>
            <a:srgbClr val="A4A3A4"/>
          </p15:clr>
        </p15:guide>
        <p15:guide id="2" pos="377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E8DB"/>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08" d="100"/>
          <a:sy n="108" d="100"/>
        </p:scale>
        <p:origin x="654" y="114"/>
      </p:cViewPr>
      <p:guideLst>
        <p:guide orient="horz" pos="2400"/>
        <p:guide pos="3776"/>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EA2622-CD2F-41D7-9609-863B8F7743C2}" type="datetimeFigureOut">
              <a:rPr lang="zh-CN" altLang="en-US" smtClean="0"/>
              <a:t>2021/12/17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605EC5-8C4F-442A-977F-792524D5397D}" type="slidenum">
              <a:rPr lang="zh-CN" altLang="en-US" smtClean="0"/>
              <a:t>‹#›</a:t>
            </a:fld>
            <a:endParaRPr lang="zh-CN" altLang="en-US"/>
          </a:p>
        </p:txBody>
      </p:sp>
    </p:spTree>
    <p:extLst>
      <p:ext uri="{BB962C8B-B14F-4D97-AF65-F5344CB8AC3E}">
        <p14:creationId xmlns:p14="http://schemas.microsoft.com/office/powerpoint/2010/main" val="34233980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DB605EC5-8C4F-442A-977F-792524D5397D}" type="slidenum">
              <a:rPr lang="zh-CN" altLang="en-US" smtClean="0"/>
              <a:t>6</a:t>
            </a:fld>
            <a:endParaRPr lang="zh-CN" altLang="en-US"/>
          </a:p>
        </p:txBody>
      </p:sp>
    </p:spTree>
    <p:extLst>
      <p:ext uri="{BB962C8B-B14F-4D97-AF65-F5344CB8AC3E}">
        <p14:creationId xmlns:p14="http://schemas.microsoft.com/office/powerpoint/2010/main" val="1041348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879482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0" y="0"/>
            <a:ext cx="12192000" cy="6858000"/>
          </a:xfrm>
          <a:prstGeom prst="rect">
            <a:avLst/>
          </a:prstGeom>
          <a:solidFill>
            <a:srgbClr val="FEE8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65">
              <a:spcBef>
                <a:spcPts val="0"/>
              </a:spcBef>
              <a:spcAft>
                <a:spcPts val="0"/>
              </a:spcAft>
              <a:defRPr/>
            </a:pPr>
            <a:endParaRPr lang="zh-CN" altLang="en-US"/>
          </a:p>
        </p:txBody>
      </p:sp>
      <p:grpSp>
        <p:nvGrpSpPr>
          <p:cNvPr id="4" name="Group 2"/>
          <p:cNvGrpSpPr>
            <a:grpSpLocks/>
          </p:cNvGrpSpPr>
          <p:nvPr userDrawn="1"/>
        </p:nvGrpSpPr>
        <p:grpSpPr bwMode="auto">
          <a:xfrm>
            <a:off x="0" y="25402"/>
            <a:ext cx="12192000" cy="6835775"/>
            <a:chOff x="0" y="0"/>
            <a:chExt cx="9144000" cy="6835061"/>
          </a:xfrm>
        </p:grpSpPr>
        <p:grpSp>
          <p:nvGrpSpPr>
            <p:cNvPr id="5" name="Group 3"/>
            <p:cNvGrpSpPr>
              <a:grpSpLocks/>
            </p:cNvGrpSpPr>
            <p:nvPr/>
          </p:nvGrpSpPr>
          <p:grpSpPr bwMode="auto">
            <a:xfrm>
              <a:off x="0" y="0"/>
              <a:ext cx="9144000" cy="6835061"/>
              <a:chOff x="0" y="0"/>
              <a:chExt cx="9144000" cy="6835061"/>
            </a:xfrm>
          </p:grpSpPr>
          <p:sp>
            <p:nvSpPr>
              <p:cNvPr id="89" name="直接连接符 864"/>
              <p:cNvSpPr/>
              <p:nvPr/>
            </p:nvSpPr>
            <p:spPr>
              <a:xfrm>
                <a:off x="0" y="0"/>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90" name="直接连接符 865"/>
              <p:cNvSpPr/>
              <p:nvPr/>
            </p:nvSpPr>
            <p:spPr>
              <a:xfrm>
                <a:off x="0" y="122225"/>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91" name="直接连接符 866"/>
              <p:cNvSpPr/>
              <p:nvPr/>
            </p:nvSpPr>
            <p:spPr>
              <a:xfrm>
                <a:off x="0" y="204767"/>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92" name="直接连接符 867"/>
              <p:cNvSpPr/>
              <p:nvPr/>
            </p:nvSpPr>
            <p:spPr>
              <a:xfrm>
                <a:off x="0" y="285720"/>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93" name="直接连接符 868"/>
              <p:cNvSpPr/>
              <p:nvPr/>
            </p:nvSpPr>
            <p:spPr>
              <a:xfrm>
                <a:off x="0" y="41271"/>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94" name="直接连接符 869"/>
              <p:cNvSpPr/>
              <p:nvPr/>
            </p:nvSpPr>
            <p:spPr>
              <a:xfrm>
                <a:off x="0" y="82541"/>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95" name="直接连接符 870"/>
              <p:cNvSpPr/>
              <p:nvPr/>
            </p:nvSpPr>
            <p:spPr>
              <a:xfrm>
                <a:off x="0" y="368262"/>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96" name="直接连接符 871"/>
              <p:cNvSpPr/>
              <p:nvPr/>
            </p:nvSpPr>
            <p:spPr>
              <a:xfrm>
                <a:off x="0" y="614299"/>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97" name="直接连接符 872"/>
              <p:cNvSpPr/>
              <p:nvPr/>
            </p:nvSpPr>
            <p:spPr>
              <a:xfrm>
                <a:off x="0" y="695252"/>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98" name="直接连接符 873"/>
              <p:cNvSpPr/>
              <p:nvPr/>
            </p:nvSpPr>
            <p:spPr>
              <a:xfrm>
                <a:off x="0" y="777794"/>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99" name="直接连接符 874"/>
              <p:cNvSpPr/>
              <p:nvPr/>
            </p:nvSpPr>
            <p:spPr>
              <a:xfrm>
                <a:off x="0" y="450803"/>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00" name="直接连接符 875"/>
              <p:cNvSpPr/>
              <p:nvPr/>
            </p:nvSpPr>
            <p:spPr>
              <a:xfrm>
                <a:off x="0" y="531757"/>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01" name="直接连接符 876"/>
              <p:cNvSpPr/>
              <p:nvPr/>
            </p:nvSpPr>
            <p:spPr>
              <a:xfrm>
                <a:off x="0" y="858748"/>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02" name="直接连接符 877"/>
              <p:cNvSpPr/>
              <p:nvPr/>
            </p:nvSpPr>
            <p:spPr>
              <a:xfrm>
                <a:off x="0" y="1104785"/>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03" name="直接连接符 878"/>
              <p:cNvSpPr/>
              <p:nvPr/>
            </p:nvSpPr>
            <p:spPr>
              <a:xfrm>
                <a:off x="0" y="1187326"/>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04" name="直接连接符 879"/>
              <p:cNvSpPr/>
              <p:nvPr/>
            </p:nvSpPr>
            <p:spPr>
              <a:xfrm>
                <a:off x="0" y="1268281"/>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05" name="直接连接符 880"/>
              <p:cNvSpPr/>
              <p:nvPr/>
            </p:nvSpPr>
            <p:spPr>
              <a:xfrm>
                <a:off x="0" y="941290"/>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06" name="直接连接符 881"/>
              <p:cNvSpPr/>
              <p:nvPr/>
            </p:nvSpPr>
            <p:spPr>
              <a:xfrm>
                <a:off x="0" y="1022243"/>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07" name="直接连接符 882"/>
              <p:cNvSpPr/>
              <p:nvPr/>
            </p:nvSpPr>
            <p:spPr>
              <a:xfrm>
                <a:off x="0" y="1350822"/>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08" name="直接连接符 883"/>
              <p:cNvSpPr/>
              <p:nvPr/>
            </p:nvSpPr>
            <p:spPr>
              <a:xfrm>
                <a:off x="0" y="1595271"/>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09" name="直接连接符 884"/>
              <p:cNvSpPr/>
              <p:nvPr/>
            </p:nvSpPr>
            <p:spPr>
              <a:xfrm>
                <a:off x="0" y="1677813"/>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10" name="直接连接符 885"/>
              <p:cNvSpPr/>
              <p:nvPr/>
            </p:nvSpPr>
            <p:spPr>
              <a:xfrm>
                <a:off x="0" y="1758766"/>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11" name="直接连接符 886"/>
              <p:cNvSpPr/>
              <p:nvPr/>
            </p:nvSpPr>
            <p:spPr>
              <a:xfrm>
                <a:off x="0" y="1431775"/>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12" name="直接连接符 887"/>
              <p:cNvSpPr/>
              <p:nvPr/>
            </p:nvSpPr>
            <p:spPr>
              <a:xfrm>
                <a:off x="0" y="1514317"/>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13" name="直接连接符 888"/>
              <p:cNvSpPr/>
              <p:nvPr/>
            </p:nvSpPr>
            <p:spPr>
              <a:xfrm>
                <a:off x="0" y="1841308"/>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14" name="直接连接符 889"/>
              <p:cNvSpPr/>
              <p:nvPr/>
            </p:nvSpPr>
            <p:spPr>
              <a:xfrm>
                <a:off x="0" y="2087345"/>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15" name="直接连接符 890"/>
              <p:cNvSpPr/>
              <p:nvPr/>
            </p:nvSpPr>
            <p:spPr>
              <a:xfrm>
                <a:off x="0" y="2168298"/>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16" name="直接连接符 891"/>
              <p:cNvSpPr/>
              <p:nvPr/>
            </p:nvSpPr>
            <p:spPr>
              <a:xfrm>
                <a:off x="0" y="2250840"/>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17" name="直接连接符 892"/>
              <p:cNvSpPr/>
              <p:nvPr/>
            </p:nvSpPr>
            <p:spPr>
              <a:xfrm>
                <a:off x="0" y="1923849"/>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18" name="直接连接符 893"/>
              <p:cNvSpPr/>
              <p:nvPr/>
            </p:nvSpPr>
            <p:spPr>
              <a:xfrm>
                <a:off x="0" y="2004804"/>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19" name="直接连接符 894"/>
              <p:cNvSpPr/>
              <p:nvPr/>
            </p:nvSpPr>
            <p:spPr>
              <a:xfrm>
                <a:off x="0" y="2331794"/>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20" name="直接连接符 895"/>
              <p:cNvSpPr/>
              <p:nvPr/>
            </p:nvSpPr>
            <p:spPr>
              <a:xfrm>
                <a:off x="0" y="2577831"/>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21" name="直接连接符 896"/>
              <p:cNvSpPr/>
              <p:nvPr/>
            </p:nvSpPr>
            <p:spPr>
              <a:xfrm>
                <a:off x="0" y="2660372"/>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22" name="直接连接符 897"/>
              <p:cNvSpPr/>
              <p:nvPr/>
            </p:nvSpPr>
            <p:spPr>
              <a:xfrm>
                <a:off x="0" y="2741327"/>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23" name="直接连接符 898"/>
              <p:cNvSpPr/>
              <p:nvPr/>
            </p:nvSpPr>
            <p:spPr>
              <a:xfrm>
                <a:off x="0" y="2414336"/>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24" name="直接连接符 899"/>
              <p:cNvSpPr/>
              <p:nvPr/>
            </p:nvSpPr>
            <p:spPr>
              <a:xfrm>
                <a:off x="0" y="2495289"/>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25" name="直接连接符 900"/>
              <p:cNvSpPr/>
              <p:nvPr/>
            </p:nvSpPr>
            <p:spPr>
              <a:xfrm>
                <a:off x="0" y="2823868"/>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26" name="直接连接符 901"/>
              <p:cNvSpPr/>
              <p:nvPr/>
            </p:nvSpPr>
            <p:spPr>
              <a:xfrm>
                <a:off x="0" y="3068317"/>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27" name="直接连接符 902"/>
              <p:cNvSpPr/>
              <p:nvPr/>
            </p:nvSpPr>
            <p:spPr>
              <a:xfrm>
                <a:off x="0" y="3150859"/>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28" name="直接连接符 903"/>
              <p:cNvSpPr/>
              <p:nvPr/>
            </p:nvSpPr>
            <p:spPr>
              <a:xfrm>
                <a:off x="0" y="3231812"/>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29" name="直接连接符 904"/>
              <p:cNvSpPr/>
              <p:nvPr/>
            </p:nvSpPr>
            <p:spPr>
              <a:xfrm>
                <a:off x="0" y="2904822"/>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30" name="直接连接符 905"/>
              <p:cNvSpPr/>
              <p:nvPr/>
            </p:nvSpPr>
            <p:spPr>
              <a:xfrm>
                <a:off x="0" y="2987363"/>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31" name="直接连接符 906"/>
              <p:cNvSpPr/>
              <p:nvPr/>
            </p:nvSpPr>
            <p:spPr>
              <a:xfrm>
                <a:off x="0" y="3314354"/>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32" name="直接连接符 907"/>
              <p:cNvSpPr/>
              <p:nvPr/>
            </p:nvSpPr>
            <p:spPr>
              <a:xfrm>
                <a:off x="0" y="3560391"/>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33" name="直接连接符 908"/>
              <p:cNvSpPr/>
              <p:nvPr/>
            </p:nvSpPr>
            <p:spPr>
              <a:xfrm>
                <a:off x="0" y="3641345"/>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34" name="直接连接符 909"/>
              <p:cNvSpPr/>
              <p:nvPr/>
            </p:nvSpPr>
            <p:spPr>
              <a:xfrm>
                <a:off x="0" y="3723886"/>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35" name="直接连接符 910"/>
              <p:cNvSpPr/>
              <p:nvPr/>
            </p:nvSpPr>
            <p:spPr>
              <a:xfrm>
                <a:off x="0" y="3396895"/>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36" name="直接连接符 911"/>
              <p:cNvSpPr/>
              <p:nvPr/>
            </p:nvSpPr>
            <p:spPr>
              <a:xfrm>
                <a:off x="0" y="3477850"/>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37" name="直接连接符 912"/>
              <p:cNvSpPr/>
              <p:nvPr/>
            </p:nvSpPr>
            <p:spPr>
              <a:xfrm>
                <a:off x="0" y="3804841"/>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38" name="直接连接符 913"/>
              <p:cNvSpPr/>
              <p:nvPr/>
            </p:nvSpPr>
            <p:spPr>
              <a:xfrm>
                <a:off x="0" y="4050877"/>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39" name="直接连接符 914"/>
              <p:cNvSpPr/>
              <p:nvPr/>
            </p:nvSpPr>
            <p:spPr>
              <a:xfrm>
                <a:off x="0" y="4133418"/>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40" name="直接连接符 915"/>
              <p:cNvSpPr/>
              <p:nvPr/>
            </p:nvSpPr>
            <p:spPr>
              <a:xfrm>
                <a:off x="0" y="4214373"/>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41" name="直接连接符 916"/>
              <p:cNvSpPr/>
              <p:nvPr/>
            </p:nvSpPr>
            <p:spPr>
              <a:xfrm>
                <a:off x="0" y="3887382"/>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42" name="直接连接符 917"/>
              <p:cNvSpPr/>
              <p:nvPr/>
            </p:nvSpPr>
            <p:spPr>
              <a:xfrm>
                <a:off x="0" y="3969923"/>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43" name="直接连接符 918"/>
              <p:cNvSpPr/>
              <p:nvPr/>
            </p:nvSpPr>
            <p:spPr>
              <a:xfrm>
                <a:off x="0" y="4296914"/>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44" name="直接连接符 919"/>
              <p:cNvSpPr/>
              <p:nvPr/>
            </p:nvSpPr>
            <p:spPr>
              <a:xfrm>
                <a:off x="0" y="4541364"/>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45" name="直接连接符 920"/>
              <p:cNvSpPr/>
              <p:nvPr/>
            </p:nvSpPr>
            <p:spPr>
              <a:xfrm>
                <a:off x="0" y="4623905"/>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46" name="直接连接符 921"/>
              <p:cNvSpPr/>
              <p:nvPr/>
            </p:nvSpPr>
            <p:spPr>
              <a:xfrm>
                <a:off x="0" y="4706446"/>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47" name="直接连接符 922"/>
              <p:cNvSpPr/>
              <p:nvPr/>
            </p:nvSpPr>
            <p:spPr>
              <a:xfrm>
                <a:off x="0" y="4377868"/>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48" name="直接连接符 923"/>
              <p:cNvSpPr/>
              <p:nvPr/>
            </p:nvSpPr>
            <p:spPr>
              <a:xfrm>
                <a:off x="0" y="4460409"/>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49" name="直接连接符 924"/>
              <p:cNvSpPr/>
              <p:nvPr/>
            </p:nvSpPr>
            <p:spPr>
              <a:xfrm>
                <a:off x="0" y="4787400"/>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50" name="直接连接符 925"/>
              <p:cNvSpPr/>
              <p:nvPr/>
            </p:nvSpPr>
            <p:spPr>
              <a:xfrm>
                <a:off x="0" y="5033437"/>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51" name="直接连接符 926"/>
              <p:cNvSpPr/>
              <p:nvPr/>
            </p:nvSpPr>
            <p:spPr>
              <a:xfrm>
                <a:off x="0" y="5114391"/>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52" name="直接连接符 927"/>
              <p:cNvSpPr/>
              <p:nvPr/>
            </p:nvSpPr>
            <p:spPr>
              <a:xfrm>
                <a:off x="0" y="5196932"/>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53" name="直接连接符 928"/>
              <p:cNvSpPr/>
              <p:nvPr/>
            </p:nvSpPr>
            <p:spPr>
              <a:xfrm>
                <a:off x="0" y="4869941"/>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54" name="直接连接符 929"/>
              <p:cNvSpPr/>
              <p:nvPr/>
            </p:nvSpPr>
            <p:spPr>
              <a:xfrm>
                <a:off x="0" y="4950896"/>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55" name="直接连接符 930"/>
              <p:cNvSpPr/>
              <p:nvPr/>
            </p:nvSpPr>
            <p:spPr>
              <a:xfrm>
                <a:off x="0" y="5277887"/>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56" name="直接连接符 931"/>
              <p:cNvSpPr/>
              <p:nvPr/>
            </p:nvSpPr>
            <p:spPr>
              <a:xfrm>
                <a:off x="0" y="5523923"/>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57" name="直接连接符 932"/>
              <p:cNvSpPr/>
              <p:nvPr/>
            </p:nvSpPr>
            <p:spPr>
              <a:xfrm>
                <a:off x="0" y="5606464"/>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58" name="直接连接符 933"/>
              <p:cNvSpPr/>
              <p:nvPr/>
            </p:nvSpPr>
            <p:spPr>
              <a:xfrm>
                <a:off x="0" y="5687419"/>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59" name="直接连接符 934"/>
              <p:cNvSpPr/>
              <p:nvPr/>
            </p:nvSpPr>
            <p:spPr>
              <a:xfrm>
                <a:off x="0" y="5360428"/>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60" name="直接连接符 935"/>
              <p:cNvSpPr/>
              <p:nvPr/>
            </p:nvSpPr>
            <p:spPr>
              <a:xfrm>
                <a:off x="0" y="5442969"/>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61" name="直接连接符 936"/>
              <p:cNvSpPr/>
              <p:nvPr/>
            </p:nvSpPr>
            <p:spPr>
              <a:xfrm>
                <a:off x="0" y="5769960"/>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62" name="直接连接符 937"/>
              <p:cNvSpPr/>
              <p:nvPr/>
            </p:nvSpPr>
            <p:spPr>
              <a:xfrm>
                <a:off x="0" y="6014410"/>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63" name="直接连接符 938"/>
              <p:cNvSpPr/>
              <p:nvPr/>
            </p:nvSpPr>
            <p:spPr>
              <a:xfrm>
                <a:off x="0" y="6096951"/>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64" name="直接连接符 939"/>
              <p:cNvSpPr/>
              <p:nvPr/>
            </p:nvSpPr>
            <p:spPr>
              <a:xfrm>
                <a:off x="0" y="6179492"/>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65" name="直接连接符 940"/>
              <p:cNvSpPr/>
              <p:nvPr/>
            </p:nvSpPr>
            <p:spPr>
              <a:xfrm>
                <a:off x="0" y="5850914"/>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66" name="直接连接符 941"/>
              <p:cNvSpPr/>
              <p:nvPr/>
            </p:nvSpPr>
            <p:spPr>
              <a:xfrm>
                <a:off x="0" y="5933455"/>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67" name="直接连接符 942"/>
              <p:cNvSpPr/>
              <p:nvPr/>
            </p:nvSpPr>
            <p:spPr>
              <a:xfrm>
                <a:off x="0" y="6260446"/>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68" name="直接连接符 943"/>
              <p:cNvSpPr/>
              <p:nvPr/>
            </p:nvSpPr>
            <p:spPr>
              <a:xfrm>
                <a:off x="0" y="6506483"/>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69" name="直接连接符 944"/>
              <p:cNvSpPr/>
              <p:nvPr/>
            </p:nvSpPr>
            <p:spPr>
              <a:xfrm>
                <a:off x="0" y="6587437"/>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70" name="直接连接符 945"/>
              <p:cNvSpPr/>
              <p:nvPr/>
            </p:nvSpPr>
            <p:spPr>
              <a:xfrm>
                <a:off x="0" y="6669978"/>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71" name="直接连接符 946"/>
              <p:cNvSpPr/>
              <p:nvPr/>
            </p:nvSpPr>
            <p:spPr>
              <a:xfrm>
                <a:off x="0" y="6342987"/>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72" name="直接连接符 947"/>
              <p:cNvSpPr/>
              <p:nvPr/>
            </p:nvSpPr>
            <p:spPr>
              <a:xfrm>
                <a:off x="0" y="6423942"/>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73" name="直接连接符 948"/>
              <p:cNvSpPr/>
              <p:nvPr/>
            </p:nvSpPr>
            <p:spPr>
              <a:xfrm>
                <a:off x="0" y="6750933"/>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74" name="直接连接符 949"/>
              <p:cNvSpPr/>
              <p:nvPr/>
            </p:nvSpPr>
            <p:spPr>
              <a:xfrm>
                <a:off x="0" y="6833474"/>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grpSp>
        <p:grpSp>
          <p:nvGrpSpPr>
            <p:cNvPr id="6" name="Group 90"/>
            <p:cNvGrpSpPr>
              <a:grpSpLocks/>
            </p:cNvGrpSpPr>
            <p:nvPr/>
          </p:nvGrpSpPr>
          <p:grpSpPr bwMode="auto">
            <a:xfrm>
              <a:off x="0" y="163676"/>
              <a:ext cx="9144000" cy="6630466"/>
              <a:chOff x="0" y="0"/>
              <a:chExt cx="9144000" cy="6630466"/>
            </a:xfrm>
          </p:grpSpPr>
          <p:sp>
            <p:nvSpPr>
              <p:cNvPr id="7" name="直接连接符 782"/>
              <p:cNvSpPr/>
              <p:nvPr/>
            </p:nvSpPr>
            <p:spPr>
              <a:xfrm>
                <a:off x="0" y="-180"/>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8" name="直接连接符 783"/>
              <p:cNvSpPr/>
              <p:nvPr/>
            </p:nvSpPr>
            <p:spPr>
              <a:xfrm>
                <a:off x="0" y="245856"/>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9" name="直接连接符 784"/>
              <p:cNvSpPr/>
              <p:nvPr/>
            </p:nvSpPr>
            <p:spPr>
              <a:xfrm>
                <a:off x="0" y="326811"/>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0" name="直接连接符 785"/>
              <p:cNvSpPr/>
              <p:nvPr/>
            </p:nvSpPr>
            <p:spPr>
              <a:xfrm>
                <a:off x="0" y="409352"/>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1" name="直接连接符 786"/>
              <p:cNvSpPr/>
              <p:nvPr/>
            </p:nvSpPr>
            <p:spPr>
              <a:xfrm>
                <a:off x="0" y="82361"/>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2" name="直接连接符 787"/>
              <p:cNvSpPr/>
              <p:nvPr/>
            </p:nvSpPr>
            <p:spPr>
              <a:xfrm>
                <a:off x="0" y="163315"/>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3" name="直接连接符 788"/>
              <p:cNvSpPr/>
              <p:nvPr/>
            </p:nvSpPr>
            <p:spPr>
              <a:xfrm>
                <a:off x="0" y="490306"/>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4" name="直接连接符 789"/>
              <p:cNvSpPr/>
              <p:nvPr/>
            </p:nvSpPr>
            <p:spPr>
              <a:xfrm>
                <a:off x="0" y="736343"/>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5" name="直接连接符 790"/>
              <p:cNvSpPr/>
              <p:nvPr/>
            </p:nvSpPr>
            <p:spPr>
              <a:xfrm>
                <a:off x="0" y="818884"/>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6" name="直接连接符 791"/>
              <p:cNvSpPr/>
              <p:nvPr/>
            </p:nvSpPr>
            <p:spPr>
              <a:xfrm>
                <a:off x="0" y="899838"/>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7" name="直接连接符 792"/>
              <p:cNvSpPr/>
              <p:nvPr/>
            </p:nvSpPr>
            <p:spPr>
              <a:xfrm>
                <a:off x="0" y="572847"/>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8" name="直接连接符 793"/>
              <p:cNvSpPr/>
              <p:nvPr/>
            </p:nvSpPr>
            <p:spPr>
              <a:xfrm>
                <a:off x="0" y="653802"/>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19" name="直接连接符 794"/>
              <p:cNvSpPr/>
              <p:nvPr/>
            </p:nvSpPr>
            <p:spPr>
              <a:xfrm>
                <a:off x="0" y="982379"/>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20" name="直接连接符 795"/>
              <p:cNvSpPr/>
              <p:nvPr/>
            </p:nvSpPr>
            <p:spPr>
              <a:xfrm>
                <a:off x="0" y="1226829"/>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21" name="直接连接符 796"/>
              <p:cNvSpPr/>
              <p:nvPr/>
            </p:nvSpPr>
            <p:spPr>
              <a:xfrm>
                <a:off x="0" y="1309370"/>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22" name="直接连接符 797"/>
              <p:cNvSpPr/>
              <p:nvPr/>
            </p:nvSpPr>
            <p:spPr>
              <a:xfrm>
                <a:off x="0" y="1390325"/>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23" name="直接连接符 798"/>
              <p:cNvSpPr/>
              <p:nvPr/>
            </p:nvSpPr>
            <p:spPr>
              <a:xfrm>
                <a:off x="0" y="1063334"/>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24" name="直接连接符 799"/>
              <p:cNvSpPr/>
              <p:nvPr/>
            </p:nvSpPr>
            <p:spPr>
              <a:xfrm>
                <a:off x="0" y="1145875"/>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25" name="直接连接符 800"/>
              <p:cNvSpPr/>
              <p:nvPr/>
            </p:nvSpPr>
            <p:spPr>
              <a:xfrm>
                <a:off x="0" y="1472866"/>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26" name="直接连接符 801"/>
              <p:cNvSpPr/>
              <p:nvPr/>
            </p:nvSpPr>
            <p:spPr>
              <a:xfrm>
                <a:off x="0" y="1718902"/>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27" name="直接连接符 802"/>
              <p:cNvSpPr/>
              <p:nvPr/>
            </p:nvSpPr>
            <p:spPr>
              <a:xfrm>
                <a:off x="0" y="1799857"/>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28" name="直接连接符 803"/>
              <p:cNvSpPr/>
              <p:nvPr/>
            </p:nvSpPr>
            <p:spPr>
              <a:xfrm>
                <a:off x="0" y="1882398"/>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29" name="直接连接符 804"/>
              <p:cNvSpPr/>
              <p:nvPr/>
            </p:nvSpPr>
            <p:spPr>
              <a:xfrm>
                <a:off x="0" y="1555407"/>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30" name="直接连接符 805"/>
              <p:cNvSpPr/>
              <p:nvPr/>
            </p:nvSpPr>
            <p:spPr>
              <a:xfrm>
                <a:off x="0" y="1636361"/>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31" name="直接连接符 806"/>
              <p:cNvSpPr/>
              <p:nvPr/>
            </p:nvSpPr>
            <p:spPr>
              <a:xfrm>
                <a:off x="0" y="1963352"/>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32" name="直接连接符 807"/>
              <p:cNvSpPr/>
              <p:nvPr/>
            </p:nvSpPr>
            <p:spPr>
              <a:xfrm>
                <a:off x="0" y="2209389"/>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33" name="直接连接符 808"/>
              <p:cNvSpPr/>
              <p:nvPr/>
            </p:nvSpPr>
            <p:spPr>
              <a:xfrm>
                <a:off x="0" y="2291930"/>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34" name="直接连接符 809"/>
              <p:cNvSpPr/>
              <p:nvPr/>
            </p:nvSpPr>
            <p:spPr>
              <a:xfrm>
                <a:off x="0" y="2372884"/>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35" name="直接连接符 810"/>
              <p:cNvSpPr/>
              <p:nvPr/>
            </p:nvSpPr>
            <p:spPr>
              <a:xfrm>
                <a:off x="0" y="2045893"/>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36" name="直接连接符 811"/>
              <p:cNvSpPr/>
              <p:nvPr/>
            </p:nvSpPr>
            <p:spPr>
              <a:xfrm>
                <a:off x="0" y="2126848"/>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37" name="直接连接符 812"/>
              <p:cNvSpPr/>
              <p:nvPr/>
            </p:nvSpPr>
            <p:spPr>
              <a:xfrm>
                <a:off x="0" y="2455425"/>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38" name="直接连接符 813"/>
              <p:cNvSpPr/>
              <p:nvPr/>
            </p:nvSpPr>
            <p:spPr>
              <a:xfrm>
                <a:off x="0" y="2699875"/>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39" name="直接连接符 814"/>
              <p:cNvSpPr/>
              <p:nvPr/>
            </p:nvSpPr>
            <p:spPr>
              <a:xfrm>
                <a:off x="0" y="2782416"/>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40" name="直接连接符 815"/>
              <p:cNvSpPr/>
              <p:nvPr/>
            </p:nvSpPr>
            <p:spPr>
              <a:xfrm>
                <a:off x="0" y="2863371"/>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41" name="直接连接符 816"/>
              <p:cNvSpPr/>
              <p:nvPr/>
            </p:nvSpPr>
            <p:spPr>
              <a:xfrm>
                <a:off x="0" y="2536380"/>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42" name="直接连接符 817"/>
              <p:cNvSpPr/>
              <p:nvPr/>
            </p:nvSpPr>
            <p:spPr>
              <a:xfrm>
                <a:off x="0" y="2618921"/>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43" name="直接连接符 818"/>
              <p:cNvSpPr/>
              <p:nvPr/>
            </p:nvSpPr>
            <p:spPr>
              <a:xfrm>
                <a:off x="0" y="2945912"/>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44" name="直接连接符 819"/>
              <p:cNvSpPr/>
              <p:nvPr/>
            </p:nvSpPr>
            <p:spPr>
              <a:xfrm>
                <a:off x="0" y="3191948"/>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45" name="直接连接符 820"/>
              <p:cNvSpPr/>
              <p:nvPr/>
            </p:nvSpPr>
            <p:spPr>
              <a:xfrm>
                <a:off x="0" y="3272903"/>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46" name="直接连接符 821"/>
              <p:cNvSpPr/>
              <p:nvPr/>
            </p:nvSpPr>
            <p:spPr>
              <a:xfrm>
                <a:off x="0" y="3355444"/>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47" name="直接连接符 822"/>
              <p:cNvSpPr/>
              <p:nvPr/>
            </p:nvSpPr>
            <p:spPr>
              <a:xfrm>
                <a:off x="0" y="3028453"/>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48" name="直接连接符 823"/>
              <p:cNvSpPr/>
              <p:nvPr/>
            </p:nvSpPr>
            <p:spPr>
              <a:xfrm>
                <a:off x="0" y="3109407"/>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49" name="直接连接符 824"/>
              <p:cNvSpPr/>
              <p:nvPr/>
            </p:nvSpPr>
            <p:spPr>
              <a:xfrm>
                <a:off x="0" y="3436398"/>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50" name="直接连接符 825"/>
              <p:cNvSpPr/>
              <p:nvPr/>
            </p:nvSpPr>
            <p:spPr>
              <a:xfrm>
                <a:off x="0" y="3682435"/>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51" name="直接连接符 826"/>
              <p:cNvSpPr/>
              <p:nvPr/>
            </p:nvSpPr>
            <p:spPr>
              <a:xfrm>
                <a:off x="0" y="3764976"/>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52" name="直接连接符 827"/>
              <p:cNvSpPr/>
              <p:nvPr/>
            </p:nvSpPr>
            <p:spPr>
              <a:xfrm>
                <a:off x="0" y="3845930"/>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53" name="直接连接符 828"/>
              <p:cNvSpPr/>
              <p:nvPr/>
            </p:nvSpPr>
            <p:spPr>
              <a:xfrm>
                <a:off x="0" y="3518939"/>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54" name="直接连接符 829"/>
              <p:cNvSpPr/>
              <p:nvPr/>
            </p:nvSpPr>
            <p:spPr>
              <a:xfrm>
                <a:off x="0" y="3599894"/>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55" name="直接连接符 830"/>
              <p:cNvSpPr/>
              <p:nvPr/>
            </p:nvSpPr>
            <p:spPr>
              <a:xfrm>
                <a:off x="0" y="3928471"/>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56" name="直接连接符 831"/>
              <p:cNvSpPr/>
              <p:nvPr/>
            </p:nvSpPr>
            <p:spPr>
              <a:xfrm>
                <a:off x="0" y="4172921"/>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57" name="直接连接符 832"/>
              <p:cNvSpPr/>
              <p:nvPr/>
            </p:nvSpPr>
            <p:spPr>
              <a:xfrm>
                <a:off x="0" y="4255462"/>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58" name="直接连接符 833"/>
              <p:cNvSpPr/>
              <p:nvPr/>
            </p:nvSpPr>
            <p:spPr>
              <a:xfrm>
                <a:off x="0" y="4336417"/>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59" name="直接连接符 834"/>
              <p:cNvSpPr/>
              <p:nvPr/>
            </p:nvSpPr>
            <p:spPr>
              <a:xfrm>
                <a:off x="0" y="4009426"/>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60" name="直接连接符 835"/>
              <p:cNvSpPr/>
              <p:nvPr/>
            </p:nvSpPr>
            <p:spPr>
              <a:xfrm>
                <a:off x="0" y="4091967"/>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61" name="直接连接符 836"/>
              <p:cNvSpPr/>
              <p:nvPr/>
            </p:nvSpPr>
            <p:spPr>
              <a:xfrm>
                <a:off x="0" y="4418958"/>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62" name="直接连接符 837"/>
              <p:cNvSpPr/>
              <p:nvPr/>
            </p:nvSpPr>
            <p:spPr>
              <a:xfrm>
                <a:off x="0" y="4664994"/>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63" name="直接连接符 838"/>
              <p:cNvSpPr/>
              <p:nvPr/>
            </p:nvSpPr>
            <p:spPr>
              <a:xfrm>
                <a:off x="0" y="4745949"/>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64" name="直接连接符 839"/>
              <p:cNvSpPr/>
              <p:nvPr/>
            </p:nvSpPr>
            <p:spPr>
              <a:xfrm>
                <a:off x="0" y="4828490"/>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65" name="直接连接符 840"/>
              <p:cNvSpPr/>
              <p:nvPr/>
            </p:nvSpPr>
            <p:spPr>
              <a:xfrm>
                <a:off x="0" y="4501500"/>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66" name="直接连接符 841"/>
              <p:cNvSpPr/>
              <p:nvPr/>
            </p:nvSpPr>
            <p:spPr>
              <a:xfrm>
                <a:off x="0" y="4582453"/>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67" name="直接连接符 842"/>
              <p:cNvSpPr/>
              <p:nvPr/>
            </p:nvSpPr>
            <p:spPr>
              <a:xfrm>
                <a:off x="0" y="4909444"/>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68" name="直接连接符 843"/>
              <p:cNvSpPr/>
              <p:nvPr/>
            </p:nvSpPr>
            <p:spPr>
              <a:xfrm>
                <a:off x="0" y="5155481"/>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69" name="直接连接符 844"/>
              <p:cNvSpPr/>
              <p:nvPr/>
            </p:nvSpPr>
            <p:spPr>
              <a:xfrm>
                <a:off x="0" y="5238023"/>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70" name="直接连接符 845"/>
              <p:cNvSpPr/>
              <p:nvPr/>
            </p:nvSpPr>
            <p:spPr>
              <a:xfrm>
                <a:off x="0" y="5318976"/>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71" name="直接连接符 846"/>
              <p:cNvSpPr/>
              <p:nvPr/>
            </p:nvSpPr>
            <p:spPr>
              <a:xfrm>
                <a:off x="0" y="4991985"/>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72" name="直接连接符 847"/>
              <p:cNvSpPr/>
              <p:nvPr/>
            </p:nvSpPr>
            <p:spPr>
              <a:xfrm>
                <a:off x="0" y="5072940"/>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73" name="直接连接符 848"/>
              <p:cNvSpPr/>
              <p:nvPr/>
            </p:nvSpPr>
            <p:spPr>
              <a:xfrm>
                <a:off x="0" y="5401517"/>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74" name="直接连接符 849"/>
              <p:cNvSpPr/>
              <p:nvPr/>
            </p:nvSpPr>
            <p:spPr>
              <a:xfrm>
                <a:off x="0" y="5645967"/>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75" name="直接连接符 850"/>
              <p:cNvSpPr/>
              <p:nvPr/>
            </p:nvSpPr>
            <p:spPr>
              <a:xfrm>
                <a:off x="0" y="5728508"/>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76" name="直接连接符 851"/>
              <p:cNvSpPr/>
              <p:nvPr/>
            </p:nvSpPr>
            <p:spPr>
              <a:xfrm>
                <a:off x="0" y="5809463"/>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77" name="直接连接符 852"/>
              <p:cNvSpPr/>
              <p:nvPr/>
            </p:nvSpPr>
            <p:spPr>
              <a:xfrm>
                <a:off x="0" y="5482472"/>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78" name="直接连接符 853"/>
              <p:cNvSpPr/>
              <p:nvPr/>
            </p:nvSpPr>
            <p:spPr>
              <a:xfrm>
                <a:off x="0" y="5565013"/>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79" name="直接连接符 854"/>
              <p:cNvSpPr/>
              <p:nvPr/>
            </p:nvSpPr>
            <p:spPr>
              <a:xfrm>
                <a:off x="0" y="5892004"/>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80" name="直接连接符 855"/>
              <p:cNvSpPr/>
              <p:nvPr/>
            </p:nvSpPr>
            <p:spPr>
              <a:xfrm>
                <a:off x="0" y="6138040"/>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81" name="直接连接符 856"/>
              <p:cNvSpPr/>
              <p:nvPr/>
            </p:nvSpPr>
            <p:spPr>
              <a:xfrm>
                <a:off x="0" y="6218995"/>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82" name="直接连接符 857"/>
              <p:cNvSpPr/>
              <p:nvPr/>
            </p:nvSpPr>
            <p:spPr>
              <a:xfrm>
                <a:off x="0" y="6301536"/>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83" name="直接连接符 858"/>
              <p:cNvSpPr/>
              <p:nvPr/>
            </p:nvSpPr>
            <p:spPr>
              <a:xfrm>
                <a:off x="0" y="5974546"/>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84" name="直接连接符 859"/>
              <p:cNvSpPr/>
              <p:nvPr/>
            </p:nvSpPr>
            <p:spPr>
              <a:xfrm>
                <a:off x="0" y="6055499"/>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85" name="直接连接符 860"/>
              <p:cNvSpPr/>
              <p:nvPr/>
            </p:nvSpPr>
            <p:spPr>
              <a:xfrm>
                <a:off x="0" y="6382490"/>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86" name="直接连接符 861"/>
              <p:cNvSpPr/>
              <p:nvPr/>
            </p:nvSpPr>
            <p:spPr>
              <a:xfrm>
                <a:off x="0" y="6628527"/>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87" name="直接连接符 862"/>
              <p:cNvSpPr/>
              <p:nvPr/>
            </p:nvSpPr>
            <p:spPr>
              <a:xfrm>
                <a:off x="0" y="6465031"/>
                <a:ext cx="9144000" cy="1588"/>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sp>
            <p:nvSpPr>
              <p:cNvPr id="88" name="直接连接符 863"/>
              <p:cNvSpPr/>
              <p:nvPr/>
            </p:nvSpPr>
            <p:spPr>
              <a:xfrm>
                <a:off x="0" y="6545986"/>
                <a:ext cx="9144000" cy="1587"/>
              </a:xfrm>
              <a:prstGeom prst="line">
                <a:avLst/>
              </a:prstGeom>
              <a:ln w="3175" cap="flat" cmpd="sng">
                <a:solidFill>
                  <a:srgbClr val="D3AA73"/>
                </a:solidFill>
                <a:prstDash val="solid"/>
                <a:headEnd type="none" w="med" len="med"/>
                <a:tailEnd type="none" w="med" len="med"/>
              </a:ln>
            </p:spPr>
            <p:txBody>
              <a:bodyPr/>
              <a:lstStyle/>
              <a:p>
                <a:endParaRPr lang="zh-CN" altLang="en-US" sz="1350" noProof="1"/>
              </a:p>
            </p:txBody>
          </p:sp>
        </p:grpSp>
      </p:grpSp>
      <p:sp>
        <p:nvSpPr>
          <p:cNvPr id="175" name="矩形 551"/>
          <p:cNvSpPr/>
          <p:nvPr userDrawn="1"/>
        </p:nvSpPr>
        <p:spPr>
          <a:xfrm>
            <a:off x="0" y="1687515"/>
            <a:ext cx="12192000" cy="3170237"/>
          </a:xfrm>
          <a:prstGeom prst="rect">
            <a:avLst/>
          </a:prstGeom>
          <a:solidFill>
            <a:srgbClr val="D3AA73"/>
          </a:solidFill>
          <a:ln w="25400">
            <a:noFill/>
            <a:miter/>
          </a:ln>
        </p:spPr>
        <p:txBody>
          <a:bodyPr anchor="ctr"/>
          <a:lstStyle/>
          <a:p>
            <a:endParaRPr lang="zh-CN" altLang="zh-CN" sz="1350" noProof="1">
              <a:solidFill>
                <a:srgbClr val="FFFFFF"/>
              </a:solidFill>
              <a:latin typeface="宋体" pitchFamily="2" charset="-122"/>
              <a:sym typeface="宋体" pitchFamily="2" charset="-122"/>
            </a:endParaRPr>
          </a:p>
        </p:txBody>
      </p:sp>
      <p:sp>
        <p:nvSpPr>
          <p:cNvPr id="8370" name="KSO_BT1"/>
          <p:cNvSpPr>
            <a:spLocks noGrp="1"/>
          </p:cNvSpPr>
          <p:nvPr>
            <p:ph type="ctrTitle"/>
          </p:nvPr>
        </p:nvSpPr>
        <p:spPr>
          <a:xfrm>
            <a:off x="914405" y="2346330"/>
            <a:ext cx="9855215" cy="923927"/>
          </a:xfrm>
          <a:prstGeom prst="rect">
            <a:avLst/>
          </a:prstGeom>
          <a:noFill/>
          <a:ln w="9525">
            <a:noFill/>
            <a:miter/>
          </a:ln>
        </p:spPr>
        <p:txBody>
          <a:bodyPr anchor="ctr"/>
          <a:lstStyle>
            <a:lvl1pPr lvl="0">
              <a:defRPr sz="3600" kern="1200">
                <a:solidFill>
                  <a:schemeClr val="bg1"/>
                </a:solidFill>
              </a:defRPr>
            </a:lvl1pPr>
          </a:lstStyle>
          <a:p>
            <a:pPr lvl="0"/>
            <a:r>
              <a:rPr lang="zh-CN" altLang="en-US" noProof="1"/>
              <a:t>单击此处编辑母版标题样式</a:t>
            </a:r>
          </a:p>
        </p:txBody>
      </p:sp>
      <p:sp>
        <p:nvSpPr>
          <p:cNvPr id="176" name="KSO_FD"/>
          <p:cNvSpPr>
            <a:spLocks noGrp="1"/>
          </p:cNvSpPr>
          <p:nvPr>
            <p:ph type="dt" sz="half" idx="10"/>
          </p:nvPr>
        </p:nvSpPr>
        <p:spPr>
          <a:xfrm>
            <a:off x="609600" y="6245226"/>
            <a:ext cx="2844800" cy="476251"/>
          </a:xfrm>
        </p:spPr>
        <p:txBody>
          <a:bodyPr/>
          <a:lstStyle>
            <a:lvl1pPr>
              <a:defRPr/>
            </a:lvl1pPr>
          </a:lstStyle>
          <a:p>
            <a:fld id="{82F288E0-7875-42C4-84C8-98DBBD3BF4D2}" type="datetimeFigureOut">
              <a:rPr lang="zh-CN" altLang="en-US"/>
              <a:pPr/>
              <a:t>2021/12/17</a:t>
            </a:fld>
            <a:endParaRPr lang="zh-CN" altLang="en-US"/>
          </a:p>
        </p:txBody>
      </p:sp>
      <p:sp>
        <p:nvSpPr>
          <p:cNvPr id="177" name="KSO_FT"/>
          <p:cNvSpPr>
            <a:spLocks noGrp="1"/>
          </p:cNvSpPr>
          <p:nvPr>
            <p:ph type="ftr" sz="quarter" idx="11"/>
          </p:nvPr>
        </p:nvSpPr>
        <p:spPr>
          <a:xfrm>
            <a:off x="4165600" y="6245226"/>
            <a:ext cx="3860800" cy="476251"/>
          </a:xfrm>
        </p:spPr>
        <p:txBody>
          <a:bodyPr/>
          <a:lstStyle>
            <a:lvl1pPr>
              <a:defRPr/>
            </a:lvl1pPr>
          </a:lstStyle>
          <a:p>
            <a:endParaRPr lang="zh-CN" altLang="en-US"/>
          </a:p>
        </p:txBody>
      </p:sp>
      <p:sp>
        <p:nvSpPr>
          <p:cNvPr id="178" name="KSO_FN"/>
          <p:cNvSpPr>
            <a:spLocks noGrp="1"/>
          </p:cNvSpPr>
          <p:nvPr>
            <p:ph type="sldNum" sz="quarter" idx="12"/>
          </p:nvPr>
        </p:nvSpPr>
        <p:spPr>
          <a:xfrm>
            <a:off x="8737600" y="6245226"/>
            <a:ext cx="2844800" cy="476251"/>
          </a:xfrm>
        </p:spPr>
        <p:txBody>
          <a:bodyPr/>
          <a:lstStyle>
            <a:lvl1pPr>
              <a:defRPr/>
            </a:lvl1pPr>
          </a:lstStyle>
          <a:p>
            <a:fld id="{6C123331-6E19-48D0-B6C5-5BE315A9FD0F}" type="slidenum">
              <a:rPr lang="zh-CN" altLang="en-US"/>
              <a:pPr/>
              <a:t>‹#›</a:t>
            </a:fld>
            <a:endParaRPr lang="en-US" altLang="zh-CN"/>
          </a:p>
        </p:txBody>
      </p:sp>
    </p:spTree>
    <p:extLst>
      <p:ext uri="{BB962C8B-B14F-4D97-AF65-F5344CB8AC3E}">
        <p14:creationId xmlns:p14="http://schemas.microsoft.com/office/powerpoint/2010/main" val="913301156"/>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KSO_BT1"/>
          <p:cNvSpPr>
            <a:spLocks noGrp="1"/>
          </p:cNvSpPr>
          <p:nvPr>
            <p:ph type="title"/>
          </p:nvPr>
        </p:nvSpPr>
        <p:spPr>
          <a:xfrm>
            <a:off x="622305" y="157164"/>
            <a:ext cx="10953767" cy="795339"/>
          </a:xfrm>
        </p:spPr>
        <p:txBody>
          <a:bodyPr/>
          <a:lstStyle/>
          <a:p>
            <a:r>
              <a:rPr lang="zh-CN" altLang="en-US" noProof="1" smtClean="0"/>
              <a:t>单击此处编辑母版标题样式</a:t>
            </a:r>
            <a:endParaRPr lang="en-US" noProof="1"/>
          </a:p>
        </p:txBody>
      </p:sp>
      <p:sp>
        <p:nvSpPr>
          <p:cNvPr id="3" name="KSO_BC1"/>
          <p:cNvSpPr>
            <a:spLocks noGrp="1"/>
          </p:cNvSpPr>
          <p:nvPr>
            <p:ph type="body" orient="vert" idx="1"/>
          </p:nvPr>
        </p:nvSpPr>
        <p:spPr>
          <a:xfrm>
            <a:off x="622305" y="1104902"/>
            <a:ext cx="10953767" cy="5214947"/>
          </a:xfrm>
        </p:spPr>
        <p:txBody>
          <a:bodyPr vert="eaVert"/>
          <a:lstStyle/>
          <a:p>
            <a:pPr lvl="0"/>
            <a:r>
              <a:rPr lang="zh-CN" altLang="en-US" noProof="1" smtClean="0"/>
              <a:t>单击此处编辑母版文本样式</a:t>
            </a:r>
          </a:p>
          <a:p>
            <a:pPr lvl="1"/>
            <a:r>
              <a:rPr lang="zh-CN" altLang="en-US" noProof="1" smtClean="0"/>
              <a:t>第二级</a:t>
            </a:r>
          </a:p>
        </p:txBody>
      </p:sp>
      <p:sp>
        <p:nvSpPr>
          <p:cNvPr id="4" name="KSO_FD"/>
          <p:cNvSpPr>
            <a:spLocks noGrp="1"/>
          </p:cNvSpPr>
          <p:nvPr>
            <p:ph type="dt" sz="half" idx="10"/>
          </p:nvPr>
        </p:nvSpPr>
        <p:spPr/>
        <p:txBody>
          <a:bodyPr/>
          <a:lstStyle>
            <a:lvl1pPr>
              <a:defRPr/>
            </a:lvl1pPr>
          </a:lstStyle>
          <a:p>
            <a:fld id="{82F288E0-7875-42C4-84C8-98DBBD3BF4D2}" type="datetimeFigureOut">
              <a:rPr lang="zh-CN" altLang="en-US"/>
              <a:pPr/>
              <a:t>2021/12/17</a:t>
            </a:fld>
            <a:endParaRPr lang="zh-CN" altLang="en-US"/>
          </a:p>
        </p:txBody>
      </p:sp>
      <p:sp>
        <p:nvSpPr>
          <p:cNvPr id="5" name="KSO_FT"/>
          <p:cNvSpPr>
            <a:spLocks noGrp="1"/>
          </p:cNvSpPr>
          <p:nvPr>
            <p:ph type="ftr" sz="quarter" idx="11"/>
          </p:nvPr>
        </p:nvSpPr>
        <p:spPr/>
        <p:txBody>
          <a:bodyPr/>
          <a:lstStyle>
            <a:lvl1pPr>
              <a:defRPr/>
            </a:lvl1pPr>
          </a:lstStyle>
          <a:p>
            <a:endParaRPr lang="zh-CN" altLang="en-US"/>
          </a:p>
        </p:txBody>
      </p:sp>
      <p:sp>
        <p:nvSpPr>
          <p:cNvPr id="6" name="KSO_FN"/>
          <p:cNvSpPr>
            <a:spLocks noGrp="1"/>
          </p:cNvSpPr>
          <p:nvPr>
            <p:ph type="sldNum" sz="quarter" idx="12"/>
          </p:nvPr>
        </p:nvSpPr>
        <p:spPr/>
        <p:txBody>
          <a:bodyPr/>
          <a:lstStyle>
            <a:lvl1pPr>
              <a:defRPr/>
            </a:lvl1pPr>
          </a:lstStyle>
          <a:p>
            <a:fld id="{F6DB159E-B776-4C0E-902A-6E7A640983CE}" type="slidenum">
              <a:rPr lang="zh-CN" altLang="en-US"/>
              <a:pPr/>
              <a:t>‹#›</a:t>
            </a:fld>
            <a:endParaRPr lang="en-US" altLang="zh-CN"/>
          </a:p>
        </p:txBody>
      </p:sp>
    </p:spTree>
    <p:extLst>
      <p:ext uri="{BB962C8B-B14F-4D97-AF65-F5344CB8AC3E}">
        <p14:creationId xmlns:p14="http://schemas.microsoft.com/office/powerpoint/2010/main" val="2387477669"/>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KSO_BT1"/>
          <p:cNvSpPr>
            <a:spLocks noGrp="1"/>
          </p:cNvSpPr>
          <p:nvPr>
            <p:ph type="title" orient="vert"/>
          </p:nvPr>
        </p:nvSpPr>
        <p:spPr>
          <a:xfrm>
            <a:off x="10171310" y="365127"/>
            <a:ext cx="1182513" cy="5811847"/>
          </a:xfrm>
        </p:spPr>
        <p:txBody>
          <a:bodyPr vert="eaVert"/>
          <a:lstStyle/>
          <a:p>
            <a:r>
              <a:rPr lang="zh-CN" altLang="en-US" noProof="1" smtClean="0"/>
              <a:t>单击此处编辑母版标题样式</a:t>
            </a:r>
            <a:endParaRPr lang="en-US" noProof="1"/>
          </a:p>
        </p:txBody>
      </p:sp>
      <p:sp>
        <p:nvSpPr>
          <p:cNvPr id="3" name="KSO_BC1"/>
          <p:cNvSpPr>
            <a:spLocks noGrp="1"/>
          </p:cNvSpPr>
          <p:nvPr>
            <p:ph type="body" orient="vert" idx="1"/>
          </p:nvPr>
        </p:nvSpPr>
        <p:spPr>
          <a:xfrm>
            <a:off x="2113850" y="365127"/>
            <a:ext cx="7933281" cy="5811847"/>
          </a:xfrm>
        </p:spPr>
        <p:txBody>
          <a:bodyPr vert="eaVert"/>
          <a:lstStyle/>
          <a:p>
            <a:pPr lvl="0"/>
            <a:r>
              <a:rPr lang="zh-CN" altLang="en-US" noProof="1" smtClean="0"/>
              <a:t>单击此处编辑母版文本样式</a:t>
            </a:r>
          </a:p>
          <a:p>
            <a:pPr lvl="1"/>
            <a:r>
              <a:rPr lang="zh-CN" altLang="en-US" noProof="1" smtClean="0"/>
              <a:t>第二级</a:t>
            </a:r>
          </a:p>
        </p:txBody>
      </p:sp>
      <p:sp>
        <p:nvSpPr>
          <p:cNvPr id="4" name="KSO_FD"/>
          <p:cNvSpPr>
            <a:spLocks noGrp="1"/>
          </p:cNvSpPr>
          <p:nvPr>
            <p:ph type="dt" sz="half" idx="10"/>
          </p:nvPr>
        </p:nvSpPr>
        <p:spPr/>
        <p:txBody>
          <a:bodyPr/>
          <a:lstStyle>
            <a:lvl1pPr>
              <a:defRPr/>
            </a:lvl1pPr>
          </a:lstStyle>
          <a:p>
            <a:fld id="{82F288E0-7875-42C4-84C8-98DBBD3BF4D2}" type="datetimeFigureOut">
              <a:rPr lang="zh-CN" altLang="en-US"/>
              <a:pPr/>
              <a:t>2021/12/17</a:t>
            </a:fld>
            <a:endParaRPr lang="zh-CN" altLang="en-US"/>
          </a:p>
        </p:txBody>
      </p:sp>
      <p:sp>
        <p:nvSpPr>
          <p:cNvPr id="5" name="KSO_FT"/>
          <p:cNvSpPr>
            <a:spLocks noGrp="1"/>
          </p:cNvSpPr>
          <p:nvPr>
            <p:ph type="ftr" sz="quarter" idx="11"/>
          </p:nvPr>
        </p:nvSpPr>
        <p:spPr/>
        <p:txBody>
          <a:bodyPr/>
          <a:lstStyle>
            <a:lvl1pPr>
              <a:defRPr/>
            </a:lvl1pPr>
          </a:lstStyle>
          <a:p>
            <a:endParaRPr lang="zh-CN" altLang="en-US"/>
          </a:p>
        </p:txBody>
      </p:sp>
      <p:sp>
        <p:nvSpPr>
          <p:cNvPr id="6" name="KSO_FN"/>
          <p:cNvSpPr>
            <a:spLocks noGrp="1"/>
          </p:cNvSpPr>
          <p:nvPr>
            <p:ph type="sldNum" sz="quarter" idx="12"/>
          </p:nvPr>
        </p:nvSpPr>
        <p:spPr/>
        <p:txBody>
          <a:bodyPr/>
          <a:lstStyle>
            <a:lvl1pPr>
              <a:defRPr/>
            </a:lvl1pPr>
          </a:lstStyle>
          <a:p>
            <a:fld id="{62C59CDF-CAFC-477A-A96C-3FF28DDE6AEF}" type="slidenum">
              <a:rPr lang="zh-CN" altLang="en-US"/>
              <a:pPr/>
              <a:t>‹#›</a:t>
            </a:fld>
            <a:endParaRPr lang="en-US" altLang="zh-CN"/>
          </a:p>
        </p:txBody>
      </p:sp>
    </p:spTree>
    <p:extLst>
      <p:ext uri="{BB962C8B-B14F-4D97-AF65-F5344CB8AC3E}">
        <p14:creationId xmlns:p14="http://schemas.microsoft.com/office/powerpoint/2010/main" val="230720972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11534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08105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19095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35847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93100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85949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40212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4932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622305" y="157164"/>
            <a:ext cx="10953767" cy="795339"/>
          </a:xfrm>
        </p:spPr>
        <p:txBody>
          <a:bodyPr>
            <a:normAutofit/>
          </a:bodyPr>
          <a:lstStyle>
            <a:lvl1pPr>
              <a:defRPr sz="3200"/>
            </a:lvl1pPr>
          </a:lstStyle>
          <a:p>
            <a:r>
              <a:rPr lang="zh-CN" altLang="en-US" noProof="1" smtClean="0"/>
              <a:t>单击此处编辑母版标题样式</a:t>
            </a:r>
            <a:endParaRPr lang="en-US" noProof="1"/>
          </a:p>
        </p:txBody>
      </p:sp>
      <p:sp>
        <p:nvSpPr>
          <p:cNvPr id="3" name="KSO_BC1"/>
          <p:cNvSpPr>
            <a:spLocks noGrp="1"/>
          </p:cNvSpPr>
          <p:nvPr>
            <p:ph idx="1"/>
          </p:nvPr>
        </p:nvSpPr>
        <p:spPr>
          <a:xfrm>
            <a:off x="622305" y="1104902"/>
            <a:ext cx="10953767" cy="5214947"/>
          </a:xfrm>
        </p:spPr>
        <p:txBody>
          <a:bodyPr>
            <a:normAutofit/>
          </a:bodyPr>
          <a:lstStyle>
            <a:lvl1pPr>
              <a:defRPr sz="2800">
                <a:solidFill>
                  <a:schemeClr val="accent1"/>
                </a:solidFill>
              </a:defRPr>
            </a:lvl1pPr>
            <a:lvl2pPr>
              <a:defRPr sz="1800"/>
            </a:lvl2pPr>
          </a:lstStyle>
          <a:p>
            <a:pPr lvl="0"/>
            <a:r>
              <a:rPr lang="zh-CN" altLang="en-US" noProof="1" smtClean="0"/>
              <a:t>单击此处编辑母版文本样式</a:t>
            </a:r>
          </a:p>
          <a:p>
            <a:pPr lvl="1"/>
            <a:r>
              <a:rPr lang="zh-CN" altLang="en-US" noProof="1" smtClean="0"/>
              <a:t>第二级</a:t>
            </a:r>
          </a:p>
        </p:txBody>
      </p:sp>
      <p:sp>
        <p:nvSpPr>
          <p:cNvPr id="4" name="KSO_FD"/>
          <p:cNvSpPr>
            <a:spLocks noGrp="1"/>
          </p:cNvSpPr>
          <p:nvPr>
            <p:ph type="dt" sz="half" idx="10"/>
          </p:nvPr>
        </p:nvSpPr>
        <p:spPr/>
        <p:txBody>
          <a:bodyPr/>
          <a:lstStyle>
            <a:lvl1pPr>
              <a:defRPr/>
            </a:lvl1pPr>
          </a:lstStyle>
          <a:p>
            <a:fld id="{82F288E0-7875-42C4-84C8-98DBBD3BF4D2}" type="datetimeFigureOut">
              <a:rPr lang="zh-CN" altLang="en-US"/>
              <a:pPr/>
              <a:t>2021/12/17</a:t>
            </a:fld>
            <a:endParaRPr lang="zh-CN" altLang="en-US"/>
          </a:p>
        </p:txBody>
      </p:sp>
      <p:sp>
        <p:nvSpPr>
          <p:cNvPr id="5" name="KSO_FT"/>
          <p:cNvSpPr>
            <a:spLocks noGrp="1"/>
          </p:cNvSpPr>
          <p:nvPr>
            <p:ph type="ftr" sz="quarter" idx="11"/>
          </p:nvPr>
        </p:nvSpPr>
        <p:spPr/>
        <p:txBody>
          <a:bodyPr/>
          <a:lstStyle>
            <a:lvl1pPr>
              <a:defRPr/>
            </a:lvl1pPr>
          </a:lstStyle>
          <a:p>
            <a:endParaRPr lang="zh-CN" altLang="en-US"/>
          </a:p>
        </p:txBody>
      </p:sp>
      <p:sp>
        <p:nvSpPr>
          <p:cNvPr id="6" name="KSO_FN"/>
          <p:cNvSpPr>
            <a:spLocks noGrp="1"/>
          </p:cNvSpPr>
          <p:nvPr>
            <p:ph type="sldNum" sz="quarter" idx="12"/>
          </p:nvPr>
        </p:nvSpPr>
        <p:spPr/>
        <p:txBody>
          <a:bodyPr/>
          <a:lstStyle>
            <a:lvl1pPr>
              <a:defRPr/>
            </a:lvl1pPr>
          </a:lstStyle>
          <a:p>
            <a:fld id="{99C0EB76-466F-410B-ABE3-A1C18CC8C491}" type="slidenum">
              <a:rPr lang="zh-CN" altLang="en-US"/>
              <a:pPr/>
              <a:t>‹#›</a:t>
            </a:fld>
            <a:endParaRPr lang="en-US" altLang="zh-CN"/>
          </a:p>
        </p:txBody>
      </p:sp>
    </p:spTree>
    <p:extLst>
      <p:ext uri="{BB962C8B-B14F-4D97-AF65-F5344CB8AC3E}">
        <p14:creationId xmlns:p14="http://schemas.microsoft.com/office/powerpoint/2010/main" val="1863871803"/>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6360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71164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2558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KSO_ST1"/>
          <p:cNvSpPr>
            <a:spLocks noGrp="1"/>
          </p:cNvSpPr>
          <p:nvPr>
            <p:ph type="title"/>
          </p:nvPr>
        </p:nvSpPr>
        <p:spPr>
          <a:xfrm>
            <a:off x="2098682" y="2108207"/>
            <a:ext cx="7994663" cy="1235077"/>
          </a:xfrm>
        </p:spPr>
        <p:txBody>
          <a:bodyPr anchor="b">
            <a:normAutofit/>
          </a:bodyPr>
          <a:lstStyle>
            <a:lvl1pPr algn="ctr">
              <a:defRPr sz="2700">
                <a:solidFill>
                  <a:schemeClr val="tx2"/>
                </a:solidFill>
                <a:effectLst/>
              </a:defRPr>
            </a:lvl1pPr>
          </a:lstStyle>
          <a:p>
            <a:r>
              <a:rPr lang="zh-CN" altLang="en-US" noProof="1" smtClean="0"/>
              <a:t>单击此处编辑母版标题样式</a:t>
            </a:r>
            <a:endParaRPr lang="en-US" noProof="1"/>
          </a:p>
        </p:txBody>
      </p:sp>
      <p:sp>
        <p:nvSpPr>
          <p:cNvPr id="3" name="KSO_ST2"/>
          <p:cNvSpPr>
            <a:spLocks noGrp="1"/>
          </p:cNvSpPr>
          <p:nvPr>
            <p:ph type="body" idx="1"/>
          </p:nvPr>
        </p:nvSpPr>
        <p:spPr>
          <a:xfrm>
            <a:off x="4050903" y="3400432"/>
            <a:ext cx="4090223" cy="357479"/>
          </a:xfrm>
          <a:prstGeom prst="roundRect">
            <a:avLst>
              <a:gd name="adj" fmla="val 50000"/>
            </a:avLst>
          </a:prstGeom>
          <a:solidFill>
            <a:schemeClr val="accent1"/>
          </a:solidFill>
        </p:spPr>
        <p:txBody>
          <a:bodyPr anchor="ctr">
            <a:normAutofit/>
          </a:bodyPr>
          <a:lstStyle>
            <a:lvl1pPr marL="0" indent="0" algn="ctr">
              <a:buNone/>
              <a:defRPr sz="12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KSO_FD"/>
          <p:cNvSpPr>
            <a:spLocks noGrp="1"/>
          </p:cNvSpPr>
          <p:nvPr>
            <p:ph type="dt" sz="half" idx="10"/>
          </p:nvPr>
        </p:nvSpPr>
        <p:spPr/>
        <p:txBody>
          <a:bodyPr/>
          <a:lstStyle>
            <a:lvl1pPr>
              <a:defRPr/>
            </a:lvl1pPr>
          </a:lstStyle>
          <a:p>
            <a:fld id="{82F288E0-7875-42C4-84C8-98DBBD3BF4D2}" type="datetimeFigureOut">
              <a:rPr lang="zh-CN" altLang="en-US"/>
              <a:pPr/>
              <a:t>2021/12/17</a:t>
            </a:fld>
            <a:endParaRPr lang="zh-CN" altLang="en-US"/>
          </a:p>
        </p:txBody>
      </p:sp>
      <p:sp>
        <p:nvSpPr>
          <p:cNvPr id="5" name="KSO_FT"/>
          <p:cNvSpPr>
            <a:spLocks noGrp="1"/>
          </p:cNvSpPr>
          <p:nvPr>
            <p:ph type="ftr" sz="quarter" idx="11"/>
          </p:nvPr>
        </p:nvSpPr>
        <p:spPr/>
        <p:txBody>
          <a:bodyPr/>
          <a:lstStyle>
            <a:lvl1pPr>
              <a:defRPr/>
            </a:lvl1pPr>
          </a:lstStyle>
          <a:p>
            <a:endParaRPr lang="zh-CN" altLang="en-US"/>
          </a:p>
        </p:txBody>
      </p:sp>
      <p:sp>
        <p:nvSpPr>
          <p:cNvPr id="6" name="KSO_FN"/>
          <p:cNvSpPr>
            <a:spLocks noGrp="1"/>
          </p:cNvSpPr>
          <p:nvPr>
            <p:ph type="sldNum" sz="quarter" idx="12"/>
          </p:nvPr>
        </p:nvSpPr>
        <p:spPr/>
        <p:txBody>
          <a:bodyPr/>
          <a:lstStyle>
            <a:lvl1pPr>
              <a:defRPr/>
            </a:lvl1pPr>
          </a:lstStyle>
          <a:p>
            <a:fld id="{EA3E8FAB-31D7-4487-8ABF-140B3C81D25A}" type="slidenum">
              <a:rPr lang="zh-CN" altLang="en-US"/>
              <a:pPr/>
              <a:t>‹#›</a:t>
            </a:fld>
            <a:endParaRPr lang="en-US" altLang="zh-CN"/>
          </a:p>
        </p:txBody>
      </p:sp>
    </p:spTree>
    <p:extLst>
      <p:ext uri="{BB962C8B-B14F-4D97-AF65-F5344CB8AC3E}">
        <p14:creationId xmlns:p14="http://schemas.microsoft.com/office/powerpoint/2010/main" val="363975049"/>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KSO_BT1"/>
          <p:cNvSpPr>
            <a:spLocks noGrp="1"/>
          </p:cNvSpPr>
          <p:nvPr>
            <p:ph type="title"/>
          </p:nvPr>
        </p:nvSpPr>
        <p:spPr>
          <a:xfrm>
            <a:off x="622305" y="157164"/>
            <a:ext cx="10953767" cy="795339"/>
          </a:xfrm>
        </p:spPr>
        <p:txBody>
          <a:bodyPr/>
          <a:lstStyle/>
          <a:p>
            <a:r>
              <a:rPr lang="zh-CN" altLang="en-US" noProof="1" smtClean="0"/>
              <a:t>单击此处编辑母版标题样式</a:t>
            </a:r>
            <a:endParaRPr lang="en-US" noProof="1"/>
          </a:p>
        </p:txBody>
      </p:sp>
      <p:sp>
        <p:nvSpPr>
          <p:cNvPr id="3" name="KSO_BC1"/>
          <p:cNvSpPr>
            <a:spLocks noGrp="1"/>
          </p:cNvSpPr>
          <p:nvPr>
            <p:ph sz="half" idx="1"/>
          </p:nvPr>
        </p:nvSpPr>
        <p:spPr>
          <a:xfrm>
            <a:off x="1399825" y="1244606"/>
            <a:ext cx="5080008" cy="4932371"/>
          </a:xfrm>
        </p:spPr>
        <p:txBody>
          <a:bodyPr/>
          <a:lstStyle/>
          <a:p>
            <a:pPr lvl="0"/>
            <a:r>
              <a:rPr lang="zh-CN" altLang="en-US" noProof="1" smtClean="0"/>
              <a:t>单击此处编辑母版文本样式</a:t>
            </a:r>
          </a:p>
          <a:p>
            <a:pPr lvl="1"/>
            <a:r>
              <a:rPr lang="zh-CN" altLang="en-US" noProof="1" smtClean="0"/>
              <a:t>第二级</a:t>
            </a:r>
          </a:p>
        </p:txBody>
      </p:sp>
      <p:sp>
        <p:nvSpPr>
          <p:cNvPr id="4" name="KSO_BC2"/>
          <p:cNvSpPr>
            <a:spLocks noGrp="1"/>
          </p:cNvSpPr>
          <p:nvPr>
            <p:ph sz="half" idx="2"/>
          </p:nvPr>
        </p:nvSpPr>
        <p:spPr>
          <a:xfrm>
            <a:off x="6519347" y="1244606"/>
            <a:ext cx="5094124" cy="4932371"/>
          </a:xfrm>
        </p:spPr>
        <p:txBody>
          <a:bodyPr/>
          <a:lstStyle/>
          <a:p>
            <a:pPr lvl="0"/>
            <a:r>
              <a:rPr lang="zh-CN" altLang="en-US" noProof="1" smtClean="0"/>
              <a:t>单击此处编辑母版文本样式</a:t>
            </a:r>
          </a:p>
          <a:p>
            <a:pPr lvl="1"/>
            <a:r>
              <a:rPr lang="zh-CN" altLang="en-US" noProof="1" smtClean="0"/>
              <a:t>第二级</a:t>
            </a:r>
          </a:p>
        </p:txBody>
      </p:sp>
      <p:sp>
        <p:nvSpPr>
          <p:cNvPr id="5" name="KSO_FD"/>
          <p:cNvSpPr>
            <a:spLocks noGrp="1"/>
          </p:cNvSpPr>
          <p:nvPr>
            <p:ph type="dt" sz="half" idx="10"/>
          </p:nvPr>
        </p:nvSpPr>
        <p:spPr/>
        <p:txBody>
          <a:bodyPr/>
          <a:lstStyle>
            <a:lvl1pPr>
              <a:defRPr/>
            </a:lvl1pPr>
          </a:lstStyle>
          <a:p>
            <a:fld id="{82F288E0-7875-42C4-84C8-98DBBD3BF4D2}" type="datetimeFigureOut">
              <a:rPr lang="zh-CN" altLang="en-US"/>
              <a:pPr/>
              <a:t>2021/12/17</a:t>
            </a:fld>
            <a:endParaRPr lang="zh-CN" altLang="en-US"/>
          </a:p>
        </p:txBody>
      </p:sp>
      <p:sp>
        <p:nvSpPr>
          <p:cNvPr id="6" name="KSO_FT"/>
          <p:cNvSpPr>
            <a:spLocks noGrp="1"/>
          </p:cNvSpPr>
          <p:nvPr>
            <p:ph type="ftr" sz="quarter" idx="11"/>
          </p:nvPr>
        </p:nvSpPr>
        <p:spPr/>
        <p:txBody>
          <a:bodyPr/>
          <a:lstStyle>
            <a:lvl1pPr>
              <a:defRPr/>
            </a:lvl1pPr>
          </a:lstStyle>
          <a:p>
            <a:endParaRPr lang="zh-CN" altLang="en-US"/>
          </a:p>
        </p:txBody>
      </p:sp>
      <p:sp>
        <p:nvSpPr>
          <p:cNvPr id="7" name="KSO_FN"/>
          <p:cNvSpPr>
            <a:spLocks noGrp="1"/>
          </p:cNvSpPr>
          <p:nvPr>
            <p:ph type="sldNum" sz="quarter" idx="12"/>
          </p:nvPr>
        </p:nvSpPr>
        <p:spPr/>
        <p:txBody>
          <a:bodyPr/>
          <a:lstStyle>
            <a:lvl1pPr>
              <a:defRPr/>
            </a:lvl1pPr>
          </a:lstStyle>
          <a:p>
            <a:fld id="{3B5BE402-1408-4674-96BC-6FFDD3C389F2}" type="slidenum">
              <a:rPr lang="zh-CN" altLang="en-US"/>
              <a:pPr/>
              <a:t>‹#›</a:t>
            </a:fld>
            <a:endParaRPr lang="en-US" altLang="zh-CN"/>
          </a:p>
        </p:txBody>
      </p:sp>
    </p:spTree>
    <p:extLst>
      <p:ext uri="{BB962C8B-B14F-4D97-AF65-F5344CB8AC3E}">
        <p14:creationId xmlns:p14="http://schemas.microsoft.com/office/powerpoint/2010/main" val="3258080151"/>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KSO_BT1"/>
          <p:cNvSpPr>
            <a:spLocks noGrp="1"/>
          </p:cNvSpPr>
          <p:nvPr>
            <p:ph type="title"/>
          </p:nvPr>
        </p:nvSpPr>
        <p:spPr>
          <a:xfrm>
            <a:off x="2302936" y="118535"/>
            <a:ext cx="9312115" cy="717023"/>
          </a:xfrm>
        </p:spPr>
        <p:txBody>
          <a:body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1099437" y="1376365"/>
            <a:ext cx="5157795" cy="823913"/>
          </a:xfrm>
        </p:spPr>
        <p:txBody>
          <a:bodyPr anchor="b">
            <a:normAutofit/>
          </a:bodyPr>
          <a:lstStyle>
            <a:lvl1pPr marL="0" indent="0">
              <a:buNone/>
              <a:defRPr sz="135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4" name="KSO_BC1"/>
          <p:cNvSpPr>
            <a:spLocks noGrp="1"/>
          </p:cNvSpPr>
          <p:nvPr>
            <p:ph sz="half" idx="2"/>
          </p:nvPr>
        </p:nvSpPr>
        <p:spPr>
          <a:xfrm>
            <a:off x="1099437" y="2200279"/>
            <a:ext cx="5157795" cy="3684593"/>
          </a:xfrm>
        </p:spPr>
        <p:txBody>
          <a:bodyPr/>
          <a:lstStyle/>
          <a:p>
            <a:pPr lvl="0"/>
            <a:r>
              <a:rPr lang="zh-CN" altLang="en-US" noProof="1" smtClean="0"/>
              <a:t>单击此处编辑母版文本样式</a:t>
            </a:r>
          </a:p>
          <a:p>
            <a:pPr lvl="1"/>
            <a:r>
              <a:rPr lang="zh-CN" altLang="en-US" noProof="1" smtClean="0"/>
              <a:t>第二级</a:t>
            </a:r>
          </a:p>
        </p:txBody>
      </p:sp>
      <p:sp>
        <p:nvSpPr>
          <p:cNvPr id="5" name="Text Placeholder 4"/>
          <p:cNvSpPr>
            <a:spLocks noGrp="1"/>
          </p:cNvSpPr>
          <p:nvPr>
            <p:ph type="body" sz="quarter" idx="3"/>
          </p:nvPr>
        </p:nvSpPr>
        <p:spPr>
          <a:xfrm>
            <a:off x="6431859" y="1376365"/>
            <a:ext cx="5183196" cy="823913"/>
          </a:xfrm>
        </p:spPr>
        <p:txBody>
          <a:bodyPr anchor="b">
            <a:normAutofit/>
          </a:bodyPr>
          <a:lstStyle>
            <a:lvl1pPr marL="0" indent="0">
              <a:buNone/>
              <a:defRPr sz="135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6" name="KSO_BC2"/>
          <p:cNvSpPr>
            <a:spLocks noGrp="1"/>
          </p:cNvSpPr>
          <p:nvPr>
            <p:ph sz="quarter" idx="4"/>
          </p:nvPr>
        </p:nvSpPr>
        <p:spPr>
          <a:xfrm>
            <a:off x="6431859" y="2200279"/>
            <a:ext cx="5183196" cy="3684593"/>
          </a:xfrm>
        </p:spPr>
        <p:txBody>
          <a:bodyPr/>
          <a:lstStyle/>
          <a:p>
            <a:pPr lvl="0"/>
            <a:r>
              <a:rPr lang="zh-CN" altLang="en-US" noProof="1" smtClean="0"/>
              <a:t>单击此处编辑母版文本样式</a:t>
            </a:r>
          </a:p>
          <a:p>
            <a:pPr lvl="1"/>
            <a:r>
              <a:rPr lang="zh-CN" altLang="en-US" noProof="1" smtClean="0"/>
              <a:t>第二级</a:t>
            </a:r>
          </a:p>
        </p:txBody>
      </p:sp>
      <p:sp>
        <p:nvSpPr>
          <p:cNvPr id="7" name="KSO_FD"/>
          <p:cNvSpPr>
            <a:spLocks noGrp="1"/>
          </p:cNvSpPr>
          <p:nvPr>
            <p:ph type="dt" sz="half" idx="10"/>
          </p:nvPr>
        </p:nvSpPr>
        <p:spPr/>
        <p:txBody>
          <a:bodyPr/>
          <a:lstStyle>
            <a:lvl1pPr>
              <a:defRPr/>
            </a:lvl1pPr>
          </a:lstStyle>
          <a:p>
            <a:fld id="{82F288E0-7875-42C4-84C8-98DBBD3BF4D2}" type="datetimeFigureOut">
              <a:rPr lang="zh-CN" altLang="en-US"/>
              <a:pPr/>
              <a:t>2021/12/17</a:t>
            </a:fld>
            <a:endParaRPr lang="zh-CN" altLang="en-US"/>
          </a:p>
        </p:txBody>
      </p:sp>
      <p:sp>
        <p:nvSpPr>
          <p:cNvPr id="8" name="KSO_FT"/>
          <p:cNvSpPr>
            <a:spLocks noGrp="1"/>
          </p:cNvSpPr>
          <p:nvPr>
            <p:ph type="ftr" sz="quarter" idx="11"/>
          </p:nvPr>
        </p:nvSpPr>
        <p:spPr/>
        <p:txBody>
          <a:bodyPr/>
          <a:lstStyle>
            <a:lvl1pPr>
              <a:defRPr/>
            </a:lvl1pPr>
          </a:lstStyle>
          <a:p>
            <a:endParaRPr lang="zh-CN" altLang="en-US"/>
          </a:p>
        </p:txBody>
      </p:sp>
      <p:sp>
        <p:nvSpPr>
          <p:cNvPr id="9" name="KSO_FN"/>
          <p:cNvSpPr>
            <a:spLocks noGrp="1"/>
          </p:cNvSpPr>
          <p:nvPr>
            <p:ph type="sldNum" sz="quarter" idx="12"/>
          </p:nvPr>
        </p:nvSpPr>
        <p:spPr/>
        <p:txBody>
          <a:bodyPr/>
          <a:lstStyle>
            <a:lvl1pPr>
              <a:defRPr/>
            </a:lvl1pPr>
          </a:lstStyle>
          <a:p>
            <a:fld id="{A58215A0-D0AD-4352-9ED5-64E73DBE18DE}" type="slidenum">
              <a:rPr lang="zh-CN" altLang="en-US"/>
              <a:pPr/>
              <a:t>‹#›</a:t>
            </a:fld>
            <a:endParaRPr lang="en-US" altLang="zh-CN"/>
          </a:p>
        </p:txBody>
      </p:sp>
    </p:spTree>
    <p:extLst>
      <p:ext uri="{BB962C8B-B14F-4D97-AF65-F5344CB8AC3E}">
        <p14:creationId xmlns:p14="http://schemas.microsoft.com/office/powerpoint/2010/main" val="1971238917"/>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a:xfrm>
            <a:off x="622305" y="157164"/>
            <a:ext cx="10953767" cy="795339"/>
          </a:xfrm>
        </p:spPr>
        <p:txBody>
          <a:bodyPr/>
          <a:lstStyle/>
          <a:p>
            <a:r>
              <a:rPr lang="zh-CN" altLang="en-US" noProof="1" smtClean="0"/>
              <a:t>单击此处编辑母版标题样式</a:t>
            </a:r>
            <a:endParaRPr lang="en-US" noProof="1"/>
          </a:p>
        </p:txBody>
      </p:sp>
      <p:sp>
        <p:nvSpPr>
          <p:cNvPr id="3" name="KSO_FD"/>
          <p:cNvSpPr>
            <a:spLocks noGrp="1"/>
          </p:cNvSpPr>
          <p:nvPr>
            <p:ph type="dt" sz="half" idx="10"/>
          </p:nvPr>
        </p:nvSpPr>
        <p:spPr/>
        <p:txBody>
          <a:bodyPr/>
          <a:lstStyle>
            <a:lvl1pPr>
              <a:defRPr/>
            </a:lvl1pPr>
          </a:lstStyle>
          <a:p>
            <a:fld id="{82F288E0-7875-42C4-84C8-98DBBD3BF4D2}" type="datetimeFigureOut">
              <a:rPr lang="zh-CN" altLang="en-US"/>
              <a:pPr/>
              <a:t>2021/12/17</a:t>
            </a:fld>
            <a:endParaRPr lang="zh-CN" altLang="en-US"/>
          </a:p>
        </p:txBody>
      </p:sp>
      <p:sp>
        <p:nvSpPr>
          <p:cNvPr id="4" name="KSO_FT"/>
          <p:cNvSpPr>
            <a:spLocks noGrp="1"/>
          </p:cNvSpPr>
          <p:nvPr>
            <p:ph type="ftr" sz="quarter" idx="11"/>
          </p:nvPr>
        </p:nvSpPr>
        <p:spPr/>
        <p:txBody>
          <a:bodyPr/>
          <a:lstStyle>
            <a:lvl1pPr>
              <a:defRPr/>
            </a:lvl1pPr>
          </a:lstStyle>
          <a:p>
            <a:endParaRPr lang="zh-CN" altLang="en-US"/>
          </a:p>
        </p:txBody>
      </p:sp>
      <p:sp>
        <p:nvSpPr>
          <p:cNvPr id="5" name="KSO_FN"/>
          <p:cNvSpPr>
            <a:spLocks noGrp="1"/>
          </p:cNvSpPr>
          <p:nvPr>
            <p:ph type="sldNum" sz="quarter" idx="12"/>
          </p:nvPr>
        </p:nvSpPr>
        <p:spPr/>
        <p:txBody>
          <a:bodyPr/>
          <a:lstStyle>
            <a:lvl1pPr>
              <a:defRPr/>
            </a:lvl1pPr>
          </a:lstStyle>
          <a:p>
            <a:fld id="{695E5E3A-E010-4A34-A1A8-65194377A711}" type="slidenum">
              <a:rPr lang="zh-CN" altLang="en-US"/>
              <a:pPr/>
              <a:t>‹#›</a:t>
            </a:fld>
            <a:endParaRPr lang="en-US" altLang="zh-CN"/>
          </a:p>
        </p:txBody>
      </p:sp>
    </p:spTree>
    <p:extLst>
      <p:ext uri="{BB962C8B-B14F-4D97-AF65-F5344CB8AC3E}">
        <p14:creationId xmlns:p14="http://schemas.microsoft.com/office/powerpoint/2010/main" val="2231945943"/>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lvl1pPr>
              <a:defRPr/>
            </a:lvl1pPr>
          </a:lstStyle>
          <a:p>
            <a:fld id="{82F288E0-7875-42C4-84C8-98DBBD3BF4D2}" type="datetimeFigureOut">
              <a:rPr lang="zh-CN" altLang="en-US"/>
              <a:pPr/>
              <a:t>2021/12/17</a:t>
            </a:fld>
            <a:endParaRPr lang="zh-CN" altLang="en-US"/>
          </a:p>
        </p:txBody>
      </p:sp>
      <p:sp>
        <p:nvSpPr>
          <p:cNvPr id="3" name="KSO_FT"/>
          <p:cNvSpPr>
            <a:spLocks noGrp="1"/>
          </p:cNvSpPr>
          <p:nvPr>
            <p:ph type="ftr" sz="quarter" idx="11"/>
          </p:nvPr>
        </p:nvSpPr>
        <p:spPr/>
        <p:txBody>
          <a:bodyPr/>
          <a:lstStyle>
            <a:lvl1pPr>
              <a:defRPr/>
            </a:lvl1pPr>
          </a:lstStyle>
          <a:p>
            <a:endParaRPr lang="zh-CN" altLang="en-US"/>
          </a:p>
        </p:txBody>
      </p:sp>
      <p:sp>
        <p:nvSpPr>
          <p:cNvPr id="4" name="KSO_FN"/>
          <p:cNvSpPr>
            <a:spLocks noGrp="1"/>
          </p:cNvSpPr>
          <p:nvPr>
            <p:ph type="sldNum" sz="quarter" idx="12"/>
          </p:nvPr>
        </p:nvSpPr>
        <p:spPr/>
        <p:txBody>
          <a:bodyPr/>
          <a:lstStyle>
            <a:lvl1pPr>
              <a:defRPr/>
            </a:lvl1pPr>
          </a:lstStyle>
          <a:p>
            <a:fld id="{9D03003F-F0B8-443D-A495-E8E6398B3877}" type="slidenum">
              <a:rPr lang="zh-CN" altLang="en-US"/>
              <a:pPr/>
              <a:t>‹#›</a:t>
            </a:fld>
            <a:endParaRPr lang="en-US" altLang="zh-CN"/>
          </a:p>
        </p:txBody>
      </p:sp>
    </p:spTree>
    <p:extLst>
      <p:ext uri="{BB962C8B-B14F-4D97-AF65-F5344CB8AC3E}">
        <p14:creationId xmlns:p14="http://schemas.microsoft.com/office/powerpoint/2010/main" val="1318130738"/>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KSO_BT1"/>
          <p:cNvSpPr>
            <a:spLocks noGrp="1"/>
          </p:cNvSpPr>
          <p:nvPr>
            <p:ph type="title"/>
          </p:nvPr>
        </p:nvSpPr>
        <p:spPr>
          <a:xfrm>
            <a:off x="1144593" y="533404"/>
            <a:ext cx="3932243" cy="1600203"/>
          </a:xfrm>
        </p:spPr>
        <p:txBody>
          <a:bodyPr anchor="b"/>
          <a:lstStyle>
            <a:lvl1pPr>
              <a:defRPr sz="2400"/>
            </a:lvl1pPr>
          </a:lstStyle>
          <a:p>
            <a:r>
              <a:rPr lang="zh-CN" altLang="en-US" noProof="1" smtClean="0"/>
              <a:t>单击此处编辑母版标题样式</a:t>
            </a:r>
            <a:endParaRPr lang="en-US" noProof="1"/>
          </a:p>
        </p:txBody>
      </p:sp>
      <p:sp>
        <p:nvSpPr>
          <p:cNvPr id="3" name="KSO_BC1"/>
          <p:cNvSpPr>
            <a:spLocks noGrp="1"/>
          </p:cNvSpPr>
          <p:nvPr>
            <p:ph idx="1"/>
          </p:nvPr>
        </p:nvSpPr>
        <p:spPr>
          <a:xfrm>
            <a:off x="5488001" y="1063633"/>
            <a:ext cx="6172209" cy="4873632"/>
          </a:xfrm>
        </p:spPr>
        <p:txBody>
          <a:bodyPr>
            <a:normAutofit/>
          </a:bodyPr>
          <a:lstStyle>
            <a:lvl1pPr>
              <a:defRPr sz="1500"/>
            </a:lvl1pPr>
            <a:lvl2pPr>
              <a:defRPr sz="1350"/>
            </a:lvl2pPr>
            <a:lvl3pPr>
              <a:defRPr sz="1200"/>
            </a:lvl3pPr>
            <a:lvl4pPr>
              <a:defRPr sz="1050"/>
            </a:lvl4pPr>
            <a:lvl5pPr>
              <a:defRPr sz="105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p:txBody>
      </p:sp>
      <p:sp>
        <p:nvSpPr>
          <p:cNvPr id="4" name="KSO_BC2"/>
          <p:cNvSpPr>
            <a:spLocks noGrp="1"/>
          </p:cNvSpPr>
          <p:nvPr>
            <p:ph type="body" sz="half" idx="2"/>
          </p:nvPr>
        </p:nvSpPr>
        <p:spPr>
          <a:xfrm>
            <a:off x="1144593" y="2133605"/>
            <a:ext cx="3932243" cy="3811595"/>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KSO_FD"/>
          <p:cNvSpPr>
            <a:spLocks noGrp="1"/>
          </p:cNvSpPr>
          <p:nvPr>
            <p:ph type="dt" sz="half" idx="10"/>
          </p:nvPr>
        </p:nvSpPr>
        <p:spPr/>
        <p:txBody>
          <a:bodyPr/>
          <a:lstStyle>
            <a:lvl1pPr>
              <a:defRPr/>
            </a:lvl1pPr>
          </a:lstStyle>
          <a:p>
            <a:fld id="{82F288E0-7875-42C4-84C8-98DBBD3BF4D2}" type="datetimeFigureOut">
              <a:rPr lang="zh-CN" altLang="en-US"/>
              <a:pPr/>
              <a:t>2021/12/17</a:t>
            </a:fld>
            <a:endParaRPr lang="zh-CN" altLang="en-US"/>
          </a:p>
        </p:txBody>
      </p:sp>
      <p:sp>
        <p:nvSpPr>
          <p:cNvPr id="6" name="KSO_FT"/>
          <p:cNvSpPr>
            <a:spLocks noGrp="1"/>
          </p:cNvSpPr>
          <p:nvPr>
            <p:ph type="ftr" sz="quarter" idx="11"/>
          </p:nvPr>
        </p:nvSpPr>
        <p:spPr/>
        <p:txBody>
          <a:bodyPr/>
          <a:lstStyle>
            <a:lvl1pPr>
              <a:defRPr/>
            </a:lvl1pPr>
          </a:lstStyle>
          <a:p>
            <a:endParaRPr lang="zh-CN" altLang="en-US"/>
          </a:p>
        </p:txBody>
      </p:sp>
      <p:sp>
        <p:nvSpPr>
          <p:cNvPr id="7" name="KSO_FN"/>
          <p:cNvSpPr>
            <a:spLocks noGrp="1"/>
          </p:cNvSpPr>
          <p:nvPr>
            <p:ph type="sldNum" sz="quarter" idx="12"/>
          </p:nvPr>
        </p:nvSpPr>
        <p:spPr/>
        <p:txBody>
          <a:bodyPr/>
          <a:lstStyle>
            <a:lvl1pPr>
              <a:defRPr/>
            </a:lvl1pPr>
          </a:lstStyle>
          <a:p>
            <a:fld id="{8630B52B-D05B-4E43-B030-D36695B8FD71}" type="slidenum">
              <a:rPr lang="zh-CN" altLang="en-US"/>
              <a:pPr/>
              <a:t>‹#›</a:t>
            </a:fld>
            <a:endParaRPr lang="en-US" altLang="zh-CN"/>
          </a:p>
        </p:txBody>
      </p:sp>
    </p:spTree>
    <p:extLst>
      <p:ext uri="{BB962C8B-B14F-4D97-AF65-F5344CB8AC3E}">
        <p14:creationId xmlns:p14="http://schemas.microsoft.com/office/powerpoint/2010/main" val="3318711538"/>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KSO_BT1"/>
          <p:cNvSpPr>
            <a:spLocks noGrp="1"/>
          </p:cNvSpPr>
          <p:nvPr>
            <p:ph type="title"/>
          </p:nvPr>
        </p:nvSpPr>
        <p:spPr>
          <a:xfrm>
            <a:off x="1246193" y="457202"/>
            <a:ext cx="3932243" cy="1600203"/>
          </a:xfrm>
        </p:spPr>
        <p:txBody>
          <a:bodyPr anchor="b"/>
          <a:lstStyle>
            <a:lvl1pPr>
              <a:defRPr sz="2400"/>
            </a:lvl1pPr>
          </a:lstStyle>
          <a:p>
            <a:r>
              <a:rPr lang="zh-CN" altLang="en-US" noProof="1" smtClean="0"/>
              <a:t>单击此处编辑母版标题样式</a:t>
            </a:r>
            <a:endParaRPr lang="en-US" noProof="1"/>
          </a:p>
        </p:txBody>
      </p:sp>
      <p:sp>
        <p:nvSpPr>
          <p:cNvPr id="3" name="KSO_BC1"/>
          <p:cNvSpPr>
            <a:spLocks noGrp="1" noChangeAspect="1"/>
          </p:cNvSpPr>
          <p:nvPr>
            <p:ph type="pic" idx="1"/>
          </p:nvPr>
        </p:nvSpPr>
        <p:spPr>
          <a:xfrm>
            <a:off x="5442845" y="987431"/>
            <a:ext cx="6172209" cy="4873632"/>
          </a:xfrm>
        </p:spPr>
        <p:txBody>
          <a:bodyPr vert="horz" lIns="91440" tIns="45720" rIns="91440" bIns="45720" rtlCol="0" anchor="t">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0" smtClean="0"/>
              <a:t>单击图标添加图片</a:t>
            </a:r>
            <a:endParaRPr lang="en-US" altLang="en-US" noProof="0" dirty="0"/>
          </a:p>
        </p:txBody>
      </p:sp>
      <p:sp>
        <p:nvSpPr>
          <p:cNvPr id="4" name="KSO_BC2"/>
          <p:cNvSpPr>
            <a:spLocks noGrp="1"/>
          </p:cNvSpPr>
          <p:nvPr>
            <p:ph type="body" sz="half" idx="2"/>
          </p:nvPr>
        </p:nvSpPr>
        <p:spPr>
          <a:xfrm>
            <a:off x="1246193" y="2057404"/>
            <a:ext cx="3932243" cy="3811595"/>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KSO_FD"/>
          <p:cNvSpPr>
            <a:spLocks noGrp="1"/>
          </p:cNvSpPr>
          <p:nvPr>
            <p:ph type="dt" sz="half" idx="10"/>
          </p:nvPr>
        </p:nvSpPr>
        <p:spPr/>
        <p:txBody>
          <a:bodyPr/>
          <a:lstStyle>
            <a:lvl1pPr>
              <a:defRPr/>
            </a:lvl1pPr>
          </a:lstStyle>
          <a:p>
            <a:fld id="{82F288E0-7875-42C4-84C8-98DBBD3BF4D2}" type="datetimeFigureOut">
              <a:rPr lang="zh-CN" altLang="en-US"/>
              <a:pPr/>
              <a:t>2021/12/17</a:t>
            </a:fld>
            <a:endParaRPr lang="zh-CN" altLang="en-US"/>
          </a:p>
        </p:txBody>
      </p:sp>
      <p:sp>
        <p:nvSpPr>
          <p:cNvPr id="6" name="KSO_FT"/>
          <p:cNvSpPr>
            <a:spLocks noGrp="1"/>
          </p:cNvSpPr>
          <p:nvPr>
            <p:ph type="ftr" sz="quarter" idx="11"/>
          </p:nvPr>
        </p:nvSpPr>
        <p:spPr/>
        <p:txBody>
          <a:bodyPr/>
          <a:lstStyle>
            <a:lvl1pPr>
              <a:defRPr/>
            </a:lvl1pPr>
          </a:lstStyle>
          <a:p>
            <a:endParaRPr lang="zh-CN" altLang="en-US"/>
          </a:p>
        </p:txBody>
      </p:sp>
      <p:sp>
        <p:nvSpPr>
          <p:cNvPr id="7" name="KSO_FN"/>
          <p:cNvSpPr>
            <a:spLocks noGrp="1"/>
          </p:cNvSpPr>
          <p:nvPr>
            <p:ph type="sldNum" sz="quarter" idx="12"/>
          </p:nvPr>
        </p:nvSpPr>
        <p:spPr/>
        <p:txBody>
          <a:bodyPr/>
          <a:lstStyle>
            <a:lvl1pPr>
              <a:defRPr/>
            </a:lvl1pPr>
          </a:lstStyle>
          <a:p>
            <a:fld id="{E3787D3B-3BFC-4B12-95E9-8D5F28850774}" type="slidenum">
              <a:rPr lang="zh-CN" altLang="en-US"/>
              <a:pPr/>
              <a:t>‹#›</a:t>
            </a:fld>
            <a:endParaRPr lang="en-US" altLang="zh-CN"/>
          </a:p>
        </p:txBody>
      </p:sp>
    </p:spTree>
    <p:extLst>
      <p:ext uri="{BB962C8B-B14F-4D97-AF65-F5344CB8AC3E}">
        <p14:creationId xmlns:p14="http://schemas.microsoft.com/office/powerpoint/2010/main" val="1649084038"/>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528" name="矩形 527"/>
          <p:cNvSpPr/>
          <p:nvPr/>
        </p:nvSpPr>
        <p:spPr>
          <a:xfrm>
            <a:off x="0" y="0"/>
            <a:ext cx="12192000" cy="6858000"/>
          </a:xfrm>
          <a:prstGeom prst="rect">
            <a:avLst/>
          </a:prstGeom>
          <a:solidFill>
            <a:srgbClr val="FEE8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65">
              <a:spcBef>
                <a:spcPts val="0"/>
              </a:spcBef>
              <a:spcAft>
                <a:spcPts val="0"/>
              </a:spcAft>
              <a:defRPr/>
            </a:pPr>
            <a:endParaRPr lang="zh-CN" altLang="en-US"/>
          </a:p>
        </p:txBody>
      </p:sp>
      <p:grpSp>
        <p:nvGrpSpPr>
          <p:cNvPr id="1027" name="Group 2"/>
          <p:cNvGrpSpPr>
            <a:grpSpLocks/>
          </p:cNvGrpSpPr>
          <p:nvPr/>
        </p:nvGrpSpPr>
        <p:grpSpPr bwMode="auto">
          <a:xfrm>
            <a:off x="0" y="11115"/>
            <a:ext cx="12192000" cy="6835775"/>
            <a:chOff x="0" y="0"/>
            <a:chExt cx="9144000" cy="6835061"/>
          </a:xfrm>
        </p:grpSpPr>
        <p:grpSp>
          <p:nvGrpSpPr>
            <p:cNvPr id="1028" name="Group 3"/>
            <p:cNvGrpSpPr>
              <a:grpSpLocks/>
            </p:cNvGrpSpPr>
            <p:nvPr/>
          </p:nvGrpSpPr>
          <p:grpSpPr bwMode="auto">
            <a:xfrm>
              <a:off x="0" y="0"/>
              <a:ext cx="9144000" cy="6835061"/>
              <a:chOff x="0" y="0"/>
              <a:chExt cx="9144000" cy="6835061"/>
            </a:xfrm>
          </p:grpSpPr>
          <p:sp>
            <p:nvSpPr>
              <p:cNvPr id="1118" name="直接连接符 864"/>
              <p:cNvSpPr/>
              <p:nvPr/>
            </p:nvSpPr>
            <p:spPr>
              <a:xfrm>
                <a:off x="0" y="0"/>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19" name="直接连接符 865"/>
              <p:cNvSpPr/>
              <p:nvPr/>
            </p:nvSpPr>
            <p:spPr>
              <a:xfrm>
                <a:off x="0" y="122224"/>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20" name="直接连接符 866"/>
              <p:cNvSpPr/>
              <p:nvPr/>
            </p:nvSpPr>
            <p:spPr>
              <a:xfrm>
                <a:off x="0" y="204766"/>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21" name="直接连接符 867"/>
              <p:cNvSpPr/>
              <p:nvPr/>
            </p:nvSpPr>
            <p:spPr>
              <a:xfrm>
                <a:off x="0" y="285720"/>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22" name="直接连接符 868"/>
              <p:cNvSpPr/>
              <p:nvPr/>
            </p:nvSpPr>
            <p:spPr>
              <a:xfrm>
                <a:off x="0" y="41271"/>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23" name="直接连接符 869"/>
              <p:cNvSpPr/>
              <p:nvPr/>
            </p:nvSpPr>
            <p:spPr>
              <a:xfrm>
                <a:off x="0" y="82541"/>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24" name="直接连接符 870"/>
              <p:cNvSpPr/>
              <p:nvPr/>
            </p:nvSpPr>
            <p:spPr>
              <a:xfrm>
                <a:off x="0" y="368262"/>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25" name="直接连接符 871"/>
              <p:cNvSpPr/>
              <p:nvPr/>
            </p:nvSpPr>
            <p:spPr>
              <a:xfrm>
                <a:off x="0" y="614298"/>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26" name="直接连接符 872"/>
              <p:cNvSpPr/>
              <p:nvPr/>
            </p:nvSpPr>
            <p:spPr>
              <a:xfrm>
                <a:off x="0" y="695252"/>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27" name="直接连接符 873"/>
              <p:cNvSpPr/>
              <p:nvPr/>
            </p:nvSpPr>
            <p:spPr>
              <a:xfrm>
                <a:off x="0" y="777794"/>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28" name="直接连接符 874"/>
              <p:cNvSpPr/>
              <p:nvPr/>
            </p:nvSpPr>
            <p:spPr>
              <a:xfrm>
                <a:off x="0" y="450803"/>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29" name="直接连接符 875"/>
              <p:cNvSpPr/>
              <p:nvPr/>
            </p:nvSpPr>
            <p:spPr>
              <a:xfrm>
                <a:off x="0" y="531756"/>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30" name="直接连接符 876"/>
              <p:cNvSpPr/>
              <p:nvPr/>
            </p:nvSpPr>
            <p:spPr>
              <a:xfrm>
                <a:off x="0" y="858747"/>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31" name="直接连接符 877"/>
              <p:cNvSpPr/>
              <p:nvPr/>
            </p:nvSpPr>
            <p:spPr>
              <a:xfrm>
                <a:off x="0" y="1104785"/>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32" name="直接连接符 878"/>
              <p:cNvSpPr/>
              <p:nvPr/>
            </p:nvSpPr>
            <p:spPr>
              <a:xfrm>
                <a:off x="0" y="1187326"/>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33" name="直接连接符 879"/>
              <p:cNvSpPr/>
              <p:nvPr/>
            </p:nvSpPr>
            <p:spPr>
              <a:xfrm>
                <a:off x="0" y="1268280"/>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34" name="直接连接符 880"/>
              <p:cNvSpPr/>
              <p:nvPr/>
            </p:nvSpPr>
            <p:spPr>
              <a:xfrm>
                <a:off x="0" y="941289"/>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35" name="直接连接符 881"/>
              <p:cNvSpPr/>
              <p:nvPr/>
            </p:nvSpPr>
            <p:spPr>
              <a:xfrm>
                <a:off x="0" y="1022243"/>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36" name="直接连接符 882"/>
              <p:cNvSpPr/>
              <p:nvPr/>
            </p:nvSpPr>
            <p:spPr>
              <a:xfrm>
                <a:off x="0" y="1350821"/>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37" name="直接连接符 883"/>
              <p:cNvSpPr/>
              <p:nvPr/>
            </p:nvSpPr>
            <p:spPr>
              <a:xfrm>
                <a:off x="0" y="1595270"/>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38" name="直接连接符 884"/>
              <p:cNvSpPr/>
              <p:nvPr/>
            </p:nvSpPr>
            <p:spPr>
              <a:xfrm>
                <a:off x="0" y="1677812"/>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39" name="直接连接符 885"/>
              <p:cNvSpPr/>
              <p:nvPr/>
            </p:nvSpPr>
            <p:spPr>
              <a:xfrm>
                <a:off x="0" y="1758766"/>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40" name="直接连接符 886"/>
              <p:cNvSpPr/>
              <p:nvPr/>
            </p:nvSpPr>
            <p:spPr>
              <a:xfrm>
                <a:off x="0" y="1431775"/>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41" name="直接连接符 887"/>
              <p:cNvSpPr/>
              <p:nvPr/>
            </p:nvSpPr>
            <p:spPr>
              <a:xfrm>
                <a:off x="0" y="1514317"/>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42" name="直接连接符 888"/>
              <p:cNvSpPr/>
              <p:nvPr/>
            </p:nvSpPr>
            <p:spPr>
              <a:xfrm>
                <a:off x="0" y="1841308"/>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43" name="直接连接符 889"/>
              <p:cNvSpPr/>
              <p:nvPr/>
            </p:nvSpPr>
            <p:spPr>
              <a:xfrm>
                <a:off x="0" y="2087344"/>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44" name="直接连接符 890"/>
              <p:cNvSpPr/>
              <p:nvPr/>
            </p:nvSpPr>
            <p:spPr>
              <a:xfrm>
                <a:off x="0" y="2168298"/>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45" name="直接连接符 891"/>
              <p:cNvSpPr/>
              <p:nvPr/>
            </p:nvSpPr>
            <p:spPr>
              <a:xfrm>
                <a:off x="0" y="2250840"/>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46" name="直接连接符 892"/>
              <p:cNvSpPr/>
              <p:nvPr/>
            </p:nvSpPr>
            <p:spPr>
              <a:xfrm>
                <a:off x="0" y="1923849"/>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47" name="直接连接符 893"/>
              <p:cNvSpPr/>
              <p:nvPr/>
            </p:nvSpPr>
            <p:spPr>
              <a:xfrm>
                <a:off x="0" y="2004803"/>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48" name="直接连接符 894"/>
              <p:cNvSpPr/>
              <p:nvPr/>
            </p:nvSpPr>
            <p:spPr>
              <a:xfrm>
                <a:off x="0" y="2331793"/>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49" name="直接连接符 895"/>
              <p:cNvSpPr/>
              <p:nvPr/>
            </p:nvSpPr>
            <p:spPr>
              <a:xfrm>
                <a:off x="0" y="2577831"/>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50" name="直接连接符 896"/>
              <p:cNvSpPr/>
              <p:nvPr/>
            </p:nvSpPr>
            <p:spPr>
              <a:xfrm>
                <a:off x="0" y="2660372"/>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51" name="直接连接符 897"/>
              <p:cNvSpPr/>
              <p:nvPr/>
            </p:nvSpPr>
            <p:spPr>
              <a:xfrm>
                <a:off x="0" y="2741326"/>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52" name="直接连接符 898"/>
              <p:cNvSpPr/>
              <p:nvPr/>
            </p:nvSpPr>
            <p:spPr>
              <a:xfrm>
                <a:off x="0" y="2414335"/>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53" name="直接连接符 899"/>
              <p:cNvSpPr/>
              <p:nvPr/>
            </p:nvSpPr>
            <p:spPr>
              <a:xfrm>
                <a:off x="0" y="2495289"/>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54" name="直接连接符 900"/>
              <p:cNvSpPr/>
              <p:nvPr/>
            </p:nvSpPr>
            <p:spPr>
              <a:xfrm>
                <a:off x="0" y="2823867"/>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55" name="直接连接符 901"/>
              <p:cNvSpPr/>
              <p:nvPr/>
            </p:nvSpPr>
            <p:spPr>
              <a:xfrm>
                <a:off x="0" y="3068316"/>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56" name="直接连接符 902"/>
              <p:cNvSpPr/>
              <p:nvPr/>
            </p:nvSpPr>
            <p:spPr>
              <a:xfrm>
                <a:off x="0" y="3150858"/>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57" name="直接连接符 903"/>
              <p:cNvSpPr/>
              <p:nvPr/>
            </p:nvSpPr>
            <p:spPr>
              <a:xfrm>
                <a:off x="0" y="3231812"/>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58" name="直接连接符 904"/>
              <p:cNvSpPr/>
              <p:nvPr/>
            </p:nvSpPr>
            <p:spPr>
              <a:xfrm>
                <a:off x="0" y="2904822"/>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59" name="直接连接符 905"/>
              <p:cNvSpPr/>
              <p:nvPr/>
            </p:nvSpPr>
            <p:spPr>
              <a:xfrm>
                <a:off x="0" y="2987363"/>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60" name="直接连接符 906"/>
              <p:cNvSpPr/>
              <p:nvPr/>
            </p:nvSpPr>
            <p:spPr>
              <a:xfrm>
                <a:off x="0" y="3314354"/>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61" name="直接连接符 907"/>
              <p:cNvSpPr/>
              <p:nvPr/>
            </p:nvSpPr>
            <p:spPr>
              <a:xfrm>
                <a:off x="0" y="3560390"/>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62" name="直接连接符 908"/>
              <p:cNvSpPr/>
              <p:nvPr/>
            </p:nvSpPr>
            <p:spPr>
              <a:xfrm>
                <a:off x="0" y="3641345"/>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63" name="直接连接符 909"/>
              <p:cNvSpPr/>
              <p:nvPr/>
            </p:nvSpPr>
            <p:spPr>
              <a:xfrm>
                <a:off x="0" y="3723886"/>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64" name="直接连接符 910"/>
              <p:cNvSpPr/>
              <p:nvPr/>
            </p:nvSpPr>
            <p:spPr>
              <a:xfrm>
                <a:off x="0" y="3396895"/>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65" name="直接连接符 911"/>
              <p:cNvSpPr/>
              <p:nvPr/>
            </p:nvSpPr>
            <p:spPr>
              <a:xfrm>
                <a:off x="0" y="3477849"/>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66" name="直接连接符 912"/>
              <p:cNvSpPr/>
              <p:nvPr/>
            </p:nvSpPr>
            <p:spPr>
              <a:xfrm>
                <a:off x="0" y="3804840"/>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67" name="直接连接符 913"/>
              <p:cNvSpPr/>
              <p:nvPr/>
            </p:nvSpPr>
            <p:spPr>
              <a:xfrm>
                <a:off x="0" y="4050877"/>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68" name="直接连接符 914"/>
              <p:cNvSpPr/>
              <p:nvPr/>
            </p:nvSpPr>
            <p:spPr>
              <a:xfrm>
                <a:off x="0" y="4133418"/>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69" name="直接连接符 915"/>
              <p:cNvSpPr/>
              <p:nvPr/>
            </p:nvSpPr>
            <p:spPr>
              <a:xfrm>
                <a:off x="0" y="4214372"/>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70" name="直接连接符 916"/>
              <p:cNvSpPr/>
              <p:nvPr/>
            </p:nvSpPr>
            <p:spPr>
              <a:xfrm>
                <a:off x="0" y="3887381"/>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71" name="直接连接符 917"/>
              <p:cNvSpPr/>
              <p:nvPr/>
            </p:nvSpPr>
            <p:spPr>
              <a:xfrm>
                <a:off x="0" y="3969922"/>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72" name="直接连接符 918"/>
              <p:cNvSpPr/>
              <p:nvPr/>
            </p:nvSpPr>
            <p:spPr>
              <a:xfrm>
                <a:off x="0" y="4296913"/>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73" name="直接连接符 919"/>
              <p:cNvSpPr/>
              <p:nvPr/>
            </p:nvSpPr>
            <p:spPr>
              <a:xfrm>
                <a:off x="0" y="4541363"/>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74" name="直接连接符 920"/>
              <p:cNvSpPr/>
              <p:nvPr/>
            </p:nvSpPr>
            <p:spPr>
              <a:xfrm>
                <a:off x="0" y="4623904"/>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75" name="直接连接符 921"/>
              <p:cNvSpPr/>
              <p:nvPr/>
            </p:nvSpPr>
            <p:spPr>
              <a:xfrm>
                <a:off x="0" y="4706445"/>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76" name="直接连接符 922"/>
              <p:cNvSpPr/>
              <p:nvPr/>
            </p:nvSpPr>
            <p:spPr>
              <a:xfrm>
                <a:off x="0" y="4377868"/>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77" name="直接连接符 923"/>
              <p:cNvSpPr/>
              <p:nvPr/>
            </p:nvSpPr>
            <p:spPr>
              <a:xfrm>
                <a:off x="0" y="4460409"/>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78" name="直接连接符 924"/>
              <p:cNvSpPr/>
              <p:nvPr/>
            </p:nvSpPr>
            <p:spPr>
              <a:xfrm>
                <a:off x="0" y="4787400"/>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79" name="直接连接符 925"/>
              <p:cNvSpPr/>
              <p:nvPr/>
            </p:nvSpPr>
            <p:spPr>
              <a:xfrm>
                <a:off x="0" y="5033436"/>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80" name="直接连接符 926"/>
              <p:cNvSpPr/>
              <p:nvPr/>
            </p:nvSpPr>
            <p:spPr>
              <a:xfrm>
                <a:off x="0" y="5114391"/>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81" name="直接连接符 927"/>
              <p:cNvSpPr/>
              <p:nvPr/>
            </p:nvSpPr>
            <p:spPr>
              <a:xfrm>
                <a:off x="0" y="5196932"/>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82" name="直接连接符 928"/>
              <p:cNvSpPr/>
              <p:nvPr/>
            </p:nvSpPr>
            <p:spPr>
              <a:xfrm>
                <a:off x="0" y="4869941"/>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83" name="直接连接符 929"/>
              <p:cNvSpPr/>
              <p:nvPr/>
            </p:nvSpPr>
            <p:spPr>
              <a:xfrm>
                <a:off x="0" y="4950895"/>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84" name="直接连接符 930"/>
              <p:cNvSpPr/>
              <p:nvPr/>
            </p:nvSpPr>
            <p:spPr>
              <a:xfrm>
                <a:off x="0" y="5277886"/>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85" name="直接连接符 931"/>
              <p:cNvSpPr/>
              <p:nvPr/>
            </p:nvSpPr>
            <p:spPr>
              <a:xfrm>
                <a:off x="0" y="5523923"/>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86" name="直接连接符 932"/>
              <p:cNvSpPr/>
              <p:nvPr/>
            </p:nvSpPr>
            <p:spPr>
              <a:xfrm>
                <a:off x="0" y="5606464"/>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87" name="直接连接符 933"/>
              <p:cNvSpPr/>
              <p:nvPr/>
            </p:nvSpPr>
            <p:spPr>
              <a:xfrm>
                <a:off x="0" y="5687418"/>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88" name="直接连接符 934"/>
              <p:cNvSpPr/>
              <p:nvPr/>
            </p:nvSpPr>
            <p:spPr>
              <a:xfrm>
                <a:off x="0" y="5360427"/>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89" name="直接连接符 935"/>
              <p:cNvSpPr/>
              <p:nvPr/>
            </p:nvSpPr>
            <p:spPr>
              <a:xfrm>
                <a:off x="0" y="5442968"/>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90" name="直接连接符 936"/>
              <p:cNvSpPr/>
              <p:nvPr/>
            </p:nvSpPr>
            <p:spPr>
              <a:xfrm>
                <a:off x="0" y="5769959"/>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91" name="直接连接符 937"/>
              <p:cNvSpPr/>
              <p:nvPr/>
            </p:nvSpPr>
            <p:spPr>
              <a:xfrm>
                <a:off x="0" y="6014409"/>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92" name="直接连接符 938"/>
              <p:cNvSpPr/>
              <p:nvPr/>
            </p:nvSpPr>
            <p:spPr>
              <a:xfrm>
                <a:off x="0" y="6096950"/>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93" name="直接连接符 939"/>
              <p:cNvSpPr/>
              <p:nvPr/>
            </p:nvSpPr>
            <p:spPr>
              <a:xfrm>
                <a:off x="0" y="6179491"/>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94" name="直接连接符 940"/>
              <p:cNvSpPr/>
              <p:nvPr/>
            </p:nvSpPr>
            <p:spPr>
              <a:xfrm>
                <a:off x="0" y="5850914"/>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95" name="直接连接符 941"/>
              <p:cNvSpPr/>
              <p:nvPr/>
            </p:nvSpPr>
            <p:spPr>
              <a:xfrm>
                <a:off x="0" y="5933455"/>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96" name="直接连接符 942"/>
              <p:cNvSpPr/>
              <p:nvPr/>
            </p:nvSpPr>
            <p:spPr>
              <a:xfrm>
                <a:off x="0" y="6260446"/>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97" name="直接连接符 943"/>
              <p:cNvSpPr/>
              <p:nvPr/>
            </p:nvSpPr>
            <p:spPr>
              <a:xfrm>
                <a:off x="0" y="6506482"/>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98" name="直接连接符 944"/>
              <p:cNvSpPr/>
              <p:nvPr/>
            </p:nvSpPr>
            <p:spPr>
              <a:xfrm>
                <a:off x="0" y="6587437"/>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99" name="直接连接符 945"/>
              <p:cNvSpPr/>
              <p:nvPr/>
            </p:nvSpPr>
            <p:spPr>
              <a:xfrm>
                <a:off x="0" y="6669978"/>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200" name="直接连接符 946"/>
              <p:cNvSpPr/>
              <p:nvPr/>
            </p:nvSpPr>
            <p:spPr>
              <a:xfrm>
                <a:off x="0" y="6342987"/>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201" name="直接连接符 947"/>
              <p:cNvSpPr/>
              <p:nvPr/>
            </p:nvSpPr>
            <p:spPr>
              <a:xfrm>
                <a:off x="0" y="6423941"/>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202" name="直接连接符 948"/>
              <p:cNvSpPr/>
              <p:nvPr/>
            </p:nvSpPr>
            <p:spPr>
              <a:xfrm>
                <a:off x="0" y="6750932"/>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203" name="直接连接符 949"/>
              <p:cNvSpPr/>
              <p:nvPr/>
            </p:nvSpPr>
            <p:spPr>
              <a:xfrm>
                <a:off x="0" y="6833473"/>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grpSp>
        <p:grpSp>
          <p:nvGrpSpPr>
            <p:cNvPr id="1115" name="Group 90"/>
            <p:cNvGrpSpPr>
              <a:grpSpLocks/>
            </p:cNvGrpSpPr>
            <p:nvPr/>
          </p:nvGrpSpPr>
          <p:grpSpPr bwMode="auto">
            <a:xfrm>
              <a:off x="0" y="163676"/>
              <a:ext cx="9144000" cy="6630466"/>
              <a:chOff x="0" y="0"/>
              <a:chExt cx="9144000" cy="6630466"/>
            </a:xfrm>
          </p:grpSpPr>
          <p:sp>
            <p:nvSpPr>
              <p:cNvPr id="1036" name="直接连接符 782"/>
              <p:cNvSpPr/>
              <p:nvPr/>
            </p:nvSpPr>
            <p:spPr>
              <a:xfrm>
                <a:off x="0" y="-181"/>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37" name="直接连接符 783"/>
              <p:cNvSpPr/>
              <p:nvPr/>
            </p:nvSpPr>
            <p:spPr>
              <a:xfrm>
                <a:off x="0" y="245856"/>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38" name="直接连接符 784"/>
              <p:cNvSpPr/>
              <p:nvPr/>
            </p:nvSpPr>
            <p:spPr>
              <a:xfrm>
                <a:off x="0" y="326810"/>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39" name="直接连接符 785"/>
              <p:cNvSpPr/>
              <p:nvPr/>
            </p:nvSpPr>
            <p:spPr>
              <a:xfrm>
                <a:off x="0" y="409351"/>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40" name="直接连接符 786"/>
              <p:cNvSpPr/>
              <p:nvPr/>
            </p:nvSpPr>
            <p:spPr>
              <a:xfrm>
                <a:off x="0" y="82360"/>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41" name="直接连接符 787"/>
              <p:cNvSpPr/>
              <p:nvPr/>
            </p:nvSpPr>
            <p:spPr>
              <a:xfrm>
                <a:off x="0" y="163315"/>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42" name="直接连接符 788"/>
              <p:cNvSpPr/>
              <p:nvPr/>
            </p:nvSpPr>
            <p:spPr>
              <a:xfrm>
                <a:off x="0" y="490306"/>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43" name="直接连接符 789"/>
              <p:cNvSpPr/>
              <p:nvPr/>
            </p:nvSpPr>
            <p:spPr>
              <a:xfrm>
                <a:off x="0" y="736342"/>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44" name="直接连接符 790"/>
              <p:cNvSpPr/>
              <p:nvPr/>
            </p:nvSpPr>
            <p:spPr>
              <a:xfrm>
                <a:off x="0" y="818883"/>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45" name="直接连接符 791"/>
              <p:cNvSpPr/>
              <p:nvPr/>
            </p:nvSpPr>
            <p:spPr>
              <a:xfrm>
                <a:off x="0" y="899838"/>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46" name="直接连接符 792"/>
              <p:cNvSpPr/>
              <p:nvPr/>
            </p:nvSpPr>
            <p:spPr>
              <a:xfrm>
                <a:off x="0" y="572847"/>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47" name="直接连接符 793"/>
              <p:cNvSpPr/>
              <p:nvPr/>
            </p:nvSpPr>
            <p:spPr>
              <a:xfrm>
                <a:off x="0" y="653801"/>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48" name="直接连接符 794"/>
              <p:cNvSpPr/>
              <p:nvPr/>
            </p:nvSpPr>
            <p:spPr>
              <a:xfrm>
                <a:off x="0" y="982379"/>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49" name="直接连接符 795"/>
              <p:cNvSpPr/>
              <p:nvPr/>
            </p:nvSpPr>
            <p:spPr>
              <a:xfrm>
                <a:off x="0" y="1226829"/>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50" name="直接连接符 796"/>
              <p:cNvSpPr/>
              <p:nvPr/>
            </p:nvSpPr>
            <p:spPr>
              <a:xfrm>
                <a:off x="0" y="1309370"/>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51" name="直接连接符 797"/>
              <p:cNvSpPr/>
              <p:nvPr/>
            </p:nvSpPr>
            <p:spPr>
              <a:xfrm>
                <a:off x="0" y="1390324"/>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52" name="直接连接符 798"/>
              <p:cNvSpPr/>
              <p:nvPr/>
            </p:nvSpPr>
            <p:spPr>
              <a:xfrm>
                <a:off x="0" y="1063333"/>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53" name="直接连接符 799"/>
              <p:cNvSpPr/>
              <p:nvPr/>
            </p:nvSpPr>
            <p:spPr>
              <a:xfrm>
                <a:off x="0" y="1145874"/>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54" name="直接连接符 800"/>
              <p:cNvSpPr/>
              <p:nvPr/>
            </p:nvSpPr>
            <p:spPr>
              <a:xfrm>
                <a:off x="0" y="1472865"/>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55" name="直接连接符 801"/>
              <p:cNvSpPr/>
              <p:nvPr/>
            </p:nvSpPr>
            <p:spPr>
              <a:xfrm>
                <a:off x="0" y="1718902"/>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56" name="直接连接符 802"/>
              <p:cNvSpPr/>
              <p:nvPr/>
            </p:nvSpPr>
            <p:spPr>
              <a:xfrm>
                <a:off x="0" y="1799856"/>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57" name="直接连接符 803"/>
              <p:cNvSpPr/>
              <p:nvPr/>
            </p:nvSpPr>
            <p:spPr>
              <a:xfrm>
                <a:off x="0" y="1882397"/>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58" name="直接连接符 804"/>
              <p:cNvSpPr/>
              <p:nvPr/>
            </p:nvSpPr>
            <p:spPr>
              <a:xfrm>
                <a:off x="0" y="1555406"/>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59" name="直接连接符 805"/>
              <p:cNvSpPr/>
              <p:nvPr/>
            </p:nvSpPr>
            <p:spPr>
              <a:xfrm>
                <a:off x="0" y="1636361"/>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60" name="直接连接符 806"/>
              <p:cNvSpPr/>
              <p:nvPr/>
            </p:nvSpPr>
            <p:spPr>
              <a:xfrm>
                <a:off x="0" y="1963352"/>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61" name="直接连接符 807"/>
              <p:cNvSpPr/>
              <p:nvPr/>
            </p:nvSpPr>
            <p:spPr>
              <a:xfrm>
                <a:off x="0" y="2209388"/>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62" name="直接连接符 808"/>
              <p:cNvSpPr/>
              <p:nvPr/>
            </p:nvSpPr>
            <p:spPr>
              <a:xfrm>
                <a:off x="0" y="2291929"/>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63" name="直接连接符 809"/>
              <p:cNvSpPr/>
              <p:nvPr/>
            </p:nvSpPr>
            <p:spPr>
              <a:xfrm>
                <a:off x="0" y="2372884"/>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64" name="直接连接符 810"/>
              <p:cNvSpPr/>
              <p:nvPr/>
            </p:nvSpPr>
            <p:spPr>
              <a:xfrm>
                <a:off x="0" y="2045893"/>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65" name="直接连接符 811"/>
              <p:cNvSpPr/>
              <p:nvPr/>
            </p:nvSpPr>
            <p:spPr>
              <a:xfrm>
                <a:off x="0" y="2126847"/>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66" name="直接连接符 812"/>
              <p:cNvSpPr/>
              <p:nvPr/>
            </p:nvSpPr>
            <p:spPr>
              <a:xfrm>
                <a:off x="0" y="2455425"/>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67" name="直接连接符 813"/>
              <p:cNvSpPr/>
              <p:nvPr/>
            </p:nvSpPr>
            <p:spPr>
              <a:xfrm>
                <a:off x="0" y="2699875"/>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68" name="直接连接符 814"/>
              <p:cNvSpPr/>
              <p:nvPr/>
            </p:nvSpPr>
            <p:spPr>
              <a:xfrm>
                <a:off x="0" y="2782416"/>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69" name="直接连接符 815"/>
              <p:cNvSpPr/>
              <p:nvPr/>
            </p:nvSpPr>
            <p:spPr>
              <a:xfrm>
                <a:off x="0" y="2863370"/>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70" name="直接连接符 816"/>
              <p:cNvSpPr/>
              <p:nvPr/>
            </p:nvSpPr>
            <p:spPr>
              <a:xfrm>
                <a:off x="0" y="2536379"/>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71" name="直接连接符 817"/>
              <p:cNvSpPr/>
              <p:nvPr/>
            </p:nvSpPr>
            <p:spPr>
              <a:xfrm>
                <a:off x="0" y="2618920"/>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72" name="直接连接符 818"/>
              <p:cNvSpPr/>
              <p:nvPr/>
            </p:nvSpPr>
            <p:spPr>
              <a:xfrm>
                <a:off x="0" y="2945911"/>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73" name="直接连接符 819"/>
              <p:cNvSpPr/>
              <p:nvPr/>
            </p:nvSpPr>
            <p:spPr>
              <a:xfrm>
                <a:off x="0" y="3191948"/>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74" name="直接连接符 820"/>
              <p:cNvSpPr/>
              <p:nvPr/>
            </p:nvSpPr>
            <p:spPr>
              <a:xfrm>
                <a:off x="0" y="3272902"/>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75" name="直接连接符 821"/>
              <p:cNvSpPr/>
              <p:nvPr/>
            </p:nvSpPr>
            <p:spPr>
              <a:xfrm>
                <a:off x="0" y="3355443"/>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76" name="直接连接符 822"/>
              <p:cNvSpPr/>
              <p:nvPr/>
            </p:nvSpPr>
            <p:spPr>
              <a:xfrm>
                <a:off x="0" y="3028452"/>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77" name="直接连接符 823"/>
              <p:cNvSpPr/>
              <p:nvPr/>
            </p:nvSpPr>
            <p:spPr>
              <a:xfrm>
                <a:off x="0" y="3109407"/>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78" name="直接连接符 824"/>
              <p:cNvSpPr/>
              <p:nvPr/>
            </p:nvSpPr>
            <p:spPr>
              <a:xfrm>
                <a:off x="0" y="3436398"/>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79" name="直接连接符 825"/>
              <p:cNvSpPr/>
              <p:nvPr/>
            </p:nvSpPr>
            <p:spPr>
              <a:xfrm>
                <a:off x="0" y="3682434"/>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80" name="直接连接符 826"/>
              <p:cNvSpPr/>
              <p:nvPr/>
            </p:nvSpPr>
            <p:spPr>
              <a:xfrm>
                <a:off x="0" y="3764975"/>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81" name="直接连接符 827"/>
              <p:cNvSpPr/>
              <p:nvPr/>
            </p:nvSpPr>
            <p:spPr>
              <a:xfrm>
                <a:off x="0" y="3845930"/>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82" name="直接连接符 828"/>
              <p:cNvSpPr/>
              <p:nvPr/>
            </p:nvSpPr>
            <p:spPr>
              <a:xfrm>
                <a:off x="0" y="3518939"/>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83" name="直接连接符 829"/>
              <p:cNvSpPr/>
              <p:nvPr/>
            </p:nvSpPr>
            <p:spPr>
              <a:xfrm>
                <a:off x="0" y="3599893"/>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84" name="直接连接符 830"/>
              <p:cNvSpPr/>
              <p:nvPr/>
            </p:nvSpPr>
            <p:spPr>
              <a:xfrm>
                <a:off x="0" y="3928471"/>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85" name="直接连接符 831"/>
              <p:cNvSpPr/>
              <p:nvPr/>
            </p:nvSpPr>
            <p:spPr>
              <a:xfrm>
                <a:off x="0" y="4172921"/>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86" name="直接连接符 832"/>
              <p:cNvSpPr/>
              <p:nvPr/>
            </p:nvSpPr>
            <p:spPr>
              <a:xfrm>
                <a:off x="0" y="4255462"/>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87" name="直接连接符 833"/>
              <p:cNvSpPr/>
              <p:nvPr/>
            </p:nvSpPr>
            <p:spPr>
              <a:xfrm>
                <a:off x="0" y="4336416"/>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88" name="直接连接符 834"/>
              <p:cNvSpPr/>
              <p:nvPr/>
            </p:nvSpPr>
            <p:spPr>
              <a:xfrm>
                <a:off x="0" y="4009425"/>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89" name="直接连接符 835"/>
              <p:cNvSpPr/>
              <p:nvPr/>
            </p:nvSpPr>
            <p:spPr>
              <a:xfrm>
                <a:off x="0" y="4091966"/>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90" name="直接连接符 836"/>
              <p:cNvSpPr/>
              <p:nvPr/>
            </p:nvSpPr>
            <p:spPr>
              <a:xfrm>
                <a:off x="0" y="4418957"/>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91" name="直接连接符 837"/>
              <p:cNvSpPr/>
              <p:nvPr/>
            </p:nvSpPr>
            <p:spPr>
              <a:xfrm>
                <a:off x="0" y="4664994"/>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92" name="直接连接符 838"/>
              <p:cNvSpPr/>
              <p:nvPr/>
            </p:nvSpPr>
            <p:spPr>
              <a:xfrm>
                <a:off x="0" y="4745948"/>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93" name="直接连接符 839"/>
              <p:cNvSpPr/>
              <p:nvPr/>
            </p:nvSpPr>
            <p:spPr>
              <a:xfrm>
                <a:off x="0" y="4828489"/>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94" name="直接连接符 840"/>
              <p:cNvSpPr/>
              <p:nvPr/>
            </p:nvSpPr>
            <p:spPr>
              <a:xfrm>
                <a:off x="0" y="4501499"/>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95" name="直接连接符 841"/>
              <p:cNvSpPr/>
              <p:nvPr/>
            </p:nvSpPr>
            <p:spPr>
              <a:xfrm>
                <a:off x="0" y="4582453"/>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96" name="直接连接符 842"/>
              <p:cNvSpPr/>
              <p:nvPr/>
            </p:nvSpPr>
            <p:spPr>
              <a:xfrm>
                <a:off x="0" y="4909444"/>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97" name="直接连接符 843"/>
              <p:cNvSpPr/>
              <p:nvPr/>
            </p:nvSpPr>
            <p:spPr>
              <a:xfrm>
                <a:off x="0" y="5155480"/>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98" name="直接连接符 844"/>
              <p:cNvSpPr/>
              <p:nvPr/>
            </p:nvSpPr>
            <p:spPr>
              <a:xfrm>
                <a:off x="0" y="5238022"/>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099" name="直接连接符 845"/>
              <p:cNvSpPr/>
              <p:nvPr/>
            </p:nvSpPr>
            <p:spPr>
              <a:xfrm>
                <a:off x="0" y="5318976"/>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00" name="直接连接符 846"/>
              <p:cNvSpPr/>
              <p:nvPr/>
            </p:nvSpPr>
            <p:spPr>
              <a:xfrm>
                <a:off x="0" y="4991985"/>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01" name="直接连接符 847"/>
              <p:cNvSpPr/>
              <p:nvPr/>
            </p:nvSpPr>
            <p:spPr>
              <a:xfrm>
                <a:off x="0" y="5072939"/>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02" name="直接连接符 848"/>
              <p:cNvSpPr/>
              <p:nvPr/>
            </p:nvSpPr>
            <p:spPr>
              <a:xfrm>
                <a:off x="0" y="5401517"/>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03" name="直接连接符 849"/>
              <p:cNvSpPr/>
              <p:nvPr/>
            </p:nvSpPr>
            <p:spPr>
              <a:xfrm>
                <a:off x="0" y="5645967"/>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04" name="直接连接符 850"/>
              <p:cNvSpPr/>
              <p:nvPr/>
            </p:nvSpPr>
            <p:spPr>
              <a:xfrm>
                <a:off x="0" y="5728508"/>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05" name="直接连接符 851"/>
              <p:cNvSpPr/>
              <p:nvPr/>
            </p:nvSpPr>
            <p:spPr>
              <a:xfrm>
                <a:off x="0" y="5809462"/>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06" name="直接连接符 852"/>
              <p:cNvSpPr/>
              <p:nvPr/>
            </p:nvSpPr>
            <p:spPr>
              <a:xfrm>
                <a:off x="0" y="5482471"/>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07" name="直接连接符 853"/>
              <p:cNvSpPr/>
              <p:nvPr/>
            </p:nvSpPr>
            <p:spPr>
              <a:xfrm>
                <a:off x="0" y="5565012"/>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08" name="直接连接符 854"/>
              <p:cNvSpPr/>
              <p:nvPr/>
            </p:nvSpPr>
            <p:spPr>
              <a:xfrm>
                <a:off x="0" y="5892003"/>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09" name="直接连接符 855"/>
              <p:cNvSpPr/>
              <p:nvPr/>
            </p:nvSpPr>
            <p:spPr>
              <a:xfrm>
                <a:off x="0" y="6138040"/>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10" name="直接连接符 856"/>
              <p:cNvSpPr/>
              <p:nvPr/>
            </p:nvSpPr>
            <p:spPr>
              <a:xfrm>
                <a:off x="0" y="6218994"/>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11" name="直接连接符 857"/>
              <p:cNvSpPr/>
              <p:nvPr/>
            </p:nvSpPr>
            <p:spPr>
              <a:xfrm>
                <a:off x="0" y="6301535"/>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12" name="直接连接符 858"/>
              <p:cNvSpPr/>
              <p:nvPr/>
            </p:nvSpPr>
            <p:spPr>
              <a:xfrm>
                <a:off x="0" y="5974545"/>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13" name="直接连接符 859"/>
              <p:cNvSpPr/>
              <p:nvPr/>
            </p:nvSpPr>
            <p:spPr>
              <a:xfrm>
                <a:off x="0" y="6055499"/>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14" name="直接连接符 860"/>
              <p:cNvSpPr/>
              <p:nvPr/>
            </p:nvSpPr>
            <p:spPr>
              <a:xfrm>
                <a:off x="0" y="6382490"/>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2" name="直接连接符 861"/>
              <p:cNvSpPr/>
              <p:nvPr/>
            </p:nvSpPr>
            <p:spPr>
              <a:xfrm>
                <a:off x="0" y="6628526"/>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16" name="直接连接符 862"/>
              <p:cNvSpPr/>
              <p:nvPr/>
            </p:nvSpPr>
            <p:spPr>
              <a:xfrm>
                <a:off x="0" y="6465031"/>
                <a:ext cx="9144000" cy="1587"/>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sp>
            <p:nvSpPr>
              <p:cNvPr id="1117" name="直接连接符 863"/>
              <p:cNvSpPr/>
              <p:nvPr/>
            </p:nvSpPr>
            <p:spPr>
              <a:xfrm>
                <a:off x="0" y="6545985"/>
                <a:ext cx="9144000" cy="1588"/>
              </a:xfrm>
              <a:prstGeom prst="line">
                <a:avLst/>
              </a:prstGeom>
              <a:ln w="3175" cap="flat" cmpd="sng">
                <a:solidFill>
                  <a:srgbClr val="D3AA73">
                    <a:alpha val="20000"/>
                  </a:srgbClr>
                </a:solidFill>
                <a:prstDash val="solid"/>
                <a:headEnd type="none" w="med" len="med"/>
                <a:tailEnd type="none" w="med" len="med"/>
              </a:ln>
            </p:spPr>
            <p:txBody>
              <a:bodyPr/>
              <a:lstStyle/>
              <a:p>
                <a:endParaRPr lang="zh-CN" altLang="en-US" sz="1350" noProof="1"/>
              </a:p>
            </p:txBody>
          </p:sp>
        </p:grpSp>
      </p:grpSp>
      <p:sp>
        <p:nvSpPr>
          <p:cNvPr id="4" name="KSO_FD"/>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noProof="1" smtClean="0">
                <a:solidFill>
                  <a:schemeClr val="tx1">
                    <a:tint val="75000"/>
                  </a:schemeClr>
                </a:solidFill>
                <a:latin typeface="+mn-lt"/>
                <a:ea typeface="+mn-ea"/>
              </a:defRPr>
            </a:lvl1pPr>
          </a:lstStyle>
          <a:p>
            <a:fld id="{82F288E0-7875-42C4-84C8-98DBBD3BF4D2}" type="datetimeFigureOut">
              <a:rPr lang="zh-CN" altLang="en-US"/>
              <a:pPr/>
              <a:t>2021/12/17</a:t>
            </a:fld>
            <a:endParaRPr lang="zh-CN" altLang="en-US"/>
          </a:p>
        </p:txBody>
      </p:sp>
      <p:sp>
        <p:nvSpPr>
          <p:cNvPr id="5" name="KSO_FT"/>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defRPr noProof="1"/>
            </a:lvl1pPr>
          </a:lstStyle>
          <a:p>
            <a:endParaRPr lang="zh-CN" altLang="en-US"/>
          </a:p>
        </p:txBody>
      </p:sp>
      <p:sp>
        <p:nvSpPr>
          <p:cNvPr id="6" name="KSO_FN"/>
          <p:cNvSpPr>
            <a:spLocks noGrp="1"/>
          </p:cNvSpPr>
          <p:nvPr>
            <p:ph type="sldNum" sz="quarter" idx="4"/>
          </p:nvPr>
        </p:nvSpPr>
        <p:spPr>
          <a:xfrm>
            <a:off x="8610600" y="6356352"/>
            <a:ext cx="2743200" cy="365125"/>
          </a:xfrm>
          <a:prstGeom prst="rect">
            <a:avLst/>
          </a:prstGeom>
        </p:spPr>
        <p:txBody>
          <a:bodyPr vert="horz" wrap="square" lIns="91440" tIns="45720" rIns="91440" bIns="45720" numCol="1" anchor="ctr" anchorCtr="0" compatLnSpc="1">
            <a:prstTxWarp prst="textNoShape">
              <a:avLst/>
            </a:prstTxWarp>
          </a:bodyPr>
          <a:lstStyle>
            <a:lvl1pPr algn="r">
              <a:defRPr sz="900">
                <a:solidFill>
                  <a:srgbClr val="969697"/>
                </a:solidFill>
              </a:defRPr>
            </a:lvl1pPr>
          </a:lstStyle>
          <a:p>
            <a:fld id="{83054D73-FF5A-464C-9F8B-7CC3498BA5BC}" type="slidenum">
              <a:rPr lang="zh-CN" altLang="en-US"/>
              <a:pPr/>
              <a:t>‹#›</a:t>
            </a:fld>
            <a:endParaRPr lang="en-US" altLang="zh-CN"/>
          </a:p>
        </p:txBody>
      </p:sp>
      <p:sp>
        <p:nvSpPr>
          <p:cNvPr id="1033" name="矩形 551"/>
          <p:cNvSpPr/>
          <p:nvPr/>
        </p:nvSpPr>
        <p:spPr>
          <a:xfrm>
            <a:off x="0" y="-12699"/>
            <a:ext cx="12192000" cy="128588"/>
          </a:xfrm>
          <a:prstGeom prst="rect">
            <a:avLst/>
          </a:prstGeom>
          <a:solidFill>
            <a:srgbClr val="D3AA73"/>
          </a:solidFill>
          <a:ln w="25400">
            <a:noFill/>
            <a:miter/>
          </a:ln>
        </p:spPr>
        <p:txBody>
          <a:bodyPr anchor="ctr"/>
          <a:lstStyle/>
          <a:p>
            <a:endParaRPr lang="zh-CN" altLang="zh-CN" sz="1350" noProof="1">
              <a:solidFill>
                <a:srgbClr val="FFFFFF"/>
              </a:solidFill>
              <a:latin typeface="宋体" pitchFamily="2" charset="-122"/>
              <a:sym typeface="宋体" pitchFamily="2" charset="-122"/>
            </a:endParaRPr>
          </a:p>
        </p:txBody>
      </p:sp>
      <p:sp>
        <p:nvSpPr>
          <p:cNvPr id="7" name="矩形 1"/>
          <p:cNvSpPr/>
          <p:nvPr/>
        </p:nvSpPr>
        <p:spPr>
          <a:xfrm>
            <a:off x="-8466" y="114302"/>
            <a:ext cx="1257300" cy="5032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Tree>
  </p:cSld>
  <p:clrMap bg1="lt1" tx1="dk1" bg2="lt2" tx2="dk2" accent1="accent1" accent2="accent2" accent3="accent3" accent4="accent4" accent5="accent5" accent6="accent6" hlink="hlink" folHlink="folHlink"/>
  <p:sldLayoutIdLst>
    <p:sldLayoutId id="2147483660"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fontAlgn="base">
        <a:lnSpc>
          <a:spcPct val="90000"/>
        </a:lnSpc>
        <a:spcBef>
          <a:spcPct val="0"/>
        </a:spcBef>
        <a:spcAft>
          <a:spcPct val="0"/>
        </a:spcAft>
        <a:defRPr sz="3200" b="1" kern="1200">
          <a:solidFill>
            <a:schemeClr val="accent1"/>
          </a:solidFill>
          <a:latin typeface="+mj-ea"/>
          <a:ea typeface="+mj-ea"/>
          <a:cs typeface="+mj-cs"/>
        </a:defRPr>
      </a:lvl1pPr>
      <a:lvl2pPr algn="l" defTabSz="685800" rtl="0" fontAlgn="base">
        <a:lnSpc>
          <a:spcPct val="90000"/>
        </a:lnSpc>
        <a:spcBef>
          <a:spcPct val="0"/>
        </a:spcBef>
        <a:spcAft>
          <a:spcPct val="0"/>
        </a:spcAft>
        <a:defRPr sz="3200" b="1">
          <a:solidFill>
            <a:schemeClr val="accent1"/>
          </a:solidFill>
          <a:latin typeface="华文中宋" pitchFamily="2" charset="-122"/>
          <a:ea typeface="华文中宋" pitchFamily="2" charset="-122"/>
        </a:defRPr>
      </a:lvl2pPr>
      <a:lvl3pPr algn="l" defTabSz="685800" rtl="0" fontAlgn="base">
        <a:lnSpc>
          <a:spcPct val="90000"/>
        </a:lnSpc>
        <a:spcBef>
          <a:spcPct val="0"/>
        </a:spcBef>
        <a:spcAft>
          <a:spcPct val="0"/>
        </a:spcAft>
        <a:defRPr sz="3200" b="1">
          <a:solidFill>
            <a:schemeClr val="accent1"/>
          </a:solidFill>
          <a:latin typeface="华文中宋" pitchFamily="2" charset="-122"/>
          <a:ea typeface="华文中宋" pitchFamily="2" charset="-122"/>
        </a:defRPr>
      </a:lvl3pPr>
      <a:lvl4pPr algn="l" defTabSz="685800" rtl="0" fontAlgn="base">
        <a:lnSpc>
          <a:spcPct val="90000"/>
        </a:lnSpc>
        <a:spcBef>
          <a:spcPct val="0"/>
        </a:spcBef>
        <a:spcAft>
          <a:spcPct val="0"/>
        </a:spcAft>
        <a:defRPr sz="3200" b="1">
          <a:solidFill>
            <a:schemeClr val="accent1"/>
          </a:solidFill>
          <a:latin typeface="华文中宋" pitchFamily="2" charset="-122"/>
          <a:ea typeface="华文中宋" pitchFamily="2" charset="-122"/>
        </a:defRPr>
      </a:lvl4pPr>
      <a:lvl5pPr algn="l" defTabSz="685800" rtl="0" fontAlgn="base">
        <a:lnSpc>
          <a:spcPct val="90000"/>
        </a:lnSpc>
        <a:spcBef>
          <a:spcPct val="0"/>
        </a:spcBef>
        <a:spcAft>
          <a:spcPct val="0"/>
        </a:spcAft>
        <a:defRPr sz="3200" b="1">
          <a:solidFill>
            <a:schemeClr val="accent1"/>
          </a:solidFill>
          <a:latin typeface="华文中宋" pitchFamily="2" charset="-122"/>
          <a:ea typeface="华文中宋" pitchFamily="2" charset="-122"/>
        </a:defRPr>
      </a:lvl5pPr>
      <a:lvl6pPr marL="457200" algn="l" defTabSz="685800" rtl="0" fontAlgn="base">
        <a:lnSpc>
          <a:spcPct val="90000"/>
        </a:lnSpc>
        <a:spcBef>
          <a:spcPct val="0"/>
        </a:spcBef>
        <a:spcAft>
          <a:spcPct val="0"/>
        </a:spcAft>
        <a:defRPr sz="3200" b="1">
          <a:solidFill>
            <a:schemeClr val="accent1"/>
          </a:solidFill>
          <a:latin typeface="华文中宋" pitchFamily="2" charset="-122"/>
          <a:ea typeface="华文中宋" pitchFamily="2" charset="-122"/>
        </a:defRPr>
      </a:lvl6pPr>
      <a:lvl7pPr marL="914400" algn="l" defTabSz="685800" rtl="0" fontAlgn="base">
        <a:lnSpc>
          <a:spcPct val="90000"/>
        </a:lnSpc>
        <a:spcBef>
          <a:spcPct val="0"/>
        </a:spcBef>
        <a:spcAft>
          <a:spcPct val="0"/>
        </a:spcAft>
        <a:defRPr sz="3200" b="1">
          <a:solidFill>
            <a:schemeClr val="accent1"/>
          </a:solidFill>
          <a:latin typeface="华文中宋" pitchFamily="2" charset="-122"/>
          <a:ea typeface="华文中宋" pitchFamily="2" charset="-122"/>
        </a:defRPr>
      </a:lvl7pPr>
      <a:lvl8pPr marL="1371600" algn="l" defTabSz="685800" rtl="0" fontAlgn="base">
        <a:lnSpc>
          <a:spcPct val="90000"/>
        </a:lnSpc>
        <a:spcBef>
          <a:spcPct val="0"/>
        </a:spcBef>
        <a:spcAft>
          <a:spcPct val="0"/>
        </a:spcAft>
        <a:defRPr sz="3200" b="1">
          <a:solidFill>
            <a:schemeClr val="accent1"/>
          </a:solidFill>
          <a:latin typeface="华文中宋" pitchFamily="2" charset="-122"/>
          <a:ea typeface="华文中宋" pitchFamily="2" charset="-122"/>
        </a:defRPr>
      </a:lvl8pPr>
      <a:lvl9pPr marL="1828800" algn="l" defTabSz="685800" rtl="0" fontAlgn="base">
        <a:lnSpc>
          <a:spcPct val="90000"/>
        </a:lnSpc>
        <a:spcBef>
          <a:spcPct val="0"/>
        </a:spcBef>
        <a:spcAft>
          <a:spcPct val="0"/>
        </a:spcAft>
        <a:defRPr sz="3200" b="1">
          <a:solidFill>
            <a:schemeClr val="accent1"/>
          </a:solidFill>
          <a:latin typeface="华文中宋" pitchFamily="2" charset="-122"/>
          <a:ea typeface="华文中宋" pitchFamily="2" charset="-122"/>
        </a:defRPr>
      </a:lvl9pPr>
    </p:titleStyle>
    <p:bodyStyle>
      <a:lvl1pPr marL="361950" indent="-361950" algn="just" defTabSz="685800" rtl="0" fontAlgn="base">
        <a:lnSpc>
          <a:spcPct val="110000"/>
        </a:lnSpc>
        <a:spcBef>
          <a:spcPts val="1200"/>
        </a:spcBef>
        <a:spcAft>
          <a:spcPct val="0"/>
        </a:spcAft>
        <a:buClr>
          <a:schemeClr val="accent1"/>
        </a:buClr>
        <a:buSzPct val="50000"/>
        <a:buFont typeface="Wingdings" pitchFamily="2" charset="2"/>
        <a:buChar char="m"/>
        <a:defRPr lang="zh-CN" altLang="en-US" sz="2800" kern="1200" dirty="0">
          <a:solidFill>
            <a:schemeClr val="accent1"/>
          </a:solidFill>
          <a:latin typeface="+mn-ea"/>
          <a:ea typeface="+mn-ea"/>
          <a:cs typeface="+mn-cs"/>
        </a:defRPr>
      </a:lvl1pPr>
      <a:lvl2pPr marL="361950" indent="-361950" algn="just" defTabSz="685800" rtl="0" fontAlgn="base">
        <a:lnSpc>
          <a:spcPct val="120000"/>
        </a:lnSpc>
        <a:spcBef>
          <a:spcPct val="0"/>
        </a:spcBef>
        <a:spcAft>
          <a:spcPts val="1200"/>
        </a:spcAft>
        <a:buClr>
          <a:srgbClr val="F2C37D"/>
        </a:buClr>
        <a:buFont typeface="幼圆" pitchFamily="49" charset="-122"/>
        <a:buChar char=" "/>
        <a:defRPr kern="1200">
          <a:solidFill>
            <a:schemeClr val="tx1"/>
          </a:solidFill>
          <a:latin typeface="+mn-ea"/>
          <a:ea typeface="+mn-ea"/>
          <a:cs typeface="+mn-cs"/>
        </a:defRPr>
      </a:lvl2pPr>
      <a:lvl3pPr marL="857250" indent="-171450" algn="l" defTabSz="685800" rtl="0" fontAlgn="base">
        <a:lnSpc>
          <a:spcPct val="90000"/>
        </a:lnSpc>
        <a:spcBef>
          <a:spcPts val="375"/>
        </a:spcBef>
        <a:spcAft>
          <a:spcPts val="1200"/>
        </a:spcAft>
        <a:buFont typeface="Arial"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ts val="1200"/>
        </a:spcAft>
        <a:buFont typeface="Arial"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ts val="1200"/>
        </a:spcAft>
        <a:buFont typeface="Arial"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2021/12/17</a:t>
            </a:fld>
            <a:endParaRPr lang="zh-CN" altLang="en-US">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a:t>
            </a:fld>
            <a:endParaRPr lang="zh-CN" altLang="en-US">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224960328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slide" Target="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noChangeArrowheads="1"/>
          </p:cNvSpPr>
          <p:nvPr>
            <p:ph type="ctrTitle"/>
          </p:nvPr>
        </p:nvSpPr>
        <p:spPr bwMode="auto">
          <a:xfrm>
            <a:off x="1524000" y="2651127"/>
            <a:ext cx="9144000" cy="692151"/>
          </a:xfrm>
          <a:noFill/>
          <a:ln>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normAutofit fontScale="90000"/>
          </a:bodyPr>
          <a:lstStyle/>
          <a:p>
            <a:pPr algn="ctr"/>
            <a:r>
              <a:rPr lang="zh-CN" altLang="en-US" sz="4800" dirty="0">
                <a:solidFill>
                  <a:srgbClr val="002060"/>
                </a:solidFill>
                <a:latin typeface="+mn-lt"/>
                <a:ea typeface="+mn-ea"/>
                <a:cs typeface="+mn-ea"/>
                <a:sym typeface="+mn-lt"/>
              </a:rPr>
              <a:t>一课小桃树</a:t>
            </a:r>
          </a:p>
        </p:txBody>
      </p:sp>
      <p:sp>
        <p:nvSpPr>
          <p:cNvPr id="6" name="文本框 5"/>
          <p:cNvSpPr txBox="1">
            <a:spLocks noChangeArrowheads="1"/>
          </p:cNvSpPr>
          <p:nvPr/>
        </p:nvSpPr>
        <p:spPr bwMode="auto">
          <a:xfrm>
            <a:off x="5421452" y="3657572"/>
            <a:ext cx="1415772"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sz="3200" b="1" dirty="0">
                <a:solidFill>
                  <a:srgbClr val="FF0000"/>
                </a:solidFill>
                <a:latin typeface="+mn-lt"/>
                <a:ea typeface="+mn-ea"/>
                <a:cs typeface="+mn-ea"/>
                <a:sym typeface="+mn-lt"/>
              </a:rPr>
              <a:t>贾平凹</a:t>
            </a:r>
          </a:p>
        </p:txBody>
      </p:sp>
      <p:sp>
        <p:nvSpPr>
          <p:cNvPr id="8" name="流程图: 数据 7"/>
          <p:cNvSpPr/>
          <p:nvPr/>
        </p:nvSpPr>
        <p:spPr>
          <a:xfrm>
            <a:off x="1547813" y="1690689"/>
            <a:ext cx="3403600" cy="430212"/>
          </a:xfrm>
          <a:prstGeom prst="flowChartInputOutpu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dirty="0" smtClean="0">
                <a:solidFill>
                  <a:srgbClr val="FFFFFF"/>
                </a:solidFill>
                <a:cs typeface="+mn-ea"/>
                <a:sym typeface="+mn-lt"/>
              </a:rPr>
              <a:t>部编版</a:t>
            </a:r>
            <a:r>
              <a:rPr lang="zh-CN" altLang="en-US" dirty="0">
                <a:solidFill>
                  <a:srgbClr val="FFFFFF"/>
                </a:solidFill>
                <a:cs typeface="+mn-ea"/>
                <a:sym typeface="+mn-lt"/>
              </a:rPr>
              <a:t>七年级下册</a:t>
            </a:r>
          </a:p>
        </p:txBody>
      </p:sp>
      <p:grpSp>
        <p:nvGrpSpPr>
          <p:cNvPr id="12" name="组合 11"/>
          <p:cNvGrpSpPr>
            <a:grpSpLocks/>
          </p:cNvGrpSpPr>
          <p:nvPr/>
        </p:nvGrpSpPr>
        <p:grpSpPr bwMode="auto">
          <a:xfrm>
            <a:off x="9667878" y="0"/>
            <a:ext cx="904875" cy="2605088"/>
            <a:chOff x="12826" y="-1"/>
            <a:chExt cx="1424" cy="4104"/>
          </a:xfrm>
        </p:grpSpPr>
        <p:cxnSp>
          <p:nvCxnSpPr>
            <p:cNvPr id="10" name="直接连接符 9"/>
            <p:cNvCxnSpPr/>
            <p:nvPr/>
          </p:nvCxnSpPr>
          <p:spPr>
            <a:xfrm>
              <a:off x="13533" y="-1"/>
              <a:ext cx="5" cy="26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2826" y="2680"/>
              <a:ext cx="1424" cy="1423"/>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600" b="1" noProof="1">
                  <a:solidFill>
                    <a:srgbClr val="000000"/>
                  </a:solidFill>
                  <a:cs typeface="+mn-ea"/>
                  <a:sym typeface="+mn-lt"/>
                </a:rPr>
                <a:t>第五单元</a:t>
              </a:r>
            </a:p>
          </p:txBody>
        </p:sp>
      </p:grpSp>
      <p:sp>
        <p:nvSpPr>
          <p:cNvPr id="9" name="矩形 8"/>
          <p:cNvSpPr/>
          <p:nvPr/>
        </p:nvSpPr>
        <p:spPr>
          <a:xfrm>
            <a:off x="5439085" y="5872768"/>
            <a:ext cx="1159292" cy="407291"/>
          </a:xfrm>
          <a:prstGeom prst="rect">
            <a:avLst/>
          </a:prstGeom>
        </p:spPr>
        <p:txBody>
          <a:bodyPr wrap="none">
            <a:spAutoFit/>
          </a:bodyPr>
          <a:lstStyle/>
          <a:p>
            <a:pPr marL="342900" indent="-342900" algn="ctr">
              <a:lnSpc>
                <a:spcPct val="110000"/>
              </a:lnSpc>
            </a:pPr>
            <a:r>
              <a:rPr lang="zh-CN" altLang="en-US" sz="2000" kern="0" dirty="0" smtClean="0">
                <a:solidFill>
                  <a:srgbClr val="000000"/>
                </a:solidFill>
                <a:latin typeface="+mn-lt"/>
                <a:ea typeface="+mn-ea"/>
                <a:cs typeface="+mn-ea"/>
                <a:sym typeface="+mn-lt"/>
              </a:rPr>
              <a:t>优品</a:t>
            </a:r>
            <a:r>
              <a:rPr lang="en-US" altLang="zh-CN" sz="2000" kern="0" dirty="0" smtClean="0">
                <a:solidFill>
                  <a:srgbClr val="000000"/>
                </a:solidFill>
                <a:latin typeface="+mn-lt"/>
                <a:ea typeface="+mn-ea"/>
                <a:cs typeface="+mn-ea"/>
                <a:sym typeface="+mn-lt"/>
              </a:rPr>
              <a:t>PPT</a:t>
            </a:r>
            <a:endParaRPr lang="en-US" altLang="zh-CN" sz="2000" kern="0" dirty="0">
              <a:solidFill>
                <a:srgbClr val="000000"/>
              </a:solidFill>
              <a:latin typeface="+mn-lt"/>
              <a:ea typeface="+mn-ea"/>
              <a:cs typeface="+mn-ea"/>
              <a:sym typeface="+mn-lt"/>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80">
                                          <p:stCondLst>
                                            <p:cond delay="0"/>
                                          </p:stCondLst>
                                        </p:cTn>
                                        <p:tgtEl>
                                          <p:spTgt spid="12"/>
                                        </p:tgtEl>
                                      </p:cBhvr>
                                    </p:animEffect>
                                    <p:anim calcmode="lin" valueType="num">
                                      <p:cBhvr>
                                        <p:cTn id="8"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13" dur="26">
                                          <p:stCondLst>
                                            <p:cond delay="650"/>
                                          </p:stCondLst>
                                        </p:cTn>
                                        <p:tgtEl>
                                          <p:spTgt spid="12"/>
                                        </p:tgtEl>
                                      </p:cBhvr>
                                      <p:to x="100000" y="60000"/>
                                    </p:animScale>
                                    <p:animScale>
                                      <p:cBhvr>
                                        <p:cTn id="14" dur="166" decel="50000">
                                          <p:stCondLst>
                                            <p:cond delay="676"/>
                                          </p:stCondLst>
                                        </p:cTn>
                                        <p:tgtEl>
                                          <p:spTgt spid="12"/>
                                        </p:tgtEl>
                                      </p:cBhvr>
                                      <p:to x="100000" y="100000"/>
                                    </p:animScale>
                                    <p:animScale>
                                      <p:cBhvr>
                                        <p:cTn id="15" dur="26">
                                          <p:stCondLst>
                                            <p:cond delay="1312"/>
                                          </p:stCondLst>
                                        </p:cTn>
                                        <p:tgtEl>
                                          <p:spTgt spid="12"/>
                                        </p:tgtEl>
                                      </p:cBhvr>
                                      <p:to x="100000" y="80000"/>
                                    </p:animScale>
                                    <p:animScale>
                                      <p:cBhvr>
                                        <p:cTn id="16" dur="166" decel="50000">
                                          <p:stCondLst>
                                            <p:cond delay="1338"/>
                                          </p:stCondLst>
                                        </p:cTn>
                                        <p:tgtEl>
                                          <p:spTgt spid="12"/>
                                        </p:tgtEl>
                                      </p:cBhvr>
                                      <p:to x="100000" y="100000"/>
                                    </p:animScale>
                                    <p:animScale>
                                      <p:cBhvr>
                                        <p:cTn id="17" dur="26">
                                          <p:stCondLst>
                                            <p:cond delay="1642"/>
                                          </p:stCondLst>
                                        </p:cTn>
                                        <p:tgtEl>
                                          <p:spTgt spid="12"/>
                                        </p:tgtEl>
                                      </p:cBhvr>
                                      <p:to x="100000" y="90000"/>
                                    </p:animScale>
                                    <p:animScale>
                                      <p:cBhvr>
                                        <p:cTn id="18" dur="166" decel="50000">
                                          <p:stCondLst>
                                            <p:cond delay="1668"/>
                                          </p:stCondLst>
                                        </p:cTn>
                                        <p:tgtEl>
                                          <p:spTgt spid="12"/>
                                        </p:tgtEl>
                                      </p:cBhvr>
                                      <p:to x="100000" y="100000"/>
                                    </p:animScale>
                                    <p:animScale>
                                      <p:cBhvr>
                                        <p:cTn id="19" dur="26">
                                          <p:stCondLst>
                                            <p:cond delay="1808"/>
                                          </p:stCondLst>
                                        </p:cTn>
                                        <p:tgtEl>
                                          <p:spTgt spid="12"/>
                                        </p:tgtEl>
                                      </p:cBhvr>
                                      <p:to x="100000" y="95000"/>
                                    </p:animScale>
                                    <p:animScale>
                                      <p:cBhvr>
                                        <p:cTn id="20" dur="166" decel="50000">
                                          <p:stCondLst>
                                            <p:cond delay="1834"/>
                                          </p:stCondLst>
                                        </p:cTn>
                                        <p:tgtEl>
                                          <p:spTgt spid="12"/>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34" presetClass="entr" presetSubtype="0" fill="hold" grpId="9" nodeType="clickEffect">
                                  <p:stCondLst>
                                    <p:cond delay="0"/>
                                  </p:stCondLst>
                                  <p:childTnLst>
                                    <p:set>
                                      <p:cBhvr>
                                        <p:cTn id="24" dur="1" fill="hold">
                                          <p:stCondLst>
                                            <p:cond delay="0"/>
                                          </p:stCondLst>
                                        </p:cTn>
                                        <p:tgtEl>
                                          <p:spTgt spid="5"/>
                                        </p:tgtEl>
                                        <p:attrNameLst>
                                          <p:attrName>style.visibility</p:attrName>
                                        </p:attrNameLst>
                                      </p:cBhvr>
                                      <p:to>
                                        <p:strVal val="visible"/>
                                      </p:to>
                                    </p:set>
                                    <p:anim from="(-#ppt_w/2)" to="(#ppt_x)" calcmode="lin" valueType="num">
                                      <p:cBhvr>
                                        <p:cTn id="25" dur="600" fill="hold">
                                          <p:stCondLst>
                                            <p:cond delay="0"/>
                                          </p:stCondLst>
                                        </p:cTn>
                                        <p:tgtEl>
                                          <p:spTgt spid="5"/>
                                        </p:tgtEl>
                                        <p:attrNameLst>
                                          <p:attrName>ppt_x</p:attrName>
                                        </p:attrNameLst>
                                      </p:cBhvr>
                                    </p:anim>
                                    <p:anim from="0" to="-1.0" calcmode="lin" valueType="num">
                                      <p:cBhvr>
                                        <p:cTn id="26" dur="200" decel="50000" autoRev="1" fill="hold">
                                          <p:stCondLst>
                                            <p:cond delay="600"/>
                                          </p:stCondLst>
                                        </p:cTn>
                                        <p:tgtEl>
                                          <p:spTgt spid="5"/>
                                        </p:tgtEl>
                                        <p:attrNameLst>
                                          <p:attrName>xshear</p:attrName>
                                        </p:attrNameLst>
                                      </p:cBhvr>
                                    </p:anim>
                                    <p:animScale>
                                      <p:cBhvr>
                                        <p:cTn id="27" dur="200" decel="100000" autoRev="1" fill="hold">
                                          <p:stCondLst>
                                            <p:cond delay="600"/>
                                          </p:stCondLst>
                                        </p:cTn>
                                        <p:tgtEl>
                                          <p:spTgt spid="5"/>
                                        </p:tgtEl>
                                      </p:cBhvr>
                                      <p:from x="100000" y="100000"/>
                                      <p:to x="80000" y="100000"/>
                                    </p:animScale>
                                    <p:anim by="(#ppt_h/3+#ppt_w*0.1)" calcmode="lin" valueType="num">
                                      <p:cBhvr>
                                        <p:cTn id="28" dur="200" decel="100000" autoRev="1" fill="hold">
                                          <p:stCondLst>
                                            <p:cond delay="600"/>
                                          </p:stCondLst>
                                        </p:cTn>
                                        <p:tgtEl>
                                          <p:spTgt spid="5"/>
                                        </p:tgtEl>
                                        <p:attrNameLst>
                                          <p:attrName>ppt_x</p:attrName>
                                        </p:attrNameLst>
                                      </p:cBhvr>
                                    </p:anim>
                                  </p:childTnLst>
                                </p:cTn>
                              </p:par>
                              <p:par>
                                <p:cTn id="29" presetID="34" presetClass="entr" presetSubtype="0" fill="hold" grpId="9" nodeType="withEffect">
                                  <p:stCondLst>
                                    <p:cond delay="0"/>
                                  </p:stCondLst>
                                  <p:childTnLst>
                                    <p:set>
                                      <p:cBhvr>
                                        <p:cTn id="30" dur="1" fill="hold">
                                          <p:stCondLst>
                                            <p:cond delay="0"/>
                                          </p:stCondLst>
                                        </p:cTn>
                                        <p:tgtEl>
                                          <p:spTgt spid="6"/>
                                        </p:tgtEl>
                                        <p:attrNameLst>
                                          <p:attrName>style.visibility</p:attrName>
                                        </p:attrNameLst>
                                      </p:cBhvr>
                                      <p:to>
                                        <p:strVal val="visible"/>
                                      </p:to>
                                    </p:set>
                                    <p:anim from="(-#ppt_w/2)" to="(#ppt_x)" calcmode="lin" valueType="num">
                                      <p:cBhvr>
                                        <p:cTn id="31" dur="600" fill="hold">
                                          <p:stCondLst>
                                            <p:cond delay="0"/>
                                          </p:stCondLst>
                                        </p:cTn>
                                        <p:tgtEl>
                                          <p:spTgt spid="6"/>
                                        </p:tgtEl>
                                        <p:attrNameLst>
                                          <p:attrName>ppt_x</p:attrName>
                                        </p:attrNameLst>
                                      </p:cBhvr>
                                    </p:anim>
                                    <p:anim from="0" to="-1.0" calcmode="lin" valueType="num">
                                      <p:cBhvr>
                                        <p:cTn id="32" dur="200" decel="50000" autoRev="1" fill="hold">
                                          <p:stCondLst>
                                            <p:cond delay="600"/>
                                          </p:stCondLst>
                                        </p:cTn>
                                        <p:tgtEl>
                                          <p:spTgt spid="6"/>
                                        </p:tgtEl>
                                        <p:attrNameLst>
                                          <p:attrName>xshear</p:attrName>
                                        </p:attrNameLst>
                                      </p:cBhvr>
                                    </p:anim>
                                    <p:animScale>
                                      <p:cBhvr>
                                        <p:cTn id="33" dur="200" decel="100000" autoRev="1" fill="hold">
                                          <p:stCondLst>
                                            <p:cond delay="600"/>
                                          </p:stCondLst>
                                        </p:cTn>
                                        <p:tgtEl>
                                          <p:spTgt spid="6"/>
                                        </p:tgtEl>
                                      </p:cBhvr>
                                      <p:from x="100000" y="100000"/>
                                      <p:to x="80000" y="100000"/>
                                    </p:animScale>
                                    <p:anim by="(#ppt_h/3+#ppt_w*0.1)" calcmode="lin" valueType="num">
                                      <p:cBhvr>
                                        <p:cTn id="34" dur="200" decel="100000" autoRev="1" fill="hold">
                                          <p:stCondLst>
                                            <p:cond delay="600"/>
                                          </p:stCondLst>
                                        </p:cTn>
                                        <p:tgtEl>
                                          <p:spTgt spid="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5" grpId="2"/>
      <p:bldP spid="5" grpId="3"/>
      <p:bldP spid="5" grpId="4"/>
      <p:bldP spid="5" grpId="5"/>
      <p:bldP spid="5" grpId="6"/>
      <p:bldP spid="5" grpId="7"/>
      <p:bldP spid="5" grpId="8"/>
      <p:bldP spid="5" grpId="9" bldLvl="0"/>
      <p:bldP spid="6" grpId="0"/>
      <p:bldP spid="6" grpId="1"/>
      <p:bldP spid="6" grpId="2"/>
      <p:bldP spid="6" grpId="3"/>
      <p:bldP spid="6" grpId="4"/>
      <p:bldP spid="6" grpId="5"/>
      <p:bldP spid="6" grpId="6"/>
      <p:bldP spid="6" grpId="7"/>
      <p:bldP spid="6" grpId="8"/>
      <p:bldP spid="6" grpId="9"/>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9" name="文本框 15368"/>
          <p:cNvSpPr txBox="1">
            <a:spLocks noChangeArrowheads="1"/>
          </p:cNvSpPr>
          <p:nvPr/>
        </p:nvSpPr>
        <p:spPr bwMode="auto">
          <a:xfrm>
            <a:off x="2556894" y="1890443"/>
            <a:ext cx="6497966"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ct val="50000"/>
              </a:spcBef>
            </a:pPr>
            <a:r>
              <a:rPr lang="zh-CN" altLang="en-US" sz="2800" b="1" dirty="0">
                <a:latin typeface="+mn-lt"/>
                <a:ea typeface="+mn-ea"/>
                <a:cs typeface="+mn-ea"/>
                <a:sym typeface="+mn-lt"/>
              </a:rPr>
              <a:t>　　</a:t>
            </a:r>
            <a:r>
              <a:rPr lang="zh-CN" altLang="en-US" sz="2800" b="1" dirty="0">
                <a:solidFill>
                  <a:srgbClr val="002060"/>
                </a:solidFill>
                <a:latin typeface="+mn-lt"/>
                <a:ea typeface="+mn-ea"/>
                <a:cs typeface="+mn-ea"/>
                <a:sym typeface="+mn-lt"/>
              </a:rPr>
              <a:t>本文描写了一棵在逆境中诞生，在逆境中成长的小桃树，历经风雨仍顽强生存。赞颂了小桃树顽强同命运抗争的精神。揭示 了一个生活的哲理：不屈不挠的奋斗，定会战胜磨难，创造出美好的未来。</a:t>
            </a:r>
          </a:p>
        </p:txBody>
      </p:sp>
      <p:pic>
        <p:nvPicPr>
          <p:cNvPr id="12294" name="图片 15371" descr="2005110515563436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4400" y="3124201"/>
            <a:ext cx="23622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6"/>
          <p:cNvSpPr/>
          <p:nvPr/>
        </p:nvSpPr>
        <p:spPr>
          <a:xfrm>
            <a:off x="1933575" y="127002"/>
            <a:ext cx="2749550" cy="503239"/>
          </a:xfrm>
          <a:prstGeom prst="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800" b="1" noProof="1">
                <a:solidFill>
                  <a:srgbClr val="00B0F0"/>
                </a:solidFill>
                <a:cs typeface="+mn-ea"/>
                <a:sym typeface="+mn-lt"/>
              </a:rPr>
              <a:t>课堂·小结</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369"/>
                                        </p:tgtEl>
                                        <p:attrNameLst>
                                          <p:attrName>style.visibility</p:attrName>
                                        </p:attrNameLst>
                                      </p:cBhvr>
                                      <p:to>
                                        <p:strVal val="visible"/>
                                      </p:to>
                                    </p:set>
                                    <p:animEffect transition="in" filter="box(in)">
                                      <p:cBhvr>
                                        <p:cTn id="7" dur="500"/>
                                        <p:tgtEl>
                                          <p:spTgt spid="15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47438" y="2541907"/>
            <a:ext cx="4801314" cy="1200329"/>
          </a:xfrm>
          <a:prstGeom prst="rect">
            <a:avLst/>
          </a:prstGeom>
          <a:noFill/>
          <a:ln>
            <a:noFill/>
          </a:ln>
        </p:spPr>
        <p:txBody>
          <a:bodyPr wrap="none">
            <a:spAutoFit/>
          </a:bodyPr>
          <a:lstStyle/>
          <a:p>
            <a:pPr algn="ctr"/>
            <a:r>
              <a:rPr lang="zh-CN" altLang="en-US" sz="7200" noProof="1">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mn-lt"/>
                <a:ea typeface="+mn-ea"/>
                <a:cs typeface="+mn-ea"/>
                <a:sym typeface="+mn-lt"/>
              </a:rPr>
              <a:t>谢谢观看！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3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30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3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370122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933575" y="127002"/>
            <a:ext cx="2749550" cy="503239"/>
          </a:xfrm>
          <a:prstGeom prst="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800" b="1" noProof="1">
                <a:solidFill>
                  <a:srgbClr val="00B0F0"/>
                </a:solidFill>
                <a:cs typeface="+mn-ea"/>
                <a:sym typeface="+mn-lt"/>
              </a:rPr>
              <a:t>课堂·导入</a:t>
            </a:r>
          </a:p>
        </p:txBody>
      </p:sp>
      <p:sp>
        <p:nvSpPr>
          <p:cNvPr id="4098" name="文本框 1"/>
          <p:cNvSpPr txBox="1">
            <a:spLocks noChangeArrowheads="1"/>
          </p:cNvSpPr>
          <p:nvPr/>
        </p:nvSpPr>
        <p:spPr bwMode="auto">
          <a:xfrm>
            <a:off x="1278384" y="531815"/>
            <a:ext cx="9472474" cy="5613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30000"/>
              </a:lnSpc>
            </a:pPr>
            <a:r>
              <a:rPr lang="zh-CN" altLang="en-US" b="1" dirty="0">
                <a:solidFill>
                  <a:srgbClr val="FF0000"/>
                </a:solidFill>
                <a:latin typeface="+mn-lt"/>
                <a:ea typeface="+mn-ea"/>
                <a:cs typeface="+mn-ea"/>
                <a:sym typeface="+mn-lt"/>
              </a:rPr>
              <a:t>青蛙爬塔</a:t>
            </a:r>
          </a:p>
          <a:p>
            <a:pPr algn="ctr">
              <a:lnSpc>
                <a:spcPct val="130000"/>
              </a:lnSpc>
            </a:pPr>
            <a:endParaRPr lang="zh-CN" altLang="en-US" b="1" dirty="0">
              <a:solidFill>
                <a:srgbClr val="FF0000"/>
              </a:solidFill>
              <a:latin typeface="+mn-lt"/>
              <a:ea typeface="+mn-ea"/>
              <a:cs typeface="+mn-ea"/>
              <a:sym typeface="+mn-lt"/>
            </a:endParaRPr>
          </a:p>
          <a:p>
            <a:pPr>
              <a:lnSpc>
                <a:spcPct val="130000"/>
              </a:lnSpc>
            </a:pPr>
            <a:r>
              <a:rPr lang="zh-CN" altLang="en-US" sz="1400" b="1" dirty="0">
                <a:solidFill>
                  <a:srgbClr val="000000"/>
                </a:solidFill>
                <a:latin typeface="+mn-lt"/>
                <a:ea typeface="+mn-ea"/>
                <a:cs typeface="+mn-ea"/>
                <a:sym typeface="+mn-lt"/>
              </a:rPr>
              <a:t>　　</a:t>
            </a:r>
            <a:r>
              <a:rPr lang="zh-CN" altLang="en-US" sz="1500" b="1" dirty="0">
                <a:solidFill>
                  <a:srgbClr val="000000"/>
                </a:solidFill>
                <a:latin typeface="+mn-lt"/>
                <a:ea typeface="+mn-ea"/>
                <a:cs typeface="+mn-ea"/>
                <a:sym typeface="+mn-lt"/>
              </a:rPr>
              <a:t>一天，一大群青蛙在外面一起玩耍，玩着玩着，看见一个高耸入云的铁塔。于是有人提议：如果能爬到塔顶那风景该有多美啊!别的青蛙们也觉得很有道理，设想如果站在塔顶上看下面的景色，感受肯定不一样。于是纷纷响应响应这个号召，一起向塔顶爬起来，浩浩荡荡，声势浩大。爬着爬着，太阳晒得青蛙们气喘吁吁，口渴得要命，于是就有人怀疑起当初的想法，说“我们傻不傻，为什么要爬啊?既吃苦又受累，何必呢?不爬上去不也一样吗?”青蛙们觉得说的也是，我们爬上去有什么意思，便有很多青蛙接二连三的退了下来，并且开始嘲笑自己当初的想法，说真是挺傻的，干吗呀?塔那么高，我们青蛙那么小，是不可能爬上去的，为什么那么不自量力呢?大家都觉得退下来的决定是何等的英明和正确。</a:t>
            </a:r>
          </a:p>
          <a:p>
            <a:pPr>
              <a:lnSpc>
                <a:spcPct val="130000"/>
              </a:lnSpc>
            </a:pPr>
            <a:r>
              <a:rPr lang="zh-CN" altLang="en-US" sz="1500" b="1" dirty="0">
                <a:solidFill>
                  <a:srgbClr val="000000"/>
                </a:solidFill>
                <a:latin typeface="+mn-lt"/>
                <a:ea typeface="+mn-ea"/>
                <a:cs typeface="+mn-ea"/>
                <a:sym typeface="+mn-lt"/>
              </a:rPr>
              <a:t>　　但是只有一只小青蛙，不管别的小青蛙如何议论、如何叫喊，它都像没听见一样，仍以缓慢的速度继续向塔顶爬去。终于，这只小青蛙成功了，他顺利地爬到了塔顶，在塔顶欣赏到了别的青蛙看不到的风景。每个青蛙都钦佩得不得了，它成为众多青蛙崇拜的偶像。当有的青蛙问它：到底是一种什么样的力量，促使它爬到了塔顶。答案是出人意料的。原来这只小青蛙是个聋子。当大家的议论纷纷的时候，它一句也没听见，总以为大家都在爬，于是就一直往上爬，一直爬到了塔顶。</a:t>
            </a:r>
          </a:p>
          <a:p>
            <a:pPr>
              <a:lnSpc>
                <a:spcPct val="130000"/>
              </a:lnSpc>
            </a:pPr>
            <a:r>
              <a:rPr lang="zh-CN" altLang="en-US" sz="1500" b="1" dirty="0">
                <a:solidFill>
                  <a:srgbClr val="000000"/>
                </a:solidFill>
                <a:latin typeface="+mn-lt"/>
                <a:ea typeface="+mn-ea"/>
                <a:cs typeface="+mn-ea"/>
                <a:sym typeface="+mn-lt"/>
              </a:rPr>
              <a:t>　　这只小青蛙不是最强大的也不是最聪明的，但它正是凭着自己坚强的信念和坚韧的意志，排除了外界的干扰，不断地朝着自己心中的梦想努力，最后取得了成功，创造了奇迹。生活也是这样。虽然，俗话说：“听人劝，吃饱饭。”但我们更要注意不要因为别人一些议论而轻易的放弃自己的梦想和目标。“走自己的路，让别人说去吧!”是有一定道理的。凭着顽强的信念和永不放弃的精神，一定会创造奇迹。</a:t>
            </a:r>
          </a:p>
        </p:txBody>
      </p:sp>
      <p:pic>
        <p:nvPicPr>
          <p:cNvPr id="4099" name="图片 3" descr="942ce0602f102948eda89c8a1b34283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90064" y="163514"/>
            <a:ext cx="952500" cy="933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图片 51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3575" y="1565276"/>
            <a:ext cx="3187640" cy="3830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文本框 5124"/>
          <p:cNvSpPr txBox="1">
            <a:spLocks noChangeArrowheads="1"/>
          </p:cNvSpPr>
          <p:nvPr/>
        </p:nvSpPr>
        <p:spPr bwMode="auto">
          <a:xfrm>
            <a:off x="5594351" y="1002993"/>
            <a:ext cx="4606092"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ct val="50000"/>
              </a:spcBef>
            </a:pPr>
            <a:r>
              <a:rPr lang="zh-CN" altLang="en-US" sz="2800" b="1" dirty="0">
                <a:solidFill>
                  <a:srgbClr val="000000"/>
                </a:solidFill>
                <a:latin typeface="+mn-lt"/>
                <a:ea typeface="+mn-ea"/>
                <a:cs typeface="+mn-ea"/>
                <a:sym typeface="+mn-lt"/>
              </a:rPr>
              <a:t>　　</a:t>
            </a:r>
            <a:r>
              <a:rPr lang="zh-CN" altLang="en-US" sz="2800" b="1" dirty="0">
                <a:solidFill>
                  <a:srgbClr val="002060"/>
                </a:solidFill>
                <a:latin typeface="+mn-lt"/>
                <a:ea typeface="+mn-ea"/>
                <a:cs typeface="+mn-ea"/>
                <a:sym typeface="+mn-lt"/>
              </a:rPr>
              <a:t>贾平凹</a:t>
            </a:r>
            <a:r>
              <a:rPr lang="zh-CN" altLang="en-US" sz="2400" b="1" dirty="0">
                <a:solidFill>
                  <a:srgbClr val="000000"/>
                </a:solidFill>
                <a:latin typeface="+mn-lt"/>
                <a:ea typeface="+mn-ea"/>
                <a:cs typeface="+mn-ea"/>
                <a:sym typeface="+mn-lt"/>
              </a:rPr>
              <a:t>，生于陕西的一个偏僻落后的小山村。当代青年作家。父亲是乡村教师，母亲是农民。“文革”中，家庭遭到毁灭性摧残，他沦为“可教育子女”。</a:t>
            </a:r>
            <a:r>
              <a:rPr lang="en-US" altLang="zh-CN" sz="2400" b="1" dirty="0">
                <a:solidFill>
                  <a:srgbClr val="000000"/>
                </a:solidFill>
                <a:latin typeface="+mn-lt"/>
                <a:ea typeface="+mn-ea"/>
                <a:cs typeface="+mn-ea"/>
                <a:sym typeface="+mn-lt"/>
              </a:rPr>
              <a:t>1972</a:t>
            </a:r>
            <a:r>
              <a:rPr lang="zh-CN" altLang="en-US" sz="2400" b="1" dirty="0">
                <a:solidFill>
                  <a:srgbClr val="000000"/>
                </a:solidFill>
                <a:latin typeface="+mn-lt"/>
                <a:ea typeface="+mn-ea"/>
                <a:cs typeface="+mn-ea"/>
                <a:sym typeface="+mn-lt"/>
              </a:rPr>
              <a:t>年以偶然机会进入西北大学学习汉语言文字。此后一直生活在西安，从事文学编辑兼写作。主要作品有：</a:t>
            </a:r>
            <a:r>
              <a:rPr lang="en-US" altLang="zh-CN" sz="2400" b="1" dirty="0">
                <a:solidFill>
                  <a:srgbClr val="000000"/>
                </a:solidFill>
                <a:latin typeface="+mn-lt"/>
                <a:ea typeface="+mn-ea"/>
                <a:cs typeface="+mn-ea"/>
                <a:sym typeface="+mn-lt"/>
              </a:rPr>
              <a:t>《</a:t>
            </a:r>
            <a:r>
              <a:rPr lang="zh-CN" altLang="en-US" sz="2400" b="1" dirty="0">
                <a:solidFill>
                  <a:srgbClr val="000000"/>
                </a:solidFill>
                <a:latin typeface="+mn-lt"/>
                <a:ea typeface="+mn-ea"/>
                <a:cs typeface="+mn-ea"/>
                <a:sym typeface="+mn-lt"/>
              </a:rPr>
              <a:t>浮躁</a:t>
            </a:r>
            <a:r>
              <a:rPr lang="en-US" altLang="zh-CN" sz="2400" b="1" dirty="0">
                <a:solidFill>
                  <a:srgbClr val="000000"/>
                </a:solidFill>
                <a:latin typeface="+mn-lt"/>
                <a:ea typeface="+mn-ea"/>
                <a:cs typeface="+mn-ea"/>
                <a:sym typeface="+mn-lt"/>
              </a:rPr>
              <a:t>》</a:t>
            </a:r>
            <a:r>
              <a:rPr lang="zh-CN" altLang="en-US" sz="2400" b="1" dirty="0">
                <a:solidFill>
                  <a:srgbClr val="000000"/>
                </a:solidFill>
                <a:latin typeface="+mn-lt"/>
                <a:ea typeface="+mn-ea"/>
                <a:cs typeface="+mn-ea"/>
                <a:sym typeface="+mn-lt"/>
              </a:rPr>
              <a:t>、</a:t>
            </a:r>
            <a:r>
              <a:rPr lang="en-US" altLang="zh-CN" sz="2400" b="1" dirty="0">
                <a:solidFill>
                  <a:srgbClr val="000000"/>
                </a:solidFill>
                <a:latin typeface="+mn-lt"/>
                <a:ea typeface="+mn-ea"/>
                <a:cs typeface="+mn-ea"/>
                <a:sym typeface="+mn-lt"/>
              </a:rPr>
              <a:t>《</a:t>
            </a:r>
            <a:r>
              <a:rPr lang="zh-CN" altLang="en-US" sz="2400" b="1" dirty="0">
                <a:solidFill>
                  <a:srgbClr val="000000"/>
                </a:solidFill>
                <a:latin typeface="+mn-lt"/>
                <a:ea typeface="+mn-ea"/>
                <a:cs typeface="+mn-ea"/>
                <a:sym typeface="+mn-lt"/>
              </a:rPr>
              <a:t>废都</a:t>
            </a:r>
            <a:r>
              <a:rPr lang="en-US" altLang="zh-CN" sz="2400" b="1" dirty="0">
                <a:solidFill>
                  <a:srgbClr val="000000"/>
                </a:solidFill>
                <a:latin typeface="+mn-lt"/>
                <a:ea typeface="+mn-ea"/>
                <a:cs typeface="+mn-ea"/>
                <a:sym typeface="+mn-lt"/>
              </a:rPr>
              <a:t>》</a:t>
            </a:r>
            <a:r>
              <a:rPr lang="zh-CN" altLang="en-US" sz="2400" b="1" dirty="0">
                <a:solidFill>
                  <a:srgbClr val="000000"/>
                </a:solidFill>
                <a:latin typeface="+mn-lt"/>
                <a:ea typeface="+mn-ea"/>
                <a:cs typeface="+mn-ea"/>
                <a:sym typeface="+mn-lt"/>
              </a:rPr>
              <a:t>、</a:t>
            </a:r>
            <a:r>
              <a:rPr lang="en-US" altLang="zh-CN" sz="2400" b="1" dirty="0">
                <a:solidFill>
                  <a:srgbClr val="000000"/>
                </a:solidFill>
                <a:latin typeface="+mn-lt"/>
                <a:ea typeface="+mn-ea"/>
                <a:cs typeface="+mn-ea"/>
                <a:sym typeface="+mn-lt"/>
              </a:rPr>
              <a:t>《</a:t>
            </a:r>
            <a:r>
              <a:rPr lang="zh-CN" altLang="en-US" sz="2400" b="1" dirty="0">
                <a:solidFill>
                  <a:srgbClr val="000000"/>
                </a:solidFill>
                <a:latin typeface="+mn-lt"/>
                <a:ea typeface="+mn-ea"/>
                <a:cs typeface="+mn-ea"/>
                <a:sym typeface="+mn-lt"/>
              </a:rPr>
              <a:t>白夜</a:t>
            </a:r>
            <a:r>
              <a:rPr lang="en-US" altLang="zh-CN" sz="2400" b="1" dirty="0">
                <a:solidFill>
                  <a:srgbClr val="000000"/>
                </a:solidFill>
                <a:latin typeface="+mn-lt"/>
                <a:ea typeface="+mn-ea"/>
                <a:cs typeface="+mn-ea"/>
                <a:sym typeface="+mn-lt"/>
              </a:rPr>
              <a:t>》</a:t>
            </a:r>
            <a:r>
              <a:rPr lang="zh-CN" altLang="en-US" sz="2400" b="1" dirty="0">
                <a:solidFill>
                  <a:srgbClr val="000000"/>
                </a:solidFill>
                <a:latin typeface="+mn-lt"/>
                <a:ea typeface="+mn-ea"/>
                <a:cs typeface="+mn-ea"/>
                <a:sym typeface="+mn-lt"/>
              </a:rPr>
              <a:t>、</a:t>
            </a:r>
            <a:r>
              <a:rPr lang="en-US" altLang="zh-CN" sz="2400" b="1" dirty="0">
                <a:solidFill>
                  <a:srgbClr val="000000"/>
                </a:solidFill>
                <a:latin typeface="+mn-lt"/>
                <a:ea typeface="+mn-ea"/>
                <a:cs typeface="+mn-ea"/>
                <a:sym typeface="+mn-lt"/>
              </a:rPr>
              <a:t>《</a:t>
            </a:r>
            <a:r>
              <a:rPr lang="zh-CN" altLang="en-US" sz="2400" b="1" dirty="0">
                <a:solidFill>
                  <a:srgbClr val="000000"/>
                </a:solidFill>
                <a:latin typeface="+mn-lt"/>
                <a:ea typeface="+mn-ea"/>
                <a:cs typeface="+mn-ea"/>
                <a:sym typeface="+mn-lt"/>
              </a:rPr>
              <a:t>土门</a:t>
            </a:r>
            <a:r>
              <a:rPr lang="en-US" altLang="zh-CN" sz="2400" b="1" dirty="0">
                <a:solidFill>
                  <a:srgbClr val="000000"/>
                </a:solidFill>
                <a:latin typeface="+mn-lt"/>
                <a:ea typeface="+mn-ea"/>
                <a:cs typeface="+mn-ea"/>
                <a:sym typeface="+mn-lt"/>
              </a:rPr>
              <a:t>》</a:t>
            </a:r>
            <a:r>
              <a:rPr lang="zh-CN" altLang="en-US" sz="2400" b="1" dirty="0">
                <a:solidFill>
                  <a:srgbClr val="000000"/>
                </a:solidFill>
                <a:latin typeface="+mn-lt"/>
                <a:ea typeface="+mn-ea"/>
                <a:cs typeface="+mn-ea"/>
                <a:sym typeface="+mn-lt"/>
              </a:rPr>
              <a:t>、</a:t>
            </a:r>
            <a:r>
              <a:rPr lang="en-US" altLang="zh-CN" sz="2400" b="1" dirty="0">
                <a:solidFill>
                  <a:srgbClr val="000000"/>
                </a:solidFill>
                <a:latin typeface="+mn-lt"/>
                <a:ea typeface="+mn-ea"/>
                <a:cs typeface="+mn-ea"/>
                <a:sym typeface="+mn-lt"/>
              </a:rPr>
              <a:t>《</a:t>
            </a:r>
            <a:r>
              <a:rPr lang="zh-CN" altLang="en-US" sz="2400" b="1" dirty="0">
                <a:solidFill>
                  <a:srgbClr val="000000"/>
                </a:solidFill>
                <a:latin typeface="+mn-lt"/>
                <a:ea typeface="+mn-ea"/>
                <a:cs typeface="+mn-ea"/>
                <a:sym typeface="+mn-lt"/>
              </a:rPr>
              <a:t>高老庄</a:t>
            </a:r>
            <a:r>
              <a:rPr lang="en-US" altLang="zh-CN" sz="2400" b="1" dirty="0">
                <a:solidFill>
                  <a:srgbClr val="000000"/>
                </a:solidFill>
                <a:latin typeface="+mn-lt"/>
                <a:ea typeface="+mn-ea"/>
                <a:cs typeface="+mn-ea"/>
                <a:sym typeface="+mn-lt"/>
              </a:rPr>
              <a:t>》</a:t>
            </a:r>
            <a:r>
              <a:rPr lang="zh-CN" altLang="en-US" sz="2400" b="1" dirty="0">
                <a:solidFill>
                  <a:srgbClr val="000000"/>
                </a:solidFill>
                <a:latin typeface="+mn-lt"/>
                <a:ea typeface="+mn-ea"/>
                <a:cs typeface="+mn-ea"/>
                <a:sym typeface="+mn-lt"/>
              </a:rPr>
              <a:t>、</a:t>
            </a:r>
            <a:r>
              <a:rPr lang="en-US" altLang="zh-CN" sz="2400" b="1" dirty="0">
                <a:solidFill>
                  <a:srgbClr val="000000"/>
                </a:solidFill>
                <a:latin typeface="+mn-lt"/>
                <a:ea typeface="+mn-ea"/>
                <a:cs typeface="+mn-ea"/>
                <a:sym typeface="+mn-lt"/>
              </a:rPr>
              <a:t>《</a:t>
            </a:r>
            <a:r>
              <a:rPr lang="zh-CN" altLang="en-US" sz="2400" b="1" dirty="0">
                <a:solidFill>
                  <a:srgbClr val="000000"/>
                </a:solidFill>
                <a:latin typeface="+mn-lt"/>
                <a:ea typeface="+mn-ea"/>
                <a:cs typeface="+mn-ea"/>
                <a:sym typeface="+mn-lt"/>
              </a:rPr>
              <a:t>满月儿</a:t>
            </a:r>
            <a:r>
              <a:rPr lang="en-US" altLang="zh-CN" sz="2400" b="1" dirty="0">
                <a:solidFill>
                  <a:srgbClr val="000000"/>
                </a:solidFill>
                <a:latin typeface="+mn-lt"/>
                <a:ea typeface="+mn-ea"/>
                <a:cs typeface="+mn-ea"/>
                <a:sym typeface="+mn-lt"/>
              </a:rPr>
              <a:t>》</a:t>
            </a:r>
            <a:r>
              <a:rPr lang="zh-CN" altLang="en-US" sz="2400" b="1" dirty="0">
                <a:solidFill>
                  <a:srgbClr val="000000"/>
                </a:solidFill>
                <a:latin typeface="+mn-lt"/>
                <a:ea typeface="+mn-ea"/>
                <a:cs typeface="+mn-ea"/>
                <a:sym typeface="+mn-lt"/>
              </a:rPr>
              <a:t>、</a:t>
            </a:r>
            <a:r>
              <a:rPr lang="en-US" altLang="zh-CN" sz="2400" b="1" dirty="0">
                <a:solidFill>
                  <a:srgbClr val="000000"/>
                </a:solidFill>
                <a:latin typeface="+mn-lt"/>
                <a:ea typeface="+mn-ea"/>
                <a:cs typeface="+mn-ea"/>
                <a:sym typeface="+mn-lt"/>
              </a:rPr>
              <a:t>《</a:t>
            </a:r>
            <a:r>
              <a:rPr lang="zh-CN" altLang="en-US" sz="2400" b="1" dirty="0">
                <a:solidFill>
                  <a:srgbClr val="000000"/>
                </a:solidFill>
                <a:latin typeface="+mn-lt"/>
                <a:ea typeface="+mn-ea"/>
                <a:cs typeface="+mn-ea"/>
                <a:sym typeface="+mn-lt"/>
              </a:rPr>
              <a:t>秦腔</a:t>
            </a:r>
            <a:r>
              <a:rPr lang="en-US" altLang="zh-CN" sz="2400" b="1" dirty="0">
                <a:solidFill>
                  <a:srgbClr val="000000"/>
                </a:solidFill>
                <a:latin typeface="+mn-lt"/>
                <a:ea typeface="+mn-ea"/>
                <a:cs typeface="+mn-ea"/>
                <a:sym typeface="+mn-lt"/>
              </a:rPr>
              <a:t>》</a:t>
            </a:r>
            <a:r>
              <a:rPr lang="zh-CN" altLang="en-US" sz="2400" b="1" dirty="0">
                <a:solidFill>
                  <a:srgbClr val="000000"/>
                </a:solidFill>
                <a:latin typeface="+mn-lt"/>
                <a:ea typeface="+mn-ea"/>
                <a:cs typeface="+mn-ea"/>
                <a:sym typeface="+mn-lt"/>
              </a:rPr>
              <a:t>等。</a:t>
            </a:r>
          </a:p>
        </p:txBody>
      </p:sp>
      <p:sp>
        <p:nvSpPr>
          <p:cNvPr id="7" name="矩形 6"/>
          <p:cNvSpPr/>
          <p:nvPr/>
        </p:nvSpPr>
        <p:spPr>
          <a:xfrm>
            <a:off x="1933575" y="127002"/>
            <a:ext cx="2749550" cy="503239"/>
          </a:xfrm>
          <a:prstGeom prst="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800" b="1" noProof="1">
                <a:solidFill>
                  <a:srgbClr val="00B0F0"/>
                </a:solidFill>
                <a:cs typeface="+mn-ea"/>
                <a:sym typeface="+mn-lt"/>
              </a:rPr>
              <a:t>作者·简介</a:t>
            </a:r>
          </a:p>
        </p:txBody>
      </p:sp>
      <p:sp>
        <p:nvSpPr>
          <p:cNvPr id="2" name="文本框 1"/>
          <p:cNvSpPr txBox="1"/>
          <p:nvPr/>
        </p:nvSpPr>
        <p:spPr>
          <a:xfrm>
            <a:off x="7279689" y="5894773"/>
            <a:ext cx="2077375" cy="343235"/>
          </a:xfrm>
          <a:prstGeom prst="rect">
            <a:avLst/>
          </a:prstGeom>
          <a:noFill/>
        </p:spPr>
        <p:txBody>
          <a:bodyPr wrap="square" rtlCol="0">
            <a:spAutoFit/>
          </a:bodyPr>
          <a:lstStyle/>
          <a:p>
            <a:pPr>
              <a:lnSpc>
                <a:spcPct val="130000"/>
              </a:lnSpc>
            </a:pPr>
            <a:r>
              <a:rPr lang="en-US" altLang="zh-CN" sz="1400" dirty="0">
                <a:solidFill>
                  <a:srgbClr val="FEE8DB"/>
                </a:solidFill>
                <a:latin typeface="Arial" pitchFamily="34" charset="0"/>
                <a:ea typeface="微软雅黑" pitchFamily="34" charset="-122"/>
              </a:rPr>
              <a:t>https://www.ypppt.com/</a:t>
            </a:r>
            <a:endParaRPr lang="zh-CN" altLang="en-US" sz="1400" dirty="0" smtClean="0">
              <a:solidFill>
                <a:srgbClr val="FEE8DB"/>
              </a:solidFill>
              <a:latin typeface="Arial" pitchFamily="34" charset="0"/>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withEffect">
                                  <p:stCondLst>
                                    <p:cond delay="0"/>
                                  </p:stCondLst>
                                  <p:childTnLst>
                                    <p:set>
                                      <p:cBhvr>
                                        <p:cTn id="6" dur="1" fill="hold">
                                          <p:stCondLst>
                                            <p:cond delay="0"/>
                                          </p:stCondLst>
                                        </p:cTn>
                                        <p:tgtEl>
                                          <p:spTgt spid="5124"/>
                                        </p:tgtEl>
                                        <p:attrNameLst>
                                          <p:attrName>style.visibility</p:attrName>
                                        </p:attrNameLst>
                                      </p:cBhvr>
                                      <p:to>
                                        <p:strVal val="visible"/>
                                      </p:to>
                                    </p:set>
                                    <p:anim calcmode="lin" valueType="num">
                                      <p:cBhvr>
                                        <p:cTn id="7" dur="1000" fill="hold"/>
                                        <p:tgtEl>
                                          <p:spTgt spid="5124"/>
                                        </p:tgtEl>
                                        <p:attrNameLst>
                                          <p:attrName>ppt_w</p:attrName>
                                        </p:attrNameLst>
                                      </p:cBhvr>
                                      <p:tavLst>
                                        <p:tav tm="0">
                                          <p:val>
                                            <p:fltVal val="0"/>
                                          </p:val>
                                        </p:tav>
                                        <p:tav tm="100000">
                                          <p:val>
                                            <p:strVal val="#ppt_w"/>
                                          </p:val>
                                        </p:tav>
                                      </p:tavLst>
                                    </p:anim>
                                    <p:anim calcmode="lin" valueType="num">
                                      <p:cBhvr>
                                        <p:cTn id="8" dur="1000" fill="hold"/>
                                        <p:tgtEl>
                                          <p:spTgt spid="5124"/>
                                        </p:tgtEl>
                                        <p:attrNameLst>
                                          <p:attrName>ppt_h</p:attrName>
                                        </p:attrNameLst>
                                      </p:cBhvr>
                                      <p:tavLst>
                                        <p:tav tm="0">
                                          <p:val>
                                            <p:fltVal val="0"/>
                                          </p:val>
                                        </p:tav>
                                        <p:tav tm="100000">
                                          <p:val>
                                            <p:strVal val="#ppt_h"/>
                                          </p:val>
                                        </p:tav>
                                      </p:tavLst>
                                    </p:anim>
                                    <p:anim calcmode="lin" valueType="num">
                                      <p:cBhvr>
                                        <p:cTn id="9" dur="1000" fill="hold"/>
                                        <p:tgtEl>
                                          <p:spTgt spid="5124"/>
                                        </p:tgtEl>
                                        <p:attrNameLst>
                                          <p:attrName>style.rotation</p:attrName>
                                        </p:attrNameLst>
                                      </p:cBhvr>
                                      <p:tavLst>
                                        <p:tav tm="0">
                                          <p:val>
                                            <p:fltVal val="90"/>
                                          </p:val>
                                        </p:tav>
                                        <p:tav tm="100000">
                                          <p:val>
                                            <p:fltVal val="0"/>
                                          </p:val>
                                        </p:tav>
                                      </p:tavLst>
                                    </p:anim>
                                    <p:animEffect transition="in" filter="fade">
                                      <p:cBhvr>
                                        <p:cTn id="10" dur="1000"/>
                                        <p:tgtEl>
                                          <p:spTgt spid="512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125"/>
                                        </p:tgtEl>
                                        <p:attrNameLst>
                                          <p:attrName>style.visibility</p:attrName>
                                        </p:attrNameLst>
                                      </p:cBhvr>
                                      <p:to>
                                        <p:strVal val="visible"/>
                                      </p:to>
                                    </p:set>
                                    <p:anim calcmode="lin" valueType="num">
                                      <p:cBhvr>
                                        <p:cTn id="15" dur="500" fill="hold"/>
                                        <p:tgtEl>
                                          <p:spTgt spid="5125"/>
                                        </p:tgtEl>
                                        <p:attrNameLst>
                                          <p:attrName>ppt_x</p:attrName>
                                        </p:attrNameLst>
                                      </p:cBhvr>
                                      <p:tavLst>
                                        <p:tav tm="0">
                                          <p:val>
                                            <p:strVal val="#ppt_x"/>
                                          </p:val>
                                        </p:tav>
                                        <p:tav tm="100000">
                                          <p:val>
                                            <p:strVal val="#ppt_x"/>
                                          </p:val>
                                        </p:tav>
                                      </p:tavLst>
                                    </p:anim>
                                    <p:anim calcmode="lin" valueType="num">
                                      <p:cBhvr>
                                        <p:cTn id="16" dur="500" fill="hold"/>
                                        <p:tgtEl>
                                          <p:spTgt spid="51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文本框 26627"/>
          <p:cNvSpPr txBox="1">
            <a:spLocks noChangeArrowheads="1"/>
          </p:cNvSpPr>
          <p:nvPr/>
        </p:nvSpPr>
        <p:spPr bwMode="auto">
          <a:xfrm>
            <a:off x="2747963" y="2401888"/>
            <a:ext cx="647700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dirty="0">
                <a:solidFill>
                  <a:srgbClr val="002060"/>
                </a:solidFill>
                <a:latin typeface="+mn-lt"/>
                <a:ea typeface="+mn-ea"/>
                <a:cs typeface="+mn-ea"/>
                <a:sym typeface="+mn-lt"/>
              </a:rPr>
              <a:t>矜持：</a:t>
            </a:r>
          </a:p>
          <a:p>
            <a:r>
              <a:rPr lang="zh-CN" altLang="en-US" sz="2800" b="1" dirty="0">
                <a:solidFill>
                  <a:srgbClr val="002060"/>
                </a:solidFill>
                <a:latin typeface="+mn-lt"/>
                <a:ea typeface="+mn-ea"/>
                <a:cs typeface="+mn-ea"/>
                <a:sym typeface="+mn-lt"/>
              </a:rPr>
              <a:t>摇撼：</a:t>
            </a:r>
          </a:p>
          <a:p>
            <a:r>
              <a:rPr lang="zh-CN" altLang="en-US" sz="2800" b="1" dirty="0">
                <a:solidFill>
                  <a:srgbClr val="002060"/>
                </a:solidFill>
                <a:latin typeface="+mn-lt"/>
                <a:ea typeface="+mn-ea"/>
                <a:cs typeface="+mn-ea"/>
                <a:sym typeface="+mn-lt"/>
              </a:rPr>
              <a:t>孱头：　　　　　　　</a:t>
            </a:r>
          </a:p>
          <a:p>
            <a:r>
              <a:rPr lang="zh-CN" altLang="en-US" sz="2800" b="1" dirty="0">
                <a:solidFill>
                  <a:srgbClr val="002060"/>
                </a:solidFill>
                <a:latin typeface="+mn-lt"/>
                <a:ea typeface="+mn-ea"/>
                <a:cs typeface="+mn-ea"/>
                <a:sym typeface="+mn-lt"/>
              </a:rPr>
              <a:t>生灵：</a:t>
            </a:r>
          </a:p>
          <a:p>
            <a:r>
              <a:rPr lang="zh-CN" altLang="en-US" sz="2800" b="1" dirty="0">
                <a:solidFill>
                  <a:srgbClr val="002060"/>
                </a:solidFill>
                <a:latin typeface="+mn-lt"/>
                <a:ea typeface="+mn-ea"/>
                <a:cs typeface="+mn-ea"/>
                <a:sym typeface="+mn-lt"/>
              </a:rPr>
              <a:t>垂垂暮老：</a:t>
            </a:r>
          </a:p>
          <a:p>
            <a:r>
              <a:rPr lang="zh-CN" altLang="en-US" sz="2800" b="1" dirty="0">
                <a:solidFill>
                  <a:srgbClr val="002060"/>
                </a:solidFill>
                <a:latin typeface="+mn-lt"/>
                <a:ea typeface="+mn-ea"/>
                <a:cs typeface="+mn-ea"/>
                <a:sym typeface="+mn-lt"/>
              </a:rPr>
              <a:t>欲绽：　　</a:t>
            </a:r>
          </a:p>
          <a:p>
            <a:r>
              <a:rPr lang="zh-CN" altLang="en-US" sz="2800" b="1" dirty="0">
                <a:solidFill>
                  <a:srgbClr val="002060"/>
                </a:solidFill>
                <a:latin typeface="+mn-lt"/>
                <a:ea typeface="+mn-ea"/>
                <a:cs typeface="+mn-ea"/>
                <a:sym typeface="+mn-lt"/>
              </a:rPr>
              <a:t>悠然：</a:t>
            </a:r>
          </a:p>
          <a:p>
            <a:r>
              <a:rPr lang="zh-CN" altLang="en-US" sz="2800" b="1" dirty="0">
                <a:solidFill>
                  <a:srgbClr val="002060"/>
                </a:solidFill>
                <a:latin typeface="+mn-lt"/>
                <a:ea typeface="+mn-ea"/>
                <a:cs typeface="+mn-ea"/>
                <a:sym typeface="+mn-lt"/>
              </a:rPr>
              <a:t>踏青：</a:t>
            </a:r>
          </a:p>
          <a:p>
            <a:r>
              <a:rPr lang="zh-CN" altLang="en-US" sz="2800" b="1" dirty="0">
                <a:latin typeface="+mn-lt"/>
                <a:ea typeface="+mn-ea"/>
                <a:cs typeface="+mn-ea"/>
                <a:sym typeface="+mn-lt"/>
              </a:rPr>
              <a:t>　　　</a:t>
            </a:r>
          </a:p>
        </p:txBody>
      </p:sp>
      <p:pic>
        <p:nvPicPr>
          <p:cNvPr id="6150" name="图片 26632" descr="2005110515563436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15400" y="4549777"/>
            <a:ext cx="1684338" cy="186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9" name="文本框 26638"/>
          <p:cNvSpPr txBox="1">
            <a:spLocks noChangeArrowheads="1"/>
          </p:cNvSpPr>
          <p:nvPr/>
        </p:nvSpPr>
        <p:spPr bwMode="auto">
          <a:xfrm>
            <a:off x="4409147" y="2400300"/>
            <a:ext cx="5867400"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zh-CN" altLang="en-US" sz="2800" b="1" dirty="0">
                <a:solidFill>
                  <a:srgbClr val="000000"/>
                </a:solidFill>
                <a:latin typeface="+mn-lt"/>
                <a:ea typeface="+mn-ea"/>
                <a:cs typeface="+mn-ea"/>
                <a:sym typeface="+mn-lt"/>
              </a:rPr>
              <a:t>竭力保持端正严肃的态度。</a:t>
            </a:r>
            <a:br>
              <a:rPr lang="zh-CN" altLang="en-US" sz="2800" b="1" dirty="0">
                <a:solidFill>
                  <a:srgbClr val="000000"/>
                </a:solidFill>
                <a:latin typeface="+mn-lt"/>
                <a:ea typeface="+mn-ea"/>
                <a:cs typeface="+mn-ea"/>
                <a:sym typeface="+mn-lt"/>
              </a:rPr>
            </a:br>
            <a:r>
              <a:rPr lang="zh-CN" altLang="en-US" sz="2800" b="1" dirty="0">
                <a:solidFill>
                  <a:srgbClr val="000000"/>
                </a:solidFill>
                <a:latin typeface="+mn-lt"/>
                <a:ea typeface="+mn-ea"/>
                <a:cs typeface="+mn-ea"/>
                <a:sym typeface="+mn-lt"/>
              </a:rPr>
              <a:t>摇动。</a:t>
            </a:r>
            <a:br>
              <a:rPr lang="zh-CN" altLang="en-US" sz="2800" b="1" dirty="0">
                <a:solidFill>
                  <a:srgbClr val="000000"/>
                </a:solidFill>
                <a:latin typeface="+mn-lt"/>
                <a:ea typeface="+mn-ea"/>
                <a:cs typeface="+mn-ea"/>
                <a:sym typeface="+mn-lt"/>
              </a:rPr>
            </a:br>
            <a:r>
              <a:rPr lang="zh-CN" altLang="en-US" sz="2800" b="1" dirty="0">
                <a:solidFill>
                  <a:srgbClr val="000000"/>
                </a:solidFill>
                <a:latin typeface="+mn-lt"/>
                <a:ea typeface="+mn-ea"/>
                <a:cs typeface="+mn-ea"/>
                <a:sym typeface="+mn-lt"/>
              </a:rPr>
              <a:t>软弱无能的人。</a:t>
            </a:r>
            <a:br>
              <a:rPr lang="zh-CN" altLang="en-US" sz="2800" b="1" dirty="0">
                <a:solidFill>
                  <a:srgbClr val="000000"/>
                </a:solidFill>
                <a:latin typeface="+mn-lt"/>
                <a:ea typeface="+mn-ea"/>
                <a:cs typeface="+mn-ea"/>
                <a:sym typeface="+mn-lt"/>
              </a:rPr>
            </a:br>
            <a:r>
              <a:rPr lang="zh-CN" altLang="en-US" sz="2800" b="1" dirty="0">
                <a:solidFill>
                  <a:srgbClr val="000000"/>
                </a:solidFill>
                <a:latin typeface="+mn-lt"/>
                <a:ea typeface="+mn-ea"/>
                <a:cs typeface="+mn-ea"/>
                <a:sym typeface="+mn-lt"/>
              </a:rPr>
              <a:t>生命。</a:t>
            </a:r>
            <a:br>
              <a:rPr lang="zh-CN" altLang="en-US" sz="2800" b="1" dirty="0">
                <a:solidFill>
                  <a:srgbClr val="000000"/>
                </a:solidFill>
                <a:latin typeface="+mn-lt"/>
                <a:ea typeface="+mn-ea"/>
                <a:cs typeface="+mn-ea"/>
                <a:sym typeface="+mn-lt"/>
              </a:rPr>
            </a:br>
            <a:r>
              <a:rPr lang="zh-CN" altLang="en-US" sz="2800" b="1" dirty="0">
                <a:solidFill>
                  <a:srgbClr val="000000"/>
                </a:solidFill>
                <a:latin typeface="+mn-lt"/>
                <a:ea typeface="+mn-ea"/>
                <a:cs typeface="+mn-ea"/>
                <a:sym typeface="+mn-lt"/>
              </a:rPr>
              <a:t>形容像老人一样没有生气。</a:t>
            </a:r>
            <a:br>
              <a:rPr lang="zh-CN" altLang="en-US" sz="2800" b="1" dirty="0">
                <a:solidFill>
                  <a:srgbClr val="000000"/>
                </a:solidFill>
                <a:latin typeface="+mn-lt"/>
                <a:ea typeface="+mn-ea"/>
                <a:cs typeface="+mn-ea"/>
                <a:sym typeface="+mn-lt"/>
              </a:rPr>
            </a:br>
            <a:r>
              <a:rPr lang="zh-CN" altLang="en-US" sz="2800" b="1" dirty="0">
                <a:solidFill>
                  <a:srgbClr val="000000"/>
                </a:solidFill>
                <a:latin typeface="+mn-lt"/>
                <a:ea typeface="+mn-ea"/>
                <a:cs typeface="+mn-ea"/>
                <a:sym typeface="+mn-lt"/>
              </a:rPr>
              <a:t>将要开放。</a:t>
            </a:r>
          </a:p>
          <a:p>
            <a:r>
              <a:rPr lang="zh-CN" altLang="en-US" sz="2800" b="1" dirty="0">
                <a:solidFill>
                  <a:srgbClr val="000000"/>
                </a:solidFill>
                <a:latin typeface="+mn-lt"/>
                <a:ea typeface="+mn-ea"/>
                <a:cs typeface="+mn-ea"/>
                <a:sym typeface="+mn-lt"/>
              </a:rPr>
              <a:t>悠闲自在的样子。</a:t>
            </a:r>
          </a:p>
          <a:p>
            <a:r>
              <a:rPr lang="zh-CN" altLang="en-US" sz="2800" b="1" dirty="0">
                <a:solidFill>
                  <a:srgbClr val="000000"/>
                </a:solidFill>
                <a:latin typeface="+mn-lt"/>
                <a:ea typeface="+mn-ea"/>
                <a:cs typeface="+mn-ea"/>
                <a:sym typeface="+mn-lt"/>
              </a:rPr>
              <a:t>清明前后到郊外去游玩散步。</a:t>
            </a:r>
          </a:p>
        </p:txBody>
      </p:sp>
      <p:sp>
        <p:nvSpPr>
          <p:cNvPr id="7" name="矩形 6"/>
          <p:cNvSpPr/>
          <p:nvPr/>
        </p:nvSpPr>
        <p:spPr>
          <a:xfrm>
            <a:off x="1933575" y="127002"/>
            <a:ext cx="2749550" cy="503239"/>
          </a:xfrm>
          <a:prstGeom prst="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800" b="1" noProof="1">
                <a:solidFill>
                  <a:srgbClr val="00B0F0"/>
                </a:solidFill>
                <a:cs typeface="+mn-ea"/>
                <a:sym typeface="+mn-lt"/>
              </a:rPr>
              <a:t>字·词·音</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6639"/>
                                        </p:tgtEl>
                                        <p:attrNameLst>
                                          <p:attrName>style.visibility</p:attrName>
                                        </p:attrNameLst>
                                      </p:cBhvr>
                                      <p:to>
                                        <p:strVal val="visible"/>
                                      </p:to>
                                    </p:set>
                                    <p:anim calcmode="lin" valueType="num">
                                      <p:cBhvr>
                                        <p:cTn id="7" dur="500" fill="hold"/>
                                        <p:tgtEl>
                                          <p:spTgt spid="26639"/>
                                        </p:tgtEl>
                                        <p:attrNameLst>
                                          <p:attrName>ppt_x</p:attrName>
                                        </p:attrNameLst>
                                      </p:cBhvr>
                                      <p:tavLst>
                                        <p:tav tm="0">
                                          <p:val>
                                            <p:strVal val="1+#ppt_w/2"/>
                                          </p:val>
                                        </p:tav>
                                        <p:tav tm="100000">
                                          <p:val>
                                            <p:strVal val="#ppt_x"/>
                                          </p:val>
                                        </p:tav>
                                      </p:tavLst>
                                    </p:anim>
                                    <p:anim calcmode="lin" valueType="num">
                                      <p:cBhvr>
                                        <p:cTn id="8" dur="500" fill="hold"/>
                                        <p:tgtEl>
                                          <p:spTgt spid="266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图片 28677" descr="20051105155634368">
            <a:hlinkClick r:id="rId2" action="ppaction://hlinksldjump"/>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133600"/>
            <a:ext cx="23622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4" name="文本框 28678"/>
          <p:cNvSpPr txBox="1">
            <a:spLocks noChangeArrowheads="1"/>
          </p:cNvSpPr>
          <p:nvPr/>
        </p:nvSpPr>
        <p:spPr bwMode="auto">
          <a:xfrm>
            <a:off x="3868738" y="3206751"/>
            <a:ext cx="5791200"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latin typeface="+mn-lt"/>
                <a:ea typeface="+mn-ea"/>
                <a:cs typeface="+mn-ea"/>
                <a:sym typeface="+mn-lt"/>
              </a:rPr>
              <a:t>　　　</a:t>
            </a:r>
            <a:r>
              <a:rPr lang="zh-CN" altLang="en-US" sz="2800" b="1">
                <a:solidFill>
                  <a:srgbClr val="000000"/>
                </a:solidFill>
                <a:latin typeface="+mn-lt"/>
                <a:ea typeface="+mn-ea"/>
                <a:cs typeface="+mn-ea"/>
                <a:sym typeface="+mn-lt"/>
              </a:rPr>
              <a:t>桃核儿埋在角落里</a:t>
            </a:r>
            <a:r>
              <a:rPr lang="en-US" altLang="zh-CN" sz="2800" b="1">
                <a:solidFill>
                  <a:srgbClr val="000000"/>
                </a:solidFill>
                <a:latin typeface="+mn-lt"/>
                <a:ea typeface="+mn-ea"/>
                <a:cs typeface="+mn-ea"/>
                <a:sym typeface="+mn-lt"/>
              </a:rPr>
              <a:t>——</a:t>
            </a:r>
            <a:r>
              <a:rPr lang="zh-CN" altLang="en-US" sz="2800" b="1">
                <a:solidFill>
                  <a:srgbClr val="000000"/>
                </a:solidFill>
                <a:latin typeface="+mn-lt"/>
                <a:ea typeface="+mn-ea"/>
                <a:cs typeface="+mn-ea"/>
                <a:sym typeface="+mn-lt"/>
              </a:rPr>
              <a:t>萌芽（嫩绿）</a:t>
            </a:r>
            <a:r>
              <a:rPr lang="en-US" altLang="zh-CN" sz="2800" b="1">
                <a:solidFill>
                  <a:srgbClr val="000000"/>
                </a:solidFill>
                <a:latin typeface="+mn-lt"/>
                <a:ea typeface="+mn-ea"/>
                <a:cs typeface="+mn-ea"/>
                <a:sym typeface="+mn-lt"/>
              </a:rPr>
              <a:t>——</a:t>
            </a:r>
            <a:r>
              <a:rPr lang="zh-CN" altLang="en-US" sz="2800" b="1">
                <a:solidFill>
                  <a:srgbClr val="000000"/>
                </a:solidFill>
                <a:latin typeface="+mn-lt"/>
                <a:ea typeface="+mn-ea"/>
                <a:cs typeface="+mn-ea"/>
                <a:sym typeface="+mn-lt"/>
              </a:rPr>
              <a:t>长到二尺来高（瘦，黄，没人理会）</a:t>
            </a:r>
            <a:r>
              <a:rPr lang="en-US" altLang="zh-CN" sz="2800" b="1">
                <a:solidFill>
                  <a:srgbClr val="000000"/>
                </a:solidFill>
                <a:latin typeface="+mn-lt"/>
                <a:ea typeface="+mn-ea"/>
                <a:cs typeface="+mn-ea"/>
                <a:sym typeface="+mn-lt"/>
              </a:rPr>
              <a:t>——</a:t>
            </a:r>
            <a:r>
              <a:rPr lang="zh-CN" altLang="en-US" sz="2800" b="1">
                <a:solidFill>
                  <a:srgbClr val="000000"/>
                </a:solidFill>
                <a:latin typeface="+mn-lt"/>
                <a:ea typeface="+mn-ea"/>
                <a:cs typeface="+mn-ea"/>
                <a:sym typeface="+mn-lt"/>
              </a:rPr>
              <a:t>有院墙高了（猪拱，讨人嫌，被遗忘，奶奶照顾）</a:t>
            </a:r>
            <a:r>
              <a:rPr lang="en-US" altLang="zh-CN" sz="2800" b="1">
                <a:solidFill>
                  <a:srgbClr val="000000"/>
                </a:solidFill>
                <a:latin typeface="+mn-lt"/>
                <a:ea typeface="+mn-ea"/>
                <a:cs typeface="+mn-ea"/>
                <a:sym typeface="+mn-lt"/>
              </a:rPr>
              <a:t>——</a:t>
            </a:r>
            <a:r>
              <a:rPr lang="zh-CN" altLang="en-US" sz="2800" b="1">
                <a:solidFill>
                  <a:srgbClr val="000000"/>
                </a:solidFill>
                <a:latin typeface="+mn-lt"/>
                <a:ea typeface="+mn-ea"/>
                <a:cs typeface="+mn-ea"/>
                <a:sym typeface="+mn-lt"/>
              </a:rPr>
              <a:t>开花（弱小，遭大雨，花零落，挣扎）</a:t>
            </a:r>
            <a:r>
              <a:rPr lang="en-US" altLang="zh-CN" sz="2800" b="1">
                <a:solidFill>
                  <a:srgbClr val="000000"/>
                </a:solidFill>
                <a:latin typeface="+mn-lt"/>
                <a:ea typeface="+mn-ea"/>
                <a:cs typeface="+mn-ea"/>
                <a:sym typeface="+mn-lt"/>
              </a:rPr>
              <a:t>——</a:t>
            </a:r>
            <a:r>
              <a:rPr lang="zh-CN" altLang="en-US" sz="2800" b="1">
                <a:solidFill>
                  <a:srgbClr val="000000"/>
                </a:solidFill>
                <a:latin typeface="+mn-lt"/>
                <a:ea typeface="+mn-ea"/>
                <a:cs typeface="+mn-ea"/>
                <a:sym typeface="+mn-lt"/>
              </a:rPr>
              <a:t>高高的一枝上保留着一个欲绽的花苞。</a:t>
            </a:r>
          </a:p>
        </p:txBody>
      </p:sp>
      <p:sp>
        <p:nvSpPr>
          <p:cNvPr id="7175" name="矩形 28679"/>
          <p:cNvSpPr>
            <a:spLocks noChangeArrowheads="1" noChangeShapeType="1" noTextEdit="1"/>
          </p:cNvSpPr>
          <p:nvPr/>
        </p:nvSpPr>
        <p:spPr bwMode="auto">
          <a:xfrm>
            <a:off x="5011738" y="2127251"/>
            <a:ext cx="2895600" cy="762000"/>
          </a:xfrm>
          <a:prstGeom prst="rect">
            <a:avLst/>
          </a:prstGeom>
        </p:spPr>
        <p:txBody>
          <a:bodyPr wrap="none" fromWordArt="1">
            <a:prstTxWarp prst="textPlain">
              <a:avLst>
                <a:gd name="adj" fmla="val 50000"/>
              </a:avLst>
            </a:prstTxWarp>
          </a:bodyPr>
          <a:lstStyle/>
          <a:p>
            <a:pPr algn="ctr"/>
            <a:r>
              <a:rPr lang="zh-CN" altLang="en-US" sz="3600" b="1" kern="10">
                <a:ln w="19050">
                  <a:solidFill>
                    <a:srgbClr val="0000FF"/>
                  </a:solidFill>
                  <a:round/>
                  <a:headEnd/>
                  <a:tailEnd/>
                </a:ln>
                <a:solidFill>
                  <a:srgbClr val="FF00FF"/>
                </a:solidFill>
                <a:effectLst>
                  <a:outerShdw dist="35921" dir="2700000" algn="ctr" rotWithShape="0">
                    <a:srgbClr val="990000"/>
                  </a:outerShdw>
                </a:effectLst>
                <a:latin typeface="+mn-lt"/>
                <a:ea typeface="+mn-ea"/>
                <a:cs typeface="+mn-ea"/>
                <a:sym typeface="+mn-lt"/>
              </a:rPr>
              <a:t>一棵小桃树</a:t>
            </a:r>
          </a:p>
        </p:txBody>
      </p:sp>
      <p:sp>
        <p:nvSpPr>
          <p:cNvPr id="7" name="矩形 6"/>
          <p:cNvSpPr/>
          <p:nvPr/>
        </p:nvSpPr>
        <p:spPr>
          <a:xfrm>
            <a:off x="1933575" y="127002"/>
            <a:ext cx="2749550" cy="503239"/>
          </a:xfrm>
          <a:prstGeom prst="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800" b="1" noProof="1">
                <a:solidFill>
                  <a:srgbClr val="00B0F0"/>
                </a:solidFill>
                <a:cs typeface="+mn-ea"/>
                <a:sym typeface="+mn-lt"/>
              </a:rPr>
              <a:t>整体·感知</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文本框 1"/>
          <p:cNvSpPr txBox="1">
            <a:spLocks noChangeArrowheads="1"/>
          </p:cNvSpPr>
          <p:nvPr/>
        </p:nvSpPr>
        <p:spPr bwMode="auto">
          <a:xfrm>
            <a:off x="1698625" y="3289302"/>
            <a:ext cx="2492990"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30000"/>
              </a:lnSpc>
            </a:pPr>
            <a:r>
              <a:rPr lang="zh-CN" altLang="zh-CN" sz="3600" b="1">
                <a:solidFill>
                  <a:srgbClr val="002060"/>
                </a:solidFill>
                <a:latin typeface="+mn-lt"/>
                <a:ea typeface="+mn-ea"/>
                <a:cs typeface="+mn-ea"/>
                <a:sym typeface="+mn-lt"/>
              </a:rPr>
              <a:t>一棵小桃树</a:t>
            </a:r>
          </a:p>
        </p:txBody>
      </p:sp>
      <p:sp>
        <p:nvSpPr>
          <p:cNvPr id="3" name="左大括号 2"/>
          <p:cNvSpPr/>
          <p:nvPr/>
        </p:nvSpPr>
        <p:spPr>
          <a:xfrm>
            <a:off x="4267203" y="2668591"/>
            <a:ext cx="771525" cy="2173287"/>
          </a:xfrm>
          <a:prstGeom prst="leftBrace">
            <a:avLst/>
          </a:prstGeom>
          <a:solidFill>
            <a:srgbClr val="FFC000"/>
          </a:solidFill>
        </p:spPr>
        <p:style>
          <a:lnRef idx="1">
            <a:schemeClr val="accent1"/>
          </a:lnRef>
          <a:fillRef idx="0">
            <a:schemeClr val="accent1"/>
          </a:fillRef>
          <a:effectRef idx="0">
            <a:schemeClr val="accent1"/>
          </a:effectRef>
          <a:fontRef idx="minor">
            <a:schemeClr val="tx1"/>
          </a:fontRef>
        </p:style>
        <p:txBody>
          <a:bodyPr anchor="ctr"/>
          <a:lstStyle/>
          <a:p>
            <a:pPr algn="ctr"/>
            <a:endParaRPr lang="zh-CN" altLang="en-US" noProof="1">
              <a:cs typeface="+mn-ea"/>
              <a:sym typeface="+mn-lt"/>
            </a:endParaRPr>
          </a:p>
        </p:txBody>
      </p:sp>
      <p:sp>
        <p:nvSpPr>
          <p:cNvPr id="4" name="文本框 3"/>
          <p:cNvSpPr txBox="1"/>
          <p:nvPr/>
        </p:nvSpPr>
        <p:spPr>
          <a:xfrm>
            <a:off x="5419727" y="1343026"/>
            <a:ext cx="1620957" cy="652486"/>
          </a:xfrm>
          <a:prstGeom prst="rect">
            <a:avLst/>
          </a:prstGeom>
          <a:solidFill>
            <a:schemeClr val="accent6">
              <a:lumMod val="40000"/>
              <a:lumOff val="60000"/>
            </a:schemeClr>
          </a:solidFill>
        </p:spPr>
        <p:txBody>
          <a:bodyPr wrap="none">
            <a:spAutoFit/>
          </a:bodyPr>
          <a:lstStyle/>
          <a:p>
            <a:pPr>
              <a:lnSpc>
                <a:spcPct val="130000"/>
              </a:lnSpc>
            </a:pPr>
            <a:r>
              <a:rPr lang="zh-CN" altLang="en-US" sz="2800" b="1" noProof="1">
                <a:solidFill>
                  <a:srgbClr val="000000"/>
                </a:solidFill>
                <a:latin typeface="+mn-lt"/>
                <a:ea typeface="+mn-ea"/>
                <a:cs typeface="+mn-ea"/>
                <a:sym typeface="+mn-lt"/>
              </a:rPr>
              <a:t>风吹雨打</a:t>
            </a:r>
          </a:p>
        </p:txBody>
      </p:sp>
      <p:sp>
        <p:nvSpPr>
          <p:cNvPr id="5" name="文本框 4"/>
          <p:cNvSpPr txBox="1"/>
          <p:nvPr/>
        </p:nvSpPr>
        <p:spPr>
          <a:xfrm>
            <a:off x="5419727" y="2052639"/>
            <a:ext cx="1620957" cy="652486"/>
          </a:xfrm>
          <a:prstGeom prst="rect">
            <a:avLst/>
          </a:prstGeom>
          <a:solidFill>
            <a:schemeClr val="accent6">
              <a:lumMod val="40000"/>
              <a:lumOff val="60000"/>
            </a:schemeClr>
          </a:solidFill>
        </p:spPr>
        <p:txBody>
          <a:bodyPr wrap="none">
            <a:spAutoFit/>
          </a:bodyPr>
          <a:lstStyle/>
          <a:p>
            <a:pPr>
              <a:lnSpc>
                <a:spcPct val="130000"/>
              </a:lnSpc>
            </a:pPr>
            <a:r>
              <a:rPr lang="zh-CN" altLang="en-US" sz="2800" b="1" noProof="1">
                <a:solidFill>
                  <a:srgbClr val="000000"/>
                </a:solidFill>
                <a:latin typeface="+mn-lt"/>
                <a:ea typeface="+mn-ea"/>
                <a:cs typeface="+mn-ea"/>
                <a:sym typeface="+mn-lt"/>
              </a:rPr>
              <a:t>被人鄙视</a:t>
            </a:r>
          </a:p>
        </p:txBody>
      </p:sp>
      <p:sp>
        <p:nvSpPr>
          <p:cNvPr id="6" name="文本框 5"/>
          <p:cNvSpPr txBox="1"/>
          <p:nvPr/>
        </p:nvSpPr>
        <p:spPr>
          <a:xfrm>
            <a:off x="5407027" y="2771776"/>
            <a:ext cx="1620957" cy="652486"/>
          </a:xfrm>
          <a:prstGeom prst="rect">
            <a:avLst/>
          </a:prstGeom>
          <a:solidFill>
            <a:schemeClr val="accent6">
              <a:lumMod val="40000"/>
              <a:lumOff val="60000"/>
            </a:schemeClr>
          </a:solidFill>
        </p:spPr>
        <p:txBody>
          <a:bodyPr wrap="none">
            <a:spAutoFit/>
          </a:bodyPr>
          <a:lstStyle/>
          <a:p>
            <a:pPr>
              <a:lnSpc>
                <a:spcPct val="130000"/>
              </a:lnSpc>
            </a:pPr>
            <a:r>
              <a:rPr lang="zh-CN" altLang="en-US" sz="2800" b="1" noProof="1">
                <a:solidFill>
                  <a:srgbClr val="000000"/>
                </a:solidFill>
                <a:latin typeface="+mn-lt"/>
                <a:ea typeface="+mn-ea"/>
                <a:cs typeface="+mn-ea"/>
                <a:sym typeface="+mn-lt"/>
              </a:rPr>
              <a:t>被猪拱折</a:t>
            </a:r>
          </a:p>
        </p:txBody>
      </p:sp>
      <p:sp>
        <p:nvSpPr>
          <p:cNvPr id="7" name="文本框 6"/>
          <p:cNvSpPr txBox="1"/>
          <p:nvPr/>
        </p:nvSpPr>
        <p:spPr>
          <a:xfrm>
            <a:off x="5453065" y="3817939"/>
            <a:ext cx="1620957" cy="652486"/>
          </a:xfrm>
          <a:prstGeom prst="rect">
            <a:avLst/>
          </a:prstGeom>
          <a:solidFill>
            <a:schemeClr val="accent6">
              <a:lumMod val="40000"/>
              <a:lumOff val="60000"/>
            </a:schemeClr>
          </a:solidFill>
        </p:spPr>
        <p:txBody>
          <a:bodyPr wrap="none">
            <a:spAutoFit/>
          </a:bodyPr>
          <a:lstStyle/>
          <a:p>
            <a:pPr>
              <a:lnSpc>
                <a:spcPct val="130000"/>
              </a:lnSpc>
            </a:pPr>
            <a:r>
              <a:rPr lang="zh-CN" altLang="en-US" sz="2800" b="1" noProof="1">
                <a:solidFill>
                  <a:srgbClr val="000000"/>
                </a:solidFill>
                <a:latin typeface="+mn-lt"/>
                <a:ea typeface="+mn-ea"/>
                <a:cs typeface="+mn-ea"/>
                <a:sym typeface="+mn-lt"/>
              </a:rPr>
              <a:t>桃树发芽</a:t>
            </a:r>
          </a:p>
        </p:txBody>
      </p:sp>
      <p:sp>
        <p:nvSpPr>
          <p:cNvPr id="8" name="文本框 7"/>
          <p:cNvSpPr txBox="1"/>
          <p:nvPr/>
        </p:nvSpPr>
        <p:spPr>
          <a:xfrm>
            <a:off x="5454652" y="4537076"/>
            <a:ext cx="1620957" cy="652486"/>
          </a:xfrm>
          <a:prstGeom prst="rect">
            <a:avLst/>
          </a:prstGeom>
          <a:solidFill>
            <a:schemeClr val="accent6">
              <a:lumMod val="40000"/>
              <a:lumOff val="60000"/>
            </a:schemeClr>
          </a:solidFill>
        </p:spPr>
        <p:txBody>
          <a:bodyPr wrap="none">
            <a:spAutoFit/>
          </a:bodyPr>
          <a:lstStyle/>
          <a:p>
            <a:pPr>
              <a:lnSpc>
                <a:spcPct val="130000"/>
              </a:lnSpc>
            </a:pPr>
            <a:r>
              <a:rPr lang="zh-CN" altLang="en-US" sz="2800" b="1" noProof="1">
                <a:solidFill>
                  <a:srgbClr val="000000"/>
                </a:solidFill>
                <a:latin typeface="+mn-lt"/>
                <a:ea typeface="+mn-ea"/>
                <a:cs typeface="+mn-ea"/>
                <a:sym typeface="+mn-lt"/>
              </a:rPr>
              <a:t>枝条渐长</a:t>
            </a:r>
          </a:p>
        </p:txBody>
      </p:sp>
      <p:sp>
        <p:nvSpPr>
          <p:cNvPr id="9" name="文本框 8"/>
          <p:cNvSpPr txBox="1"/>
          <p:nvPr/>
        </p:nvSpPr>
        <p:spPr>
          <a:xfrm>
            <a:off x="5430840" y="5327651"/>
            <a:ext cx="1620957" cy="652486"/>
          </a:xfrm>
          <a:prstGeom prst="rect">
            <a:avLst/>
          </a:prstGeom>
          <a:solidFill>
            <a:schemeClr val="accent6">
              <a:lumMod val="40000"/>
              <a:lumOff val="60000"/>
            </a:schemeClr>
          </a:solidFill>
        </p:spPr>
        <p:txBody>
          <a:bodyPr wrap="none">
            <a:spAutoFit/>
          </a:bodyPr>
          <a:lstStyle/>
          <a:p>
            <a:pPr>
              <a:lnSpc>
                <a:spcPct val="130000"/>
              </a:lnSpc>
            </a:pPr>
            <a:r>
              <a:rPr lang="zh-CN" altLang="en-US" sz="2800" b="1" noProof="1">
                <a:solidFill>
                  <a:srgbClr val="000000"/>
                </a:solidFill>
                <a:latin typeface="+mn-lt"/>
                <a:ea typeface="+mn-ea"/>
                <a:cs typeface="+mn-ea"/>
                <a:sym typeface="+mn-lt"/>
              </a:rPr>
              <a:t>花苞绽放</a:t>
            </a:r>
          </a:p>
        </p:txBody>
      </p:sp>
      <p:sp>
        <p:nvSpPr>
          <p:cNvPr id="10" name="右大括号 9"/>
          <p:cNvSpPr/>
          <p:nvPr/>
        </p:nvSpPr>
        <p:spPr>
          <a:xfrm>
            <a:off x="7440616" y="2682875"/>
            <a:ext cx="708025" cy="2032000"/>
          </a:xfrm>
          <a:prstGeom prst="rightBrace">
            <a:avLst/>
          </a:prstGeom>
          <a:solidFill>
            <a:srgbClr val="FFC000"/>
          </a:solidFill>
        </p:spPr>
        <p:style>
          <a:lnRef idx="1">
            <a:schemeClr val="accent1"/>
          </a:lnRef>
          <a:fillRef idx="0">
            <a:schemeClr val="accent1"/>
          </a:fillRef>
          <a:effectRef idx="0">
            <a:schemeClr val="accent1"/>
          </a:effectRef>
          <a:fontRef idx="minor">
            <a:schemeClr val="tx1"/>
          </a:fontRef>
        </p:style>
        <p:txBody>
          <a:bodyPr anchor="ctr"/>
          <a:lstStyle/>
          <a:p>
            <a:pPr algn="ctr"/>
            <a:endParaRPr lang="zh-CN" altLang="en-US" noProof="1">
              <a:cs typeface="+mn-ea"/>
              <a:sym typeface="+mn-lt"/>
            </a:endParaRPr>
          </a:p>
        </p:txBody>
      </p:sp>
      <p:sp>
        <p:nvSpPr>
          <p:cNvPr id="8202" name="文本框 10"/>
          <p:cNvSpPr txBox="1">
            <a:spLocks noChangeArrowheads="1"/>
          </p:cNvSpPr>
          <p:nvPr/>
        </p:nvSpPr>
        <p:spPr bwMode="auto">
          <a:xfrm>
            <a:off x="8198391" y="2847976"/>
            <a:ext cx="162506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nSpc>
                <a:spcPct val="130000"/>
              </a:lnSpc>
            </a:pPr>
            <a:r>
              <a:rPr lang="zh-CN" altLang="zh-CN" sz="3600" b="1">
                <a:solidFill>
                  <a:srgbClr val="002060"/>
                </a:solidFill>
                <a:latin typeface="+mn-lt"/>
                <a:ea typeface="+mn-ea"/>
                <a:cs typeface="+mn-ea"/>
                <a:sym typeface="+mn-lt"/>
              </a:rPr>
              <a:t>不屈不饶</a:t>
            </a:r>
          </a:p>
          <a:p>
            <a:pPr>
              <a:lnSpc>
                <a:spcPct val="130000"/>
              </a:lnSpc>
            </a:pPr>
            <a:r>
              <a:rPr lang="zh-CN" altLang="zh-CN" sz="3600" b="1">
                <a:solidFill>
                  <a:srgbClr val="002060"/>
                </a:solidFill>
                <a:latin typeface="+mn-lt"/>
                <a:ea typeface="+mn-ea"/>
                <a:cs typeface="+mn-ea"/>
                <a:sym typeface="+mn-lt"/>
              </a:rPr>
              <a:t>顽强拼搏</a:t>
            </a:r>
          </a:p>
        </p:txBody>
      </p:sp>
      <p:sp>
        <p:nvSpPr>
          <p:cNvPr id="12" name="矩形 11"/>
          <p:cNvSpPr/>
          <p:nvPr/>
        </p:nvSpPr>
        <p:spPr>
          <a:xfrm>
            <a:off x="1933575" y="127002"/>
            <a:ext cx="2749550" cy="503239"/>
          </a:xfrm>
          <a:prstGeom prst="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800" b="1" noProof="1">
                <a:solidFill>
                  <a:srgbClr val="00B0F0"/>
                </a:solidFill>
                <a:cs typeface="+mn-ea"/>
                <a:sym typeface="+mn-lt"/>
              </a:rPr>
              <a:t>新课·讲解</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6053" y="1438275"/>
            <a:ext cx="678497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6"/>
          <p:cNvSpPr/>
          <p:nvPr/>
        </p:nvSpPr>
        <p:spPr>
          <a:xfrm>
            <a:off x="1933575" y="127002"/>
            <a:ext cx="2749550" cy="503239"/>
          </a:xfrm>
          <a:prstGeom prst="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800" b="1" noProof="1">
                <a:solidFill>
                  <a:srgbClr val="00B0F0"/>
                </a:solidFill>
                <a:cs typeface="+mn-ea"/>
                <a:sym typeface="+mn-lt"/>
              </a:rPr>
              <a:t>新课·讲解</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2171703" y="1704978"/>
            <a:ext cx="8054975" cy="329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2000" b="1" dirty="0">
                <a:solidFill>
                  <a:srgbClr val="002060"/>
                </a:solidFill>
                <a:latin typeface="+mn-lt"/>
                <a:ea typeface="+mn-ea"/>
                <a:cs typeface="+mn-ea"/>
                <a:sym typeface="+mn-lt"/>
              </a:rPr>
              <a:t>文中所写的小桃树与当时的社会有怎样的联系？你能从它身上看到时代的影子吗？</a:t>
            </a:r>
          </a:p>
          <a:p>
            <a:pPr>
              <a:lnSpc>
                <a:spcPct val="130000"/>
              </a:lnSpc>
            </a:pPr>
            <a:endParaRPr lang="zh-CN" altLang="en-US" sz="2000" b="1" dirty="0">
              <a:solidFill>
                <a:srgbClr val="002060"/>
              </a:solidFill>
              <a:latin typeface="+mn-lt"/>
              <a:ea typeface="+mn-ea"/>
              <a:cs typeface="+mn-ea"/>
              <a:sym typeface="+mn-lt"/>
            </a:endParaRPr>
          </a:p>
          <a:p>
            <a:pPr>
              <a:lnSpc>
                <a:spcPct val="130000"/>
              </a:lnSpc>
            </a:pPr>
            <a:r>
              <a:rPr lang="zh-CN" altLang="en-US" sz="2000" b="1" dirty="0">
                <a:solidFill>
                  <a:srgbClr val="000000"/>
                </a:solidFill>
                <a:latin typeface="+mn-lt"/>
                <a:ea typeface="+mn-ea"/>
                <a:cs typeface="+mn-ea"/>
                <a:sym typeface="+mn-lt"/>
              </a:rPr>
              <a:t>文中所写的小桃树其实是一个时代的影写。在文中，作者明写的是一棵小桃树，明写的是小桃树的生存环境，却很自然地让读者联想到作者及其同时代人所面临的那个疯狂的虐杀一切的年代，让读者从中品味到缕缕辛酸与苦涩，从而唤起人们加倍珍惜光阴明媚、和风细雨的今朝。</a:t>
            </a:r>
          </a:p>
        </p:txBody>
      </p:sp>
      <p:sp>
        <p:nvSpPr>
          <p:cNvPr id="7" name="矩形 6"/>
          <p:cNvSpPr/>
          <p:nvPr/>
        </p:nvSpPr>
        <p:spPr>
          <a:xfrm>
            <a:off x="1933575" y="127002"/>
            <a:ext cx="2749550" cy="503239"/>
          </a:xfrm>
          <a:prstGeom prst="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800" b="1" noProof="1">
                <a:solidFill>
                  <a:srgbClr val="00B0F0"/>
                </a:solidFill>
                <a:cs typeface="+mn-ea"/>
                <a:sym typeface="+mn-lt"/>
              </a:rPr>
              <a:t>问题·探究</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p:cTn id="7"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文本框 1"/>
          <p:cNvSpPr txBox="1">
            <a:spLocks noChangeArrowheads="1"/>
          </p:cNvSpPr>
          <p:nvPr/>
        </p:nvSpPr>
        <p:spPr bwMode="auto">
          <a:xfrm>
            <a:off x="1847853" y="1154115"/>
            <a:ext cx="8285163"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2000" b="1">
                <a:solidFill>
                  <a:srgbClr val="FF0000"/>
                </a:solidFill>
                <a:latin typeface="+mn-lt"/>
                <a:ea typeface="+mn-ea"/>
                <a:cs typeface="+mn-ea"/>
                <a:sym typeface="+mn-lt"/>
              </a:rPr>
              <a:t>写作特色</a:t>
            </a:r>
          </a:p>
          <a:p>
            <a:pPr>
              <a:lnSpc>
                <a:spcPct val="130000"/>
              </a:lnSpc>
            </a:pPr>
            <a:r>
              <a:rPr lang="en-US" altLang="zh-CN" sz="2000" b="1">
                <a:solidFill>
                  <a:srgbClr val="002060"/>
                </a:solidFill>
                <a:latin typeface="+mn-lt"/>
                <a:ea typeface="+mn-ea"/>
                <a:cs typeface="+mn-ea"/>
                <a:sym typeface="+mn-lt"/>
              </a:rPr>
              <a:t>1.</a:t>
            </a:r>
            <a:r>
              <a:rPr lang="zh-CN" altLang="en-US" sz="2000" b="1">
                <a:solidFill>
                  <a:srgbClr val="002060"/>
                </a:solidFill>
                <a:latin typeface="+mn-lt"/>
                <a:ea typeface="+mn-ea"/>
                <a:cs typeface="+mn-ea"/>
                <a:sym typeface="+mn-lt"/>
              </a:rPr>
              <a:t>明暗线交织</a:t>
            </a:r>
          </a:p>
          <a:p>
            <a:pPr>
              <a:lnSpc>
                <a:spcPct val="130000"/>
              </a:lnSpc>
            </a:pPr>
            <a:r>
              <a:rPr lang="zh-CN" altLang="en-US" sz="2000" b="1">
                <a:solidFill>
                  <a:srgbClr val="000000"/>
                </a:solidFill>
                <a:latin typeface="+mn-lt"/>
                <a:ea typeface="+mn-ea"/>
                <a:cs typeface="+mn-ea"/>
                <a:sym typeface="+mn-lt"/>
              </a:rPr>
              <a:t>本文设置了明暗两条线索。第一条线索是小桃树的成长经历，这是文章的明线。第二条线索是</a:t>
            </a:r>
            <a:r>
              <a:rPr lang="en-US" altLang="zh-CN" sz="2000" b="1">
                <a:solidFill>
                  <a:srgbClr val="000000"/>
                </a:solidFill>
                <a:latin typeface="+mn-lt"/>
                <a:ea typeface="+mn-ea"/>
                <a:cs typeface="+mn-ea"/>
                <a:sym typeface="+mn-lt"/>
              </a:rPr>
              <a:t>“</a:t>
            </a:r>
            <a:r>
              <a:rPr lang="zh-CN" altLang="en-US" sz="2000" b="1">
                <a:solidFill>
                  <a:srgbClr val="000000"/>
                </a:solidFill>
                <a:latin typeface="+mn-lt"/>
                <a:ea typeface="+mn-ea"/>
                <a:cs typeface="+mn-ea"/>
                <a:sym typeface="+mn-lt"/>
              </a:rPr>
              <a:t>我</a:t>
            </a:r>
            <a:r>
              <a:rPr lang="en-US" altLang="zh-CN" sz="2000" b="1">
                <a:solidFill>
                  <a:srgbClr val="000000"/>
                </a:solidFill>
                <a:latin typeface="+mn-lt"/>
                <a:ea typeface="+mn-ea"/>
                <a:cs typeface="+mn-ea"/>
                <a:sym typeface="+mn-lt"/>
              </a:rPr>
              <a:t>”</a:t>
            </a:r>
            <a:r>
              <a:rPr lang="zh-CN" altLang="en-US" sz="2000" b="1">
                <a:solidFill>
                  <a:srgbClr val="000000"/>
                </a:solidFill>
                <a:latin typeface="+mn-lt"/>
                <a:ea typeface="+mn-ea"/>
                <a:cs typeface="+mn-ea"/>
                <a:sym typeface="+mn-lt"/>
              </a:rPr>
              <a:t>的成长经历，这是文章的暗线。</a:t>
            </a:r>
          </a:p>
          <a:p>
            <a:pPr>
              <a:lnSpc>
                <a:spcPct val="130000"/>
              </a:lnSpc>
            </a:pPr>
            <a:r>
              <a:rPr lang="en-US" altLang="zh-CN" sz="2000" b="1">
                <a:solidFill>
                  <a:srgbClr val="002060"/>
                </a:solidFill>
                <a:latin typeface="+mn-lt"/>
                <a:ea typeface="+mn-ea"/>
                <a:cs typeface="+mn-ea"/>
                <a:sym typeface="+mn-lt"/>
              </a:rPr>
              <a:t>2.语言简朴，多用口语</a:t>
            </a:r>
            <a:endParaRPr lang="zh-CN" altLang="en-US" sz="2000" b="1">
              <a:solidFill>
                <a:srgbClr val="000000"/>
              </a:solidFill>
              <a:latin typeface="+mn-lt"/>
              <a:ea typeface="+mn-ea"/>
              <a:cs typeface="+mn-ea"/>
              <a:sym typeface="+mn-lt"/>
            </a:endParaRPr>
          </a:p>
          <a:p>
            <a:pPr>
              <a:lnSpc>
                <a:spcPct val="130000"/>
              </a:lnSpc>
            </a:pPr>
            <a:r>
              <a:rPr lang="zh-CN" altLang="en-US" sz="2000" b="1">
                <a:solidFill>
                  <a:srgbClr val="000000"/>
                </a:solidFill>
                <a:latin typeface="+mn-lt"/>
                <a:ea typeface="+mn-ea"/>
                <a:cs typeface="+mn-ea"/>
                <a:sym typeface="+mn-lt"/>
              </a:rPr>
              <a:t>贾平凹散文的语言，主要是口语。他的语言，是在说话的基础上形成的，有着一种陕西高原、商州山地的气息，从书面吸收的语词都融化、渗透进口语里了。如本文中</a:t>
            </a:r>
            <a:r>
              <a:rPr lang="en-US" altLang="zh-CN" sz="2000" b="1">
                <a:solidFill>
                  <a:srgbClr val="000000"/>
                </a:solidFill>
                <a:latin typeface="+mn-lt"/>
                <a:ea typeface="+mn-ea"/>
                <a:cs typeface="+mn-ea"/>
                <a:sym typeface="+mn-lt"/>
              </a:rPr>
              <a:t>“</a:t>
            </a:r>
            <a:r>
              <a:rPr lang="zh-CN" altLang="en-US" sz="2000" b="1">
                <a:solidFill>
                  <a:srgbClr val="000000"/>
                </a:solidFill>
                <a:latin typeface="+mn-lt"/>
                <a:ea typeface="+mn-ea"/>
                <a:cs typeface="+mn-ea"/>
                <a:sym typeface="+mn-lt"/>
              </a:rPr>
              <a:t>那个春天的早晨，奶奶打扫院子，突然发现角落的地方，拱出一个嫩绿儿</a:t>
            </a:r>
            <a:r>
              <a:rPr lang="en-US" altLang="zh-CN" sz="2000" b="1">
                <a:solidFill>
                  <a:srgbClr val="000000"/>
                </a:solidFill>
                <a:latin typeface="+mn-lt"/>
                <a:ea typeface="+mn-ea"/>
                <a:cs typeface="+mn-ea"/>
                <a:sym typeface="+mn-lt"/>
              </a:rPr>
              <a:t>”“</a:t>
            </a:r>
            <a:r>
              <a:rPr lang="zh-CN" altLang="en-US" sz="2000" b="1">
                <a:solidFill>
                  <a:srgbClr val="000000"/>
                </a:solidFill>
                <a:latin typeface="+mn-lt"/>
                <a:ea typeface="+mn-ea"/>
                <a:cs typeface="+mn-ea"/>
                <a:sym typeface="+mn-lt"/>
              </a:rPr>
              <a:t>它长得很委屈，是弯了头，紧抱着身子的。第二天才舒开身来，瘦瘦的，黄黄的，似乎一碰，便立即会断了去</a:t>
            </a:r>
            <a:r>
              <a:rPr lang="en-US" altLang="zh-CN" sz="2000" b="1">
                <a:solidFill>
                  <a:srgbClr val="000000"/>
                </a:solidFill>
                <a:latin typeface="+mn-lt"/>
                <a:ea typeface="+mn-ea"/>
                <a:cs typeface="+mn-ea"/>
                <a:sym typeface="+mn-lt"/>
              </a:rPr>
              <a:t>”</a:t>
            </a:r>
            <a:r>
              <a:rPr lang="zh-CN" altLang="en-US" sz="2000" b="1">
                <a:solidFill>
                  <a:srgbClr val="000000"/>
                </a:solidFill>
                <a:latin typeface="+mn-lt"/>
                <a:ea typeface="+mn-ea"/>
                <a:cs typeface="+mn-ea"/>
                <a:sym typeface="+mn-lt"/>
              </a:rPr>
              <a:t>等，这些语句平白如话，运用了生活化的动词、叠词等，准确地写出了小桃树刚从土里长出来时的样子。</a:t>
            </a:r>
          </a:p>
        </p:txBody>
      </p:sp>
      <p:sp>
        <p:nvSpPr>
          <p:cNvPr id="7" name="矩形 6"/>
          <p:cNvSpPr/>
          <p:nvPr/>
        </p:nvSpPr>
        <p:spPr>
          <a:xfrm>
            <a:off x="1933575" y="127002"/>
            <a:ext cx="2749550" cy="503239"/>
          </a:xfrm>
          <a:prstGeom prst="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800" b="1" noProof="1">
                <a:solidFill>
                  <a:srgbClr val="00B0F0"/>
                </a:solidFill>
                <a:cs typeface="+mn-ea"/>
                <a:sym typeface="+mn-lt"/>
              </a:rPr>
              <a:t>写法·指导</a:t>
            </a:r>
          </a:p>
        </p:txBody>
      </p:sp>
    </p:spTree>
  </p:cSld>
  <p:clrMapOvr>
    <a:masterClrMapping/>
  </p:clrMapOvr>
</p:sld>
</file>

<file path=ppt/theme/theme1.xml><?xml version="1.0" encoding="utf-8"?>
<a:theme xmlns:a="http://schemas.openxmlformats.org/drawingml/2006/main" name="A000120140530A99PPBG">
  <a:themeElements>
    <a:clrScheme name="kso_RED8">
      <a:dk1>
        <a:srgbClr val="4B4D4F"/>
      </a:dk1>
      <a:lt1>
        <a:srgbClr val="FFFFFF"/>
      </a:lt1>
      <a:dk2>
        <a:srgbClr val="3D3F41"/>
      </a:dk2>
      <a:lt2>
        <a:srgbClr val="EEECE1"/>
      </a:lt2>
      <a:accent1>
        <a:srgbClr val="DC5C31"/>
      </a:accent1>
      <a:accent2>
        <a:srgbClr val="EA9B26"/>
      </a:accent2>
      <a:accent3>
        <a:srgbClr val="D36D8D"/>
      </a:accent3>
      <a:accent4>
        <a:srgbClr val="D46E5A"/>
      </a:accent4>
      <a:accent5>
        <a:srgbClr val="FCCF86"/>
      </a:accent5>
      <a:accent6>
        <a:srgbClr val="AA5ED4"/>
      </a:accent6>
      <a:hlink>
        <a:srgbClr val="00B0F0"/>
      </a:hlink>
      <a:folHlink>
        <a:srgbClr val="AFB2B4"/>
      </a:folHlink>
    </a:clrScheme>
    <a:fontScheme name="5toc0ai5">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itchFamily="34" charset="0"/>
            <a:ea typeface="微软雅黑"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TotalTime>
  <Pages>0</Pages>
  <Words>496</Words>
  <Characters>0</Characters>
  <Application>Microsoft Office PowerPoint</Application>
  <PresentationFormat>宽屏</PresentationFormat>
  <Lines>0</Lines>
  <Paragraphs>65</Paragraphs>
  <Slides>12</Slides>
  <Notes>2</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12</vt:i4>
      </vt:variant>
    </vt:vector>
  </HeadingPairs>
  <TitlesOfParts>
    <vt:vector size="24" baseType="lpstr">
      <vt:lpstr>Meiryo</vt:lpstr>
      <vt:lpstr>华文中宋</vt:lpstr>
      <vt:lpstr>宋体</vt:lpstr>
      <vt:lpstr>微软雅黑</vt:lpstr>
      <vt:lpstr>幼圆</vt:lpstr>
      <vt:lpstr>Arial</vt:lpstr>
      <vt:lpstr>Calibri</vt:lpstr>
      <vt:lpstr>Calibri Light</vt:lpstr>
      <vt:lpstr>Times New Roman</vt:lpstr>
      <vt:lpstr>Wingdings</vt:lpstr>
      <vt:lpstr>A000120140530A99PPBG</vt:lpstr>
      <vt:lpstr>Office Theme</vt:lpstr>
      <vt:lpstr>一课小桃树</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23</cp:revision>
  <dcterms:created xsi:type="dcterms:W3CDTF">2015-11-16T01:00:00Z</dcterms:created>
  <dcterms:modified xsi:type="dcterms:W3CDTF">2021-12-17T08:10:00Z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2052-10.8.0.5391</vt:lpwstr>
  </property>
</Properties>
</file>