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7"/>
  </p:notesMasterIdLst>
  <p:sldIdLst>
    <p:sldId id="256" r:id="rId3"/>
    <p:sldId id="257" r:id="rId4"/>
    <p:sldId id="432" r:id="rId5"/>
    <p:sldId id="433" r:id="rId6"/>
    <p:sldId id="434" r:id="rId7"/>
    <p:sldId id="393" r:id="rId8"/>
    <p:sldId id="394" r:id="rId9"/>
    <p:sldId id="395" r:id="rId10"/>
    <p:sldId id="396" r:id="rId11"/>
    <p:sldId id="397" r:id="rId12"/>
    <p:sldId id="398" r:id="rId13"/>
    <p:sldId id="399" r:id="rId14"/>
    <p:sldId id="400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13" r:id="rId27"/>
    <p:sldId id="414" r:id="rId28"/>
    <p:sldId id="415" r:id="rId29"/>
    <p:sldId id="416" r:id="rId30"/>
    <p:sldId id="417" r:id="rId31"/>
    <p:sldId id="418" r:id="rId32"/>
    <p:sldId id="419" r:id="rId33"/>
    <p:sldId id="420" r:id="rId34"/>
    <p:sldId id="269" r:id="rId35"/>
    <p:sldId id="435" r:id="rId3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7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8DB"/>
    <a:srgbClr val="000000"/>
    <a:srgbClr val="0B04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277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3C09B-C634-473D-897B-A562FDADCB36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4A82E-BA33-4F27-9100-0DB16EB7BC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5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4A82E-BA33-4F27-9100-0DB16EB7BC9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360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221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0" y="25401"/>
            <a:ext cx="12192000" cy="6835775"/>
            <a:chOff x="0" y="0"/>
            <a:chExt cx="9144000" cy="6835061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89" name="直接连接符 864"/>
              <p:cNvSpPr/>
              <p:nvPr/>
            </p:nvSpPr>
            <p:spPr>
              <a:xfrm>
                <a:off x="0" y="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0" name="直接连接符 865"/>
              <p:cNvSpPr/>
              <p:nvPr/>
            </p:nvSpPr>
            <p:spPr>
              <a:xfrm>
                <a:off x="0" y="1222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1" name="直接连接符 866"/>
              <p:cNvSpPr/>
              <p:nvPr/>
            </p:nvSpPr>
            <p:spPr>
              <a:xfrm>
                <a:off x="0" y="2047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2" name="直接连接符 867"/>
              <p:cNvSpPr/>
              <p:nvPr/>
            </p:nvSpPr>
            <p:spPr>
              <a:xfrm>
                <a:off x="0" y="28572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3" name="直接连接符 868"/>
              <p:cNvSpPr/>
              <p:nvPr/>
            </p:nvSpPr>
            <p:spPr>
              <a:xfrm>
                <a:off x="0" y="412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4" name="直接连接符 869"/>
              <p:cNvSpPr/>
              <p:nvPr/>
            </p:nvSpPr>
            <p:spPr>
              <a:xfrm>
                <a:off x="0" y="825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5" name="直接连接符 870"/>
              <p:cNvSpPr/>
              <p:nvPr/>
            </p:nvSpPr>
            <p:spPr>
              <a:xfrm>
                <a:off x="0" y="3682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6" name="直接连接符 871"/>
              <p:cNvSpPr/>
              <p:nvPr/>
            </p:nvSpPr>
            <p:spPr>
              <a:xfrm>
                <a:off x="0" y="61429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7" name="直接连接符 872"/>
              <p:cNvSpPr/>
              <p:nvPr/>
            </p:nvSpPr>
            <p:spPr>
              <a:xfrm>
                <a:off x="0" y="6952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8" name="直接连接符 873"/>
              <p:cNvSpPr/>
              <p:nvPr/>
            </p:nvSpPr>
            <p:spPr>
              <a:xfrm>
                <a:off x="0" y="7777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9" name="直接连接符 874"/>
              <p:cNvSpPr/>
              <p:nvPr/>
            </p:nvSpPr>
            <p:spPr>
              <a:xfrm>
                <a:off x="0" y="4508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0" name="直接连接符 875"/>
              <p:cNvSpPr/>
              <p:nvPr/>
            </p:nvSpPr>
            <p:spPr>
              <a:xfrm>
                <a:off x="0" y="53175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1" name="直接连接符 876"/>
              <p:cNvSpPr/>
              <p:nvPr/>
            </p:nvSpPr>
            <p:spPr>
              <a:xfrm>
                <a:off x="0" y="8587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2" name="直接连接符 877"/>
              <p:cNvSpPr/>
              <p:nvPr/>
            </p:nvSpPr>
            <p:spPr>
              <a:xfrm>
                <a:off x="0" y="11047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" name="直接连接符 878"/>
              <p:cNvSpPr/>
              <p:nvPr/>
            </p:nvSpPr>
            <p:spPr>
              <a:xfrm>
                <a:off x="0" y="11873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" name="直接连接符 879"/>
              <p:cNvSpPr/>
              <p:nvPr/>
            </p:nvSpPr>
            <p:spPr>
              <a:xfrm>
                <a:off x="0" y="126828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" name="直接连接符 880"/>
              <p:cNvSpPr/>
              <p:nvPr/>
            </p:nvSpPr>
            <p:spPr>
              <a:xfrm>
                <a:off x="0" y="9412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" name="直接连接符 881"/>
              <p:cNvSpPr/>
              <p:nvPr/>
            </p:nvSpPr>
            <p:spPr>
              <a:xfrm>
                <a:off x="0" y="102224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" name="直接连接符 882"/>
              <p:cNvSpPr/>
              <p:nvPr/>
            </p:nvSpPr>
            <p:spPr>
              <a:xfrm>
                <a:off x="0" y="135082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" name="直接连接符 883"/>
              <p:cNvSpPr/>
              <p:nvPr/>
            </p:nvSpPr>
            <p:spPr>
              <a:xfrm>
                <a:off x="0" y="15952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" name="直接连接符 884"/>
              <p:cNvSpPr/>
              <p:nvPr/>
            </p:nvSpPr>
            <p:spPr>
              <a:xfrm>
                <a:off x="0" y="167781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" name="直接连接符 885"/>
              <p:cNvSpPr/>
              <p:nvPr/>
            </p:nvSpPr>
            <p:spPr>
              <a:xfrm>
                <a:off x="0" y="17587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" name="直接连接符 886"/>
              <p:cNvSpPr/>
              <p:nvPr/>
            </p:nvSpPr>
            <p:spPr>
              <a:xfrm>
                <a:off x="0" y="14317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" name="直接连接符 887"/>
              <p:cNvSpPr/>
              <p:nvPr/>
            </p:nvSpPr>
            <p:spPr>
              <a:xfrm>
                <a:off x="0" y="151431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" name="直接连接符 888"/>
              <p:cNvSpPr/>
              <p:nvPr/>
            </p:nvSpPr>
            <p:spPr>
              <a:xfrm>
                <a:off x="0" y="184130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" name="直接连接符 889"/>
              <p:cNvSpPr/>
              <p:nvPr/>
            </p:nvSpPr>
            <p:spPr>
              <a:xfrm>
                <a:off x="0" y="208734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" name="直接连接符 890"/>
              <p:cNvSpPr/>
              <p:nvPr/>
            </p:nvSpPr>
            <p:spPr>
              <a:xfrm>
                <a:off x="0" y="21682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" name="直接连接符 891"/>
              <p:cNvSpPr/>
              <p:nvPr/>
            </p:nvSpPr>
            <p:spPr>
              <a:xfrm>
                <a:off x="0" y="22508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" name="直接连接符 892"/>
              <p:cNvSpPr/>
              <p:nvPr/>
            </p:nvSpPr>
            <p:spPr>
              <a:xfrm>
                <a:off x="0" y="192384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" name="直接连接符 893"/>
              <p:cNvSpPr/>
              <p:nvPr/>
            </p:nvSpPr>
            <p:spPr>
              <a:xfrm>
                <a:off x="0" y="200480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" name="直接连接符 894"/>
              <p:cNvSpPr/>
              <p:nvPr/>
            </p:nvSpPr>
            <p:spPr>
              <a:xfrm>
                <a:off x="0" y="23317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" name="直接连接符 895"/>
              <p:cNvSpPr/>
              <p:nvPr/>
            </p:nvSpPr>
            <p:spPr>
              <a:xfrm>
                <a:off x="0" y="257783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1" name="直接连接符 896"/>
              <p:cNvSpPr/>
              <p:nvPr/>
            </p:nvSpPr>
            <p:spPr>
              <a:xfrm>
                <a:off x="0" y="266037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2" name="直接连接符 897"/>
              <p:cNvSpPr/>
              <p:nvPr/>
            </p:nvSpPr>
            <p:spPr>
              <a:xfrm>
                <a:off x="0" y="274132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3" name="直接连接符 898"/>
              <p:cNvSpPr/>
              <p:nvPr/>
            </p:nvSpPr>
            <p:spPr>
              <a:xfrm>
                <a:off x="0" y="241433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4" name="直接连接符 899"/>
              <p:cNvSpPr/>
              <p:nvPr/>
            </p:nvSpPr>
            <p:spPr>
              <a:xfrm>
                <a:off x="0" y="24952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5" name="直接连接符 900"/>
              <p:cNvSpPr/>
              <p:nvPr/>
            </p:nvSpPr>
            <p:spPr>
              <a:xfrm>
                <a:off x="0" y="282386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6" name="直接连接符 901"/>
              <p:cNvSpPr/>
              <p:nvPr/>
            </p:nvSpPr>
            <p:spPr>
              <a:xfrm>
                <a:off x="0" y="30683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7" name="直接连接符 902"/>
              <p:cNvSpPr/>
              <p:nvPr/>
            </p:nvSpPr>
            <p:spPr>
              <a:xfrm>
                <a:off x="0" y="315085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8" name="直接连接符 903"/>
              <p:cNvSpPr/>
              <p:nvPr/>
            </p:nvSpPr>
            <p:spPr>
              <a:xfrm>
                <a:off x="0" y="32318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9" name="直接连接符 904"/>
              <p:cNvSpPr/>
              <p:nvPr/>
            </p:nvSpPr>
            <p:spPr>
              <a:xfrm>
                <a:off x="0" y="29048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0" name="直接连接符 905"/>
              <p:cNvSpPr/>
              <p:nvPr/>
            </p:nvSpPr>
            <p:spPr>
              <a:xfrm>
                <a:off x="0" y="298736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1" name="直接连接符 906"/>
              <p:cNvSpPr/>
              <p:nvPr/>
            </p:nvSpPr>
            <p:spPr>
              <a:xfrm>
                <a:off x="0" y="331435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2" name="直接连接符 907"/>
              <p:cNvSpPr/>
              <p:nvPr/>
            </p:nvSpPr>
            <p:spPr>
              <a:xfrm>
                <a:off x="0" y="356039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3" name="直接连接符 908"/>
              <p:cNvSpPr/>
              <p:nvPr/>
            </p:nvSpPr>
            <p:spPr>
              <a:xfrm>
                <a:off x="0" y="36413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4" name="直接连接符 909"/>
              <p:cNvSpPr/>
              <p:nvPr/>
            </p:nvSpPr>
            <p:spPr>
              <a:xfrm>
                <a:off x="0" y="372388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5" name="直接连接符 910"/>
              <p:cNvSpPr/>
              <p:nvPr/>
            </p:nvSpPr>
            <p:spPr>
              <a:xfrm>
                <a:off x="0" y="339689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6" name="直接连接符 911"/>
              <p:cNvSpPr/>
              <p:nvPr/>
            </p:nvSpPr>
            <p:spPr>
              <a:xfrm>
                <a:off x="0" y="347785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7" name="直接连接符 912"/>
              <p:cNvSpPr/>
              <p:nvPr/>
            </p:nvSpPr>
            <p:spPr>
              <a:xfrm>
                <a:off x="0" y="38048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8" name="直接连接符 913"/>
              <p:cNvSpPr/>
              <p:nvPr/>
            </p:nvSpPr>
            <p:spPr>
              <a:xfrm>
                <a:off x="0" y="405087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9" name="直接连接符 914"/>
              <p:cNvSpPr/>
              <p:nvPr/>
            </p:nvSpPr>
            <p:spPr>
              <a:xfrm>
                <a:off x="0" y="413341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0" name="直接连接符 915"/>
              <p:cNvSpPr/>
              <p:nvPr/>
            </p:nvSpPr>
            <p:spPr>
              <a:xfrm>
                <a:off x="0" y="421437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1" name="直接连接符 916"/>
              <p:cNvSpPr/>
              <p:nvPr/>
            </p:nvSpPr>
            <p:spPr>
              <a:xfrm>
                <a:off x="0" y="388738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2" name="直接连接符 917"/>
              <p:cNvSpPr/>
              <p:nvPr/>
            </p:nvSpPr>
            <p:spPr>
              <a:xfrm>
                <a:off x="0" y="39699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3" name="直接连接符 918"/>
              <p:cNvSpPr/>
              <p:nvPr/>
            </p:nvSpPr>
            <p:spPr>
              <a:xfrm>
                <a:off x="0" y="429691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4" name="直接连接符 919"/>
              <p:cNvSpPr/>
              <p:nvPr/>
            </p:nvSpPr>
            <p:spPr>
              <a:xfrm>
                <a:off x="0" y="454136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5" name="直接连接符 920"/>
              <p:cNvSpPr/>
              <p:nvPr/>
            </p:nvSpPr>
            <p:spPr>
              <a:xfrm>
                <a:off x="0" y="462390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6" name="直接连接符 921"/>
              <p:cNvSpPr/>
              <p:nvPr/>
            </p:nvSpPr>
            <p:spPr>
              <a:xfrm>
                <a:off x="0" y="47064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7" name="直接连接符 922"/>
              <p:cNvSpPr/>
              <p:nvPr/>
            </p:nvSpPr>
            <p:spPr>
              <a:xfrm>
                <a:off x="0" y="437786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8" name="直接连接符 923"/>
              <p:cNvSpPr/>
              <p:nvPr/>
            </p:nvSpPr>
            <p:spPr>
              <a:xfrm>
                <a:off x="0" y="446040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9" name="直接连接符 924"/>
              <p:cNvSpPr/>
              <p:nvPr/>
            </p:nvSpPr>
            <p:spPr>
              <a:xfrm>
                <a:off x="0" y="478740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0" name="直接连接符 925"/>
              <p:cNvSpPr/>
              <p:nvPr/>
            </p:nvSpPr>
            <p:spPr>
              <a:xfrm>
                <a:off x="0" y="503343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1" name="直接连接符 926"/>
              <p:cNvSpPr/>
              <p:nvPr/>
            </p:nvSpPr>
            <p:spPr>
              <a:xfrm>
                <a:off x="0" y="511439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2" name="直接连接符 927"/>
              <p:cNvSpPr/>
              <p:nvPr/>
            </p:nvSpPr>
            <p:spPr>
              <a:xfrm>
                <a:off x="0" y="519693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3" name="直接连接符 928"/>
              <p:cNvSpPr/>
              <p:nvPr/>
            </p:nvSpPr>
            <p:spPr>
              <a:xfrm>
                <a:off x="0" y="48699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4" name="直接连接符 929"/>
              <p:cNvSpPr/>
              <p:nvPr/>
            </p:nvSpPr>
            <p:spPr>
              <a:xfrm>
                <a:off x="0" y="495089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5" name="直接连接符 930"/>
              <p:cNvSpPr/>
              <p:nvPr/>
            </p:nvSpPr>
            <p:spPr>
              <a:xfrm>
                <a:off x="0" y="527788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6" name="直接连接符 931"/>
              <p:cNvSpPr/>
              <p:nvPr/>
            </p:nvSpPr>
            <p:spPr>
              <a:xfrm>
                <a:off x="0" y="552392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7" name="直接连接符 932"/>
              <p:cNvSpPr/>
              <p:nvPr/>
            </p:nvSpPr>
            <p:spPr>
              <a:xfrm>
                <a:off x="0" y="560646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8" name="直接连接符 933"/>
              <p:cNvSpPr/>
              <p:nvPr/>
            </p:nvSpPr>
            <p:spPr>
              <a:xfrm>
                <a:off x="0" y="568741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9" name="直接连接符 934"/>
              <p:cNvSpPr/>
              <p:nvPr/>
            </p:nvSpPr>
            <p:spPr>
              <a:xfrm>
                <a:off x="0" y="536042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0" name="直接连接符 935"/>
              <p:cNvSpPr/>
              <p:nvPr/>
            </p:nvSpPr>
            <p:spPr>
              <a:xfrm>
                <a:off x="0" y="544296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1" name="直接连接符 936"/>
              <p:cNvSpPr/>
              <p:nvPr/>
            </p:nvSpPr>
            <p:spPr>
              <a:xfrm>
                <a:off x="0" y="576996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2" name="直接连接符 937"/>
              <p:cNvSpPr/>
              <p:nvPr/>
            </p:nvSpPr>
            <p:spPr>
              <a:xfrm>
                <a:off x="0" y="601441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3" name="直接连接符 938"/>
              <p:cNvSpPr/>
              <p:nvPr/>
            </p:nvSpPr>
            <p:spPr>
              <a:xfrm>
                <a:off x="0" y="609695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4" name="直接连接符 939"/>
              <p:cNvSpPr/>
              <p:nvPr/>
            </p:nvSpPr>
            <p:spPr>
              <a:xfrm>
                <a:off x="0" y="617949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5" name="直接连接符 940"/>
              <p:cNvSpPr/>
              <p:nvPr/>
            </p:nvSpPr>
            <p:spPr>
              <a:xfrm>
                <a:off x="0" y="585091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6" name="直接连接符 941"/>
              <p:cNvSpPr/>
              <p:nvPr/>
            </p:nvSpPr>
            <p:spPr>
              <a:xfrm>
                <a:off x="0" y="593345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7" name="直接连接符 942"/>
              <p:cNvSpPr/>
              <p:nvPr/>
            </p:nvSpPr>
            <p:spPr>
              <a:xfrm>
                <a:off x="0" y="626044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8" name="直接连接符 943"/>
              <p:cNvSpPr/>
              <p:nvPr/>
            </p:nvSpPr>
            <p:spPr>
              <a:xfrm>
                <a:off x="0" y="650648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9" name="直接连接符 944"/>
              <p:cNvSpPr/>
              <p:nvPr/>
            </p:nvSpPr>
            <p:spPr>
              <a:xfrm>
                <a:off x="0" y="658743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0" name="直接连接符 945"/>
              <p:cNvSpPr/>
              <p:nvPr/>
            </p:nvSpPr>
            <p:spPr>
              <a:xfrm>
                <a:off x="0" y="666997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1" name="直接连接符 946"/>
              <p:cNvSpPr/>
              <p:nvPr/>
            </p:nvSpPr>
            <p:spPr>
              <a:xfrm>
                <a:off x="0" y="634298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2" name="直接连接符 947"/>
              <p:cNvSpPr/>
              <p:nvPr/>
            </p:nvSpPr>
            <p:spPr>
              <a:xfrm>
                <a:off x="0" y="642394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3" name="直接连接符 948"/>
              <p:cNvSpPr/>
              <p:nvPr/>
            </p:nvSpPr>
            <p:spPr>
              <a:xfrm>
                <a:off x="0" y="675093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4" name="直接连接符 949"/>
              <p:cNvSpPr/>
              <p:nvPr/>
            </p:nvSpPr>
            <p:spPr>
              <a:xfrm>
                <a:off x="0" y="683347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  <p:grpSp>
          <p:nvGrpSpPr>
            <p:cNvPr id="6" name="Group 90"/>
            <p:cNvGrpSpPr>
              <a:grpSpLocks/>
            </p:cNvGrpSpPr>
            <p:nvPr/>
          </p:nvGrpSpPr>
          <p:grpSpPr bwMode="auto">
            <a:xfrm>
              <a:off x="0" y="163676"/>
              <a:ext cx="9144000" cy="6630466"/>
              <a:chOff x="0" y="0"/>
              <a:chExt cx="9144000" cy="6630466"/>
            </a:xfrm>
          </p:grpSpPr>
          <p:sp>
            <p:nvSpPr>
              <p:cNvPr id="7" name="直接连接符 782"/>
              <p:cNvSpPr/>
              <p:nvPr/>
            </p:nvSpPr>
            <p:spPr>
              <a:xfrm>
                <a:off x="0" y="-18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" name="直接连接符 783"/>
              <p:cNvSpPr/>
              <p:nvPr/>
            </p:nvSpPr>
            <p:spPr>
              <a:xfrm>
                <a:off x="0" y="2458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" name="直接连接符 784"/>
              <p:cNvSpPr/>
              <p:nvPr/>
            </p:nvSpPr>
            <p:spPr>
              <a:xfrm>
                <a:off x="0" y="32681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" name="直接连接符 785"/>
              <p:cNvSpPr/>
              <p:nvPr/>
            </p:nvSpPr>
            <p:spPr>
              <a:xfrm>
                <a:off x="0" y="4093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" name="直接连接符 786"/>
              <p:cNvSpPr/>
              <p:nvPr/>
            </p:nvSpPr>
            <p:spPr>
              <a:xfrm>
                <a:off x="0" y="8236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" name="直接连接符 787"/>
              <p:cNvSpPr/>
              <p:nvPr/>
            </p:nvSpPr>
            <p:spPr>
              <a:xfrm>
                <a:off x="0" y="16331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" name="直接连接符 788"/>
              <p:cNvSpPr/>
              <p:nvPr/>
            </p:nvSpPr>
            <p:spPr>
              <a:xfrm>
                <a:off x="0" y="49030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" name="直接连接符 789"/>
              <p:cNvSpPr/>
              <p:nvPr/>
            </p:nvSpPr>
            <p:spPr>
              <a:xfrm>
                <a:off x="0" y="73634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" name="直接连接符 790"/>
              <p:cNvSpPr/>
              <p:nvPr/>
            </p:nvSpPr>
            <p:spPr>
              <a:xfrm>
                <a:off x="0" y="81888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" name="直接连接符 791"/>
              <p:cNvSpPr/>
              <p:nvPr/>
            </p:nvSpPr>
            <p:spPr>
              <a:xfrm>
                <a:off x="0" y="89983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" name="直接连接符 792"/>
              <p:cNvSpPr/>
              <p:nvPr/>
            </p:nvSpPr>
            <p:spPr>
              <a:xfrm>
                <a:off x="0" y="5728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8" name="直接连接符 793"/>
              <p:cNvSpPr/>
              <p:nvPr/>
            </p:nvSpPr>
            <p:spPr>
              <a:xfrm>
                <a:off x="0" y="65380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9" name="直接连接符 794"/>
              <p:cNvSpPr/>
              <p:nvPr/>
            </p:nvSpPr>
            <p:spPr>
              <a:xfrm>
                <a:off x="0" y="98237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0" name="直接连接符 795"/>
              <p:cNvSpPr/>
              <p:nvPr/>
            </p:nvSpPr>
            <p:spPr>
              <a:xfrm>
                <a:off x="0" y="122682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1" name="直接连接符 796"/>
              <p:cNvSpPr/>
              <p:nvPr/>
            </p:nvSpPr>
            <p:spPr>
              <a:xfrm>
                <a:off x="0" y="13093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2" name="直接连接符 797"/>
              <p:cNvSpPr/>
              <p:nvPr/>
            </p:nvSpPr>
            <p:spPr>
              <a:xfrm>
                <a:off x="0" y="13903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3" name="直接连接符 798"/>
              <p:cNvSpPr/>
              <p:nvPr/>
            </p:nvSpPr>
            <p:spPr>
              <a:xfrm>
                <a:off x="0" y="106333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4" name="直接连接符 799"/>
              <p:cNvSpPr/>
              <p:nvPr/>
            </p:nvSpPr>
            <p:spPr>
              <a:xfrm>
                <a:off x="0" y="11458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5" name="直接连接符 800"/>
              <p:cNvSpPr/>
              <p:nvPr/>
            </p:nvSpPr>
            <p:spPr>
              <a:xfrm>
                <a:off x="0" y="147286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6" name="直接连接符 801"/>
              <p:cNvSpPr/>
              <p:nvPr/>
            </p:nvSpPr>
            <p:spPr>
              <a:xfrm>
                <a:off x="0" y="171890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7" name="直接连接符 802"/>
              <p:cNvSpPr/>
              <p:nvPr/>
            </p:nvSpPr>
            <p:spPr>
              <a:xfrm>
                <a:off x="0" y="179985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8" name="直接连接符 803"/>
              <p:cNvSpPr/>
              <p:nvPr/>
            </p:nvSpPr>
            <p:spPr>
              <a:xfrm>
                <a:off x="0" y="18823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9" name="直接连接符 804"/>
              <p:cNvSpPr/>
              <p:nvPr/>
            </p:nvSpPr>
            <p:spPr>
              <a:xfrm>
                <a:off x="0" y="155540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0" name="直接连接符 805"/>
              <p:cNvSpPr/>
              <p:nvPr/>
            </p:nvSpPr>
            <p:spPr>
              <a:xfrm>
                <a:off x="0" y="163636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1" name="直接连接符 806"/>
              <p:cNvSpPr/>
              <p:nvPr/>
            </p:nvSpPr>
            <p:spPr>
              <a:xfrm>
                <a:off x="0" y="19633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2" name="直接连接符 807"/>
              <p:cNvSpPr/>
              <p:nvPr/>
            </p:nvSpPr>
            <p:spPr>
              <a:xfrm>
                <a:off x="0" y="220938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3" name="直接连接符 808"/>
              <p:cNvSpPr/>
              <p:nvPr/>
            </p:nvSpPr>
            <p:spPr>
              <a:xfrm>
                <a:off x="0" y="229193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4" name="直接连接符 809"/>
              <p:cNvSpPr/>
              <p:nvPr/>
            </p:nvSpPr>
            <p:spPr>
              <a:xfrm>
                <a:off x="0" y="237288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5" name="直接连接符 810"/>
              <p:cNvSpPr/>
              <p:nvPr/>
            </p:nvSpPr>
            <p:spPr>
              <a:xfrm>
                <a:off x="0" y="20458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6" name="直接连接符 811"/>
              <p:cNvSpPr/>
              <p:nvPr/>
            </p:nvSpPr>
            <p:spPr>
              <a:xfrm>
                <a:off x="0" y="21268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7" name="直接连接符 812"/>
              <p:cNvSpPr/>
              <p:nvPr/>
            </p:nvSpPr>
            <p:spPr>
              <a:xfrm>
                <a:off x="0" y="245542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8" name="直接连接符 813"/>
              <p:cNvSpPr/>
              <p:nvPr/>
            </p:nvSpPr>
            <p:spPr>
              <a:xfrm>
                <a:off x="0" y="26998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9" name="直接连接符 814"/>
              <p:cNvSpPr/>
              <p:nvPr/>
            </p:nvSpPr>
            <p:spPr>
              <a:xfrm>
                <a:off x="0" y="27824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0" name="直接连接符 815"/>
              <p:cNvSpPr/>
              <p:nvPr/>
            </p:nvSpPr>
            <p:spPr>
              <a:xfrm>
                <a:off x="0" y="28633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1" name="直接连接符 816"/>
              <p:cNvSpPr/>
              <p:nvPr/>
            </p:nvSpPr>
            <p:spPr>
              <a:xfrm>
                <a:off x="0" y="253638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2" name="直接连接符 817"/>
              <p:cNvSpPr/>
              <p:nvPr/>
            </p:nvSpPr>
            <p:spPr>
              <a:xfrm>
                <a:off x="0" y="261892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3" name="直接连接符 818"/>
              <p:cNvSpPr/>
              <p:nvPr/>
            </p:nvSpPr>
            <p:spPr>
              <a:xfrm>
                <a:off x="0" y="294591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4" name="直接连接符 819"/>
              <p:cNvSpPr/>
              <p:nvPr/>
            </p:nvSpPr>
            <p:spPr>
              <a:xfrm>
                <a:off x="0" y="319194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5" name="直接连接符 820"/>
              <p:cNvSpPr/>
              <p:nvPr/>
            </p:nvSpPr>
            <p:spPr>
              <a:xfrm>
                <a:off x="0" y="327290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6" name="直接连接符 821"/>
              <p:cNvSpPr/>
              <p:nvPr/>
            </p:nvSpPr>
            <p:spPr>
              <a:xfrm>
                <a:off x="0" y="335544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7" name="直接连接符 822"/>
              <p:cNvSpPr/>
              <p:nvPr/>
            </p:nvSpPr>
            <p:spPr>
              <a:xfrm>
                <a:off x="0" y="302845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8" name="直接连接符 823"/>
              <p:cNvSpPr/>
              <p:nvPr/>
            </p:nvSpPr>
            <p:spPr>
              <a:xfrm>
                <a:off x="0" y="310940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9" name="直接连接符 824"/>
              <p:cNvSpPr/>
              <p:nvPr/>
            </p:nvSpPr>
            <p:spPr>
              <a:xfrm>
                <a:off x="0" y="34363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0" name="直接连接符 825"/>
              <p:cNvSpPr/>
              <p:nvPr/>
            </p:nvSpPr>
            <p:spPr>
              <a:xfrm>
                <a:off x="0" y="368243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1" name="直接连接符 826"/>
              <p:cNvSpPr/>
              <p:nvPr/>
            </p:nvSpPr>
            <p:spPr>
              <a:xfrm>
                <a:off x="0" y="376497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2" name="直接连接符 827"/>
              <p:cNvSpPr/>
              <p:nvPr/>
            </p:nvSpPr>
            <p:spPr>
              <a:xfrm>
                <a:off x="0" y="384593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3" name="直接连接符 828"/>
              <p:cNvSpPr/>
              <p:nvPr/>
            </p:nvSpPr>
            <p:spPr>
              <a:xfrm>
                <a:off x="0" y="351893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4" name="直接连接符 829"/>
              <p:cNvSpPr/>
              <p:nvPr/>
            </p:nvSpPr>
            <p:spPr>
              <a:xfrm>
                <a:off x="0" y="35998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5" name="直接连接符 830"/>
              <p:cNvSpPr/>
              <p:nvPr/>
            </p:nvSpPr>
            <p:spPr>
              <a:xfrm>
                <a:off x="0" y="39284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6" name="直接连接符 831"/>
              <p:cNvSpPr/>
              <p:nvPr/>
            </p:nvSpPr>
            <p:spPr>
              <a:xfrm>
                <a:off x="0" y="417292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7" name="直接连接符 832"/>
              <p:cNvSpPr/>
              <p:nvPr/>
            </p:nvSpPr>
            <p:spPr>
              <a:xfrm>
                <a:off x="0" y="42554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8" name="直接连接符 833"/>
              <p:cNvSpPr/>
              <p:nvPr/>
            </p:nvSpPr>
            <p:spPr>
              <a:xfrm>
                <a:off x="0" y="43364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9" name="直接连接符 834"/>
              <p:cNvSpPr/>
              <p:nvPr/>
            </p:nvSpPr>
            <p:spPr>
              <a:xfrm>
                <a:off x="0" y="400942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0" name="直接连接符 835"/>
              <p:cNvSpPr/>
              <p:nvPr/>
            </p:nvSpPr>
            <p:spPr>
              <a:xfrm>
                <a:off x="0" y="40919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1" name="直接连接符 836"/>
              <p:cNvSpPr/>
              <p:nvPr/>
            </p:nvSpPr>
            <p:spPr>
              <a:xfrm>
                <a:off x="0" y="441895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2" name="直接连接符 837"/>
              <p:cNvSpPr/>
              <p:nvPr/>
            </p:nvSpPr>
            <p:spPr>
              <a:xfrm>
                <a:off x="0" y="46649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3" name="直接连接符 838"/>
              <p:cNvSpPr/>
              <p:nvPr/>
            </p:nvSpPr>
            <p:spPr>
              <a:xfrm>
                <a:off x="0" y="474594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4" name="直接连接符 839"/>
              <p:cNvSpPr/>
              <p:nvPr/>
            </p:nvSpPr>
            <p:spPr>
              <a:xfrm>
                <a:off x="0" y="48284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5" name="直接连接符 840"/>
              <p:cNvSpPr/>
              <p:nvPr/>
            </p:nvSpPr>
            <p:spPr>
              <a:xfrm>
                <a:off x="0" y="450150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6" name="直接连接符 841"/>
              <p:cNvSpPr/>
              <p:nvPr/>
            </p:nvSpPr>
            <p:spPr>
              <a:xfrm>
                <a:off x="0" y="458245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7" name="直接连接符 842"/>
              <p:cNvSpPr/>
              <p:nvPr/>
            </p:nvSpPr>
            <p:spPr>
              <a:xfrm>
                <a:off x="0" y="490944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8" name="直接连接符 843"/>
              <p:cNvSpPr/>
              <p:nvPr/>
            </p:nvSpPr>
            <p:spPr>
              <a:xfrm>
                <a:off x="0" y="515548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9" name="直接连接符 844"/>
              <p:cNvSpPr/>
              <p:nvPr/>
            </p:nvSpPr>
            <p:spPr>
              <a:xfrm>
                <a:off x="0" y="52380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0" name="直接连接符 845"/>
              <p:cNvSpPr/>
              <p:nvPr/>
            </p:nvSpPr>
            <p:spPr>
              <a:xfrm>
                <a:off x="0" y="531897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1" name="直接连接符 846"/>
              <p:cNvSpPr/>
              <p:nvPr/>
            </p:nvSpPr>
            <p:spPr>
              <a:xfrm>
                <a:off x="0" y="49919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2" name="直接连接符 847"/>
              <p:cNvSpPr/>
              <p:nvPr/>
            </p:nvSpPr>
            <p:spPr>
              <a:xfrm>
                <a:off x="0" y="50729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3" name="直接连接符 848"/>
              <p:cNvSpPr/>
              <p:nvPr/>
            </p:nvSpPr>
            <p:spPr>
              <a:xfrm>
                <a:off x="0" y="540151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4" name="直接连接符 849"/>
              <p:cNvSpPr/>
              <p:nvPr/>
            </p:nvSpPr>
            <p:spPr>
              <a:xfrm>
                <a:off x="0" y="564596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5" name="直接连接符 850"/>
              <p:cNvSpPr/>
              <p:nvPr/>
            </p:nvSpPr>
            <p:spPr>
              <a:xfrm>
                <a:off x="0" y="572850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6" name="直接连接符 851"/>
              <p:cNvSpPr/>
              <p:nvPr/>
            </p:nvSpPr>
            <p:spPr>
              <a:xfrm>
                <a:off x="0" y="580946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7" name="直接连接符 852"/>
              <p:cNvSpPr/>
              <p:nvPr/>
            </p:nvSpPr>
            <p:spPr>
              <a:xfrm>
                <a:off x="0" y="548247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8" name="直接连接符 853"/>
              <p:cNvSpPr/>
              <p:nvPr/>
            </p:nvSpPr>
            <p:spPr>
              <a:xfrm>
                <a:off x="0" y="556501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9" name="直接连接符 854"/>
              <p:cNvSpPr/>
              <p:nvPr/>
            </p:nvSpPr>
            <p:spPr>
              <a:xfrm>
                <a:off x="0" y="589200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0" name="直接连接符 855"/>
              <p:cNvSpPr/>
              <p:nvPr/>
            </p:nvSpPr>
            <p:spPr>
              <a:xfrm>
                <a:off x="0" y="61380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1" name="直接连接符 856"/>
              <p:cNvSpPr/>
              <p:nvPr/>
            </p:nvSpPr>
            <p:spPr>
              <a:xfrm>
                <a:off x="0" y="621899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2" name="直接连接符 857"/>
              <p:cNvSpPr/>
              <p:nvPr/>
            </p:nvSpPr>
            <p:spPr>
              <a:xfrm>
                <a:off x="0" y="630153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3" name="直接连接符 858"/>
              <p:cNvSpPr/>
              <p:nvPr/>
            </p:nvSpPr>
            <p:spPr>
              <a:xfrm>
                <a:off x="0" y="59745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4" name="直接连接符 859"/>
              <p:cNvSpPr/>
              <p:nvPr/>
            </p:nvSpPr>
            <p:spPr>
              <a:xfrm>
                <a:off x="0" y="605549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5" name="直接连接符 860"/>
              <p:cNvSpPr/>
              <p:nvPr/>
            </p:nvSpPr>
            <p:spPr>
              <a:xfrm>
                <a:off x="0" y="638249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6" name="直接连接符 861"/>
              <p:cNvSpPr/>
              <p:nvPr/>
            </p:nvSpPr>
            <p:spPr>
              <a:xfrm>
                <a:off x="0" y="662852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7" name="直接连接符 862"/>
              <p:cNvSpPr/>
              <p:nvPr/>
            </p:nvSpPr>
            <p:spPr>
              <a:xfrm>
                <a:off x="0" y="646503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8" name="直接连接符 863"/>
              <p:cNvSpPr/>
              <p:nvPr/>
            </p:nvSpPr>
            <p:spPr>
              <a:xfrm>
                <a:off x="0" y="654598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</p:grpSp>
      <p:sp>
        <p:nvSpPr>
          <p:cNvPr id="175" name="矩形 551"/>
          <p:cNvSpPr/>
          <p:nvPr userDrawn="1"/>
        </p:nvSpPr>
        <p:spPr>
          <a:xfrm>
            <a:off x="0" y="1687514"/>
            <a:ext cx="12192000" cy="3170237"/>
          </a:xfrm>
          <a:prstGeom prst="rect">
            <a:avLst/>
          </a:prstGeom>
          <a:solidFill>
            <a:srgbClr val="D3AA73"/>
          </a:solidFill>
          <a:ln w="25400">
            <a:noFill/>
            <a:miter/>
          </a:ln>
        </p:spPr>
        <p:txBody>
          <a:bodyPr anchor="ctr"/>
          <a:lstStyle/>
          <a:p>
            <a:endParaRPr lang="zh-CN" altLang="zh-CN" sz="1350" noProof="1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370" name="KSO_BT1"/>
          <p:cNvSpPr>
            <a:spLocks noGrp="1"/>
          </p:cNvSpPr>
          <p:nvPr>
            <p:ph type="ctrTitle"/>
          </p:nvPr>
        </p:nvSpPr>
        <p:spPr>
          <a:xfrm>
            <a:off x="914402" y="2346328"/>
            <a:ext cx="9855215" cy="92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sz="3600" kern="1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76" name="KSO_FD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177" name="KSO_FT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78" name="KSO_FN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A3AEB6F-A34E-4999-B263-E9D060F806D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742693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2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22302" y="1104902"/>
            <a:ext cx="10953767" cy="5214946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3B5B1-79F4-43A2-BFD8-C655C145CBE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19952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308" y="365126"/>
            <a:ext cx="1182513" cy="5811846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8" y="365126"/>
            <a:ext cx="7933281" cy="5811846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E278F-58ED-4991-B15A-8FD8E27C190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994715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78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60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1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290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88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93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943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8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2" y="157163"/>
            <a:ext cx="10953767" cy="7953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622302" y="1104902"/>
            <a:ext cx="10953767" cy="5214946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0161F-03DE-490B-94B5-360920B8783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1152211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12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315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8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2098679" y="2108206"/>
            <a:ext cx="7994663" cy="1235077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4050901" y="3400431"/>
            <a:ext cx="4090223" cy="3574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D6D2A-A7D5-4B8A-8D7F-5FEEE6C2DDF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545379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2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5" y="1244605"/>
            <a:ext cx="5080008" cy="493237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45" y="1244605"/>
            <a:ext cx="5094124" cy="493237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EA95C-8EB4-4D5A-B272-7BCFCA96A46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919282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6" y="118532"/>
            <a:ext cx="9312115" cy="71702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7" y="1376365"/>
            <a:ext cx="5157795" cy="823913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7" y="2200278"/>
            <a:ext cx="5157795" cy="368459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57" y="1376365"/>
            <a:ext cx="5183196" cy="823913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57" y="2200278"/>
            <a:ext cx="5183196" cy="368459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CBA6D-FE98-4768-9195-1E4CC3DA673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989780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2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B023C-EF03-405C-86F5-0CCDE75D7ED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382789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8497-9278-43C7-85E6-51D4A3A7958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084143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3" y="533403"/>
            <a:ext cx="3932243" cy="160020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98" y="1063633"/>
            <a:ext cx="6172209" cy="4873632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3" y="2133605"/>
            <a:ext cx="3932243" cy="381159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25746-DA3F-4F6C-B8AC-B3EA854C2BD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270577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3" y="457201"/>
            <a:ext cx="3932243" cy="160020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42" y="987430"/>
            <a:ext cx="6172209" cy="4873632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altLang="en-US" noProof="0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3" y="2057403"/>
            <a:ext cx="3932243" cy="381159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48A2A-7AA4-42C9-AB01-F688C1D0A32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7674800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矩形 5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0" y="11114"/>
            <a:ext cx="12192000" cy="6835775"/>
            <a:chOff x="0" y="0"/>
            <a:chExt cx="9144000" cy="6835061"/>
          </a:xfrm>
        </p:grpSpPr>
        <p:grpSp>
          <p:nvGrpSpPr>
            <p:cNvPr id="1028" name="Group 3"/>
            <p:cNvGrpSpPr>
              <a:grpSpLocks/>
            </p:cNvGrpSpPr>
            <p:nvPr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1118" name="直接连接符 864"/>
              <p:cNvSpPr/>
              <p:nvPr/>
            </p:nvSpPr>
            <p:spPr>
              <a:xfrm>
                <a:off x="0" y="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9" name="直接连接符 865"/>
              <p:cNvSpPr/>
              <p:nvPr/>
            </p:nvSpPr>
            <p:spPr>
              <a:xfrm>
                <a:off x="0" y="12222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0" name="直接连接符 866"/>
              <p:cNvSpPr/>
              <p:nvPr/>
            </p:nvSpPr>
            <p:spPr>
              <a:xfrm>
                <a:off x="0" y="2047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1" name="直接连接符 867"/>
              <p:cNvSpPr/>
              <p:nvPr/>
            </p:nvSpPr>
            <p:spPr>
              <a:xfrm>
                <a:off x="0" y="28572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2" name="直接连接符 868"/>
              <p:cNvSpPr/>
              <p:nvPr/>
            </p:nvSpPr>
            <p:spPr>
              <a:xfrm>
                <a:off x="0" y="412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3" name="直接连接符 869"/>
              <p:cNvSpPr/>
              <p:nvPr/>
            </p:nvSpPr>
            <p:spPr>
              <a:xfrm>
                <a:off x="0" y="825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4" name="直接连接符 870"/>
              <p:cNvSpPr/>
              <p:nvPr/>
            </p:nvSpPr>
            <p:spPr>
              <a:xfrm>
                <a:off x="0" y="36826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5" name="直接连接符 871"/>
              <p:cNvSpPr/>
              <p:nvPr/>
            </p:nvSpPr>
            <p:spPr>
              <a:xfrm>
                <a:off x="0" y="6142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6" name="直接连接符 872"/>
              <p:cNvSpPr/>
              <p:nvPr/>
            </p:nvSpPr>
            <p:spPr>
              <a:xfrm>
                <a:off x="0" y="6952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7" name="直接连接符 873"/>
              <p:cNvSpPr/>
              <p:nvPr/>
            </p:nvSpPr>
            <p:spPr>
              <a:xfrm>
                <a:off x="0" y="7777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8" name="直接连接符 874"/>
              <p:cNvSpPr/>
              <p:nvPr/>
            </p:nvSpPr>
            <p:spPr>
              <a:xfrm>
                <a:off x="0" y="45080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9" name="直接连接符 875"/>
              <p:cNvSpPr/>
              <p:nvPr/>
            </p:nvSpPr>
            <p:spPr>
              <a:xfrm>
                <a:off x="0" y="5317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0" name="直接连接符 876"/>
              <p:cNvSpPr/>
              <p:nvPr/>
            </p:nvSpPr>
            <p:spPr>
              <a:xfrm>
                <a:off x="0" y="8587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1" name="直接连接符 877"/>
              <p:cNvSpPr/>
              <p:nvPr/>
            </p:nvSpPr>
            <p:spPr>
              <a:xfrm>
                <a:off x="0" y="110478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2" name="直接连接符 878"/>
              <p:cNvSpPr/>
              <p:nvPr/>
            </p:nvSpPr>
            <p:spPr>
              <a:xfrm>
                <a:off x="0" y="118732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3" name="直接连接符 879"/>
              <p:cNvSpPr/>
              <p:nvPr/>
            </p:nvSpPr>
            <p:spPr>
              <a:xfrm>
                <a:off x="0" y="126828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4" name="直接连接符 880"/>
              <p:cNvSpPr/>
              <p:nvPr/>
            </p:nvSpPr>
            <p:spPr>
              <a:xfrm>
                <a:off x="0" y="9412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5" name="直接连接符 881"/>
              <p:cNvSpPr/>
              <p:nvPr/>
            </p:nvSpPr>
            <p:spPr>
              <a:xfrm>
                <a:off x="0" y="102224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6" name="直接连接符 882"/>
              <p:cNvSpPr/>
              <p:nvPr/>
            </p:nvSpPr>
            <p:spPr>
              <a:xfrm>
                <a:off x="0" y="135082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7" name="直接连接符 883"/>
              <p:cNvSpPr/>
              <p:nvPr/>
            </p:nvSpPr>
            <p:spPr>
              <a:xfrm>
                <a:off x="0" y="15952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8" name="直接连接符 884"/>
              <p:cNvSpPr/>
              <p:nvPr/>
            </p:nvSpPr>
            <p:spPr>
              <a:xfrm>
                <a:off x="0" y="16778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9" name="直接连接符 885"/>
              <p:cNvSpPr/>
              <p:nvPr/>
            </p:nvSpPr>
            <p:spPr>
              <a:xfrm>
                <a:off x="0" y="175876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0" name="直接连接符 886"/>
              <p:cNvSpPr/>
              <p:nvPr/>
            </p:nvSpPr>
            <p:spPr>
              <a:xfrm>
                <a:off x="0" y="14317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1" name="直接连接符 887"/>
              <p:cNvSpPr/>
              <p:nvPr/>
            </p:nvSpPr>
            <p:spPr>
              <a:xfrm>
                <a:off x="0" y="15143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2" name="直接连接符 888"/>
              <p:cNvSpPr/>
              <p:nvPr/>
            </p:nvSpPr>
            <p:spPr>
              <a:xfrm>
                <a:off x="0" y="184130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3" name="直接连接符 889"/>
              <p:cNvSpPr/>
              <p:nvPr/>
            </p:nvSpPr>
            <p:spPr>
              <a:xfrm>
                <a:off x="0" y="208734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4" name="直接连接符 890"/>
              <p:cNvSpPr/>
              <p:nvPr/>
            </p:nvSpPr>
            <p:spPr>
              <a:xfrm>
                <a:off x="0" y="21682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5" name="直接连接符 891"/>
              <p:cNvSpPr/>
              <p:nvPr/>
            </p:nvSpPr>
            <p:spPr>
              <a:xfrm>
                <a:off x="0" y="22508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6" name="直接连接符 892"/>
              <p:cNvSpPr/>
              <p:nvPr/>
            </p:nvSpPr>
            <p:spPr>
              <a:xfrm>
                <a:off x="0" y="192384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7" name="直接连接符 893"/>
              <p:cNvSpPr/>
              <p:nvPr/>
            </p:nvSpPr>
            <p:spPr>
              <a:xfrm>
                <a:off x="0" y="20048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8" name="直接连接符 894"/>
              <p:cNvSpPr/>
              <p:nvPr/>
            </p:nvSpPr>
            <p:spPr>
              <a:xfrm>
                <a:off x="0" y="23317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9" name="直接连接符 895"/>
              <p:cNvSpPr/>
              <p:nvPr/>
            </p:nvSpPr>
            <p:spPr>
              <a:xfrm>
                <a:off x="0" y="257783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0" name="直接连接符 896"/>
              <p:cNvSpPr/>
              <p:nvPr/>
            </p:nvSpPr>
            <p:spPr>
              <a:xfrm>
                <a:off x="0" y="266037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1" name="直接连接符 897"/>
              <p:cNvSpPr/>
              <p:nvPr/>
            </p:nvSpPr>
            <p:spPr>
              <a:xfrm>
                <a:off x="0" y="27413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2" name="直接连接符 898"/>
              <p:cNvSpPr/>
              <p:nvPr/>
            </p:nvSpPr>
            <p:spPr>
              <a:xfrm>
                <a:off x="0" y="241433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3" name="直接连接符 899"/>
              <p:cNvSpPr/>
              <p:nvPr/>
            </p:nvSpPr>
            <p:spPr>
              <a:xfrm>
                <a:off x="0" y="249528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4" name="直接连接符 900"/>
              <p:cNvSpPr/>
              <p:nvPr/>
            </p:nvSpPr>
            <p:spPr>
              <a:xfrm>
                <a:off x="0" y="282386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5" name="直接连接符 901"/>
              <p:cNvSpPr/>
              <p:nvPr/>
            </p:nvSpPr>
            <p:spPr>
              <a:xfrm>
                <a:off x="0" y="30683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6" name="直接连接符 902"/>
              <p:cNvSpPr/>
              <p:nvPr/>
            </p:nvSpPr>
            <p:spPr>
              <a:xfrm>
                <a:off x="0" y="315085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7" name="直接连接符 903"/>
              <p:cNvSpPr/>
              <p:nvPr/>
            </p:nvSpPr>
            <p:spPr>
              <a:xfrm>
                <a:off x="0" y="323181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8" name="直接连接符 904"/>
              <p:cNvSpPr/>
              <p:nvPr/>
            </p:nvSpPr>
            <p:spPr>
              <a:xfrm>
                <a:off x="0" y="290482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9" name="直接连接符 905"/>
              <p:cNvSpPr/>
              <p:nvPr/>
            </p:nvSpPr>
            <p:spPr>
              <a:xfrm>
                <a:off x="0" y="298736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0" name="直接连接符 906"/>
              <p:cNvSpPr/>
              <p:nvPr/>
            </p:nvSpPr>
            <p:spPr>
              <a:xfrm>
                <a:off x="0" y="331435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1" name="直接连接符 907"/>
              <p:cNvSpPr/>
              <p:nvPr/>
            </p:nvSpPr>
            <p:spPr>
              <a:xfrm>
                <a:off x="0" y="356039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2" name="直接连接符 908"/>
              <p:cNvSpPr/>
              <p:nvPr/>
            </p:nvSpPr>
            <p:spPr>
              <a:xfrm>
                <a:off x="0" y="364134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3" name="直接连接符 909"/>
              <p:cNvSpPr/>
              <p:nvPr/>
            </p:nvSpPr>
            <p:spPr>
              <a:xfrm>
                <a:off x="0" y="372388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4" name="直接连接符 910"/>
              <p:cNvSpPr/>
              <p:nvPr/>
            </p:nvSpPr>
            <p:spPr>
              <a:xfrm>
                <a:off x="0" y="339689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5" name="直接连接符 911"/>
              <p:cNvSpPr/>
              <p:nvPr/>
            </p:nvSpPr>
            <p:spPr>
              <a:xfrm>
                <a:off x="0" y="347784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6" name="直接连接符 912"/>
              <p:cNvSpPr/>
              <p:nvPr/>
            </p:nvSpPr>
            <p:spPr>
              <a:xfrm>
                <a:off x="0" y="38048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7" name="直接连接符 913"/>
              <p:cNvSpPr/>
              <p:nvPr/>
            </p:nvSpPr>
            <p:spPr>
              <a:xfrm>
                <a:off x="0" y="405087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8" name="直接连接符 914"/>
              <p:cNvSpPr/>
              <p:nvPr/>
            </p:nvSpPr>
            <p:spPr>
              <a:xfrm>
                <a:off x="0" y="413341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9" name="直接连接符 915"/>
              <p:cNvSpPr/>
              <p:nvPr/>
            </p:nvSpPr>
            <p:spPr>
              <a:xfrm>
                <a:off x="0" y="421437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0" name="直接连接符 916"/>
              <p:cNvSpPr/>
              <p:nvPr/>
            </p:nvSpPr>
            <p:spPr>
              <a:xfrm>
                <a:off x="0" y="388738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1" name="直接连接符 917"/>
              <p:cNvSpPr/>
              <p:nvPr/>
            </p:nvSpPr>
            <p:spPr>
              <a:xfrm>
                <a:off x="0" y="39699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2" name="直接连接符 918"/>
              <p:cNvSpPr/>
              <p:nvPr/>
            </p:nvSpPr>
            <p:spPr>
              <a:xfrm>
                <a:off x="0" y="429691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3" name="直接连接符 919"/>
              <p:cNvSpPr/>
              <p:nvPr/>
            </p:nvSpPr>
            <p:spPr>
              <a:xfrm>
                <a:off x="0" y="454136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4" name="直接连接符 920"/>
              <p:cNvSpPr/>
              <p:nvPr/>
            </p:nvSpPr>
            <p:spPr>
              <a:xfrm>
                <a:off x="0" y="462390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5" name="直接连接符 921"/>
              <p:cNvSpPr/>
              <p:nvPr/>
            </p:nvSpPr>
            <p:spPr>
              <a:xfrm>
                <a:off x="0" y="47064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6" name="直接连接符 922"/>
              <p:cNvSpPr/>
              <p:nvPr/>
            </p:nvSpPr>
            <p:spPr>
              <a:xfrm>
                <a:off x="0" y="437786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7" name="直接连接符 923"/>
              <p:cNvSpPr/>
              <p:nvPr/>
            </p:nvSpPr>
            <p:spPr>
              <a:xfrm>
                <a:off x="0" y="446040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8" name="直接连接符 924"/>
              <p:cNvSpPr/>
              <p:nvPr/>
            </p:nvSpPr>
            <p:spPr>
              <a:xfrm>
                <a:off x="0" y="478740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9" name="直接连接符 925"/>
              <p:cNvSpPr/>
              <p:nvPr/>
            </p:nvSpPr>
            <p:spPr>
              <a:xfrm>
                <a:off x="0" y="503343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0" name="直接连接符 926"/>
              <p:cNvSpPr/>
              <p:nvPr/>
            </p:nvSpPr>
            <p:spPr>
              <a:xfrm>
                <a:off x="0" y="511439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1" name="直接连接符 927"/>
              <p:cNvSpPr/>
              <p:nvPr/>
            </p:nvSpPr>
            <p:spPr>
              <a:xfrm>
                <a:off x="0" y="519693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2" name="直接连接符 928"/>
              <p:cNvSpPr/>
              <p:nvPr/>
            </p:nvSpPr>
            <p:spPr>
              <a:xfrm>
                <a:off x="0" y="48699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3" name="直接连接符 929"/>
              <p:cNvSpPr/>
              <p:nvPr/>
            </p:nvSpPr>
            <p:spPr>
              <a:xfrm>
                <a:off x="0" y="495089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4" name="直接连接符 930"/>
              <p:cNvSpPr/>
              <p:nvPr/>
            </p:nvSpPr>
            <p:spPr>
              <a:xfrm>
                <a:off x="0" y="527788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5" name="直接连接符 931"/>
              <p:cNvSpPr/>
              <p:nvPr/>
            </p:nvSpPr>
            <p:spPr>
              <a:xfrm>
                <a:off x="0" y="55239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6" name="直接连接符 932"/>
              <p:cNvSpPr/>
              <p:nvPr/>
            </p:nvSpPr>
            <p:spPr>
              <a:xfrm>
                <a:off x="0" y="560646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7" name="直接连接符 933"/>
              <p:cNvSpPr/>
              <p:nvPr/>
            </p:nvSpPr>
            <p:spPr>
              <a:xfrm>
                <a:off x="0" y="568741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8" name="直接连接符 934"/>
              <p:cNvSpPr/>
              <p:nvPr/>
            </p:nvSpPr>
            <p:spPr>
              <a:xfrm>
                <a:off x="0" y="536042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9" name="直接连接符 935"/>
              <p:cNvSpPr/>
              <p:nvPr/>
            </p:nvSpPr>
            <p:spPr>
              <a:xfrm>
                <a:off x="0" y="544296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0" name="直接连接符 936"/>
              <p:cNvSpPr/>
              <p:nvPr/>
            </p:nvSpPr>
            <p:spPr>
              <a:xfrm>
                <a:off x="0" y="576995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1" name="直接连接符 937"/>
              <p:cNvSpPr/>
              <p:nvPr/>
            </p:nvSpPr>
            <p:spPr>
              <a:xfrm>
                <a:off x="0" y="601440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2" name="直接连接符 938"/>
              <p:cNvSpPr/>
              <p:nvPr/>
            </p:nvSpPr>
            <p:spPr>
              <a:xfrm>
                <a:off x="0" y="609695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3" name="直接连接符 939"/>
              <p:cNvSpPr/>
              <p:nvPr/>
            </p:nvSpPr>
            <p:spPr>
              <a:xfrm>
                <a:off x="0" y="617949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4" name="直接连接符 940"/>
              <p:cNvSpPr/>
              <p:nvPr/>
            </p:nvSpPr>
            <p:spPr>
              <a:xfrm>
                <a:off x="0" y="585091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5" name="直接连接符 941"/>
              <p:cNvSpPr/>
              <p:nvPr/>
            </p:nvSpPr>
            <p:spPr>
              <a:xfrm>
                <a:off x="0" y="593345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6" name="直接连接符 942"/>
              <p:cNvSpPr/>
              <p:nvPr/>
            </p:nvSpPr>
            <p:spPr>
              <a:xfrm>
                <a:off x="0" y="62604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7" name="直接连接符 943"/>
              <p:cNvSpPr/>
              <p:nvPr/>
            </p:nvSpPr>
            <p:spPr>
              <a:xfrm>
                <a:off x="0" y="650648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8" name="直接连接符 944"/>
              <p:cNvSpPr/>
              <p:nvPr/>
            </p:nvSpPr>
            <p:spPr>
              <a:xfrm>
                <a:off x="0" y="658743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9" name="直接连接符 945"/>
              <p:cNvSpPr/>
              <p:nvPr/>
            </p:nvSpPr>
            <p:spPr>
              <a:xfrm>
                <a:off x="0" y="666997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0" name="直接连接符 946"/>
              <p:cNvSpPr/>
              <p:nvPr/>
            </p:nvSpPr>
            <p:spPr>
              <a:xfrm>
                <a:off x="0" y="634298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1" name="直接连接符 947"/>
              <p:cNvSpPr/>
              <p:nvPr/>
            </p:nvSpPr>
            <p:spPr>
              <a:xfrm>
                <a:off x="0" y="64239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2" name="直接连接符 948"/>
              <p:cNvSpPr/>
              <p:nvPr/>
            </p:nvSpPr>
            <p:spPr>
              <a:xfrm>
                <a:off x="0" y="675093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3" name="直接连接符 949"/>
              <p:cNvSpPr/>
              <p:nvPr/>
            </p:nvSpPr>
            <p:spPr>
              <a:xfrm>
                <a:off x="0" y="683347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  <p:grpSp>
          <p:nvGrpSpPr>
            <p:cNvPr id="1115" name="Group 90"/>
            <p:cNvGrpSpPr>
              <a:grpSpLocks/>
            </p:cNvGrpSpPr>
            <p:nvPr/>
          </p:nvGrpSpPr>
          <p:grpSpPr bwMode="auto">
            <a:xfrm>
              <a:off x="0" y="163676"/>
              <a:ext cx="9144000" cy="6630466"/>
              <a:chOff x="0" y="0"/>
              <a:chExt cx="9144000" cy="6630466"/>
            </a:xfrm>
          </p:grpSpPr>
          <p:sp>
            <p:nvSpPr>
              <p:cNvPr id="1036" name="直接连接符 782"/>
              <p:cNvSpPr/>
              <p:nvPr/>
            </p:nvSpPr>
            <p:spPr>
              <a:xfrm>
                <a:off x="0" y="-18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7" name="直接连接符 783"/>
              <p:cNvSpPr/>
              <p:nvPr/>
            </p:nvSpPr>
            <p:spPr>
              <a:xfrm>
                <a:off x="0" y="24585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8" name="直接连接符 784"/>
              <p:cNvSpPr/>
              <p:nvPr/>
            </p:nvSpPr>
            <p:spPr>
              <a:xfrm>
                <a:off x="0" y="32681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9" name="直接连接符 785"/>
              <p:cNvSpPr/>
              <p:nvPr/>
            </p:nvSpPr>
            <p:spPr>
              <a:xfrm>
                <a:off x="0" y="40935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0" name="直接连接符 786"/>
              <p:cNvSpPr/>
              <p:nvPr/>
            </p:nvSpPr>
            <p:spPr>
              <a:xfrm>
                <a:off x="0" y="8236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1" name="直接连接符 787"/>
              <p:cNvSpPr/>
              <p:nvPr/>
            </p:nvSpPr>
            <p:spPr>
              <a:xfrm>
                <a:off x="0" y="16331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2" name="直接连接符 788"/>
              <p:cNvSpPr/>
              <p:nvPr/>
            </p:nvSpPr>
            <p:spPr>
              <a:xfrm>
                <a:off x="0" y="49030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3" name="直接连接符 789"/>
              <p:cNvSpPr/>
              <p:nvPr/>
            </p:nvSpPr>
            <p:spPr>
              <a:xfrm>
                <a:off x="0" y="73634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4" name="直接连接符 790"/>
              <p:cNvSpPr/>
              <p:nvPr/>
            </p:nvSpPr>
            <p:spPr>
              <a:xfrm>
                <a:off x="0" y="81888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5" name="直接连接符 791"/>
              <p:cNvSpPr/>
              <p:nvPr/>
            </p:nvSpPr>
            <p:spPr>
              <a:xfrm>
                <a:off x="0" y="89983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6" name="直接连接符 792"/>
              <p:cNvSpPr/>
              <p:nvPr/>
            </p:nvSpPr>
            <p:spPr>
              <a:xfrm>
                <a:off x="0" y="57284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7" name="直接连接符 793"/>
              <p:cNvSpPr/>
              <p:nvPr/>
            </p:nvSpPr>
            <p:spPr>
              <a:xfrm>
                <a:off x="0" y="65380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8" name="直接连接符 794"/>
              <p:cNvSpPr/>
              <p:nvPr/>
            </p:nvSpPr>
            <p:spPr>
              <a:xfrm>
                <a:off x="0" y="98237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9" name="直接连接符 795"/>
              <p:cNvSpPr/>
              <p:nvPr/>
            </p:nvSpPr>
            <p:spPr>
              <a:xfrm>
                <a:off x="0" y="122682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0" name="直接连接符 796"/>
              <p:cNvSpPr/>
              <p:nvPr/>
            </p:nvSpPr>
            <p:spPr>
              <a:xfrm>
                <a:off x="0" y="130937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1" name="直接连接符 797"/>
              <p:cNvSpPr/>
              <p:nvPr/>
            </p:nvSpPr>
            <p:spPr>
              <a:xfrm>
                <a:off x="0" y="139032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2" name="直接连接符 798"/>
              <p:cNvSpPr/>
              <p:nvPr/>
            </p:nvSpPr>
            <p:spPr>
              <a:xfrm>
                <a:off x="0" y="106333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3" name="直接连接符 799"/>
              <p:cNvSpPr/>
              <p:nvPr/>
            </p:nvSpPr>
            <p:spPr>
              <a:xfrm>
                <a:off x="0" y="114587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4" name="直接连接符 800"/>
              <p:cNvSpPr/>
              <p:nvPr/>
            </p:nvSpPr>
            <p:spPr>
              <a:xfrm>
                <a:off x="0" y="147286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5" name="直接连接符 801"/>
              <p:cNvSpPr/>
              <p:nvPr/>
            </p:nvSpPr>
            <p:spPr>
              <a:xfrm>
                <a:off x="0" y="171890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6" name="直接连接符 802"/>
              <p:cNvSpPr/>
              <p:nvPr/>
            </p:nvSpPr>
            <p:spPr>
              <a:xfrm>
                <a:off x="0" y="17998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7" name="直接连接符 803"/>
              <p:cNvSpPr/>
              <p:nvPr/>
            </p:nvSpPr>
            <p:spPr>
              <a:xfrm>
                <a:off x="0" y="188239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8" name="直接连接符 804"/>
              <p:cNvSpPr/>
              <p:nvPr/>
            </p:nvSpPr>
            <p:spPr>
              <a:xfrm>
                <a:off x="0" y="155540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9" name="直接连接符 805"/>
              <p:cNvSpPr/>
              <p:nvPr/>
            </p:nvSpPr>
            <p:spPr>
              <a:xfrm>
                <a:off x="0" y="163636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0" name="直接连接符 806"/>
              <p:cNvSpPr/>
              <p:nvPr/>
            </p:nvSpPr>
            <p:spPr>
              <a:xfrm>
                <a:off x="0" y="19633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1" name="直接连接符 807"/>
              <p:cNvSpPr/>
              <p:nvPr/>
            </p:nvSpPr>
            <p:spPr>
              <a:xfrm>
                <a:off x="0" y="220938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2" name="直接连接符 808"/>
              <p:cNvSpPr/>
              <p:nvPr/>
            </p:nvSpPr>
            <p:spPr>
              <a:xfrm>
                <a:off x="0" y="229192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3" name="直接连接符 809"/>
              <p:cNvSpPr/>
              <p:nvPr/>
            </p:nvSpPr>
            <p:spPr>
              <a:xfrm>
                <a:off x="0" y="237288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4" name="直接连接符 810"/>
              <p:cNvSpPr/>
              <p:nvPr/>
            </p:nvSpPr>
            <p:spPr>
              <a:xfrm>
                <a:off x="0" y="204589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5" name="直接连接符 811"/>
              <p:cNvSpPr/>
              <p:nvPr/>
            </p:nvSpPr>
            <p:spPr>
              <a:xfrm>
                <a:off x="0" y="21268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6" name="直接连接符 812"/>
              <p:cNvSpPr/>
              <p:nvPr/>
            </p:nvSpPr>
            <p:spPr>
              <a:xfrm>
                <a:off x="0" y="24554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7" name="直接连接符 813"/>
              <p:cNvSpPr/>
              <p:nvPr/>
            </p:nvSpPr>
            <p:spPr>
              <a:xfrm>
                <a:off x="0" y="26998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8" name="直接连接符 814"/>
              <p:cNvSpPr/>
              <p:nvPr/>
            </p:nvSpPr>
            <p:spPr>
              <a:xfrm>
                <a:off x="0" y="278241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9" name="直接连接符 815"/>
              <p:cNvSpPr/>
              <p:nvPr/>
            </p:nvSpPr>
            <p:spPr>
              <a:xfrm>
                <a:off x="0" y="28633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0" name="直接连接符 816"/>
              <p:cNvSpPr/>
              <p:nvPr/>
            </p:nvSpPr>
            <p:spPr>
              <a:xfrm>
                <a:off x="0" y="253637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1" name="直接连接符 817"/>
              <p:cNvSpPr/>
              <p:nvPr/>
            </p:nvSpPr>
            <p:spPr>
              <a:xfrm>
                <a:off x="0" y="261892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2" name="直接连接符 818"/>
              <p:cNvSpPr/>
              <p:nvPr/>
            </p:nvSpPr>
            <p:spPr>
              <a:xfrm>
                <a:off x="0" y="294591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3" name="直接连接符 819"/>
              <p:cNvSpPr/>
              <p:nvPr/>
            </p:nvSpPr>
            <p:spPr>
              <a:xfrm>
                <a:off x="0" y="31919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4" name="直接连接符 820"/>
              <p:cNvSpPr/>
              <p:nvPr/>
            </p:nvSpPr>
            <p:spPr>
              <a:xfrm>
                <a:off x="0" y="327290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5" name="直接连接符 821"/>
              <p:cNvSpPr/>
              <p:nvPr/>
            </p:nvSpPr>
            <p:spPr>
              <a:xfrm>
                <a:off x="0" y="335544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6" name="直接连接符 822"/>
              <p:cNvSpPr/>
              <p:nvPr/>
            </p:nvSpPr>
            <p:spPr>
              <a:xfrm>
                <a:off x="0" y="30284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7" name="直接连接符 823"/>
              <p:cNvSpPr/>
              <p:nvPr/>
            </p:nvSpPr>
            <p:spPr>
              <a:xfrm>
                <a:off x="0" y="310940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8" name="直接连接符 824"/>
              <p:cNvSpPr/>
              <p:nvPr/>
            </p:nvSpPr>
            <p:spPr>
              <a:xfrm>
                <a:off x="0" y="34363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9" name="直接连接符 825"/>
              <p:cNvSpPr/>
              <p:nvPr/>
            </p:nvSpPr>
            <p:spPr>
              <a:xfrm>
                <a:off x="0" y="368243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0" name="直接连接符 826"/>
              <p:cNvSpPr/>
              <p:nvPr/>
            </p:nvSpPr>
            <p:spPr>
              <a:xfrm>
                <a:off x="0" y="37649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1" name="直接连接符 827"/>
              <p:cNvSpPr/>
              <p:nvPr/>
            </p:nvSpPr>
            <p:spPr>
              <a:xfrm>
                <a:off x="0" y="384593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2" name="直接连接符 828"/>
              <p:cNvSpPr/>
              <p:nvPr/>
            </p:nvSpPr>
            <p:spPr>
              <a:xfrm>
                <a:off x="0" y="351893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3" name="直接连接符 829"/>
              <p:cNvSpPr/>
              <p:nvPr/>
            </p:nvSpPr>
            <p:spPr>
              <a:xfrm>
                <a:off x="0" y="35998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4" name="直接连接符 830"/>
              <p:cNvSpPr/>
              <p:nvPr/>
            </p:nvSpPr>
            <p:spPr>
              <a:xfrm>
                <a:off x="0" y="39284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5" name="直接连接符 831"/>
              <p:cNvSpPr/>
              <p:nvPr/>
            </p:nvSpPr>
            <p:spPr>
              <a:xfrm>
                <a:off x="0" y="417292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6" name="直接连接符 832"/>
              <p:cNvSpPr/>
              <p:nvPr/>
            </p:nvSpPr>
            <p:spPr>
              <a:xfrm>
                <a:off x="0" y="425546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7" name="直接连接符 833"/>
              <p:cNvSpPr/>
              <p:nvPr/>
            </p:nvSpPr>
            <p:spPr>
              <a:xfrm>
                <a:off x="0" y="43364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8" name="直接连接符 834"/>
              <p:cNvSpPr/>
              <p:nvPr/>
            </p:nvSpPr>
            <p:spPr>
              <a:xfrm>
                <a:off x="0" y="400942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9" name="直接连接符 835"/>
              <p:cNvSpPr/>
              <p:nvPr/>
            </p:nvSpPr>
            <p:spPr>
              <a:xfrm>
                <a:off x="0" y="40919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0" name="直接连接符 836"/>
              <p:cNvSpPr/>
              <p:nvPr/>
            </p:nvSpPr>
            <p:spPr>
              <a:xfrm>
                <a:off x="0" y="441895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1" name="直接连接符 837"/>
              <p:cNvSpPr/>
              <p:nvPr/>
            </p:nvSpPr>
            <p:spPr>
              <a:xfrm>
                <a:off x="0" y="46649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2" name="直接连接符 838"/>
              <p:cNvSpPr/>
              <p:nvPr/>
            </p:nvSpPr>
            <p:spPr>
              <a:xfrm>
                <a:off x="0" y="474594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3" name="直接连接符 839"/>
              <p:cNvSpPr/>
              <p:nvPr/>
            </p:nvSpPr>
            <p:spPr>
              <a:xfrm>
                <a:off x="0" y="48284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4" name="直接连接符 840"/>
              <p:cNvSpPr/>
              <p:nvPr/>
            </p:nvSpPr>
            <p:spPr>
              <a:xfrm>
                <a:off x="0" y="450149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5" name="直接连接符 841"/>
              <p:cNvSpPr/>
              <p:nvPr/>
            </p:nvSpPr>
            <p:spPr>
              <a:xfrm>
                <a:off x="0" y="458245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6" name="直接连接符 842"/>
              <p:cNvSpPr/>
              <p:nvPr/>
            </p:nvSpPr>
            <p:spPr>
              <a:xfrm>
                <a:off x="0" y="490944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7" name="直接连接符 843"/>
              <p:cNvSpPr/>
              <p:nvPr/>
            </p:nvSpPr>
            <p:spPr>
              <a:xfrm>
                <a:off x="0" y="515548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8" name="直接连接符 844"/>
              <p:cNvSpPr/>
              <p:nvPr/>
            </p:nvSpPr>
            <p:spPr>
              <a:xfrm>
                <a:off x="0" y="52380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9" name="直接连接符 845"/>
              <p:cNvSpPr/>
              <p:nvPr/>
            </p:nvSpPr>
            <p:spPr>
              <a:xfrm>
                <a:off x="0" y="531897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0" name="直接连接符 846"/>
              <p:cNvSpPr/>
              <p:nvPr/>
            </p:nvSpPr>
            <p:spPr>
              <a:xfrm>
                <a:off x="0" y="499198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1" name="直接连接符 847"/>
              <p:cNvSpPr/>
              <p:nvPr/>
            </p:nvSpPr>
            <p:spPr>
              <a:xfrm>
                <a:off x="0" y="507293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2" name="直接连接符 848"/>
              <p:cNvSpPr/>
              <p:nvPr/>
            </p:nvSpPr>
            <p:spPr>
              <a:xfrm>
                <a:off x="0" y="54015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3" name="直接连接符 849"/>
              <p:cNvSpPr/>
              <p:nvPr/>
            </p:nvSpPr>
            <p:spPr>
              <a:xfrm>
                <a:off x="0" y="56459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4" name="直接连接符 850"/>
              <p:cNvSpPr/>
              <p:nvPr/>
            </p:nvSpPr>
            <p:spPr>
              <a:xfrm>
                <a:off x="0" y="572850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5" name="直接连接符 851"/>
              <p:cNvSpPr/>
              <p:nvPr/>
            </p:nvSpPr>
            <p:spPr>
              <a:xfrm>
                <a:off x="0" y="58094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6" name="直接连接符 852"/>
              <p:cNvSpPr/>
              <p:nvPr/>
            </p:nvSpPr>
            <p:spPr>
              <a:xfrm>
                <a:off x="0" y="54824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7" name="直接连接符 853"/>
              <p:cNvSpPr/>
              <p:nvPr/>
            </p:nvSpPr>
            <p:spPr>
              <a:xfrm>
                <a:off x="0" y="55650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8" name="直接连接符 854"/>
              <p:cNvSpPr/>
              <p:nvPr/>
            </p:nvSpPr>
            <p:spPr>
              <a:xfrm>
                <a:off x="0" y="58920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9" name="直接连接符 855"/>
              <p:cNvSpPr/>
              <p:nvPr/>
            </p:nvSpPr>
            <p:spPr>
              <a:xfrm>
                <a:off x="0" y="61380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0" name="直接连接符 856"/>
              <p:cNvSpPr/>
              <p:nvPr/>
            </p:nvSpPr>
            <p:spPr>
              <a:xfrm>
                <a:off x="0" y="62189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1" name="直接连接符 857"/>
              <p:cNvSpPr/>
              <p:nvPr/>
            </p:nvSpPr>
            <p:spPr>
              <a:xfrm>
                <a:off x="0" y="630153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2" name="直接连接符 858"/>
              <p:cNvSpPr/>
              <p:nvPr/>
            </p:nvSpPr>
            <p:spPr>
              <a:xfrm>
                <a:off x="0" y="59745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3" name="直接连接符 859"/>
              <p:cNvSpPr/>
              <p:nvPr/>
            </p:nvSpPr>
            <p:spPr>
              <a:xfrm>
                <a:off x="0" y="605549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4" name="直接连接符 860"/>
              <p:cNvSpPr/>
              <p:nvPr/>
            </p:nvSpPr>
            <p:spPr>
              <a:xfrm>
                <a:off x="0" y="63824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" name="直接连接符 861"/>
              <p:cNvSpPr/>
              <p:nvPr/>
            </p:nvSpPr>
            <p:spPr>
              <a:xfrm>
                <a:off x="0" y="66285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6" name="直接连接符 862"/>
              <p:cNvSpPr/>
              <p:nvPr/>
            </p:nvSpPr>
            <p:spPr>
              <a:xfrm>
                <a:off x="0" y="646503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7" name="直接连接符 863"/>
              <p:cNvSpPr/>
              <p:nvPr/>
            </p:nvSpPr>
            <p:spPr>
              <a:xfrm>
                <a:off x="0" y="65459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</p:grp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2021/12/15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969697"/>
                </a:solidFill>
              </a:defRPr>
            </a:lvl1pPr>
          </a:lstStyle>
          <a:p>
            <a:fld id="{C25B771A-F934-469F-81AB-5EEABFE41BFA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33" name="矩形 551"/>
          <p:cNvSpPr/>
          <p:nvPr/>
        </p:nvSpPr>
        <p:spPr>
          <a:xfrm>
            <a:off x="0" y="-12700"/>
            <a:ext cx="12192000" cy="128588"/>
          </a:xfrm>
          <a:prstGeom prst="rect">
            <a:avLst/>
          </a:prstGeom>
          <a:solidFill>
            <a:srgbClr val="D3AA73"/>
          </a:solidFill>
          <a:ln w="25400">
            <a:noFill/>
            <a:miter/>
          </a:ln>
        </p:spPr>
        <p:txBody>
          <a:bodyPr anchor="ctr"/>
          <a:lstStyle/>
          <a:p>
            <a:endParaRPr lang="zh-CN" altLang="zh-CN" sz="1350" noProof="1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矩形 1"/>
          <p:cNvSpPr/>
          <p:nvPr/>
        </p:nvSpPr>
        <p:spPr>
          <a:xfrm>
            <a:off x="-8466" y="114300"/>
            <a:ext cx="1257300" cy="503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+mj-ea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9pPr>
    </p:titleStyle>
    <p:bodyStyle>
      <a:lvl1pPr marL="361950" indent="-361950" algn="just" defTabSz="685800" rtl="0" fontAlgn="base">
        <a:lnSpc>
          <a:spcPct val="110000"/>
        </a:lnSpc>
        <a:spcBef>
          <a:spcPts val="12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m"/>
        <a:defRPr lang="zh-CN" altLang="en-US" sz="2800" kern="1200" dirty="0">
          <a:solidFill>
            <a:schemeClr val="accent1"/>
          </a:solidFill>
          <a:latin typeface="+mn-ea"/>
          <a:ea typeface="+mn-ea"/>
          <a:cs typeface="+mn-cs"/>
        </a:defRPr>
      </a:lvl1pPr>
      <a:lvl2pPr marL="361950" indent="-361950" algn="just" defTabSz="685800" rtl="0" fontAlgn="base">
        <a:lnSpc>
          <a:spcPct val="120000"/>
        </a:lnSpc>
        <a:spcBef>
          <a:spcPct val="0"/>
        </a:spcBef>
        <a:spcAft>
          <a:spcPts val="1200"/>
        </a:spcAft>
        <a:buClr>
          <a:srgbClr val="F2C37D"/>
        </a:buClr>
        <a:buFont typeface="幼圆" pitchFamily="49" charset="-122"/>
        <a:buChar char=" "/>
        <a:defRPr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411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www.999999.net.cn/htm/xinlaopy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999999.net.cn/htm/xinlaopy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cubspace.8u8.com/yaozu3.ht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idu.com/ir?u=http://www.yndaily.com.cn/zl/daguan/1130/image/bwy02.jpg&amp;f=http://www.yndaily.com.cn/zl/daguan/1130/dg11306.htm&amp;c=baidu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njxwjy.njenet.net.cn/school/jxpt_4/jx_sc/xx/xxyw3/xxyw_3.htm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gg.net/jyqx/xszn/2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leifeng.yingkou.net.cn/g3.html" TargetMode="External"/><Relationship Id="rId7" Type="http://schemas.openxmlformats.org/officeDocument/2006/relationships/hyperlink" Target="http://cubspace.8u8.com/yaozu3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20.jpeg"/><Relationship Id="rId5" Type="http://schemas.openxmlformats.org/officeDocument/2006/relationships/hyperlink" Target="http://www.999999.net.cn/htm/xinlaopy.htm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18.jpeg"/><Relationship Id="rId9" Type="http://schemas.openxmlformats.org/officeDocument/2006/relationships/hyperlink" Target="http://www.baidu.com/ir?u=http://www.yndaily.com.cn/zl/daguan/1130/image/bwy02.jpg&amp;f=http://www.yndaily.com.cn/zl/daguan/1130/dg11306.htm&amp;c=baidu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njxwjy.njenet.net.cn/school/jxpt_4/jx_sc/xx/xxyw3/xxyw_3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ingzangtibet.com/jcly/jinchuanV131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idu.com/ir?u=http://www.yndaily.com.cn/zl/daguan/1130/image/bwy02.jpg&amp;f=http://www.yndaily.com.cn/zl/daguan/1130/dg11306.htm&amp;c=baidu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cubspace.8u8.com/yaozu3.htm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ubspace.8u8.com/yaozu3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 noChangeArrowheads="1"/>
          </p:cNvSpPr>
          <p:nvPr>
            <p:ph type="ctrTitle"/>
          </p:nvPr>
        </p:nvSpPr>
        <p:spPr bwMode="auto">
          <a:xfrm>
            <a:off x="3249613" y="2525713"/>
            <a:ext cx="5613400" cy="692150"/>
          </a:xfr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zh-CN" altLang="en-US" sz="4800" dirty="0">
                <a:solidFill>
                  <a:srgbClr val="002060"/>
                </a:solidFill>
                <a:latin typeface="+mn-lt"/>
                <a:ea typeface="+mn-ea"/>
                <a:cs typeface="+mn-ea"/>
                <a:sym typeface="+mn-lt"/>
              </a:rPr>
              <a:t>驿路梨花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489714" y="3554654"/>
            <a:ext cx="141577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彭荆风</a:t>
            </a:r>
          </a:p>
        </p:txBody>
      </p:sp>
      <p:sp>
        <p:nvSpPr>
          <p:cNvPr id="8" name="流程图: 数据 7"/>
          <p:cNvSpPr/>
          <p:nvPr/>
        </p:nvSpPr>
        <p:spPr>
          <a:xfrm>
            <a:off x="1547813" y="1690688"/>
            <a:ext cx="3403600" cy="430212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dirty="0">
                <a:solidFill>
                  <a:srgbClr val="FFFFFF"/>
                </a:solidFill>
                <a:cs typeface="+mn-ea"/>
                <a:sym typeface="+mn-lt"/>
              </a:rPr>
              <a:t>部编</a:t>
            </a:r>
            <a:r>
              <a:rPr lang="zh-CN" altLang="en-US" dirty="0" smtClean="0">
                <a:solidFill>
                  <a:srgbClr val="FFFFFF"/>
                </a:solidFill>
                <a:cs typeface="+mn-ea"/>
                <a:sym typeface="+mn-lt"/>
              </a:rPr>
              <a:t>版</a:t>
            </a:r>
            <a:r>
              <a:rPr lang="zh-CN" altLang="en-US" dirty="0">
                <a:solidFill>
                  <a:srgbClr val="FFFFFF"/>
                </a:solidFill>
                <a:cs typeface="+mn-ea"/>
                <a:sym typeface="+mn-lt"/>
              </a:rPr>
              <a:t>七年级下册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9667876" y="0"/>
            <a:ext cx="904875" cy="2605088"/>
            <a:chOff x="12826" y="-1"/>
            <a:chExt cx="1424" cy="410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3533" y="-1"/>
              <a:ext cx="5" cy="264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12826" y="2680"/>
              <a:ext cx="1424" cy="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rgbClr val="000000"/>
                  </a:solidFill>
                  <a:cs typeface="+mn-ea"/>
                  <a:sym typeface="+mn-lt"/>
                </a:rPr>
                <a:t>第四单元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1524000" y="5692523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  <p:bldP spid="5" grpId="7"/>
      <p:bldP spid="5" grpId="8"/>
      <p:bldP spid="5" grpId="9" bldLvl="0"/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56323" descr="ImageL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575" y="2479675"/>
            <a:ext cx="814705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椭圆 56324"/>
          <p:cNvSpPr>
            <a:spLocks noChangeArrowheads="1"/>
          </p:cNvSpPr>
          <p:nvPr/>
        </p:nvSpPr>
        <p:spPr bwMode="auto">
          <a:xfrm>
            <a:off x="2060576" y="842963"/>
            <a:ext cx="7413625" cy="1447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错啦！茅屋不是我们修的！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图片 57347" descr="ywmca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874838"/>
            <a:ext cx="5486400" cy="498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圆角矩形 57348"/>
          <p:cNvSpPr>
            <a:spLocks noChangeArrowheads="1"/>
          </p:cNvSpPr>
          <p:nvPr/>
        </p:nvSpPr>
        <p:spPr bwMode="auto">
          <a:xfrm>
            <a:off x="3859214" y="1055688"/>
            <a:ext cx="5699125" cy="658812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是他们修的小茅屋呀！</a:t>
            </a:r>
          </a:p>
        </p:txBody>
      </p:sp>
      <p:pic>
        <p:nvPicPr>
          <p:cNvPr id="13315" name="图片 57349" descr="scene_18b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287714"/>
            <a:ext cx="3657600" cy="357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图片 58371" descr="上图为哈尼女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062038"/>
            <a:ext cx="4572000" cy="579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图片 58372" descr="scene_18b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3226" y="3327401"/>
            <a:ext cx="3389313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椭圆 58373"/>
          <p:cNvSpPr>
            <a:spLocks noChangeArrowheads="1"/>
          </p:cNvSpPr>
          <p:nvPr/>
        </p:nvSpPr>
        <p:spPr bwMode="auto">
          <a:xfrm>
            <a:off x="6172200" y="1131888"/>
            <a:ext cx="4495800" cy="1905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这才是梨花！</a:t>
            </a: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可你见不着喔！</a:t>
            </a: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她出嫁了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59395" descr="ImageL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2226" y="2041526"/>
            <a:ext cx="7312025" cy="437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椭圆 59396"/>
          <p:cNvSpPr>
            <a:spLocks noChangeArrowheads="1"/>
          </p:cNvSpPr>
          <p:nvPr/>
        </p:nvSpPr>
        <p:spPr bwMode="auto">
          <a:xfrm>
            <a:off x="2773363" y="949325"/>
            <a:ext cx="5867400" cy="9906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真是驿路梨花处处开呀！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61441"/>
          <p:cNvSpPr txBox="1">
            <a:spLocks noChangeArrowheads="1"/>
          </p:cNvSpPr>
          <p:nvPr/>
        </p:nvSpPr>
        <p:spPr bwMode="auto">
          <a:xfrm>
            <a:off x="2184401" y="1485900"/>
            <a:ext cx="786447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按时间的顺序小茅屋的建造和照料过程应该是怎样的？</a:t>
            </a:r>
          </a:p>
          <a:p>
            <a:endParaRPr lang="zh-CN" altLang="en-US" sz="4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6" name="右箭头 61442"/>
          <p:cNvSpPr>
            <a:spLocks noChangeArrowheads="1"/>
          </p:cNvSpPr>
          <p:nvPr/>
        </p:nvSpPr>
        <p:spPr bwMode="auto">
          <a:xfrm>
            <a:off x="2209800" y="4876800"/>
            <a:ext cx="7848600" cy="533400"/>
          </a:xfrm>
          <a:prstGeom prst="rightArrow">
            <a:avLst>
              <a:gd name="adj1" fmla="val 50000"/>
              <a:gd name="adj2" fmla="val 367789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7" name="椭圆 61443"/>
          <p:cNvSpPr>
            <a:spLocks noChangeArrowheads="1"/>
          </p:cNvSpPr>
          <p:nvPr/>
        </p:nvSpPr>
        <p:spPr bwMode="auto">
          <a:xfrm>
            <a:off x="1524000" y="3657600"/>
            <a:ext cx="1447800" cy="12192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latin typeface="+mn-lt"/>
                <a:ea typeface="+mn-ea"/>
                <a:cs typeface="+mn-ea"/>
                <a:sym typeface="+mn-lt"/>
              </a:rPr>
              <a:t>过去</a:t>
            </a:r>
          </a:p>
        </p:txBody>
      </p:sp>
      <p:sp>
        <p:nvSpPr>
          <p:cNvPr id="16388" name="椭圆 61444"/>
          <p:cNvSpPr>
            <a:spLocks noChangeArrowheads="1"/>
          </p:cNvSpPr>
          <p:nvPr/>
        </p:nvSpPr>
        <p:spPr bwMode="auto">
          <a:xfrm>
            <a:off x="9220200" y="3733800"/>
            <a:ext cx="1447800" cy="12192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latin typeface="+mn-lt"/>
                <a:ea typeface="+mn-ea"/>
                <a:cs typeface="+mn-ea"/>
                <a:sym typeface="+mn-lt"/>
              </a:rPr>
              <a:t>现在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62467" descr="ywmca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778126"/>
            <a:ext cx="5486400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圆角矩形 62468"/>
          <p:cNvSpPr>
            <a:spLocks noChangeArrowheads="1"/>
          </p:cNvSpPr>
          <p:nvPr/>
        </p:nvSpPr>
        <p:spPr bwMode="auto">
          <a:xfrm>
            <a:off x="1733550" y="1477963"/>
            <a:ext cx="8763000" cy="838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十几年前，一群解放军叔叔修建了小茅屋</a:t>
            </a:r>
          </a:p>
        </p:txBody>
      </p:sp>
      <p:pic>
        <p:nvPicPr>
          <p:cNvPr id="17411" name="图片 62469" descr="scene_18b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2787650"/>
            <a:ext cx="3657600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63491" descr="上图为哈尼女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306514"/>
            <a:ext cx="4572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图片 63492" descr="scene_18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663" y="3192464"/>
            <a:ext cx="3657600" cy="357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椭圆 63493"/>
          <p:cNvSpPr>
            <a:spLocks noChangeArrowheads="1"/>
          </p:cNvSpPr>
          <p:nvPr/>
        </p:nvSpPr>
        <p:spPr bwMode="auto">
          <a:xfrm>
            <a:off x="6124575" y="1466850"/>
            <a:ext cx="4495800" cy="1143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梨花姑娘照看小茅屋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64515" descr="ImageLin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9325" y="2894013"/>
            <a:ext cx="7704138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椭圆 64516"/>
          <p:cNvSpPr>
            <a:spLocks noChangeArrowheads="1"/>
          </p:cNvSpPr>
          <p:nvPr/>
        </p:nvSpPr>
        <p:spPr bwMode="auto">
          <a:xfrm>
            <a:off x="1609725" y="781050"/>
            <a:ext cx="8610600" cy="2057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梨花出嫁了，照管小茅屋的任务</a:t>
            </a: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落到了梨花妹妹和其它哈尼姑娘身上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3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5539" descr="scene_18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051" y="3213101"/>
            <a:ext cx="3895725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折角形 65540"/>
          <p:cNvSpPr>
            <a:spLocks noChangeArrowheads="1"/>
          </p:cNvSpPr>
          <p:nvPr/>
        </p:nvSpPr>
        <p:spPr bwMode="auto">
          <a:xfrm>
            <a:off x="1468438" y="1327150"/>
            <a:ext cx="9144001" cy="14478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83" name="文本框 65541"/>
          <p:cNvSpPr txBox="1">
            <a:spLocks noChangeArrowheads="1"/>
          </p:cNvSpPr>
          <p:nvPr/>
        </p:nvSpPr>
        <p:spPr bwMode="auto">
          <a:xfrm>
            <a:off x="2200275" y="1303338"/>
            <a:ext cx="810670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瑶族老人迷路后遇到小茅屋，</a:t>
            </a:r>
          </a:p>
          <a:p>
            <a:r>
              <a:rPr lang="zh-CN" altLang="en-US" sz="4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自觉照看小茅屋，专门运粮食。</a:t>
            </a:r>
          </a:p>
        </p:txBody>
      </p:sp>
      <p:pic>
        <p:nvPicPr>
          <p:cNvPr id="20484" name="图片 65542" descr="y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575" y="3254376"/>
            <a:ext cx="4243388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66563" descr="bwy0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213" y="3200401"/>
            <a:ext cx="4729162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图片 66564" descr="scene_18b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200401"/>
            <a:ext cx="3505200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折角形 66565"/>
          <p:cNvSpPr>
            <a:spLocks noChangeArrowheads="1"/>
          </p:cNvSpPr>
          <p:nvPr/>
        </p:nvSpPr>
        <p:spPr bwMode="auto">
          <a:xfrm>
            <a:off x="1524000" y="1579563"/>
            <a:ext cx="9144000" cy="10668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08" name="文本框 66566"/>
          <p:cNvSpPr txBox="1">
            <a:spLocks noChangeArrowheads="1"/>
          </p:cNvSpPr>
          <p:nvPr/>
        </p:nvSpPr>
        <p:spPr bwMode="auto">
          <a:xfrm>
            <a:off x="1524000" y="1655763"/>
            <a:ext cx="9201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我和老余见到小茅屋，修葺小茅屋。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课堂·导入</a:t>
            </a:r>
          </a:p>
        </p:txBody>
      </p:sp>
      <p:pic>
        <p:nvPicPr>
          <p:cNvPr id="4099" name="图片 57345" descr="XC3A700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700" y="1216025"/>
            <a:ext cx="799465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7617041" y="497150"/>
            <a:ext cx="1695635" cy="289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rgbClr val="FEE8DB"/>
                </a:solidFill>
                <a:latin typeface="Arial" pitchFamily="34" charset="0"/>
                <a:ea typeface="微软雅黑" pitchFamily="34" charset="-122"/>
              </a:rPr>
              <a:t>https://www.ypppt.com/</a:t>
            </a:r>
            <a:endParaRPr lang="zh-CN" altLang="en-US" sz="1050" dirty="0" smtClean="0">
              <a:solidFill>
                <a:srgbClr val="FEE8DB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流程图: 过程 67585"/>
          <p:cNvSpPr>
            <a:spLocks noChangeArrowheads="1"/>
          </p:cNvSpPr>
          <p:nvPr/>
        </p:nvSpPr>
        <p:spPr bwMode="auto">
          <a:xfrm>
            <a:off x="1968500" y="2616200"/>
            <a:ext cx="2133600" cy="2286000"/>
          </a:xfrm>
          <a:prstGeom prst="flowChartProcess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十几年前</a:t>
            </a:r>
          </a:p>
          <a:p>
            <a:pPr algn="ctr"/>
            <a:r>
              <a:rPr lang="zh-CN" altLang="en-US" sz="2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解放军路过</a:t>
            </a:r>
          </a:p>
          <a:p>
            <a:pPr algn="ctr"/>
            <a:r>
              <a:rPr lang="zh-CN" altLang="en-US" sz="2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建小茅屋</a:t>
            </a:r>
          </a:p>
        </p:txBody>
      </p:sp>
      <p:sp>
        <p:nvSpPr>
          <p:cNvPr id="67587" name="流程图: 过程 67586"/>
          <p:cNvSpPr>
            <a:spLocks noChangeArrowheads="1"/>
          </p:cNvSpPr>
          <p:nvPr/>
        </p:nvSpPr>
        <p:spPr bwMode="auto">
          <a:xfrm>
            <a:off x="3416300" y="1092200"/>
            <a:ext cx="5105400" cy="763588"/>
          </a:xfrm>
          <a:prstGeom prst="flowChartProcess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  <a:hlinkClick r:id="rId3"/>
              </a:rPr>
              <a:t> </a:t>
            </a:r>
            <a:endParaRPr lang="en-US" altLang="zh-CN" sz="32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531" name="图片 67587" descr="scene_18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3100" y="2159001"/>
            <a:ext cx="3505200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文本框 67588"/>
          <p:cNvSpPr txBox="1">
            <a:spLocks noChangeArrowheads="1"/>
          </p:cNvSpPr>
          <p:nvPr/>
        </p:nvSpPr>
        <p:spPr bwMode="auto">
          <a:xfrm>
            <a:off x="3470276" y="1092201"/>
            <a:ext cx="7185025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梨花姑娘照料小茅屋</a:t>
            </a:r>
          </a:p>
          <a:p>
            <a:endParaRPr lang="zh-CN" altLang="en-US" sz="4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590" name="流程图: 过程 67589"/>
          <p:cNvSpPr>
            <a:spLocks noChangeArrowheads="1"/>
          </p:cNvSpPr>
          <p:nvPr/>
        </p:nvSpPr>
        <p:spPr bwMode="auto">
          <a:xfrm>
            <a:off x="7988300" y="2235200"/>
            <a:ext cx="2438400" cy="2514600"/>
          </a:xfrm>
          <a:prstGeom prst="flowChartProcess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梨花姑娘</a:t>
            </a:r>
          </a:p>
          <a:p>
            <a:pPr algn="ctr"/>
            <a:r>
              <a:rPr lang="zh-CN" altLang="en-US" sz="3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出嫁后</a:t>
            </a:r>
          </a:p>
          <a:p>
            <a:pPr algn="ctr"/>
            <a:r>
              <a:rPr lang="zh-CN" altLang="en-US" sz="3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妹妹接着</a:t>
            </a:r>
          </a:p>
          <a:p>
            <a:pPr algn="ctr"/>
            <a:r>
              <a:rPr lang="zh-CN" altLang="en-US" sz="3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照料小茅屋</a:t>
            </a:r>
          </a:p>
        </p:txBody>
      </p:sp>
      <p:sp>
        <p:nvSpPr>
          <p:cNvPr id="67591" name="流程图: 过程 67590"/>
          <p:cNvSpPr>
            <a:spLocks noChangeArrowheads="1"/>
          </p:cNvSpPr>
          <p:nvPr/>
        </p:nvSpPr>
        <p:spPr bwMode="auto">
          <a:xfrm>
            <a:off x="6921500" y="5207000"/>
            <a:ext cx="2438400" cy="1676400"/>
          </a:xfrm>
          <a:prstGeom prst="flowChartProcess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瑶族老人</a:t>
            </a: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借住</a:t>
            </a: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照看小茅屋</a:t>
            </a:r>
          </a:p>
        </p:txBody>
      </p:sp>
      <p:sp>
        <p:nvSpPr>
          <p:cNvPr id="67592" name="流程图: 过程 67591"/>
          <p:cNvSpPr>
            <a:spLocks noChangeArrowheads="1"/>
          </p:cNvSpPr>
          <p:nvPr/>
        </p:nvSpPr>
        <p:spPr bwMode="auto">
          <a:xfrm>
            <a:off x="3492500" y="5207000"/>
            <a:ext cx="2438400" cy="1600200"/>
          </a:xfrm>
          <a:prstGeom prst="flowChartProcess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我们”路过</a:t>
            </a: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住宿，修屋</a:t>
            </a:r>
          </a:p>
        </p:txBody>
      </p:sp>
      <p:sp>
        <p:nvSpPr>
          <p:cNvPr id="67593" name="流程图: 联系 67592"/>
          <p:cNvSpPr>
            <a:spLocks noChangeArrowheads="1"/>
          </p:cNvSpPr>
          <p:nvPr/>
        </p:nvSpPr>
        <p:spPr bwMode="auto">
          <a:xfrm>
            <a:off x="2730500" y="5816600"/>
            <a:ext cx="838200" cy="838200"/>
          </a:xfrm>
          <a:prstGeom prst="flowChartConnector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  <p:sp>
        <p:nvSpPr>
          <p:cNvPr id="67594" name="流程图: 联系 67593"/>
          <p:cNvSpPr>
            <a:spLocks noChangeArrowheads="1"/>
          </p:cNvSpPr>
          <p:nvPr/>
        </p:nvSpPr>
        <p:spPr bwMode="auto">
          <a:xfrm>
            <a:off x="9055100" y="5664200"/>
            <a:ext cx="838200" cy="838200"/>
          </a:xfrm>
          <a:prstGeom prst="flowChartConnector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67595" name="流程图: 联系 67594"/>
          <p:cNvSpPr>
            <a:spLocks noChangeArrowheads="1"/>
          </p:cNvSpPr>
          <p:nvPr/>
        </p:nvSpPr>
        <p:spPr bwMode="auto">
          <a:xfrm>
            <a:off x="9588500" y="1701800"/>
            <a:ext cx="838200" cy="838200"/>
          </a:xfrm>
          <a:prstGeom prst="flowChartConnector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  <p:sp>
        <p:nvSpPr>
          <p:cNvPr id="67596" name="流程图: 联系 67595"/>
          <p:cNvSpPr>
            <a:spLocks noChangeArrowheads="1"/>
          </p:cNvSpPr>
          <p:nvPr/>
        </p:nvSpPr>
        <p:spPr bwMode="auto">
          <a:xfrm>
            <a:off x="1511300" y="2006600"/>
            <a:ext cx="838200" cy="838200"/>
          </a:xfrm>
          <a:prstGeom prst="flowChartConnector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67597" name="流程图: 联系 67596"/>
          <p:cNvSpPr>
            <a:spLocks noChangeArrowheads="1"/>
          </p:cNvSpPr>
          <p:nvPr/>
        </p:nvSpPr>
        <p:spPr bwMode="auto">
          <a:xfrm>
            <a:off x="8064500" y="482600"/>
            <a:ext cx="838200" cy="838200"/>
          </a:xfrm>
          <a:prstGeom prst="flowChartConnector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67598" name="五边形 67597"/>
          <p:cNvSpPr>
            <a:spLocks noChangeArrowheads="1"/>
          </p:cNvSpPr>
          <p:nvPr/>
        </p:nvSpPr>
        <p:spPr bwMode="auto">
          <a:xfrm>
            <a:off x="6845300" y="1930400"/>
            <a:ext cx="1752600" cy="609600"/>
          </a:xfrm>
          <a:prstGeom prst="homePlate">
            <a:avLst>
              <a:gd name="adj" fmla="val 7187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插叙</a:t>
            </a:r>
          </a:p>
        </p:txBody>
      </p:sp>
      <p:sp>
        <p:nvSpPr>
          <p:cNvPr id="67599" name="五边形 67598"/>
          <p:cNvSpPr>
            <a:spLocks noChangeArrowheads="1"/>
          </p:cNvSpPr>
          <p:nvPr/>
        </p:nvSpPr>
        <p:spPr bwMode="auto">
          <a:xfrm>
            <a:off x="5549900" y="635000"/>
            <a:ext cx="1752600" cy="609600"/>
          </a:xfrm>
          <a:prstGeom prst="homePlate">
            <a:avLst>
              <a:gd name="adj" fmla="val 7187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插叙</a:t>
            </a:r>
          </a:p>
        </p:txBody>
      </p:sp>
      <p:sp>
        <p:nvSpPr>
          <p:cNvPr id="67600" name="五边形 67599"/>
          <p:cNvSpPr>
            <a:spLocks noChangeArrowheads="1"/>
          </p:cNvSpPr>
          <p:nvPr/>
        </p:nvSpPr>
        <p:spPr bwMode="auto">
          <a:xfrm>
            <a:off x="2654300" y="2311400"/>
            <a:ext cx="1752600" cy="609600"/>
          </a:xfrm>
          <a:prstGeom prst="homePlate">
            <a:avLst>
              <a:gd name="adj" fmla="val 7187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插叙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bldLvl="0" animBg="1"/>
      <p:bldP spid="67587" grpId="0" bldLvl="0" animBg="1"/>
      <p:bldP spid="67589" grpId="0"/>
      <p:bldP spid="67590" grpId="0" bldLvl="0" animBg="1"/>
      <p:bldP spid="67591" grpId="0" bldLvl="0" animBg="1"/>
      <p:bldP spid="67592" grpId="0" bldLvl="0" animBg="1"/>
      <p:bldP spid="67593" grpId="0" bldLvl="0" animBg="1"/>
      <p:bldP spid="67594" grpId="0" bldLvl="0" animBg="1"/>
      <p:bldP spid="67595" grpId="0" bldLvl="0" animBg="1"/>
      <p:bldP spid="67596" grpId="0" bldLvl="0" animBg="1"/>
      <p:bldP spid="67597" grpId="0" bldLvl="0" animBg="1"/>
      <p:bldP spid="67598" grpId="0" bldLvl="0" animBg="1"/>
      <p:bldP spid="67599" grpId="0" bldLvl="0" animBg="1"/>
      <p:bldP spid="6760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折角形 68609"/>
          <p:cNvSpPr>
            <a:spLocks noChangeArrowheads="1"/>
          </p:cNvSpPr>
          <p:nvPr/>
        </p:nvSpPr>
        <p:spPr bwMode="auto">
          <a:xfrm>
            <a:off x="2590800" y="990600"/>
            <a:ext cx="5334000" cy="10668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554" name="文本框 68610"/>
          <p:cNvSpPr txBox="1">
            <a:spLocks noChangeArrowheads="1"/>
          </p:cNvSpPr>
          <p:nvPr/>
        </p:nvSpPr>
        <p:spPr bwMode="auto">
          <a:xfrm>
            <a:off x="2879725" y="1106488"/>
            <a:ext cx="48157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这样写有什么作用？</a:t>
            </a:r>
          </a:p>
        </p:txBody>
      </p:sp>
      <p:sp>
        <p:nvSpPr>
          <p:cNvPr id="68612" name="文本框 68611"/>
          <p:cNvSpPr txBox="1">
            <a:spLocks noChangeArrowheads="1"/>
          </p:cNvSpPr>
          <p:nvPr/>
        </p:nvSpPr>
        <p:spPr bwMode="auto">
          <a:xfrm>
            <a:off x="3200401" y="4800601"/>
            <a:ext cx="446949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波澜起伏，引人入胜</a:t>
            </a:r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endParaRPr lang="zh-CN" altLang="en-US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613" name="折角形 68612"/>
          <p:cNvSpPr>
            <a:spLocks noChangeArrowheads="1"/>
          </p:cNvSpPr>
          <p:nvPr/>
        </p:nvSpPr>
        <p:spPr bwMode="auto">
          <a:xfrm>
            <a:off x="2667000" y="2895600"/>
            <a:ext cx="4038600" cy="11430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设置悬念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  <p:bldP spid="6861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折角形 69633"/>
          <p:cNvSpPr>
            <a:spLocks noChangeArrowheads="1"/>
          </p:cNvSpPr>
          <p:nvPr/>
        </p:nvSpPr>
        <p:spPr bwMode="auto">
          <a:xfrm>
            <a:off x="1524000" y="1219200"/>
            <a:ext cx="1676400" cy="8382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悬念一</a:t>
            </a:r>
          </a:p>
        </p:txBody>
      </p:sp>
      <p:sp>
        <p:nvSpPr>
          <p:cNvPr id="24578" name="折角形 69634"/>
          <p:cNvSpPr>
            <a:spLocks noChangeArrowheads="1"/>
          </p:cNvSpPr>
          <p:nvPr/>
        </p:nvSpPr>
        <p:spPr bwMode="auto">
          <a:xfrm>
            <a:off x="1524000" y="3276600"/>
            <a:ext cx="1676400" cy="8382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悬念二</a:t>
            </a:r>
          </a:p>
        </p:txBody>
      </p:sp>
      <p:sp>
        <p:nvSpPr>
          <p:cNvPr id="24579" name="折角形 69635"/>
          <p:cNvSpPr>
            <a:spLocks noChangeArrowheads="1"/>
          </p:cNvSpPr>
          <p:nvPr/>
        </p:nvSpPr>
        <p:spPr bwMode="auto">
          <a:xfrm>
            <a:off x="1524000" y="5410200"/>
            <a:ext cx="1676400" cy="8382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悬念三</a:t>
            </a:r>
          </a:p>
        </p:txBody>
      </p:sp>
      <p:sp>
        <p:nvSpPr>
          <p:cNvPr id="69637" name="文本框 69636"/>
          <p:cNvSpPr txBox="1">
            <a:spLocks noChangeArrowheads="1"/>
          </p:cNvSpPr>
          <p:nvPr/>
        </p:nvSpPr>
        <p:spPr bwMode="auto">
          <a:xfrm>
            <a:off x="3994151" y="1263650"/>
            <a:ext cx="6950075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这是什么人的房子呢？</a:t>
            </a:r>
          </a:p>
          <a:p>
            <a:endParaRPr lang="zh-CN" altLang="en-US" sz="2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638" name="文本框 69637"/>
          <p:cNvSpPr txBox="1">
            <a:spLocks noChangeArrowheads="1"/>
          </p:cNvSpPr>
          <p:nvPr/>
        </p:nvSpPr>
        <p:spPr bwMode="auto">
          <a:xfrm>
            <a:off x="4165600" y="3346451"/>
            <a:ext cx="5410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到底谁是房子的主人呢</a:t>
            </a:r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</a:p>
          <a:p>
            <a:endParaRPr lang="zh-CN" altLang="en-US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639" name="文本框 69638"/>
          <p:cNvSpPr txBox="1">
            <a:spLocks noChangeArrowheads="1"/>
          </p:cNvSpPr>
          <p:nvPr/>
        </p:nvSpPr>
        <p:spPr bwMode="auto">
          <a:xfrm>
            <a:off x="4098926" y="5607050"/>
            <a:ext cx="552767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解放军为什么盖房子呢？</a:t>
            </a:r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  </a:t>
            </a:r>
            <a:b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  <p:bldP spid="69638" grpId="0"/>
      <p:bldP spid="696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折角形 70657"/>
          <p:cNvSpPr>
            <a:spLocks noChangeArrowheads="1"/>
          </p:cNvSpPr>
          <p:nvPr/>
        </p:nvSpPr>
        <p:spPr bwMode="auto">
          <a:xfrm>
            <a:off x="1524000" y="1593850"/>
            <a:ext cx="1676400" cy="8382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误会一</a:t>
            </a:r>
          </a:p>
        </p:txBody>
      </p:sp>
      <p:sp>
        <p:nvSpPr>
          <p:cNvPr id="25602" name="折角形 70658"/>
          <p:cNvSpPr>
            <a:spLocks noChangeArrowheads="1"/>
          </p:cNvSpPr>
          <p:nvPr/>
        </p:nvSpPr>
        <p:spPr bwMode="auto">
          <a:xfrm>
            <a:off x="1524000" y="4413250"/>
            <a:ext cx="1676400" cy="8382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误会二</a:t>
            </a:r>
          </a:p>
        </p:txBody>
      </p:sp>
      <p:sp>
        <p:nvSpPr>
          <p:cNvPr id="70660" name="文本框 70659"/>
          <p:cNvSpPr txBox="1">
            <a:spLocks noChangeArrowheads="1"/>
          </p:cNvSpPr>
          <p:nvPr/>
        </p:nvSpPr>
        <p:spPr bwMode="auto">
          <a:xfrm>
            <a:off x="3643314" y="1425576"/>
            <a:ext cx="6950075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我们认为瑶族老人是“主人”时，他说不是</a:t>
            </a:r>
          </a:p>
          <a:p>
            <a:endParaRPr lang="zh-CN" altLang="en-US" sz="2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661" name="文本框 70660"/>
          <p:cNvSpPr txBox="1">
            <a:spLocks noChangeArrowheads="1"/>
          </p:cNvSpPr>
          <p:nvPr/>
        </p:nvSpPr>
        <p:spPr bwMode="auto">
          <a:xfrm>
            <a:off x="4117975" y="4164013"/>
            <a:ext cx="54102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误认为梨花的妹妹就是梨花</a:t>
            </a:r>
          </a:p>
          <a:p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  </a:t>
            </a:r>
            <a:b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71686" descr="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5775" y="1514475"/>
            <a:ext cx="8832850" cy="4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图片 72705" descr="lf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1938" y="4046538"/>
            <a:ext cx="2660650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流程图: 联系 72706"/>
          <p:cNvSpPr>
            <a:spLocks noChangeArrowheads="1"/>
          </p:cNvSpPr>
          <p:nvPr/>
        </p:nvSpPr>
        <p:spPr bwMode="auto">
          <a:xfrm>
            <a:off x="4121150" y="5816600"/>
            <a:ext cx="838200" cy="762000"/>
          </a:xfrm>
          <a:prstGeom prst="flowChartConnector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651" name="图片 72707" descr="ywmca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8938" y="4086225"/>
            <a:ext cx="3929062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文本框 72708"/>
          <p:cNvSpPr txBox="1">
            <a:spLocks noChangeArrowheads="1"/>
          </p:cNvSpPr>
          <p:nvPr/>
        </p:nvSpPr>
        <p:spPr bwMode="auto">
          <a:xfrm>
            <a:off x="4087813" y="5891213"/>
            <a:ext cx="7477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</a:t>
            </a:r>
          </a:p>
        </p:txBody>
      </p:sp>
      <p:sp>
        <p:nvSpPr>
          <p:cNvPr id="72710" name="椭圆 72709"/>
          <p:cNvSpPr>
            <a:spLocks noChangeArrowheads="1"/>
          </p:cNvSpPr>
          <p:nvPr/>
        </p:nvSpPr>
        <p:spPr bwMode="auto">
          <a:xfrm>
            <a:off x="5943600" y="3997325"/>
            <a:ext cx="1295400" cy="1143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苗</a:t>
            </a:r>
          </a:p>
        </p:txBody>
      </p:sp>
      <p:grpSp>
        <p:nvGrpSpPr>
          <p:cNvPr id="27654" name="组合 72710"/>
          <p:cNvGrpSpPr>
            <a:grpSpLocks/>
          </p:cNvGrpSpPr>
          <p:nvPr/>
        </p:nvGrpSpPr>
        <p:grpSpPr bwMode="auto">
          <a:xfrm>
            <a:off x="2667000" y="2655889"/>
            <a:ext cx="6858000" cy="3140075"/>
            <a:chOff x="0" y="1526"/>
            <a:chExt cx="4320" cy="1978"/>
          </a:xfrm>
        </p:grpSpPr>
        <p:sp>
          <p:nvSpPr>
            <p:cNvPr id="27655" name="矩形 72711"/>
            <p:cNvSpPr>
              <a:spLocks noChangeArrowheads="1"/>
            </p:cNvSpPr>
            <p:nvPr/>
          </p:nvSpPr>
          <p:spPr bwMode="auto">
            <a:xfrm>
              <a:off x="0" y="1526"/>
              <a:ext cx="4320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656" name="矩形 72712"/>
            <p:cNvSpPr>
              <a:spLocks noChangeArrowheads="1"/>
            </p:cNvSpPr>
            <p:nvPr/>
          </p:nvSpPr>
          <p:spPr bwMode="auto">
            <a:xfrm>
              <a:off x="0" y="1526"/>
              <a:ext cx="4320" cy="1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zh-CN" sz="100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 </a:t>
              </a:r>
              <a:r>
                <a:rPr lang="en-US" altLang="zh-CN" sz="1900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 </a:t>
              </a:r>
              <a:r>
                <a:rPr lang="en-US" altLang="zh-CN" sz="100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                                             </a:t>
              </a:r>
              <a:r>
                <a:rPr lang="en-US" altLang="zh-CN" sz="1000">
                  <a:solidFill>
                    <a:srgbClr val="000099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</a:p>
            <a:p>
              <a:pPr eaLnBrk="0" hangingPunct="0"/>
              <a:endParaRPr lang="en-US" altLang="zh-CN" sz="10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7657" name="图片 72713" descr="y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796925"/>
            <a:ext cx="22098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5" name="椭圆 72714"/>
          <p:cNvSpPr>
            <a:spLocks noChangeArrowheads="1"/>
          </p:cNvSpPr>
          <p:nvPr/>
        </p:nvSpPr>
        <p:spPr bwMode="auto">
          <a:xfrm>
            <a:off x="3124200" y="2473325"/>
            <a:ext cx="1143000" cy="1066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花</a:t>
            </a:r>
          </a:p>
        </p:txBody>
      </p:sp>
      <p:sp>
        <p:nvSpPr>
          <p:cNvPr id="72716" name="椭圆 72715"/>
          <p:cNvSpPr>
            <a:spLocks noChangeArrowheads="1"/>
          </p:cNvSpPr>
          <p:nvPr/>
        </p:nvSpPr>
        <p:spPr bwMode="auto">
          <a:xfrm>
            <a:off x="4953000" y="1482725"/>
            <a:ext cx="1143000" cy="1066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花</a:t>
            </a:r>
          </a:p>
        </p:txBody>
      </p:sp>
      <p:sp>
        <p:nvSpPr>
          <p:cNvPr id="72717" name="直接连接符 72716"/>
          <p:cNvSpPr>
            <a:spLocks noChangeShapeType="1"/>
          </p:cNvSpPr>
          <p:nvPr/>
        </p:nvSpPr>
        <p:spPr bwMode="auto">
          <a:xfrm flipV="1">
            <a:off x="4987926" y="5140325"/>
            <a:ext cx="1120775" cy="78898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718" name="直接连接符 72717"/>
          <p:cNvSpPr>
            <a:spLocks noChangeShapeType="1"/>
          </p:cNvSpPr>
          <p:nvPr/>
        </p:nvSpPr>
        <p:spPr bwMode="auto">
          <a:xfrm flipH="1" flipV="1">
            <a:off x="5638800" y="2701925"/>
            <a:ext cx="381000" cy="1219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719" name="直接连接符 72718"/>
          <p:cNvSpPr>
            <a:spLocks noChangeShapeType="1"/>
          </p:cNvSpPr>
          <p:nvPr/>
        </p:nvSpPr>
        <p:spPr bwMode="auto">
          <a:xfrm flipH="1" flipV="1">
            <a:off x="4267200" y="3235325"/>
            <a:ext cx="1600200" cy="1066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720" name="直接连接符 72719"/>
          <p:cNvSpPr>
            <a:spLocks noChangeShapeType="1"/>
          </p:cNvSpPr>
          <p:nvPr/>
        </p:nvSpPr>
        <p:spPr bwMode="auto">
          <a:xfrm flipV="1">
            <a:off x="7467600" y="3006725"/>
            <a:ext cx="1524000" cy="914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664" name="图片 72720" descr="bwy02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1675" y="1284288"/>
            <a:ext cx="2286000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22" name="椭圆 72721"/>
          <p:cNvSpPr>
            <a:spLocks noChangeArrowheads="1"/>
          </p:cNvSpPr>
          <p:nvPr/>
        </p:nvSpPr>
        <p:spPr bwMode="auto">
          <a:xfrm>
            <a:off x="9067800" y="2092325"/>
            <a:ext cx="1143000" cy="1066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花</a:t>
            </a:r>
          </a:p>
        </p:txBody>
      </p:sp>
      <p:sp>
        <p:nvSpPr>
          <p:cNvPr id="72723" name="文本框 72722"/>
          <p:cNvSpPr txBox="1">
            <a:spLocks noChangeArrowheads="1"/>
          </p:cNvSpPr>
          <p:nvPr/>
        </p:nvSpPr>
        <p:spPr bwMode="auto">
          <a:xfrm>
            <a:off x="7162801" y="3921125"/>
            <a:ext cx="1101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修屋</a:t>
            </a:r>
          </a:p>
        </p:txBody>
      </p:sp>
      <p:sp>
        <p:nvSpPr>
          <p:cNvPr id="72724" name="矩形 72723"/>
          <p:cNvSpPr>
            <a:spLocks noChangeArrowheads="1"/>
          </p:cNvSpPr>
          <p:nvPr/>
        </p:nvSpPr>
        <p:spPr bwMode="auto">
          <a:xfrm>
            <a:off x="4876800" y="796925"/>
            <a:ext cx="1066800" cy="609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725" name="文本框 72724"/>
          <p:cNvSpPr txBox="1">
            <a:spLocks noChangeArrowheads="1"/>
          </p:cNvSpPr>
          <p:nvPr/>
        </p:nvSpPr>
        <p:spPr bwMode="auto">
          <a:xfrm>
            <a:off x="4876800" y="796925"/>
            <a:ext cx="1104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照屋</a:t>
            </a:r>
          </a:p>
        </p:txBody>
      </p:sp>
      <p:sp>
        <p:nvSpPr>
          <p:cNvPr id="72726" name="矩形 72725"/>
          <p:cNvSpPr>
            <a:spLocks noChangeArrowheads="1"/>
          </p:cNvSpPr>
          <p:nvPr/>
        </p:nvSpPr>
        <p:spPr bwMode="auto">
          <a:xfrm>
            <a:off x="3200400" y="1177925"/>
            <a:ext cx="1066800" cy="609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727" name="文本框 72726"/>
          <p:cNvSpPr txBox="1">
            <a:spLocks noChangeArrowheads="1"/>
          </p:cNvSpPr>
          <p:nvPr/>
        </p:nvSpPr>
        <p:spPr bwMode="auto">
          <a:xfrm>
            <a:off x="3200401" y="1101725"/>
            <a:ext cx="1101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照屋</a:t>
            </a:r>
          </a:p>
        </p:txBody>
      </p:sp>
      <p:pic>
        <p:nvPicPr>
          <p:cNvPr id="27671" name="图片 72727" descr="上图为哈尼女骇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796925"/>
            <a:ext cx="18796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29" name="矩形 72728"/>
          <p:cNvSpPr>
            <a:spLocks noChangeArrowheads="1"/>
          </p:cNvSpPr>
          <p:nvPr/>
        </p:nvSpPr>
        <p:spPr bwMode="auto">
          <a:xfrm>
            <a:off x="7924800" y="1635125"/>
            <a:ext cx="1066800" cy="609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修屋</a:t>
            </a:r>
          </a:p>
        </p:txBody>
      </p:sp>
      <p:sp>
        <p:nvSpPr>
          <p:cNvPr id="2" name="矩形 1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/>
      <p:bldP spid="72710" grpId="0" bldLvl="0" animBg="1"/>
      <p:bldP spid="72715" grpId="0" bldLvl="0" animBg="1"/>
      <p:bldP spid="72716" grpId="0" bldLvl="0" animBg="1"/>
      <p:bldP spid="72717" grpId="0" animBg="1"/>
      <p:bldP spid="72718" grpId="0" animBg="1"/>
      <p:bldP spid="72719" grpId="0" animBg="1"/>
      <p:bldP spid="72720" grpId="0" animBg="1"/>
      <p:bldP spid="72722" grpId="0" bldLvl="0" animBg="1"/>
      <p:bldP spid="72723" grpId="0"/>
      <p:bldP spid="72725" grpId="0"/>
      <p:bldP spid="72727" grpId="0"/>
      <p:bldP spid="72729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73729"/>
          <p:cNvSpPr txBox="1">
            <a:spLocks noChangeArrowheads="1"/>
          </p:cNvSpPr>
          <p:nvPr/>
        </p:nvSpPr>
        <p:spPr bwMode="auto">
          <a:xfrm>
            <a:off x="1597025" y="879475"/>
            <a:ext cx="86106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文章的标题是“驿路梨花”，字面的意</a:t>
            </a:r>
          </a:p>
          <a:p>
            <a:r>
              <a:rPr lang="zh-CN" altLang="en-US" sz="36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义是指驿路上的梨花，实际上是一语双关，它还指什么？用“驿路梨花”作标题并在文章结尾引用诗句有什么含义？</a:t>
            </a:r>
            <a:r>
              <a:rPr lang="en-US" altLang="zh-CN" sz="36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 </a:t>
            </a:r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b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731" name="文本框 73730"/>
          <p:cNvSpPr txBox="1">
            <a:spLocks noChangeArrowheads="1"/>
          </p:cNvSpPr>
          <p:nvPr/>
        </p:nvSpPr>
        <p:spPr bwMode="auto">
          <a:xfrm>
            <a:off x="1438275" y="3238500"/>
            <a:ext cx="99441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梨花”还指梨花其人、梨花精神即雷锋精神。</a:t>
            </a:r>
          </a:p>
          <a:p>
            <a:endParaRPr lang="zh-CN" altLang="en-US" sz="36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732" name="文本框 73731"/>
          <p:cNvSpPr txBox="1">
            <a:spLocks noChangeArrowheads="1"/>
          </p:cNvSpPr>
          <p:nvPr/>
        </p:nvSpPr>
        <p:spPr bwMode="auto">
          <a:xfrm>
            <a:off x="1524000" y="3986213"/>
            <a:ext cx="8763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1、以物喻人，使自然的梨花同小茅屋的主人相互辉映。</a:t>
            </a:r>
            <a:endParaRPr lang="zh-CN" altLang="en-US" sz="32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733" name="文本框 73732"/>
          <p:cNvSpPr txBox="1">
            <a:spLocks noChangeArrowheads="1"/>
          </p:cNvSpPr>
          <p:nvPr/>
        </p:nvSpPr>
        <p:spPr bwMode="auto">
          <a:xfrm>
            <a:off x="1524001" y="5029201"/>
            <a:ext cx="92360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2、梨花是全文的线索。结尾引用诗句“驿路梨花处处开”歌颂了雷锋精神已经在边境地区军民中发扬光大。  </a:t>
            </a:r>
            <a: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  <p:bldP spid="73732" grpId="0"/>
      <p:bldP spid="737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74755" descr="scene_18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200401"/>
            <a:ext cx="3505200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矩形 74756"/>
          <p:cNvSpPr>
            <a:spLocks noChangeArrowheads="1"/>
          </p:cNvSpPr>
          <p:nvPr/>
        </p:nvSpPr>
        <p:spPr bwMode="auto">
          <a:xfrm>
            <a:off x="1524000" y="1604963"/>
            <a:ext cx="5334000" cy="914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小茅屋的真正主人是谁？</a:t>
            </a:r>
          </a:p>
        </p:txBody>
      </p:sp>
      <p:sp>
        <p:nvSpPr>
          <p:cNvPr id="74758" name="折角形 74757"/>
          <p:cNvSpPr>
            <a:spLocks noChangeArrowheads="1"/>
          </p:cNvSpPr>
          <p:nvPr/>
        </p:nvSpPr>
        <p:spPr bwMode="auto">
          <a:xfrm>
            <a:off x="1524000" y="3738563"/>
            <a:ext cx="3886200" cy="6858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梨花吗？</a:t>
            </a:r>
          </a:p>
        </p:txBody>
      </p:sp>
      <p:sp>
        <p:nvSpPr>
          <p:cNvPr id="74759" name="折角形 74758"/>
          <p:cNvSpPr>
            <a:spLocks noChangeArrowheads="1"/>
          </p:cNvSpPr>
          <p:nvPr/>
        </p:nvSpPr>
        <p:spPr bwMode="auto">
          <a:xfrm>
            <a:off x="1524000" y="4576763"/>
            <a:ext cx="3886200" cy="6858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梨花的妹妹吗？</a:t>
            </a:r>
          </a:p>
        </p:txBody>
      </p:sp>
      <p:sp>
        <p:nvSpPr>
          <p:cNvPr id="74760" name="折角形 74759"/>
          <p:cNvSpPr>
            <a:spLocks noChangeArrowheads="1"/>
          </p:cNvSpPr>
          <p:nvPr/>
        </p:nvSpPr>
        <p:spPr bwMode="auto">
          <a:xfrm>
            <a:off x="1524000" y="2747963"/>
            <a:ext cx="3886200" cy="6858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瑶族老人吗？</a:t>
            </a:r>
          </a:p>
        </p:txBody>
      </p:sp>
      <p:sp>
        <p:nvSpPr>
          <p:cNvPr id="74761" name="折角形 74760"/>
          <p:cNvSpPr>
            <a:spLocks noChangeArrowheads="1"/>
          </p:cNvSpPr>
          <p:nvPr/>
        </p:nvSpPr>
        <p:spPr bwMode="auto">
          <a:xfrm>
            <a:off x="1524000" y="5567363"/>
            <a:ext cx="3886200" cy="68580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解放军叔叔吗？</a:t>
            </a:r>
          </a:p>
        </p:txBody>
      </p:sp>
      <p:sp>
        <p:nvSpPr>
          <p:cNvPr id="74762" name="椭圆 74761"/>
          <p:cNvSpPr>
            <a:spLocks noChangeArrowheads="1"/>
          </p:cNvSpPr>
          <p:nvPr/>
        </p:nvSpPr>
        <p:spPr bwMode="auto">
          <a:xfrm>
            <a:off x="6923088" y="1524000"/>
            <a:ext cx="3702050" cy="1600200"/>
          </a:xfrm>
          <a:prstGeom prst="ellipse">
            <a:avLst/>
          </a:prstGeom>
          <a:solidFill>
            <a:srgbClr val="8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茅屋的建造者、</a:t>
            </a: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照管者都是主人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 bldLvl="0" animBg="1"/>
      <p:bldP spid="74759" grpId="0" bldLvl="0" animBg="1"/>
      <p:bldP spid="74760" grpId="0" bldLvl="0" animBg="1"/>
      <p:bldP spid="74761" grpId="0" bldLvl="0" animBg="1"/>
      <p:bldP spid="7476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75777"/>
          <p:cNvSpPr txBox="1">
            <a:spLocks noChangeArrowheads="1"/>
          </p:cNvSpPr>
          <p:nvPr/>
        </p:nvSpPr>
        <p:spPr bwMode="auto">
          <a:xfrm>
            <a:off x="2087564" y="1600200"/>
            <a:ext cx="7712075" cy="330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找出课文中描写梨花的语句，看看哪些写的是自然界的梨花，哪些写的是人，二者的前后照应倾注了作者怎样的感情。</a:t>
            </a:r>
          </a:p>
          <a:p>
            <a:endParaRPr lang="zh-CN" altLang="en-US" sz="36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76801" descr="XC3A700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251" y="963613"/>
            <a:ext cx="655637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文本框 76803"/>
          <p:cNvSpPr txBox="1">
            <a:spLocks noChangeArrowheads="1"/>
          </p:cNvSpPr>
          <p:nvPr/>
        </p:nvSpPr>
        <p:spPr bwMode="auto">
          <a:xfrm>
            <a:off x="1793875" y="4568825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白色梨花开满枝头，多么美丽的一片梨树林啊</a:t>
            </a:r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!”“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山间的夜风吹得人脸上凉凉的，梨花的白色花瓣轻轻飘落在我们身上。”</a:t>
            </a:r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这是自然界的梨花。</a:t>
            </a:r>
          </a:p>
          <a:p>
            <a:endParaRPr lang="zh-CN" altLang="en-US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1"/>
          <p:cNvSpPr txBox="1">
            <a:spLocks noChangeArrowheads="1"/>
          </p:cNvSpPr>
          <p:nvPr/>
        </p:nvSpPr>
        <p:spPr bwMode="auto">
          <a:xfrm>
            <a:off x="2076450" y="1331914"/>
            <a:ext cx="4292600" cy="513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彭荆风，江西萍乡人，生于1929年11月22日，汉族。1950年加入中国共产党。原就职于成都军区创作室，任主任，职称文学创作一级，1956年加入省作协。1956年9月加入中国作家协会。于1990年退休。</a:t>
            </a:r>
          </a:p>
        </p:txBody>
      </p:sp>
      <p:pic>
        <p:nvPicPr>
          <p:cNvPr id="5122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826" y="1746250"/>
            <a:ext cx="3095625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作者·简介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77825"/>
          <p:cNvSpPr>
            <a:spLocks noChangeArrowheads="1"/>
          </p:cNvSpPr>
          <p:nvPr/>
        </p:nvSpPr>
        <p:spPr bwMode="auto">
          <a:xfrm>
            <a:off x="1219201" y="2946400"/>
            <a:ext cx="6765925" cy="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2770" name="图片 77826" descr="上图为哈尼女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039" y="1468438"/>
            <a:ext cx="3678237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文本框 77827"/>
          <p:cNvSpPr txBox="1">
            <a:spLocks noChangeArrowheads="1"/>
          </p:cNvSpPr>
          <p:nvPr/>
        </p:nvSpPr>
        <p:spPr bwMode="auto">
          <a:xfrm>
            <a:off x="5905501" y="1439864"/>
            <a:ext cx="4600575" cy="491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我到处打听小茅屋的主人是哪个，好不容易才从一个赶马人那里知道个大概，原来对门山头上有个名叫梨花的哈尼小姑娘</a:t>
            </a:r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多好的梨花啊</a:t>
            </a:r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!”——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这是写人。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78849" descr="k01tree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0" y="1209675"/>
            <a:ext cx="6573838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文本框 78852"/>
          <p:cNvSpPr txBox="1">
            <a:spLocks noChangeArrowheads="1"/>
          </p:cNvSpPr>
          <p:nvPr/>
        </p:nvSpPr>
        <p:spPr bwMode="auto">
          <a:xfrm>
            <a:off x="1909763" y="4832350"/>
            <a:ext cx="876300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这天夜里，我睡得十分香甜，梦中恍惚在那香气四溢的梨花林里漫步，还看见一个身穿着花衫的哈尼小姑娘在梨花丛中歌唱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……”——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先写花，后写人，把花和人自然地结合在一起。</a:t>
            </a:r>
          </a:p>
          <a:p>
            <a:endParaRPr lang="zh-CN" altLang="en-US" sz="2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79873" descr="ImageL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501" y="3206750"/>
            <a:ext cx="7212013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文本框 79875"/>
          <p:cNvSpPr txBox="1">
            <a:spLocks noChangeArrowheads="1"/>
          </p:cNvSpPr>
          <p:nvPr/>
        </p:nvSpPr>
        <p:spPr bwMode="auto">
          <a:xfrm>
            <a:off x="1919289" y="901701"/>
            <a:ext cx="79533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我望着这群充满朝气的哈尼小姑娘和那洁白的梨花，不由得想起了一句诗：‘驿路梨花处处开。’”</a:t>
            </a:r>
            <a:r>
              <a:rPr lang="en-US" altLang="zh-CN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——“</a:t>
            </a:r>
            <a:r>
              <a:rPr lang="zh-CN" altLang="en-US" sz="3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驿路梨花”双关花和人，实际上赞颂的是世代相传的雷锋精神。</a:t>
            </a:r>
          </a:p>
        </p:txBody>
      </p:sp>
      <p:sp>
        <p:nvSpPr>
          <p:cNvPr id="34819" name="文本框 2"/>
          <p:cNvSpPr txBox="1">
            <a:spLocks noChangeArrowheads="1"/>
          </p:cNvSpPr>
          <p:nvPr/>
        </p:nvSpPr>
        <p:spPr bwMode="auto">
          <a:xfrm>
            <a:off x="1557339" y="6029325"/>
            <a:ext cx="8494633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2060"/>
                </a:solidFill>
                <a:latin typeface="+mn-lt"/>
                <a:ea typeface="+mn-ea"/>
                <a:cs typeface="+mn-ea"/>
                <a:sym typeface="+mn-lt"/>
              </a:rPr>
              <a:t>以花写人，以花映人，写出了花的美，更突出了人的精神美。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70655" y="2541905"/>
            <a:ext cx="4754880" cy="11887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7200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ea"/>
                <a:sym typeface="+mn-lt"/>
              </a:rPr>
              <a:t>谢谢观看！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800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"/>
          <p:cNvSpPr txBox="1">
            <a:spLocks noChangeArrowheads="1"/>
          </p:cNvSpPr>
          <p:nvPr/>
        </p:nvSpPr>
        <p:spPr bwMode="auto">
          <a:xfrm>
            <a:off x="6037263" y="1455739"/>
            <a:ext cx="3897312" cy="484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哈尼族，是跨境而居的国际性民族，也是中国少数民族之一，是中国一个古老的民族。哈尼族主要分布于中国云南元江和澜沧江之间，聚居于红河、江城、墨江及新平、镇沅等县，和泰国、缅甸、老挝、越南的北部山区(称为阿卡族) 。</a:t>
            </a:r>
          </a:p>
          <a:p>
            <a:pPr>
              <a:lnSpc>
                <a:spcPct val="130000"/>
              </a:lnSpc>
            </a:pPr>
            <a:r>
              <a:rPr lang="zh-CN" altLang="en-US" sz="20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哈尼语属汉藏语系藏缅语族彝语支，与纳西族相似。现代哈尼族使用新创制的以拉丁字母为基础的拼音文字。</a:t>
            </a:r>
          </a:p>
        </p:txBody>
      </p:sp>
      <p:pic>
        <p:nvPicPr>
          <p:cNvPr id="614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0275" y="3765551"/>
            <a:ext cx="328295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5162" r="2107" b="7613"/>
          <a:stretch>
            <a:fillRect/>
          </a:stretch>
        </p:blipFill>
        <p:spPr bwMode="auto">
          <a:xfrm>
            <a:off x="1758950" y="923926"/>
            <a:ext cx="408305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知识·链接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18" name="表格 60417"/>
          <p:cNvGraphicFramePr/>
          <p:nvPr/>
        </p:nvGraphicFramePr>
        <p:xfrm>
          <a:off x="1828800" y="1390650"/>
          <a:ext cx="8382000" cy="5419800"/>
        </p:xfrm>
        <a:graphic>
          <a:graphicData uri="http://schemas.openxmlformats.org/drawingml/2006/table">
            <a:tbl>
              <a:tblPr/>
              <a:tblGrid>
                <a:gridCol w="1828800"/>
                <a:gridCol w="1143000"/>
                <a:gridCol w="3200400"/>
                <a:gridCol w="2209800"/>
              </a:tblGrid>
              <a:tr h="1164254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人物</a:t>
                      </a:r>
                    </a:p>
                  </a:txBody>
                  <a:tcPr marT="45717" marB="45717">
                    <a:lnL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出现</a:t>
                      </a:r>
                    </a:p>
                    <a:p>
                      <a:pPr marL="0" lvl="0" indent="0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顺序</a:t>
                      </a: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所做好事</a:t>
                      </a: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做好事时间</a:t>
                      </a: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274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57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14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Clr>
                          <a:srgbClr val="000000"/>
                        </a:buClr>
                        <a:buNone/>
                      </a:pPr>
                      <a:endParaRPr lang="zh-CN" altLang="en-US" sz="24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84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84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3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17" marB="45717">
                    <a:lnL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55" name="文本框 60454"/>
          <p:cNvSpPr txBox="1">
            <a:spLocks noChangeArrowheads="1"/>
          </p:cNvSpPr>
          <p:nvPr/>
        </p:nvSpPr>
        <p:spPr bwMode="auto">
          <a:xfrm>
            <a:off x="8129588" y="2689225"/>
            <a:ext cx="2209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十年后的一天早晨</a:t>
            </a:r>
          </a:p>
        </p:txBody>
      </p:sp>
      <p:sp>
        <p:nvSpPr>
          <p:cNvPr id="60456" name="文本框 60455"/>
          <p:cNvSpPr txBox="1">
            <a:spLocks noChangeArrowheads="1"/>
          </p:cNvSpPr>
          <p:nvPr/>
        </p:nvSpPr>
        <p:spPr bwMode="auto">
          <a:xfrm>
            <a:off x="2044701" y="2616201"/>
            <a:ext cx="1463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我”和老余</a:t>
            </a:r>
          </a:p>
        </p:txBody>
      </p:sp>
      <p:sp>
        <p:nvSpPr>
          <p:cNvPr id="7208" name="文本框 60456"/>
          <p:cNvSpPr txBox="1">
            <a:spLocks noChangeArrowheads="1"/>
          </p:cNvSpPr>
          <p:nvPr/>
        </p:nvSpPr>
        <p:spPr bwMode="auto">
          <a:xfrm>
            <a:off x="4008438" y="2670176"/>
            <a:ext cx="47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  <p:sp>
        <p:nvSpPr>
          <p:cNvPr id="60458" name="文本框 60457"/>
          <p:cNvSpPr txBox="1">
            <a:spLocks noChangeArrowheads="1"/>
          </p:cNvSpPr>
          <p:nvPr/>
        </p:nvSpPr>
        <p:spPr bwMode="auto">
          <a:xfrm>
            <a:off x="4989513" y="2517776"/>
            <a:ext cx="2895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给房顶加草，挖排水沟</a:t>
            </a:r>
          </a:p>
        </p:txBody>
      </p:sp>
      <p:sp>
        <p:nvSpPr>
          <p:cNvPr id="7210" name="文本框 60458"/>
          <p:cNvSpPr txBox="1">
            <a:spLocks noChangeArrowheads="1"/>
          </p:cNvSpPr>
          <p:nvPr/>
        </p:nvSpPr>
        <p:spPr bwMode="auto">
          <a:xfrm>
            <a:off x="9601200" y="3886200"/>
            <a:ext cx="28194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 </a:t>
            </a:r>
            <a:r>
              <a:rPr lang="en-US" altLang="zh-CN" sz="4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br>
              <a:rPr lang="en-US" altLang="zh-CN" sz="4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sz="4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4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460" name="文本框 60459"/>
          <p:cNvSpPr txBox="1">
            <a:spLocks noChangeArrowheads="1"/>
          </p:cNvSpPr>
          <p:nvPr/>
        </p:nvSpPr>
        <p:spPr bwMode="auto">
          <a:xfrm>
            <a:off x="2000251" y="3684588"/>
            <a:ext cx="1920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瑶族老人</a:t>
            </a:r>
          </a:p>
        </p:txBody>
      </p:sp>
      <p:sp>
        <p:nvSpPr>
          <p:cNvPr id="7212" name="文本框 60460"/>
          <p:cNvSpPr txBox="1">
            <a:spLocks noChangeArrowheads="1"/>
          </p:cNvSpPr>
          <p:nvPr/>
        </p:nvSpPr>
        <p:spPr bwMode="auto">
          <a:xfrm>
            <a:off x="3946525" y="3552826"/>
            <a:ext cx="47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60462" name="文本框 60461"/>
          <p:cNvSpPr txBox="1">
            <a:spLocks noChangeArrowheads="1"/>
          </p:cNvSpPr>
          <p:nvPr/>
        </p:nvSpPr>
        <p:spPr bwMode="auto">
          <a:xfrm>
            <a:off x="5178425" y="3665538"/>
            <a:ext cx="19700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专门运粮食</a:t>
            </a:r>
          </a:p>
        </p:txBody>
      </p:sp>
      <p:sp>
        <p:nvSpPr>
          <p:cNvPr id="60463" name="文本框 60462"/>
          <p:cNvSpPr txBox="1">
            <a:spLocks noChangeArrowheads="1"/>
          </p:cNvSpPr>
          <p:nvPr/>
        </p:nvSpPr>
        <p:spPr bwMode="auto">
          <a:xfrm>
            <a:off x="8153400" y="3730626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同上、前天晚上 </a:t>
            </a:r>
          </a:p>
        </p:txBody>
      </p:sp>
      <p:sp>
        <p:nvSpPr>
          <p:cNvPr id="60464" name="文本框 60463"/>
          <p:cNvSpPr txBox="1">
            <a:spLocks noChangeArrowheads="1"/>
          </p:cNvSpPr>
          <p:nvPr/>
        </p:nvSpPr>
        <p:spPr bwMode="auto">
          <a:xfrm>
            <a:off x="7978775" y="4413250"/>
            <a:ext cx="2209800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前几天，姐姐出嫁后  </a:t>
            </a:r>
            <a:r>
              <a:rPr lang="en-US" altLang="zh-CN" sz="2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2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sz="2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48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465" name="文本框 60464"/>
          <p:cNvSpPr txBox="1">
            <a:spLocks noChangeArrowheads="1"/>
          </p:cNvSpPr>
          <p:nvPr/>
        </p:nvSpPr>
        <p:spPr bwMode="auto">
          <a:xfrm>
            <a:off x="1879601" y="4432300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一群姑娘</a:t>
            </a:r>
          </a:p>
        </p:txBody>
      </p:sp>
      <p:sp>
        <p:nvSpPr>
          <p:cNvPr id="7217" name="文本框 60465"/>
          <p:cNvSpPr txBox="1">
            <a:spLocks noChangeArrowheads="1"/>
          </p:cNvSpPr>
          <p:nvPr/>
        </p:nvSpPr>
        <p:spPr bwMode="auto">
          <a:xfrm>
            <a:off x="3983038" y="4445001"/>
            <a:ext cx="47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  <p:sp>
        <p:nvSpPr>
          <p:cNvPr id="60467" name="文本框 60466"/>
          <p:cNvSpPr txBox="1">
            <a:spLocks noChangeArrowheads="1"/>
          </p:cNvSpPr>
          <p:nvPr/>
        </p:nvSpPr>
        <p:spPr bwMode="auto">
          <a:xfrm>
            <a:off x="5257800" y="4525963"/>
            <a:ext cx="161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照管小屋</a:t>
            </a:r>
          </a:p>
        </p:txBody>
      </p:sp>
      <p:sp>
        <p:nvSpPr>
          <p:cNvPr id="7219" name="文本框 60468"/>
          <p:cNvSpPr txBox="1">
            <a:spLocks noChangeArrowheads="1"/>
          </p:cNvSpPr>
          <p:nvPr/>
        </p:nvSpPr>
        <p:spPr bwMode="auto">
          <a:xfrm>
            <a:off x="4016375" y="5264151"/>
            <a:ext cx="47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60470" name="文本框 60469"/>
          <p:cNvSpPr txBox="1">
            <a:spLocks noChangeArrowheads="1"/>
          </p:cNvSpPr>
          <p:nvPr/>
        </p:nvSpPr>
        <p:spPr bwMode="auto">
          <a:xfrm>
            <a:off x="4953000" y="5191125"/>
            <a:ext cx="3200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砍树割草盖小屋</a:t>
            </a:r>
          </a:p>
        </p:txBody>
      </p:sp>
      <p:sp>
        <p:nvSpPr>
          <p:cNvPr id="60471" name="文本框 60470"/>
          <p:cNvSpPr txBox="1">
            <a:spLocks noChangeArrowheads="1"/>
          </p:cNvSpPr>
          <p:nvPr/>
        </p:nvSpPr>
        <p:spPr bwMode="auto">
          <a:xfrm>
            <a:off x="8031164" y="5368925"/>
            <a:ext cx="2149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 </a:t>
            </a:r>
            <a:r>
              <a:rPr lang="zh-CN" altLang="en-US" sz="20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十多年前路过时</a:t>
            </a:r>
          </a:p>
        </p:txBody>
      </p:sp>
      <p:sp>
        <p:nvSpPr>
          <p:cNvPr id="60472" name="文本框 60471"/>
          <p:cNvSpPr txBox="1">
            <a:spLocks noChangeArrowheads="1"/>
          </p:cNvSpPr>
          <p:nvPr/>
        </p:nvSpPr>
        <p:spPr bwMode="auto">
          <a:xfrm>
            <a:off x="2347914" y="6178551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梨花</a:t>
            </a:r>
          </a:p>
        </p:txBody>
      </p:sp>
      <p:sp>
        <p:nvSpPr>
          <p:cNvPr id="7223" name="文本框 60472"/>
          <p:cNvSpPr txBox="1">
            <a:spLocks noChangeArrowheads="1"/>
          </p:cNvSpPr>
          <p:nvPr/>
        </p:nvSpPr>
        <p:spPr bwMode="auto">
          <a:xfrm>
            <a:off x="4079875" y="6070601"/>
            <a:ext cx="47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en-US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474" name="文本框 60473"/>
          <p:cNvSpPr txBox="1">
            <a:spLocks noChangeArrowheads="1"/>
          </p:cNvSpPr>
          <p:nvPr/>
        </p:nvSpPr>
        <p:spPr bwMode="auto">
          <a:xfrm>
            <a:off x="5257801" y="6105525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照料小屋</a:t>
            </a:r>
            <a:endParaRPr lang="zh-CN" altLang="en-US" sz="36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475" name="文本框 60474"/>
          <p:cNvSpPr txBox="1">
            <a:spLocks noChangeArrowheads="1"/>
          </p:cNvSpPr>
          <p:nvPr/>
        </p:nvSpPr>
        <p:spPr bwMode="auto">
          <a:xfrm>
            <a:off x="8077201" y="6111876"/>
            <a:ext cx="2225675" cy="1120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</a:pPr>
            <a:r>
              <a:rPr lang="zh-CN" altLang="en-US" sz="20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解放军盖小屋后，她出嫁前</a:t>
            </a:r>
            <a:r>
              <a:rPr lang="en-US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 </a:t>
            </a:r>
            <a:r>
              <a:rPr lang="en-US" altLang="zh-CN" sz="4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4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4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sz="44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49489" y="5299076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解放军</a:t>
            </a:r>
          </a:p>
        </p:txBody>
      </p:sp>
      <p:sp>
        <p:nvSpPr>
          <p:cNvPr id="5" name="矩形 4"/>
          <p:cNvSpPr/>
          <p:nvPr/>
        </p:nvSpPr>
        <p:spPr>
          <a:xfrm>
            <a:off x="1963738" y="142875"/>
            <a:ext cx="27495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整体·感知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0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55" grpId="0"/>
      <p:bldP spid="60456" grpId="0"/>
      <p:bldP spid="60458" grpId="0"/>
      <p:bldP spid="60460" grpId="0"/>
      <p:bldP spid="60462" grpId="0"/>
      <p:bldP spid="60463" grpId="0"/>
      <p:bldP spid="60464" grpId="0"/>
      <p:bldP spid="60465" grpId="0"/>
      <p:bldP spid="60467" grpId="0"/>
      <p:bldP spid="60470" grpId="0"/>
      <p:bldP spid="60471" grpId="0"/>
      <p:bldP spid="60472" grpId="0"/>
      <p:bldP spid="60474" grpId="0"/>
      <p:bldP spid="6047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图片 52227" descr="bwy0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152900"/>
            <a:ext cx="39624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图片 52228" descr="scene_18b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200401"/>
            <a:ext cx="3505200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文本框 52229"/>
          <p:cNvSpPr txBox="1">
            <a:spLocks noChangeArrowheads="1"/>
          </p:cNvSpPr>
          <p:nvPr/>
        </p:nvSpPr>
        <p:spPr bwMode="auto">
          <a:xfrm>
            <a:off x="2439988" y="792164"/>
            <a:ext cx="730360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4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、我、老余，见到小茅屋。</a:t>
            </a:r>
          </a:p>
        </p:txBody>
      </p:sp>
      <p:sp>
        <p:nvSpPr>
          <p:cNvPr id="52231" name="椭圆形标注 52230"/>
          <p:cNvSpPr>
            <a:spLocks noChangeArrowheads="1"/>
          </p:cNvSpPr>
          <p:nvPr/>
        </p:nvSpPr>
        <p:spPr bwMode="auto">
          <a:xfrm>
            <a:off x="1752600" y="1600200"/>
            <a:ext cx="3962400" cy="1447800"/>
          </a:xfrm>
          <a:prstGeom prst="wedgeEllipseCallout">
            <a:avLst>
              <a:gd name="adj1" fmla="val 11417"/>
              <a:gd name="adj2" fmla="val 170176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2" name="文本框 52231"/>
          <p:cNvSpPr txBox="1">
            <a:spLocks noChangeArrowheads="1"/>
          </p:cNvSpPr>
          <p:nvPr/>
        </p:nvSpPr>
        <p:spPr bwMode="auto">
          <a:xfrm>
            <a:off x="2286000" y="1898650"/>
            <a:ext cx="294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茅屋主人是谁</a:t>
            </a:r>
            <a:endParaRPr lang="zh-CN" altLang="en-US" sz="117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3" name="文本框 52232"/>
          <p:cNvSpPr txBox="1">
            <a:spLocks noChangeArrowheads="1"/>
          </p:cNvSpPr>
          <p:nvPr/>
        </p:nvSpPr>
        <p:spPr bwMode="auto">
          <a:xfrm>
            <a:off x="5791201" y="1600200"/>
            <a:ext cx="2181225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5600" b="1">
                <a:latin typeface="+mn-lt"/>
                <a:ea typeface="+mn-ea"/>
                <a:cs typeface="+mn-ea"/>
                <a:sym typeface="+mn-lt"/>
              </a:rPr>
              <a:t>？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  <p:bldP spid="52231" grpId="0" bldLvl="0" animBg="1"/>
      <p:bldP spid="52232" grpId="0"/>
      <p:bldP spid="522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53251" descr="scene_18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200401"/>
            <a:ext cx="3505200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文本框 53252"/>
          <p:cNvSpPr txBox="1">
            <a:spLocks noChangeArrowheads="1"/>
          </p:cNvSpPr>
          <p:nvPr/>
        </p:nvSpPr>
        <p:spPr bwMode="auto">
          <a:xfrm>
            <a:off x="1543050" y="1058863"/>
            <a:ext cx="9201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不是他。瑶族老人是专门运粮食的。</a:t>
            </a:r>
          </a:p>
        </p:txBody>
      </p:sp>
      <p:pic>
        <p:nvPicPr>
          <p:cNvPr id="53254" name="图片 53253" descr="y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7538" y="1885950"/>
            <a:ext cx="4062412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椭圆 53254"/>
          <p:cNvSpPr>
            <a:spLocks noChangeArrowheads="1"/>
          </p:cNvSpPr>
          <p:nvPr/>
        </p:nvSpPr>
        <p:spPr bwMode="auto">
          <a:xfrm>
            <a:off x="6096000" y="2133600"/>
            <a:ext cx="4267200" cy="914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主人是他？？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  <p:bldP spid="5325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图片 54275" descr="y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575" y="1285875"/>
            <a:ext cx="436245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圆角矩形标注 54276"/>
          <p:cNvSpPr>
            <a:spLocks noChangeArrowheads="1"/>
          </p:cNvSpPr>
          <p:nvPr/>
        </p:nvSpPr>
        <p:spPr bwMode="auto">
          <a:xfrm>
            <a:off x="6567488" y="1646238"/>
            <a:ext cx="3886200" cy="2743200"/>
          </a:xfrm>
          <a:prstGeom prst="wedgeRoundRectCallout">
            <a:avLst>
              <a:gd name="adj1" fmla="val -106602"/>
              <a:gd name="adj2" fmla="val 856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zh-CN" sz="3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278" name="文本框 54277"/>
          <p:cNvSpPr txBox="1">
            <a:spLocks noChangeArrowheads="1"/>
          </p:cNvSpPr>
          <p:nvPr/>
        </p:nvSpPr>
        <p:spPr bwMode="auto">
          <a:xfrm>
            <a:off x="6981825" y="1814514"/>
            <a:ext cx="32004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对门山头上有个叫梨花的小姑娘，茅屋可能是她的！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bldLvl="0" animBg="1"/>
      <p:bldP spid="542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55299" descr="scene_18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0" y="3314701"/>
            <a:ext cx="3297238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图片 55300" descr="ImageLink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213" y="2568576"/>
            <a:ext cx="5651500" cy="424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文本框 55301"/>
          <p:cNvSpPr txBox="1">
            <a:spLocks noChangeArrowheads="1"/>
          </p:cNvSpPr>
          <p:nvPr/>
        </p:nvSpPr>
        <p:spPr bwMode="auto">
          <a:xfrm>
            <a:off x="1903414" y="712788"/>
            <a:ext cx="58197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喂！你们谁是梨花啊？</a:t>
            </a:r>
          </a:p>
        </p:txBody>
      </p:sp>
      <p:sp>
        <p:nvSpPr>
          <p:cNvPr id="55303" name="椭圆 55302"/>
          <p:cNvSpPr>
            <a:spLocks noChangeArrowheads="1"/>
          </p:cNvSpPr>
          <p:nvPr/>
        </p:nvSpPr>
        <p:spPr bwMode="auto">
          <a:xfrm>
            <a:off x="5867400" y="1524000"/>
            <a:ext cx="4800600" cy="9906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茅屋定是你们的啦？</a:t>
            </a:r>
          </a:p>
        </p:txBody>
      </p:sp>
      <p:sp>
        <p:nvSpPr>
          <p:cNvPr id="5" name="矩形 4"/>
          <p:cNvSpPr/>
          <p:nvPr/>
        </p:nvSpPr>
        <p:spPr>
          <a:xfrm>
            <a:off x="1974850" y="131764"/>
            <a:ext cx="27495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55303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kso_RED8">
      <a:dk1>
        <a:srgbClr val="4B4D4F"/>
      </a:dk1>
      <a:lt1>
        <a:srgbClr val="FFFFFF"/>
      </a:lt1>
      <a:dk2>
        <a:srgbClr val="3D3F41"/>
      </a:dk2>
      <a:lt2>
        <a:srgbClr val="EEECE1"/>
      </a:lt2>
      <a:accent1>
        <a:srgbClr val="DC5C31"/>
      </a:accent1>
      <a:accent2>
        <a:srgbClr val="EA9B26"/>
      </a:accent2>
      <a:accent3>
        <a:srgbClr val="D36D8D"/>
      </a:accent3>
      <a:accent4>
        <a:srgbClr val="D46E5A"/>
      </a:accent4>
      <a:accent5>
        <a:srgbClr val="FCCF86"/>
      </a:accent5>
      <a:accent6>
        <a:srgbClr val="AA5ED4"/>
      </a:accent6>
      <a:hlink>
        <a:srgbClr val="00B0F0"/>
      </a:hlink>
      <a:folHlink>
        <a:srgbClr val="AFB2B4"/>
      </a:folHlink>
    </a:clrScheme>
    <a:fontScheme name="mctsb30j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1103</Words>
  <Characters>0</Characters>
  <Application>Microsoft Office PowerPoint</Application>
  <PresentationFormat>宽屏</PresentationFormat>
  <Lines>0</Lines>
  <Paragraphs>166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Meiryo</vt:lpstr>
      <vt:lpstr>华文中宋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驿路梨花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</cp:revision>
  <dcterms:created xsi:type="dcterms:W3CDTF">2015-11-16T01:00:00Z</dcterms:created>
  <dcterms:modified xsi:type="dcterms:W3CDTF">2021-12-15T05:57:04Z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